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 id="2147483675" r:id="rId5"/>
    <p:sldMasterId id="2147483688" r:id="rId6"/>
    <p:sldMasterId id="2147483701" r:id="rId7"/>
  </p:sldMasterIdLst>
  <p:notesMasterIdLst>
    <p:notesMasterId r:id="rId31"/>
  </p:notesMasterIdLst>
  <p:handoutMasterIdLst>
    <p:handoutMasterId r:id="rId32"/>
  </p:handoutMasterIdLst>
  <p:sldIdLst>
    <p:sldId id="359" r:id="rId8"/>
    <p:sldId id="340" r:id="rId9"/>
    <p:sldId id="320" r:id="rId10"/>
    <p:sldId id="343" r:id="rId11"/>
    <p:sldId id="372" r:id="rId12"/>
    <p:sldId id="352" r:id="rId13"/>
    <p:sldId id="324" r:id="rId14"/>
    <p:sldId id="356" r:id="rId15"/>
    <p:sldId id="364" r:id="rId16"/>
    <p:sldId id="354" r:id="rId17"/>
    <p:sldId id="362" r:id="rId18"/>
    <p:sldId id="322" r:id="rId19"/>
    <p:sldId id="363" r:id="rId20"/>
    <p:sldId id="353" r:id="rId21"/>
    <p:sldId id="365" r:id="rId22"/>
    <p:sldId id="373" r:id="rId23"/>
    <p:sldId id="371" r:id="rId24"/>
    <p:sldId id="370" r:id="rId25"/>
    <p:sldId id="351" r:id="rId26"/>
    <p:sldId id="355" r:id="rId27"/>
    <p:sldId id="357" r:id="rId28"/>
    <p:sldId id="367" r:id="rId29"/>
    <p:sldId id="368" r:id="rId30"/>
  </p:sldIdLst>
  <p:sldSz cx="9906000" cy="6858000" type="A4"/>
  <p:notesSz cx="6735763" cy="9872663"/>
  <p:custDataLst>
    <p:tags r:id="rId33"/>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7835"/>
    <a:srgbClr val="6600FF"/>
    <a:srgbClr val="FF6633"/>
    <a:srgbClr val="F2FBA1"/>
    <a:srgbClr val="000000"/>
    <a:srgbClr val="FDC7DE"/>
    <a:srgbClr val="009999"/>
    <a:srgbClr val="FF33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749" autoAdjust="0"/>
  </p:normalViewPr>
  <p:slideViewPr>
    <p:cSldViewPr>
      <p:cViewPr varScale="1">
        <p:scale>
          <a:sx n="70" d="100"/>
          <a:sy n="70" d="100"/>
        </p:scale>
        <p:origin x="-1380" y="-102"/>
      </p:cViewPr>
      <p:guideLst>
        <p:guide orient="horz" pos="2160"/>
        <p:guide pos="3120"/>
      </p:guideLst>
    </p:cSldViewPr>
  </p:slideViewPr>
  <p:outlineViewPr>
    <p:cViewPr>
      <p:scale>
        <a:sx n="33" d="100"/>
        <a:sy n="33" d="100"/>
      </p:scale>
      <p:origin x="0" y="1494"/>
    </p:cViewPr>
  </p:outlineViewPr>
  <p:notesTextViewPr>
    <p:cViewPr>
      <p:scale>
        <a:sx n="100" d="100"/>
        <a:sy n="100" d="100"/>
      </p:scale>
      <p:origin x="0" y="0"/>
    </p:cViewPr>
  </p:notesTextViewPr>
  <p:notesViewPr>
    <p:cSldViewPr>
      <p:cViewPr varScale="1">
        <p:scale>
          <a:sx n="60" d="100"/>
          <a:sy n="60" d="100"/>
        </p:scale>
        <p:origin x="-1146" y="-90"/>
      </p:cViewPr>
      <p:guideLst>
        <p:guide orient="horz" pos="3110"/>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0" y="1"/>
            <a:ext cx="2918831" cy="4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1" rIns="91402" bIns="45701" numCol="1" anchor="t" anchorCtr="0" compatLnSpc="1">
            <a:prstTxWarp prst="textNoShape">
              <a:avLst/>
            </a:prstTxWarp>
          </a:bodyPr>
          <a:lstStyle>
            <a:lvl1pPr eaLnBrk="1" hangingPunct="1">
              <a:defRPr kumimoji="1" sz="1200">
                <a:latin typeface="Times New Roman" pitchFamily="18" charset="0"/>
              </a:defRPr>
            </a:lvl1pPr>
          </a:lstStyle>
          <a:p>
            <a:endParaRPr lang="en-US" altLang="ja-JP"/>
          </a:p>
        </p:txBody>
      </p:sp>
      <p:sp>
        <p:nvSpPr>
          <p:cNvPr id="39939" name="Rectangle 3"/>
          <p:cNvSpPr>
            <a:spLocks noGrp="1" noChangeArrowheads="1"/>
          </p:cNvSpPr>
          <p:nvPr>
            <p:ph type="dt" sz="quarter" idx="1"/>
          </p:nvPr>
        </p:nvSpPr>
        <p:spPr bwMode="auto">
          <a:xfrm>
            <a:off x="3815383" y="1"/>
            <a:ext cx="2918831" cy="4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1" rIns="91402" bIns="45701" numCol="1" anchor="t" anchorCtr="0" compatLnSpc="1">
            <a:prstTxWarp prst="textNoShape">
              <a:avLst/>
            </a:prstTxWarp>
          </a:bodyPr>
          <a:lstStyle>
            <a:lvl1pPr algn="r" eaLnBrk="1" hangingPunct="1">
              <a:defRPr kumimoji="1" sz="1200">
                <a:latin typeface="Times New Roman" pitchFamily="18" charset="0"/>
              </a:defRPr>
            </a:lvl1pPr>
          </a:lstStyle>
          <a:p>
            <a:endParaRPr lang="en-US" altLang="ja-JP"/>
          </a:p>
        </p:txBody>
      </p:sp>
      <p:sp>
        <p:nvSpPr>
          <p:cNvPr id="39940" name="Rectangle 4"/>
          <p:cNvSpPr>
            <a:spLocks noGrp="1" noChangeArrowheads="1"/>
          </p:cNvSpPr>
          <p:nvPr>
            <p:ph type="ftr" sz="quarter" idx="2"/>
          </p:nvPr>
        </p:nvSpPr>
        <p:spPr bwMode="auto">
          <a:xfrm>
            <a:off x="10" y="9377316"/>
            <a:ext cx="2918831" cy="4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1" rIns="91402" bIns="45701" numCol="1" anchor="b" anchorCtr="0" compatLnSpc="1">
            <a:prstTxWarp prst="textNoShape">
              <a:avLst/>
            </a:prstTxWarp>
          </a:bodyPr>
          <a:lstStyle>
            <a:lvl1pPr eaLnBrk="1" hangingPunct="1">
              <a:defRPr kumimoji="1" sz="1200">
                <a:latin typeface="Times New Roman" pitchFamily="18" charset="0"/>
              </a:defRPr>
            </a:lvl1pPr>
          </a:lstStyle>
          <a:p>
            <a:endParaRPr lang="en-US" altLang="ja-JP"/>
          </a:p>
        </p:txBody>
      </p:sp>
      <p:sp>
        <p:nvSpPr>
          <p:cNvPr id="39941" name="Rectangle 5"/>
          <p:cNvSpPr>
            <a:spLocks noGrp="1" noChangeArrowheads="1"/>
          </p:cNvSpPr>
          <p:nvPr>
            <p:ph type="sldNum" sz="quarter" idx="3"/>
          </p:nvPr>
        </p:nvSpPr>
        <p:spPr bwMode="auto">
          <a:xfrm>
            <a:off x="3815383" y="9377316"/>
            <a:ext cx="2918831" cy="4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1" rIns="91402" bIns="45701" numCol="1" anchor="b" anchorCtr="0" compatLnSpc="1">
            <a:prstTxWarp prst="textNoShape">
              <a:avLst/>
            </a:prstTxWarp>
          </a:bodyPr>
          <a:lstStyle>
            <a:lvl1pPr algn="r" eaLnBrk="1" hangingPunct="1">
              <a:defRPr kumimoji="1" sz="1200">
                <a:latin typeface="Times New Roman" pitchFamily="18" charset="0"/>
              </a:defRPr>
            </a:lvl1pPr>
          </a:lstStyle>
          <a:p>
            <a:fld id="{5021739E-8597-47D4-8040-70CBF5B66887}" type="slidenum">
              <a:rPr lang="ja-JP" altLang="en-US"/>
              <a:pPr/>
              <a:t>‹#›</a:t>
            </a:fld>
            <a:endParaRPr lang="en-US" altLang="ja-JP"/>
          </a:p>
        </p:txBody>
      </p:sp>
    </p:spTree>
    <p:extLst>
      <p:ext uri="{BB962C8B-B14F-4D97-AF65-F5344CB8AC3E}">
        <p14:creationId xmlns:p14="http://schemas.microsoft.com/office/powerpoint/2010/main" val="2600561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0" y="1"/>
            <a:ext cx="2918831" cy="4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1" rIns="91402" bIns="45701" numCol="1" anchor="ctr" anchorCtr="0" compatLnSpc="1">
            <a:prstTxWarp prst="textNoShape">
              <a:avLst/>
            </a:prstTxWarp>
          </a:bodyPr>
          <a:lstStyle>
            <a:lvl1pPr>
              <a:defRPr sz="1200">
                <a:latin typeface="Times New Roman" pitchFamily="18" charset="0"/>
              </a:defRPr>
            </a:lvl1pPr>
          </a:lstStyle>
          <a:p>
            <a:endParaRPr lang="en-US" altLang="ja-JP"/>
          </a:p>
        </p:txBody>
      </p:sp>
      <p:sp>
        <p:nvSpPr>
          <p:cNvPr id="1027" name="Rectangle 3"/>
          <p:cNvSpPr>
            <a:spLocks noGrp="1" noChangeArrowheads="1"/>
          </p:cNvSpPr>
          <p:nvPr>
            <p:ph type="dt" idx="1"/>
          </p:nvPr>
        </p:nvSpPr>
        <p:spPr bwMode="auto">
          <a:xfrm>
            <a:off x="3816944" y="1"/>
            <a:ext cx="2918831" cy="4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2" tIns="45701" rIns="91402" bIns="45701" numCol="1" anchor="ctr" anchorCtr="0" compatLnSpc="1">
            <a:prstTxWarp prst="textNoShape">
              <a:avLst/>
            </a:prstTxWarp>
          </a:bodyPr>
          <a:lstStyle>
            <a:lvl1pPr algn="r">
              <a:defRPr sz="1200">
                <a:latin typeface="Times New Roman" pitchFamily="18" charset="0"/>
              </a:defRPr>
            </a:lvl1pPr>
          </a:lstStyle>
          <a:p>
            <a:endParaRPr lang="en-US" altLang="ja-JP"/>
          </a:p>
        </p:txBody>
      </p:sp>
      <p:sp>
        <p:nvSpPr>
          <p:cNvPr id="1028" name="Rectangle 4"/>
          <p:cNvSpPr>
            <a:spLocks noGrp="1" noRot="1" noChangeAspect="1" noChangeArrowheads="1" noTextEdit="1"/>
          </p:cNvSpPr>
          <p:nvPr>
            <p:ph type="sldImg" idx="2"/>
          </p:nvPr>
        </p:nvSpPr>
        <p:spPr bwMode="auto">
          <a:xfrm>
            <a:off x="693738" y="739775"/>
            <a:ext cx="5348287"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898104" y="4689521"/>
            <a:ext cx="4939560" cy="444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1" rIns="91402" bIns="4570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ftr" sz="quarter" idx="4"/>
          </p:nvPr>
        </p:nvSpPr>
        <p:spPr bwMode="auto">
          <a:xfrm>
            <a:off x="10" y="9379031"/>
            <a:ext cx="2918831" cy="4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1" rIns="91402" bIns="45701" numCol="1" anchor="b" anchorCtr="0" compatLnSpc="1">
            <a:prstTxWarp prst="textNoShape">
              <a:avLst/>
            </a:prstTxWarp>
          </a:bodyPr>
          <a:lstStyle>
            <a:lvl1pPr>
              <a:defRPr sz="1200">
                <a:latin typeface="Times New Roman" pitchFamily="18" charset="0"/>
              </a:defRPr>
            </a:lvl1pPr>
          </a:lstStyle>
          <a:p>
            <a:endParaRPr lang="en-US" altLang="ja-JP"/>
          </a:p>
        </p:txBody>
      </p:sp>
      <p:sp>
        <p:nvSpPr>
          <p:cNvPr id="1031" name="Rectangle 7"/>
          <p:cNvSpPr>
            <a:spLocks noGrp="1" noChangeArrowheads="1"/>
          </p:cNvSpPr>
          <p:nvPr>
            <p:ph type="sldNum" sz="quarter" idx="5"/>
          </p:nvPr>
        </p:nvSpPr>
        <p:spPr bwMode="auto">
          <a:xfrm>
            <a:off x="3816944" y="9379031"/>
            <a:ext cx="2918831" cy="4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2" tIns="45701" rIns="91402" bIns="45701" numCol="1" anchor="b" anchorCtr="0" compatLnSpc="1">
            <a:prstTxWarp prst="textNoShape">
              <a:avLst/>
            </a:prstTxWarp>
          </a:bodyPr>
          <a:lstStyle>
            <a:lvl1pPr algn="r">
              <a:defRPr sz="1200">
                <a:latin typeface="Times New Roman" pitchFamily="18" charset="0"/>
              </a:defRPr>
            </a:lvl1pPr>
          </a:lstStyle>
          <a:p>
            <a:fld id="{F5F625F5-FB44-4FA6-9244-50FBB3D1B660}" type="slidenum">
              <a:rPr lang="ja-JP" altLang="en-US"/>
              <a:pPr/>
              <a:t>‹#›</a:t>
            </a:fld>
            <a:endParaRPr lang="en-US" altLang="ja-JP"/>
          </a:p>
        </p:txBody>
      </p:sp>
    </p:spTree>
    <p:extLst>
      <p:ext uri="{BB962C8B-B14F-4D97-AF65-F5344CB8AC3E}">
        <p14:creationId xmlns:p14="http://schemas.microsoft.com/office/powerpoint/2010/main" val="3824078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5F625F5-FB44-4FA6-9244-50FBB3D1B660}" type="slidenum">
              <a:rPr lang="ja-JP" altLang="en-US" smtClean="0"/>
              <a:pPr/>
              <a:t>0</a:t>
            </a:fld>
            <a:endParaRPr lang="en-US" altLang="ja-JP"/>
          </a:p>
        </p:txBody>
      </p:sp>
    </p:spTree>
    <p:extLst>
      <p:ext uri="{BB962C8B-B14F-4D97-AF65-F5344CB8AC3E}">
        <p14:creationId xmlns:p14="http://schemas.microsoft.com/office/powerpoint/2010/main" val="109729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5F625F5-FB44-4FA6-9244-50FBB3D1B660}" type="slidenum">
              <a:rPr lang="ja-JP" altLang="en-US" smtClean="0"/>
              <a:pPr/>
              <a:t>1</a:t>
            </a:fld>
            <a:endParaRPr lang="en-US" altLang="ja-JP"/>
          </a:p>
        </p:txBody>
      </p:sp>
    </p:spTree>
    <p:extLst>
      <p:ext uri="{BB962C8B-B14F-4D97-AF65-F5344CB8AC3E}">
        <p14:creationId xmlns:p14="http://schemas.microsoft.com/office/powerpoint/2010/main" val="117688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5F625F5-FB44-4FA6-9244-50FBB3D1B660}" type="slidenum">
              <a:rPr lang="ja-JP" altLang="en-US" smtClean="0"/>
              <a:pPr/>
              <a:t>2</a:t>
            </a:fld>
            <a:endParaRPr lang="en-US" altLang="ja-JP"/>
          </a:p>
        </p:txBody>
      </p:sp>
    </p:spTree>
    <p:extLst>
      <p:ext uri="{BB962C8B-B14F-4D97-AF65-F5344CB8AC3E}">
        <p14:creationId xmlns:p14="http://schemas.microsoft.com/office/powerpoint/2010/main" val="32524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F625F5-FB44-4FA6-9244-50FBB3D1B660}" type="slidenum">
              <a:rPr lang="ja-JP" altLang="en-US" smtClean="0"/>
              <a:pPr/>
              <a:t>19</a:t>
            </a:fld>
            <a:endParaRPr lang="en-US" altLang="ja-JP"/>
          </a:p>
        </p:txBody>
      </p:sp>
    </p:spTree>
    <p:extLst>
      <p:ext uri="{BB962C8B-B14F-4D97-AF65-F5344CB8AC3E}">
        <p14:creationId xmlns:p14="http://schemas.microsoft.com/office/powerpoint/2010/main" val="267737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5F625F5-FB44-4FA6-9244-50FBB3D1B660}" type="slidenum">
              <a:rPr lang="ja-JP" altLang="en-US" smtClean="0"/>
              <a:pPr/>
              <a:t>22</a:t>
            </a:fld>
            <a:endParaRPr lang="en-US" altLang="ja-JP"/>
          </a:p>
        </p:txBody>
      </p:sp>
    </p:spTree>
    <p:extLst>
      <p:ext uri="{BB962C8B-B14F-4D97-AF65-F5344CB8AC3E}">
        <p14:creationId xmlns:p14="http://schemas.microsoft.com/office/powerpoint/2010/main" val="1097290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906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grpSp>
      </p:grpSp>
      <p:sp>
        <p:nvSpPr>
          <p:cNvPr id="49168" name="Rectangle 16"/>
          <p:cNvSpPr>
            <a:spLocks noGrp="1" noChangeArrowheads="1"/>
          </p:cNvSpPr>
          <p:nvPr>
            <p:ph type="dt" sz="half" idx="2"/>
          </p:nvPr>
        </p:nvSpPr>
        <p:spPr>
          <a:xfrm>
            <a:off x="495300" y="6248400"/>
            <a:ext cx="2311400" cy="457200"/>
          </a:xfrm>
        </p:spPr>
        <p:txBody>
          <a:bodyPr/>
          <a:lstStyle>
            <a:lvl1pPr>
              <a:defRPr/>
            </a:lvl1pPr>
          </a:lstStyle>
          <a:p>
            <a:fld id="{12DB19A5-88B7-42C1-92CC-3B4EA170F639}" type="datetime1">
              <a:rPr lang="ja-JP" altLang="en-US" smtClean="0"/>
              <a:t>2017/1/26</a:t>
            </a:fld>
            <a:endParaRPr lang="en-US" altLang="ja-JP"/>
          </a:p>
        </p:txBody>
      </p:sp>
      <p:sp>
        <p:nvSpPr>
          <p:cNvPr id="49169" name="Rectangle 17"/>
          <p:cNvSpPr>
            <a:spLocks noGrp="1" noChangeArrowheads="1"/>
          </p:cNvSpPr>
          <p:nvPr>
            <p:ph type="ftr" sz="quarter" idx="3"/>
          </p:nvPr>
        </p:nvSpPr>
        <p:spPr/>
        <p:txBody>
          <a:bodyPr/>
          <a:lstStyle>
            <a:lvl1pPr>
              <a:defRPr/>
            </a:lvl1pPr>
          </a:lstStyle>
          <a:p>
            <a:endParaRPr lang="en-US" altLang="ja-JP"/>
          </a:p>
        </p:txBody>
      </p:sp>
      <p:sp>
        <p:nvSpPr>
          <p:cNvPr id="49170" name="Rectangle 18"/>
          <p:cNvSpPr>
            <a:spLocks noGrp="1" noChangeArrowheads="1"/>
          </p:cNvSpPr>
          <p:nvPr>
            <p:ph type="sldNum" sz="quarter" idx="4"/>
          </p:nvPr>
        </p:nvSpPr>
        <p:spPr/>
        <p:txBody>
          <a:bodyPr/>
          <a:lstStyle>
            <a:lvl1pPr>
              <a:defRPr sz="2800">
                <a:latin typeface="Century Gothic" panose="020B0502020202020204" pitchFamily="34" charset="0"/>
              </a:defRPr>
            </a:lvl1pPr>
          </a:lstStyle>
          <a:p>
            <a:fld id="{89280ED2-7014-4848-AAFC-894C90710A21}" type="slidenum">
              <a:rPr lang="ja-JP" altLang="en-US" smtClean="0"/>
              <a:pPr/>
              <a:t>‹#›</a:t>
            </a:fld>
            <a:endParaRPr lang="en-US" altLang="ja-JP"/>
          </a:p>
        </p:txBody>
      </p:sp>
      <p:sp>
        <p:nvSpPr>
          <p:cNvPr id="49171" name="Rectangle 19"/>
          <p:cNvSpPr>
            <a:spLocks noGrp="1" noChangeArrowheads="1"/>
          </p:cNvSpPr>
          <p:nvPr>
            <p:ph type="ctrTitle"/>
          </p:nvPr>
        </p:nvSpPr>
        <p:spPr>
          <a:xfrm>
            <a:off x="3219450" y="1828800"/>
            <a:ext cx="6521450" cy="2209800"/>
          </a:xfrm>
        </p:spPr>
        <p:txBody>
          <a:bodyPr/>
          <a:lstStyle>
            <a:lvl1pPr>
              <a:defRPr sz="5000">
                <a:solidFill>
                  <a:srgbClr val="FFFFFF"/>
                </a:solidFill>
              </a:defRPr>
            </a:lvl1pPr>
          </a:lstStyle>
          <a:p>
            <a:pPr lvl="0"/>
            <a:r>
              <a:rPr lang="ja-JP" altLang="en-US" noProof="0" smtClean="0"/>
              <a:t>マスター タイトルの書式設定</a:t>
            </a:r>
          </a:p>
        </p:txBody>
      </p:sp>
      <p:sp>
        <p:nvSpPr>
          <p:cNvPr id="49172" name="Rectangle 20"/>
          <p:cNvSpPr>
            <a:spLocks noGrp="1" noChangeArrowheads="1"/>
          </p:cNvSpPr>
          <p:nvPr>
            <p:ph type="subTitle" idx="1"/>
          </p:nvPr>
        </p:nvSpPr>
        <p:spPr>
          <a:xfrm>
            <a:off x="3219450" y="4267201"/>
            <a:ext cx="6521450" cy="1752600"/>
          </a:xfrm>
        </p:spPr>
        <p:txBody>
          <a:bodyPr/>
          <a:lstStyle>
            <a:lvl1pPr marL="0" indent="0">
              <a:buFont typeface="Wingdings" pitchFamily="2" charset="2"/>
              <a:buNone/>
              <a:defRPr sz="3400"/>
            </a:lvl1pPr>
          </a:lstStyle>
          <a:p>
            <a:pPr lvl="0"/>
            <a:r>
              <a:rPr lang="ja-JP" altLang="en-US" noProof="0" smtClean="0"/>
              <a:t>マスター サブタイトルの書式設定</a:t>
            </a:r>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97553C9C-D35D-4FBC-924B-5ED023374AAA}"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fld id="{01479107-82C9-4EE6-A7F7-896AA3AE02D2}" type="datetime1">
              <a:rPr lang="ja-JP" altLang="en-US" smtClean="0"/>
              <a:t>2017/1/26</a:t>
            </a:fld>
            <a:endParaRPr lang="en-US" altLang="ja-JP"/>
          </a:p>
        </p:txBody>
      </p:sp>
    </p:spTree>
    <p:extLst>
      <p:ext uri="{BB962C8B-B14F-4D97-AF65-F5344CB8AC3E}">
        <p14:creationId xmlns:p14="http://schemas.microsoft.com/office/powerpoint/2010/main" val="332962063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457200"/>
            <a:ext cx="222885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1" y="457200"/>
            <a:ext cx="653415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AEE96767-76E3-4784-ADF4-0A2F513F9DE5}"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fld id="{6B72D3FB-E4FF-4A31-8BBA-7E5494CC9769}" type="datetime1">
              <a:rPr lang="ja-JP" altLang="en-US" smtClean="0"/>
              <a:t>2017/1/26</a:t>
            </a:fld>
            <a:endParaRPr lang="en-US" altLang="ja-JP"/>
          </a:p>
        </p:txBody>
      </p:sp>
    </p:spTree>
    <p:extLst>
      <p:ext uri="{BB962C8B-B14F-4D97-AF65-F5344CB8AC3E}">
        <p14:creationId xmlns:p14="http://schemas.microsoft.com/office/powerpoint/2010/main" val="331965960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981200"/>
            <a:ext cx="4381501"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199" y="1981200"/>
            <a:ext cx="4381501"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B5A1257B-6587-4C06-8B50-F316F25D8DB2}"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fld id="{CBD78B6B-2768-402C-A50D-4861F4D4AD95}" type="datetime1">
              <a:rPr lang="ja-JP" altLang="en-US" smtClean="0"/>
              <a:t>2017/1/26</a:t>
            </a:fld>
            <a:endParaRPr lang="en-US" altLang="ja-JP"/>
          </a:p>
        </p:txBody>
      </p:sp>
    </p:spTree>
    <p:extLst>
      <p:ext uri="{BB962C8B-B14F-4D97-AF65-F5344CB8AC3E}">
        <p14:creationId xmlns:p14="http://schemas.microsoft.com/office/powerpoint/2010/main" val="193980847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981200"/>
            <a:ext cx="4381501"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ー 3"/>
          <p:cNvSpPr>
            <a:spLocks noGrp="1"/>
          </p:cNvSpPr>
          <p:nvPr>
            <p:ph type="clipArt" sz="half" idx="2"/>
          </p:nvPr>
        </p:nvSpPr>
        <p:spPr>
          <a:xfrm>
            <a:off x="5029199" y="1981200"/>
            <a:ext cx="4381501" cy="3886200"/>
          </a:xfrm>
        </p:spPr>
        <p:txBody>
          <a:bodyPr/>
          <a:lstStyle/>
          <a:p>
            <a:r>
              <a:rPr lang="ja-JP" altLang="en-US" smtClean="0"/>
              <a:t>アイコンをクリックしてクリップ アートを追加</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FF5492D7-7131-4DBA-8956-092CD1F20B98}"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fld id="{01D07C5A-A148-4974-AAD8-64CB0AA6B9F8}" type="datetime1">
              <a:rPr lang="ja-JP" altLang="en-US" smtClean="0"/>
              <a:t>2017/1/26</a:t>
            </a:fld>
            <a:endParaRPr lang="en-US" altLang="ja-JP"/>
          </a:p>
        </p:txBody>
      </p:sp>
    </p:spTree>
    <p:extLst>
      <p:ext uri="{BB962C8B-B14F-4D97-AF65-F5344CB8AC3E}">
        <p14:creationId xmlns:p14="http://schemas.microsoft.com/office/powerpoint/2010/main" val="235574332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タイトル、クリップ アート、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クリップアート プレースホルダー 2"/>
          <p:cNvSpPr>
            <a:spLocks noGrp="1"/>
          </p:cNvSpPr>
          <p:nvPr>
            <p:ph type="clipArt" sz="half" idx="1"/>
          </p:nvPr>
        </p:nvSpPr>
        <p:spPr>
          <a:xfrm>
            <a:off x="495300" y="1981200"/>
            <a:ext cx="4381501" cy="3886200"/>
          </a:xfrm>
        </p:spPr>
        <p:txBody>
          <a:bodyPr/>
          <a:lstStyle/>
          <a:p>
            <a:r>
              <a:rPr lang="ja-JP" altLang="en-US" smtClean="0"/>
              <a:t>アイコンをクリックしてクリップ アートを追加</a:t>
            </a:r>
            <a:endParaRPr lang="ja-JP" altLang="en-US"/>
          </a:p>
        </p:txBody>
      </p:sp>
      <p:sp>
        <p:nvSpPr>
          <p:cNvPr id="4" name="テキスト プレースホルダー 3"/>
          <p:cNvSpPr>
            <a:spLocks noGrp="1"/>
          </p:cNvSpPr>
          <p:nvPr>
            <p:ph type="body" sz="half" idx="2"/>
          </p:nvPr>
        </p:nvSpPr>
        <p:spPr>
          <a:xfrm>
            <a:off x="5029199" y="1981200"/>
            <a:ext cx="4381501"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EC1E409D-E0C9-4C14-83E7-00B093953062}"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fld id="{168227F4-179F-41F1-9AA3-4A5426D79015}" type="datetime1">
              <a:rPr lang="ja-JP" altLang="en-US" smtClean="0"/>
              <a:t>2017/1/26</a:t>
            </a:fld>
            <a:endParaRPr lang="en-US" altLang="ja-JP"/>
          </a:p>
        </p:txBody>
      </p:sp>
    </p:spTree>
    <p:extLst>
      <p:ext uri="{BB962C8B-B14F-4D97-AF65-F5344CB8AC3E}">
        <p14:creationId xmlns:p14="http://schemas.microsoft.com/office/powerpoint/2010/main" val="94504681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DFBA035-84AA-4060-ABE7-DC0D81C49CC3}"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2290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B513C88-4542-45D1-AF72-6F72DC763CDE}"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30080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0F540E-FC91-4F02-8897-C1CD33948FAD}"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58530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0F572C6-89C2-4B03-8EBE-F1C21F5BEA7D}"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29470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B2E9F2F-C051-4310-B5D7-C5F41CF51033}"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0067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a:xfrm>
            <a:off x="7610152" y="6428184"/>
            <a:ext cx="2311400" cy="457200"/>
          </a:xfrm>
        </p:spPr>
        <p:txBody>
          <a:bodyPr/>
          <a:lstStyle>
            <a:lvl1pPr>
              <a:defRPr sz="2400" b="1">
                <a:latin typeface="Century Gothic" panose="020B0502020202020204" pitchFamily="34" charset="0"/>
              </a:defRPr>
            </a:lvl1pPr>
          </a:lstStyle>
          <a:p>
            <a:fld id="{538D8650-1B90-4D75-98C0-310BA8AC8DB7}" type="slidenum">
              <a:rPr lang="ja-JP" altLang="en-US" smtClean="0"/>
              <a:pPr/>
              <a:t>‹#›</a:t>
            </a:fld>
            <a:endParaRPr lang="en-US" altLang="ja-JP" dirty="0"/>
          </a:p>
        </p:txBody>
      </p:sp>
      <p:sp>
        <p:nvSpPr>
          <p:cNvPr id="6" name="日付プレースホルダー 5"/>
          <p:cNvSpPr>
            <a:spLocks noGrp="1"/>
          </p:cNvSpPr>
          <p:nvPr>
            <p:ph type="dt" sz="half" idx="12"/>
          </p:nvPr>
        </p:nvSpPr>
        <p:spPr/>
        <p:txBody>
          <a:bodyPr/>
          <a:lstStyle>
            <a:lvl1pPr>
              <a:defRPr/>
            </a:lvl1pPr>
          </a:lstStyle>
          <a:p>
            <a:fld id="{EE18B059-1026-4983-9827-FC795A93F638}" type="datetime1">
              <a:rPr lang="ja-JP" altLang="en-US" smtClean="0"/>
              <a:t>2017/1/26</a:t>
            </a:fld>
            <a:endParaRPr lang="en-US" altLang="ja-JP"/>
          </a:p>
        </p:txBody>
      </p:sp>
      <p:pic>
        <p:nvPicPr>
          <p:cNvPr id="7" name="Picture 2" descr="C:\Users\oj001441\AppData\Local\Microsoft\Windows\Temporary Internet Files\Content.IE5\SBN2UT4L\基本形［typeB］[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94157" y="44624"/>
            <a:ext cx="1255387"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841979"/>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0DEB261-5F62-4C30-9F4A-8BD75CAC1504}"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07072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3BBEA43-CB18-404A-AE7E-9DC735CCCAD8}"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14652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824C84C-940C-492A-9CAE-F311600D533F}"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97903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70088F-43C9-434C-9D59-3FB0A3FE5594}"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19645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A96F433-D23F-489A-B2AB-AB0D93E09405}"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40833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1"/>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75602C-B7E6-4521-A875-4E94D5E34916}"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61196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9515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8B8A73E-70E8-46FE-A91D-2EA1737CA69D}"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11461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DDF76B-0024-4798-8104-10C096A737CE}"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46293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21A61BB-37C6-4B44-A9F8-4A70F640F229}"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7232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3"/>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6"/>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E50DB370-1FF7-4D1F-AB8A-016399EFBFD6}"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fld id="{8068CD9B-5A4A-4C8A-B14F-7EF260EAB3EA}" type="datetime1">
              <a:rPr lang="ja-JP" altLang="en-US" smtClean="0"/>
              <a:t>2017/1/26</a:t>
            </a:fld>
            <a:endParaRPr lang="en-US" altLang="ja-JP"/>
          </a:p>
        </p:txBody>
      </p:sp>
    </p:spTree>
    <p:extLst>
      <p:ext uri="{BB962C8B-B14F-4D97-AF65-F5344CB8AC3E}">
        <p14:creationId xmlns:p14="http://schemas.microsoft.com/office/powerpoint/2010/main" val="70248280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2DF789D-9327-426A-8769-AC434135CB2D}"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22403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7ED4DE1-A20A-46DC-B737-9001C229842A}"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4721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A03BF72-6E4D-40A8-BAF0-C395A766F0D5}"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59012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FBE20E-E090-4A48-BAC5-1128FDC4BBA3}"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10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DA75FC-FEF9-41CA-86B2-1BE65B65ED64}"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8084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BCC74D-73B9-4BC6-9332-5FDC79614564}"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63412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3A8419-FCEC-4773-BB55-C2D0F8FB716A}"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44408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A6B42F-7DA6-4821-9E0F-DE58EF41CB0D}"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78106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8340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03B8394-F7A5-46CB-A274-730E14362B85}"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0627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981200"/>
            <a:ext cx="4381501"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199" y="1981200"/>
            <a:ext cx="4381501"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2BB3E8BB-D9A9-44F1-A4D0-CEB4DF9BF96D}"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fld id="{6AC2421A-CC7A-4E6D-A49E-9A0C3346C033}" type="datetime1">
              <a:rPr lang="ja-JP" altLang="en-US" smtClean="0"/>
              <a:t>2017/1/26</a:t>
            </a:fld>
            <a:endParaRPr lang="en-US" altLang="ja-JP"/>
          </a:p>
        </p:txBody>
      </p:sp>
    </p:spTree>
    <p:extLst>
      <p:ext uri="{BB962C8B-B14F-4D97-AF65-F5344CB8AC3E}">
        <p14:creationId xmlns:p14="http://schemas.microsoft.com/office/powerpoint/2010/main" val="37474956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060D2B-7F59-4030-B238-87828050C0E0}"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5675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CFFD527-DC3A-43C6-820A-C3541FA9E845}"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96210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2DE9E5E-9011-4AF5-9339-C61C4758C9B3}"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87875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D35445E-6102-4586-AADA-B127754F3740}"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48537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7F64C1-E89B-46EC-9E0C-40CB65E1659B}"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07833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F93D7D9-C882-4544-8EB4-37240C7A7DA4}"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4094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7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C6A7C7B-A5C6-48AA-BF76-B5BC6C09DDE0}"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480609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D8BA0D-8806-404B-AE7A-4C89054B297C}"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08316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1F41E7-55D5-4344-B689-4F2FF143C676}"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26019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6"/>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66"/>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4A7C913-5818-4AEC-9FF1-9D5958855E6C}" type="datetime1">
              <a:rPr lang="ja-JP" altLang="en-US" smtClean="0">
                <a:solidFill>
                  <a:prstClr val="black">
                    <a:tint val="75000"/>
                  </a:prstClr>
                </a:solidFill>
              </a:rPr>
              <a:t>2017/1/26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6A92A3-9328-4D94-9A96-7A052B7748D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1659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2"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2"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E4ACB903-DB6E-4168-9279-9043507D6793}" type="slidenum">
              <a:rPr lang="ja-JP" altLang="en-US"/>
              <a:pPr/>
              <a:t>‹#›</a:t>
            </a:fld>
            <a:endParaRPr lang="en-US" altLang="ja-JP"/>
          </a:p>
        </p:txBody>
      </p:sp>
      <p:sp>
        <p:nvSpPr>
          <p:cNvPr id="9" name="日付プレースホルダー 8"/>
          <p:cNvSpPr>
            <a:spLocks noGrp="1"/>
          </p:cNvSpPr>
          <p:nvPr>
            <p:ph type="dt" sz="half" idx="12"/>
          </p:nvPr>
        </p:nvSpPr>
        <p:spPr/>
        <p:txBody>
          <a:bodyPr/>
          <a:lstStyle>
            <a:lvl1pPr>
              <a:defRPr/>
            </a:lvl1pPr>
          </a:lstStyle>
          <a:p>
            <a:fld id="{A2F8946C-B40D-4FEA-B816-2DC8F0F714F9}" type="datetime1">
              <a:rPr lang="ja-JP" altLang="en-US" smtClean="0"/>
              <a:t>2017/1/26</a:t>
            </a:fld>
            <a:endParaRPr lang="en-US" altLang="ja-JP"/>
          </a:p>
        </p:txBody>
      </p:sp>
    </p:spTree>
    <p:extLst>
      <p:ext uri="{BB962C8B-B14F-4D97-AF65-F5344CB8AC3E}">
        <p14:creationId xmlns:p14="http://schemas.microsoft.com/office/powerpoint/2010/main" val="1929980557"/>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2671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C71F5ED9-23AC-4A16-8940-BA3B5FB903D2}" type="slidenum">
              <a:rPr lang="ja-JP" altLang="en-US"/>
              <a:pPr/>
              <a:t>‹#›</a:t>
            </a:fld>
            <a:endParaRPr lang="en-US" altLang="ja-JP"/>
          </a:p>
        </p:txBody>
      </p:sp>
      <p:sp>
        <p:nvSpPr>
          <p:cNvPr id="5" name="日付プレースホルダー 4"/>
          <p:cNvSpPr>
            <a:spLocks noGrp="1"/>
          </p:cNvSpPr>
          <p:nvPr>
            <p:ph type="dt" sz="half" idx="12"/>
          </p:nvPr>
        </p:nvSpPr>
        <p:spPr/>
        <p:txBody>
          <a:bodyPr/>
          <a:lstStyle>
            <a:lvl1pPr>
              <a:defRPr/>
            </a:lvl1pPr>
          </a:lstStyle>
          <a:p>
            <a:fld id="{949FAF8E-1C22-4A75-8BA1-4ACE461EE310}" type="datetime1">
              <a:rPr lang="ja-JP" altLang="en-US" smtClean="0"/>
              <a:t>2017/1/26</a:t>
            </a:fld>
            <a:endParaRPr lang="en-US" altLang="ja-JP"/>
          </a:p>
        </p:txBody>
      </p:sp>
    </p:spTree>
    <p:extLst>
      <p:ext uri="{BB962C8B-B14F-4D97-AF65-F5344CB8AC3E}">
        <p14:creationId xmlns:p14="http://schemas.microsoft.com/office/powerpoint/2010/main" val="19355294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00973BD7-42DD-440C-92A8-591CFF4A816B}" type="slidenum">
              <a:rPr lang="ja-JP" altLang="en-US"/>
              <a:pPr/>
              <a:t>‹#›</a:t>
            </a:fld>
            <a:endParaRPr lang="en-US" altLang="ja-JP"/>
          </a:p>
        </p:txBody>
      </p:sp>
      <p:sp>
        <p:nvSpPr>
          <p:cNvPr id="4" name="日付プレースホルダー 3"/>
          <p:cNvSpPr>
            <a:spLocks noGrp="1"/>
          </p:cNvSpPr>
          <p:nvPr>
            <p:ph type="dt" sz="half" idx="12"/>
          </p:nvPr>
        </p:nvSpPr>
        <p:spPr/>
        <p:txBody>
          <a:bodyPr/>
          <a:lstStyle>
            <a:lvl1pPr>
              <a:defRPr/>
            </a:lvl1pPr>
          </a:lstStyle>
          <a:p>
            <a:fld id="{3CF94D44-924C-459D-990E-FFD373E74E4F}" type="datetime1">
              <a:rPr lang="ja-JP" altLang="en-US" smtClean="0"/>
              <a:t>2017/1/26</a:t>
            </a:fld>
            <a:endParaRPr lang="en-US" altLang="ja-JP"/>
          </a:p>
        </p:txBody>
      </p:sp>
    </p:spTree>
    <p:extLst>
      <p:ext uri="{BB962C8B-B14F-4D97-AF65-F5344CB8AC3E}">
        <p14:creationId xmlns:p14="http://schemas.microsoft.com/office/powerpoint/2010/main" val="143951734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499"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1"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FF3DA6A5-C4C0-4483-9CB3-175A253AE6D5}"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fld id="{D2E7D5DB-E954-4630-B481-4449F0655122}" type="datetime1">
              <a:rPr lang="ja-JP" altLang="en-US" smtClean="0"/>
              <a:t>2017/1/26</a:t>
            </a:fld>
            <a:endParaRPr lang="en-US" altLang="ja-JP"/>
          </a:p>
        </p:txBody>
      </p:sp>
    </p:spTree>
    <p:extLst>
      <p:ext uri="{BB962C8B-B14F-4D97-AF65-F5344CB8AC3E}">
        <p14:creationId xmlns:p14="http://schemas.microsoft.com/office/powerpoint/2010/main" val="108723281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2"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2"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941512"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1BF69AC5-8E13-40B8-9629-AC954ED5578C}"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fld id="{1C7BD6FF-1838-428C-9092-38BEF1515A5A}" type="datetime1">
              <a:rPr lang="ja-JP" altLang="en-US" smtClean="0"/>
              <a:t>2017/1/26</a:t>
            </a:fld>
            <a:endParaRPr lang="en-US" altLang="ja-JP"/>
          </a:p>
        </p:txBody>
      </p:sp>
    </p:spTree>
    <p:extLst>
      <p:ext uri="{BB962C8B-B14F-4D97-AF65-F5344CB8AC3E}">
        <p14:creationId xmlns:p14="http://schemas.microsoft.com/office/powerpoint/2010/main" val="28591717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ja-JP"/>
          </a:p>
        </p:txBody>
      </p:sp>
      <p:sp>
        <p:nvSpPr>
          <p:cNvPr id="48131" name="Rectangle 3"/>
          <p:cNvSpPr>
            <a:spLocks noGrp="1" noChangeArrowheads="1"/>
          </p:cNvSpPr>
          <p:nvPr>
            <p:ph type="sldNum" sz="quarter" idx="4"/>
          </p:nvPr>
        </p:nvSpPr>
        <p:spPr bwMode="auto">
          <a:xfrm>
            <a:off x="7099300" y="6248400"/>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292523C6-4C82-40B7-9D37-3BD3317A514C}" type="slidenum">
              <a:rPr lang="ja-JP" altLang="en-US"/>
              <a:pPr/>
              <a:t>‹#›</a:t>
            </a:fld>
            <a:endParaRPr lang="en-US" altLang="ja-JP"/>
          </a:p>
        </p:txBody>
      </p:sp>
      <p:grpSp>
        <p:nvGrpSpPr>
          <p:cNvPr id="48132" name="Group 4"/>
          <p:cNvGrpSpPr>
            <a:grpSpLocks/>
          </p:cNvGrpSpPr>
          <p:nvPr/>
        </p:nvGrpSpPr>
        <p:grpSpPr bwMode="auto">
          <a:xfrm>
            <a:off x="0" y="0"/>
            <a:ext cx="9906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grpSp>
      <p:sp>
        <p:nvSpPr>
          <p:cNvPr id="48142" name="Rectangle 14"/>
          <p:cNvSpPr>
            <a:spLocks noGrp="1" noChangeArrowheads="1"/>
          </p:cNvSpPr>
          <p:nvPr>
            <p:ph type="title"/>
          </p:nvPr>
        </p:nvSpPr>
        <p:spPr bwMode="auto">
          <a:xfrm>
            <a:off x="495300" y="457200"/>
            <a:ext cx="8915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8143" name="Rectangle 15"/>
          <p:cNvSpPr>
            <a:spLocks noGrp="1" noChangeArrowheads="1"/>
          </p:cNvSpPr>
          <p:nvPr>
            <p:ph type="body" idx="1"/>
          </p:nvPr>
        </p:nvSpPr>
        <p:spPr bwMode="auto">
          <a:xfrm>
            <a:off x="495300" y="1981200"/>
            <a:ext cx="8915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8144" name="Rectangle 16"/>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fld id="{359F696B-83E9-4925-86D4-5FC56E47FAC2}" type="datetime1">
              <a:rPr lang="ja-JP" altLang="en-US" smtClean="0"/>
              <a:t>2017/1/26</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BBDDBCD-F0AF-40D7-9A49-24C29BDA91B7}" type="datetime1">
              <a:rPr kumimoji="1" lang="ja-JP" altLang="en-US" smtClean="0">
                <a:solidFill>
                  <a:prstClr val="black">
                    <a:tint val="75000"/>
                  </a:prstClr>
                </a:solidFill>
                <a:latin typeface="Calibri"/>
                <a:ea typeface="ＭＳ Ｐゴシック"/>
              </a:rPr>
              <a:t>2017/1/26</a:t>
            </a:fld>
            <a:endParaRPr kumimoji="1"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1" lang="ja-JP" altLang="en-US" dirty="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C6A92A3-9328-4D94-9A96-7A052B7748D4}" type="slidenum">
              <a:rPr kumimoji="1" lang="ja-JP" altLang="en-US" smtClean="0">
                <a:solidFill>
                  <a:prstClr val="black">
                    <a:tint val="75000"/>
                  </a:prstClr>
                </a:solidFill>
                <a:latin typeface="Calibri"/>
                <a:ea typeface="ＭＳ Ｐゴシック"/>
              </a:rPr>
              <a:pPr eaLnBrk="1" fontAlgn="auto" hangingPunct="1">
                <a:spcBef>
                  <a:spcPts val="0"/>
                </a:spcBef>
                <a:spcAft>
                  <a:spcPts val="0"/>
                </a:spcAft>
              </a:pPr>
              <a:t>‹#›</a:t>
            </a:fld>
            <a:endParaRPr kumimoji="1" lang="ja-JP" alt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5092113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6745120-AEAD-4907-BAC7-CECABCD0FCC5}" type="datetime1">
              <a:rPr kumimoji="1" lang="ja-JP" altLang="en-US" smtClean="0">
                <a:solidFill>
                  <a:prstClr val="black">
                    <a:tint val="75000"/>
                  </a:prstClr>
                </a:solidFill>
                <a:latin typeface="Calibri"/>
                <a:ea typeface="ＭＳ Ｐゴシック"/>
              </a:rPr>
              <a:t>2017/1/26</a:t>
            </a:fld>
            <a:endParaRPr kumimoji="1"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1" lang="ja-JP" altLang="en-US" dirty="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C6A92A3-9328-4D94-9A96-7A052B7748D4}" type="slidenum">
              <a:rPr kumimoji="1" lang="ja-JP" altLang="en-US" smtClean="0">
                <a:solidFill>
                  <a:prstClr val="black">
                    <a:tint val="75000"/>
                  </a:prstClr>
                </a:solidFill>
                <a:latin typeface="Calibri"/>
                <a:ea typeface="ＭＳ Ｐゴシック"/>
              </a:rPr>
              <a:pPr eaLnBrk="1" fontAlgn="auto" hangingPunct="1">
                <a:spcBef>
                  <a:spcPts val="0"/>
                </a:spcBef>
                <a:spcAft>
                  <a:spcPts val="0"/>
                </a:spcAft>
              </a:pPr>
              <a:t>‹#›</a:t>
            </a:fld>
            <a:endParaRPr kumimoji="1" lang="ja-JP" alt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0723137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4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027375F1-2DA4-4F77-B7EB-A2E58CF366AB}" type="datetime1">
              <a:rPr kumimoji="1" lang="ja-JP" altLang="en-US" smtClean="0">
                <a:solidFill>
                  <a:prstClr val="black">
                    <a:tint val="75000"/>
                  </a:prstClr>
                </a:solidFill>
                <a:latin typeface="Calibri"/>
                <a:ea typeface="ＭＳ Ｐゴシック"/>
              </a:rPr>
              <a:t>2017/1/26</a:t>
            </a:fld>
            <a:endParaRPr kumimoji="1"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4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1" lang="ja-JP" altLang="en-US" dirty="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44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C6A92A3-9328-4D94-9A96-7A052B7748D4}" type="slidenum">
              <a:rPr kumimoji="1" lang="ja-JP" altLang="en-US" smtClean="0">
                <a:solidFill>
                  <a:prstClr val="black">
                    <a:tint val="75000"/>
                  </a:prstClr>
                </a:solidFill>
                <a:latin typeface="Calibri"/>
                <a:ea typeface="ＭＳ Ｐゴシック"/>
              </a:rPr>
              <a:pPr eaLnBrk="1" fontAlgn="auto" hangingPunct="1">
                <a:spcBef>
                  <a:spcPts val="0"/>
                </a:spcBef>
                <a:spcAft>
                  <a:spcPts val="0"/>
                </a:spcAft>
              </a:pPr>
              <a:t>‹#›</a:t>
            </a:fld>
            <a:endParaRPr kumimoji="1" lang="ja-JP" alt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5977744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906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73" y="386557"/>
            <a:ext cx="933451" cy="738187"/>
          </a:xfrm>
          <a:prstGeom prst="rect">
            <a:avLst/>
          </a:prstGeom>
          <a:noFill/>
          <a:ln>
            <a:noFill/>
          </a:ln>
          <a:effectLst>
            <a:outerShdw dist="50800" dir="2700000" algn="ctr" rotWithShape="0">
              <a:schemeClr val="bg1"/>
            </a:outerShdw>
            <a:softEdge rad="63500"/>
          </a:effectLst>
          <a:extLst/>
        </p:spPr>
      </p:pic>
      <p:pic>
        <p:nvPicPr>
          <p:cNvPr id="1026" name="Picture 2" descr="C:\Users\oj001441\AppData\Local\Microsoft\Windows\Temporary Internet Files\Content.IE5\SBN2UT4L\基本形［typeB］[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201" y="5157192"/>
            <a:ext cx="2124501" cy="1584176"/>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2"/>
          <p:cNvSpPr>
            <a:spLocks noGrp="1"/>
          </p:cNvSpPr>
          <p:nvPr>
            <p:ph type="ctrTitle"/>
          </p:nvPr>
        </p:nvSpPr>
        <p:spPr>
          <a:xfrm>
            <a:off x="488504" y="1939280"/>
            <a:ext cx="8856984" cy="2209800"/>
          </a:xfrm>
          <a:effectLst>
            <a:outerShdw dist="63500" dir="2700000" algn="ctr" rotWithShape="0">
              <a:schemeClr val="bg1"/>
            </a:outerShdw>
          </a:effectLst>
        </p:spPr>
        <p:txBody>
          <a:bodyPr/>
          <a:lstStyle/>
          <a:p>
            <a:pPr algn="ctr"/>
            <a:r>
              <a:rPr lang="ja-JP" altLang="en-US" sz="3600" dirty="0" smtClean="0">
                <a:solidFill>
                  <a:srgbClr val="000000"/>
                </a:solidFill>
                <a:latin typeface="HGP創英角ｺﾞｼｯｸUB" panose="020B0900000000000000" pitchFamily="50" charset="-128"/>
                <a:ea typeface="HGP創英角ｺﾞｼｯｸUB" panose="020B0900000000000000" pitchFamily="50" charset="-128"/>
              </a:rPr>
              <a:t>狭山池のさらなる利活用について</a:t>
            </a:r>
            <a:r>
              <a:rPr lang="en-US" altLang="ja-JP" sz="3200" dirty="0" smtClean="0">
                <a:solidFill>
                  <a:srgbClr val="000000"/>
                </a:solidFill>
                <a:latin typeface="HGP創英角ｺﾞｼｯｸUB" panose="020B0900000000000000" pitchFamily="50" charset="-128"/>
                <a:ea typeface="HGP創英角ｺﾞｼｯｸUB" panose="020B0900000000000000" pitchFamily="50" charset="-128"/>
              </a:rPr>
              <a:t/>
            </a:r>
            <a:br>
              <a:rPr lang="en-US" altLang="ja-JP" sz="3200" dirty="0" smtClean="0">
                <a:solidFill>
                  <a:srgbClr val="000000"/>
                </a:solidFill>
                <a:latin typeface="HGP創英角ｺﾞｼｯｸUB" panose="020B0900000000000000" pitchFamily="50" charset="-128"/>
                <a:ea typeface="HGP創英角ｺﾞｼｯｸUB" panose="020B0900000000000000" pitchFamily="50" charset="-128"/>
              </a:rPr>
            </a:br>
            <a:r>
              <a:rPr lang="ja-JP" altLang="en-US" sz="2400" dirty="0" smtClean="0">
                <a:solidFill>
                  <a:srgbClr val="000000"/>
                </a:solidFill>
                <a:latin typeface="HGP創英角ｺﾞｼｯｸUB" panose="020B0900000000000000" pitchFamily="50" charset="-128"/>
                <a:ea typeface="HGP創英角ｺﾞｼｯｸUB" panose="020B0900000000000000" pitchFamily="50" charset="-128"/>
              </a:rPr>
              <a:t>～</a:t>
            </a:r>
            <a:r>
              <a:rPr lang="ja-JP" altLang="en-US" sz="1800" dirty="0" smtClean="0">
                <a:solidFill>
                  <a:srgbClr val="000000"/>
                </a:solidFill>
                <a:latin typeface="HGP創英角ｺﾞｼｯｸUB" panose="020B0900000000000000" pitchFamily="50" charset="-128"/>
                <a:ea typeface="HGP創英角ｺﾞｼｯｸUB" panose="020B0900000000000000" pitchFamily="50" charset="-128"/>
              </a:rPr>
              <a:t>河川敷地占用許可準則に基づく都市・地域再生等利用区域の指定をめざして～</a:t>
            </a:r>
            <a:endParaRPr kumimoji="1" lang="ja-JP" altLang="en-US" sz="1800" dirty="0">
              <a:solidFill>
                <a:srgbClr val="000000"/>
              </a:solidFill>
              <a:latin typeface="HGP創英角ｺﾞｼｯｸUB" panose="020B0900000000000000" pitchFamily="50" charset="-128"/>
              <a:ea typeface="HGP創英角ｺﾞｼｯｸUB" panose="020B0900000000000000" pitchFamily="50" charset="-128"/>
            </a:endParaRPr>
          </a:p>
        </p:txBody>
      </p:sp>
      <p:pic>
        <p:nvPicPr>
          <p:cNvPr id="2" name="Picture 2" descr="\\Ojsfls01\庁内情報共有\全庁共有\公園緑地G\さやりんのデータ\SAYARIN_PNG\SAYARIN_LINE_3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2890" y="1484784"/>
            <a:ext cx="1344480" cy="1627600"/>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2"/>
          <p:cNvSpPr txBox="1">
            <a:spLocks/>
          </p:cNvSpPr>
          <p:nvPr/>
        </p:nvSpPr>
        <p:spPr bwMode="auto">
          <a:xfrm>
            <a:off x="3260812" y="5301208"/>
            <a:ext cx="3384376" cy="1129680"/>
          </a:xfrm>
          <a:prstGeom prst="rect">
            <a:avLst/>
          </a:prstGeom>
          <a:noFill/>
          <a:ln>
            <a:noFill/>
          </a:ln>
          <a:effectLst>
            <a:outerShdw dist="63500"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5000">
                <a:solidFill>
                  <a:srgbClr val="FFFFFF"/>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a:lstStyle>
          <a:p>
            <a:pPr algn="ctr"/>
            <a:r>
              <a:rPr lang="ja-JP" altLang="en-US" sz="2400" kern="0" dirty="0" smtClean="0">
                <a:solidFill>
                  <a:srgbClr val="000000"/>
                </a:solidFill>
                <a:latin typeface="HGP創英角ｺﾞｼｯｸUB" panose="020B0900000000000000" pitchFamily="50" charset="-128"/>
                <a:ea typeface="HGP創英角ｺﾞｼｯｸUB" panose="020B0900000000000000" pitchFamily="50" charset="-128"/>
              </a:rPr>
              <a:t>平成</a:t>
            </a:r>
            <a:r>
              <a:rPr lang="en-US" altLang="ja-JP" sz="2400" kern="0" dirty="0" smtClean="0">
                <a:solidFill>
                  <a:srgbClr val="000000"/>
                </a:solidFill>
                <a:latin typeface="HGP創英角ｺﾞｼｯｸUB" panose="020B0900000000000000" pitchFamily="50" charset="-128"/>
                <a:ea typeface="HGP創英角ｺﾞｼｯｸUB" panose="020B0900000000000000" pitchFamily="50" charset="-128"/>
              </a:rPr>
              <a:t>29</a:t>
            </a:r>
            <a:r>
              <a:rPr lang="ja-JP" altLang="en-US" sz="2400" kern="0" dirty="0" smtClean="0">
                <a:solidFill>
                  <a:srgbClr val="000000"/>
                </a:solidFill>
                <a:latin typeface="HGP創英角ｺﾞｼｯｸUB" panose="020B0900000000000000" pitchFamily="50" charset="-128"/>
                <a:ea typeface="HGP創英角ｺﾞｼｯｸUB" panose="020B0900000000000000" pitchFamily="50" charset="-128"/>
              </a:rPr>
              <a:t>年　</a:t>
            </a:r>
            <a:r>
              <a:rPr lang="en-US" altLang="ja-JP" sz="2400" kern="0" dirty="0" smtClean="0">
                <a:solidFill>
                  <a:srgbClr val="000000"/>
                </a:solidFill>
                <a:latin typeface="HGP創英角ｺﾞｼｯｸUB" panose="020B0900000000000000" pitchFamily="50" charset="-128"/>
                <a:ea typeface="HGP創英角ｺﾞｼｯｸUB" panose="020B0900000000000000" pitchFamily="50" charset="-128"/>
              </a:rPr>
              <a:t>1</a:t>
            </a:r>
            <a:r>
              <a:rPr lang="ja-JP" altLang="en-US" sz="2400" kern="0" dirty="0" smtClean="0">
                <a:solidFill>
                  <a:srgbClr val="000000"/>
                </a:solidFill>
                <a:latin typeface="HGP創英角ｺﾞｼｯｸUB" panose="020B0900000000000000" pitchFamily="50" charset="-128"/>
                <a:ea typeface="HGP創英角ｺﾞｼｯｸUB" panose="020B0900000000000000" pitchFamily="50" charset="-128"/>
              </a:rPr>
              <a:t>月</a:t>
            </a:r>
            <a:r>
              <a:rPr lang="en-US" altLang="ja-JP" sz="2400" kern="0" dirty="0" smtClean="0">
                <a:solidFill>
                  <a:srgbClr val="000000"/>
                </a:solidFill>
                <a:latin typeface="HGP創英角ｺﾞｼｯｸUB" panose="020B0900000000000000" pitchFamily="50" charset="-128"/>
                <a:ea typeface="HGP創英角ｺﾞｼｯｸUB" panose="020B0900000000000000" pitchFamily="50" charset="-128"/>
              </a:rPr>
              <a:t>30</a:t>
            </a:r>
            <a:r>
              <a:rPr lang="ja-JP" altLang="en-US" sz="2400" kern="0" dirty="0" smtClean="0">
                <a:solidFill>
                  <a:srgbClr val="000000"/>
                </a:solidFill>
                <a:latin typeface="HGP創英角ｺﾞｼｯｸUB" panose="020B0900000000000000" pitchFamily="50" charset="-128"/>
                <a:ea typeface="HGP創英角ｺﾞｼｯｸUB" panose="020B0900000000000000" pitchFamily="50" charset="-128"/>
              </a:rPr>
              <a:t>日</a:t>
            </a:r>
            <a:endParaRPr lang="en-US" altLang="ja-JP" sz="2400" kern="0" dirty="0" smtClean="0">
              <a:solidFill>
                <a:srgbClr val="000000"/>
              </a:solidFill>
              <a:latin typeface="HGP創英角ｺﾞｼｯｸUB" panose="020B0900000000000000" pitchFamily="50" charset="-128"/>
              <a:ea typeface="HGP創英角ｺﾞｼｯｸUB" panose="020B0900000000000000" pitchFamily="50" charset="-128"/>
            </a:endParaRPr>
          </a:p>
          <a:p>
            <a:pPr algn="ctr"/>
            <a:r>
              <a:rPr lang="ja-JP" altLang="en-US" sz="2400" kern="0" dirty="0" smtClean="0">
                <a:solidFill>
                  <a:srgbClr val="000000"/>
                </a:solidFill>
                <a:latin typeface="HGP創英角ｺﾞｼｯｸUB" panose="020B0900000000000000" pitchFamily="50" charset="-128"/>
                <a:ea typeface="HGP創英角ｺﾞｼｯｸUB" panose="020B0900000000000000" pitchFamily="50" charset="-128"/>
              </a:rPr>
              <a:t>大阪狭山市</a:t>
            </a:r>
            <a:endParaRPr lang="ja-JP" altLang="en-US" sz="2400" kern="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1" name="正方形/長方形 10"/>
          <p:cNvSpPr/>
          <p:nvPr/>
        </p:nvSpPr>
        <p:spPr>
          <a:xfrm>
            <a:off x="5745088" y="188640"/>
            <a:ext cx="282978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平成</a:t>
            </a:r>
            <a:r>
              <a:rPr kumimoji="1" lang="en-US" altLang="ja-JP" sz="1200" dirty="0" smtClean="0">
                <a:solidFill>
                  <a:schemeClr val="tx1"/>
                </a:solidFill>
              </a:rPr>
              <a:t>29</a:t>
            </a:r>
            <a:r>
              <a:rPr kumimoji="1" lang="ja-JP" altLang="en-US" sz="1200" dirty="0" smtClean="0">
                <a:solidFill>
                  <a:schemeClr val="tx1"/>
                </a:solidFill>
              </a:rPr>
              <a:t>年</a:t>
            </a:r>
            <a:r>
              <a:rPr lang="en-US" altLang="ja-JP" sz="1200" dirty="0">
                <a:solidFill>
                  <a:schemeClr val="tx1"/>
                </a:solidFill>
              </a:rPr>
              <a:t>1</a:t>
            </a:r>
            <a:r>
              <a:rPr lang="ja-JP" altLang="en-US" sz="1200" dirty="0" smtClean="0">
                <a:solidFill>
                  <a:schemeClr val="tx1"/>
                </a:solidFill>
              </a:rPr>
              <a:t>月</a:t>
            </a:r>
            <a:r>
              <a:rPr lang="en-US" altLang="ja-JP" sz="1200" dirty="0" smtClean="0">
                <a:solidFill>
                  <a:schemeClr val="tx1"/>
                </a:solidFill>
              </a:rPr>
              <a:t>30</a:t>
            </a:r>
            <a:r>
              <a:rPr lang="ja-JP" altLang="en-US" sz="1200" dirty="0" smtClean="0">
                <a:solidFill>
                  <a:schemeClr val="tx1"/>
                </a:solidFill>
              </a:rPr>
              <a:t>日</a:t>
            </a:r>
            <a:r>
              <a:rPr lang="en-US" altLang="ja-JP" sz="1200" dirty="0" smtClean="0">
                <a:solidFill>
                  <a:schemeClr val="tx1"/>
                </a:solidFill>
              </a:rPr>
              <a:t>(</a:t>
            </a:r>
            <a:r>
              <a:rPr lang="ja-JP" altLang="en-US" sz="1200" dirty="0" smtClean="0">
                <a:solidFill>
                  <a:schemeClr val="tx1"/>
                </a:solidFill>
              </a:rPr>
              <a:t>月</a:t>
            </a:r>
            <a:r>
              <a:rPr lang="en-US" altLang="ja-JP" sz="1200" dirty="0" smtClean="0">
                <a:solidFill>
                  <a:schemeClr val="tx1"/>
                </a:solidFill>
              </a:rPr>
              <a:t>)</a:t>
            </a:r>
            <a:endParaRPr lang="en-US" altLang="ja-JP" sz="1200" dirty="0">
              <a:solidFill>
                <a:schemeClr val="tx1"/>
              </a:solidFill>
            </a:endParaRPr>
          </a:p>
          <a:p>
            <a:r>
              <a:rPr kumimoji="1" lang="ja-JP" altLang="en-US" sz="1200" dirty="0" smtClean="0">
                <a:solidFill>
                  <a:schemeClr val="tx1"/>
                </a:solidFill>
              </a:rPr>
              <a:t>平成</a:t>
            </a:r>
            <a:r>
              <a:rPr kumimoji="1" lang="en-US" altLang="ja-JP" sz="1200" dirty="0" smtClean="0">
                <a:solidFill>
                  <a:schemeClr val="tx1"/>
                </a:solidFill>
              </a:rPr>
              <a:t>28</a:t>
            </a:r>
            <a:r>
              <a:rPr kumimoji="1" lang="ja-JP" altLang="en-US" sz="1200" dirty="0" smtClean="0">
                <a:solidFill>
                  <a:schemeClr val="tx1"/>
                </a:solidFill>
              </a:rPr>
              <a:t>年度　第</a:t>
            </a:r>
            <a:r>
              <a:rPr kumimoji="1" lang="en-US" altLang="ja-JP" sz="1200" dirty="0" smtClean="0">
                <a:solidFill>
                  <a:schemeClr val="tx1"/>
                </a:solidFill>
              </a:rPr>
              <a:t>1</a:t>
            </a:r>
            <a:r>
              <a:rPr lang="ja-JP" altLang="en-US" sz="1200" dirty="0" smtClean="0">
                <a:solidFill>
                  <a:schemeClr val="tx1"/>
                </a:solidFill>
              </a:rPr>
              <a:t>回</a:t>
            </a:r>
            <a:endParaRPr lang="en-US" altLang="ja-JP" sz="1200" dirty="0" smtClean="0">
              <a:solidFill>
                <a:schemeClr val="tx1"/>
              </a:solidFill>
            </a:endParaRPr>
          </a:p>
          <a:p>
            <a:r>
              <a:rPr kumimoji="1" lang="ja-JP" altLang="en-US" sz="1200" dirty="0" smtClean="0">
                <a:solidFill>
                  <a:schemeClr val="tx1"/>
                </a:solidFill>
              </a:rPr>
              <a:t>大阪府河川水辺の賑わいづくり審議会</a:t>
            </a:r>
            <a:endParaRPr kumimoji="1" lang="ja-JP" altLang="en-US" sz="1200" dirty="0">
              <a:solidFill>
                <a:schemeClr val="tx1"/>
              </a:solidFill>
            </a:endParaRPr>
          </a:p>
        </p:txBody>
      </p:sp>
      <p:sp>
        <p:nvSpPr>
          <p:cNvPr id="12" name="正方形/長方形 11"/>
          <p:cNvSpPr/>
          <p:nvPr/>
        </p:nvSpPr>
        <p:spPr>
          <a:xfrm>
            <a:off x="8574874" y="188640"/>
            <a:ext cx="1130654"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資料</a:t>
            </a:r>
            <a:endParaRPr kumimoji="1" lang="en-US" altLang="ja-JP" sz="1400" dirty="0" smtClean="0">
              <a:solidFill>
                <a:schemeClr val="tx1"/>
              </a:solidFill>
            </a:endParaRPr>
          </a:p>
          <a:p>
            <a:pPr algn="ctr"/>
            <a:r>
              <a:rPr lang="ja-JP" altLang="en-US" sz="1400" dirty="0" smtClean="0">
                <a:solidFill>
                  <a:schemeClr val="tx1"/>
                </a:solidFill>
              </a:rPr>
              <a:t>（２</a:t>
            </a:r>
            <a:r>
              <a:rPr lang="ja-JP" altLang="en-US" sz="1400" dirty="0">
                <a:solidFill>
                  <a:schemeClr val="tx1"/>
                </a:solidFill>
              </a:rPr>
              <a:t>）</a:t>
            </a:r>
            <a:endParaRPr lang="en-US" altLang="ja-JP" sz="1400" dirty="0" smtClean="0">
              <a:solidFill>
                <a:schemeClr val="tx1"/>
              </a:solidFill>
            </a:endParaRPr>
          </a:p>
        </p:txBody>
      </p:sp>
    </p:spTree>
    <p:extLst>
      <p:ext uri="{BB962C8B-B14F-4D97-AF65-F5344CB8AC3E}">
        <p14:creationId xmlns:p14="http://schemas.microsoft.com/office/powerpoint/2010/main" val="154933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4" name="Picture 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7056" y="1674410"/>
            <a:ext cx="4248472" cy="30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8" name="Rectangle 2"/>
          <p:cNvSpPr>
            <a:spLocks noGrp="1" noChangeArrowheads="1"/>
          </p:cNvSpPr>
          <p:nvPr>
            <p:ph type="title"/>
          </p:nvPr>
        </p:nvSpPr>
        <p:spPr>
          <a:xfrm>
            <a:off x="344488" y="476752"/>
            <a:ext cx="9361040" cy="720000"/>
          </a:xfrm>
        </p:spPr>
        <p:txBody>
          <a:bodyPr/>
          <a:lstStyle/>
          <a:p>
            <a:r>
              <a:rPr lang="ja-JP" altLang="en-US" sz="2400" dirty="0" smtClean="0">
                <a:latin typeface="HGP創英角ｺﾞｼｯｸUB" panose="020B0900000000000000" pitchFamily="50" charset="-128"/>
                <a:ea typeface="HGP創英角ｺﾞｼｯｸUB" panose="020B0900000000000000" pitchFamily="50" charset="-128"/>
              </a:rPr>
              <a:t>活用事例 ２　事業実施　大阪狭山市産業まつり</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5828889" y="1335856"/>
            <a:ext cx="3381798" cy="338554"/>
          </a:xfrm>
          <a:prstGeom prst="rect">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600" kern="0" dirty="0" smtClean="0">
                <a:solidFill>
                  <a:sysClr val="windowText" lastClr="000000"/>
                </a:solidFill>
                <a:latin typeface="HG丸ｺﾞｼｯｸM-PRO" pitchFamily="50" charset="-128"/>
                <a:ea typeface="HG丸ｺﾞｼｯｸM-PRO" pitchFamily="50" charset="-128"/>
              </a:rPr>
              <a:t>平成</a:t>
            </a:r>
            <a:r>
              <a:rPr kumimoji="1" lang="en-US" altLang="ja-JP" sz="1600" kern="0" dirty="0" smtClean="0">
                <a:solidFill>
                  <a:sysClr val="windowText" lastClr="000000"/>
                </a:solidFill>
                <a:latin typeface="HG丸ｺﾞｼｯｸM-PRO" pitchFamily="50" charset="-128"/>
                <a:ea typeface="HG丸ｺﾞｼｯｸM-PRO" pitchFamily="50" charset="-128"/>
              </a:rPr>
              <a:t>28</a:t>
            </a:r>
            <a:r>
              <a:rPr kumimoji="1" lang="ja-JP" altLang="en-US" sz="1600" kern="0" dirty="0" smtClean="0">
                <a:solidFill>
                  <a:sysClr val="windowText" lastClr="000000"/>
                </a:solidFill>
                <a:latin typeface="HG丸ｺﾞｼｯｸM-PRO" pitchFamily="50" charset="-128"/>
                <a:ea typeface="HG丸ｺﾞｼｯｸM-PRO" pitchFamily="50" charset="-128"/>
              </a:rPr>
              <a:t>年　産業まつりのちらし</a:t>
            </a:r>
            <a:r>
              <a:rPr kumimoji="1" lang="ja-JP" altLang="en-US" sz="1400" kern="0" dirty="0" smtClean="0">
                <a:solidFill>
                  <a:sysClr val="windowText" lastClr="000000"/>
                </a:solidFill>
                <a:latin typeface="HG丸ｺﾞｼｯｸM-PRO" pitchFamily="50" charset="-128"/>
                <a:ea typeface="HG丸ｺﾞｼｯｸM-PRO" pitchFamily="50" charset="-128"/>
              </a:rPr>
              <a:t>　</a:t>
            </a:r>
          </a:p>
        </p:txBody>
      </p:sp>
      <p:sp>
        <p:nvSpPr>
          <p:cNvPr id="2" name="フレーム 1"/>
          <p:cNvSpPr/>
          <p:nvPr/>
        </p:nvSpPr>
        <p:spPr>
          <a:xfrm>
            <a:off x="303954" y="1550570"/>
            <a:ext cx="4874285" cy="981551"/>
          </a:xfrm>
          <a:prstGeom prst="frame">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eaLnBrk="1" fontAlgn="auto" hangingPunct="1">
              <a:spcBef>
                <a:spcPts val="0"/>
              </a:spcBef>
              <a:spcAft>
                <a:spcPts val="0"/>
              </a:spcAft>
            </a:pP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大阪狭山市産業まつり</a:t>
            </a:r>
            <a:endPar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pP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平成</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28</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年</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11</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月</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26</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日（土）</a:t>
            </a:r>
            <a:endPar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1718671" y="6093296"/>
            <a:ext cx="2016224" cy="246221"/>
          </a:xfrm>
          <a:prstGeom prst="rect">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ysClr val="windowText" lastClr="000000"/>
                </a:solidFill>
                <a:latin typeface="HG丸ｺﾞｼｯｸM-PRO" pitchFamily="50" charset="-128"/>
                <a:ea typeface="HG丸ｺﾞｼｯｸM-PRO" pitchFamily="50" charset="-128"/>
              </a:rPr>
              <a:t>会場風景　</a:t>
            </a:r>
          </a:p>
        </p:txBody>
      </p:sp>
      <p:pic>
        <p:nvPicPr>
          <p:cNvPr id="2125" name="Picture 77" descr="L:\01広報\29年１月号\写真\産業まつり\KHD_07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954" y="2780928"/>
            <a:ext cx="4874285" cy="3253884"/>
          </a:xfrm>
          <a:prstGeom prst="rect">
            <a:avLst/>
          </a:prstGeom>
          <a:noFill/>
          <a:extLst>
            <a:ext uri="{909E8E84-426E-40DD-AFC4-6F175D3DCCD1}">
              <a14:hiddenFill xmlns:a14="http://schemas.microsoft.com/office/drawing/2010/main">
                <a:solidFill>
                  <a:srgbClr val="FFFFFF"/>
                </a:solidFill>
              </a14:hiddenFill>
            </a:ext>
          </a:extLst>
        </p:spPr>
      </p:pic>
      <p:pic>
        <p:nvPicPr>
          <p:cNvPr id="2126" name="Picture 78" descr="L:\01広報\29年１月号\写真\産業まつり\KHD_165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978"/>
          <a:stretch/>
        </p:blipFill>
        <p:spPr bwMode="auto">
          <a:xfrm>
            <a:off x="5961112" y="4633370"/>
            <a:ext cx="3275743" cy="1706147"/>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1"/>
          </p:nvPr>
        </p:nvSpPr>
        <p:spPr/>
        <p:txBody>
          <a:bodyPr/>
          <a:lstStyle/>
          <a:p>
            <a:fld id="{538D8650-1B90-4D75-98C0-310BA8AC8DB7}" type="slidenum">
              <a:rPr lang="ja-JP" altLang="en-US" smtClean="0"/>
              <a:pPr/>
              <a:t>9</a:t>
            </a:fld>
            <a:endParaRPr lang="en-US" altLang="ja-JP" dirty="0"/>
          </a:p>
        </p:txBody>
      </p:sp>
    </p:spTree>
    <p:extLst>
      <p:ext uri="{BB962C8B-B14F-4D97-AF65-F5344CB8AC3E}">
        <p14:creationId xmlns:p14="http://schemas.microsoft.com/office/powerpoint/2010/main" val="422944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44488" y="476672"/>
            <a:ext cx="9360000" cy="6048672"/>
          </a:xfrm>
        </p:spPr>
        <p:txBody>
          <a:bodyPr/>
          <a:lstStyle/>
          <a:p>
            <a:r>
              <a:rPr lang="en-US" altLang="ja-JP" sz="2400" b="1" dirty="0" smtClean="0">
                <a:latin typeface="HG丸ｺﾞｼｯｸM-PRO" pitchFamily="50" charset="-128"/>
                <a:ea typeface="HG丸ｺﾞｼｯｸM-PRO" pitchFamily="50" charset="-128"/>
                <a:cs typeface="Meiryo UI" panose="020B0604030504040204" pitchFamily="50" charset="-128"/>
              </a:rPr>
              <a:t/>
            </a:r>
            <a:br>
              <a:rPr lang="en-US" altLang="ja-JP" sz="2400" b="1" dirty="0" smtClean="0">
                <a:latin typeface="HG丸ｺﾞｼｯｸM-PRO" pitchFamily="50" charset="-128"/>
                <a:ea typeface="HG丸ｺﾞｼｯｸM-PRO" pitchFamily="50" charset="-128"/>
                <a:cs typeface="Meiryo UI" panose="020B0604030504040204" pitchFamily="50" charset="-128"/>
              </a:rPr>
            </a:br>
            <a:r>
              <a:rPr lang="en-US" altLang="ja-JP" sz="2400" b="1" dirty="0" smtClean="0">
                <a:latin typeface="HG丸ｺﾞｼｯｸM-PRO" pitchFamily="50" charset="-128"/>
                <a:ea typeface="HG丸ｺﾞｼｯｸM-PRO" pitchFamily="50" charset="-128"/>
                <a:cs typeface="Meiryo UI" panose="020B0604030504040204" pitchFamily="50" charset="-128"/>
              </a:rPr>
              <a:t/>
            </a:r>
            <a:br>
              <a:rPr lang="en-US" altLang="ja-JP" sz="2400" b="1" dirty="0" smtClean="0">
                <a:latin typeface="HG丸ｺﾞｼｯｸM-PRO" pitchFamily="50" charset="-128"/>
                <a:ea typeface="HG丸ｺﾞｼｯｸM-PRO" pitchFamily="50" charset="-128"/>
                <a:cs typeface="Meiryo UI" panose="020B0604030504040204" pitchFamily="50" charset="-128"/>
              </a:rPr>
            </a:br>
            <a:r>
              <a:rPr lang="en-US" altLang="ja-JP" sz="2400" dirty="0" smtClean="0">
                <a:latin typeface="HG丸ｺﾞｼｯｸM-PRO" pitchFamily="50" charset="-128"/>
                <a:ea typeface="HG丸ｺﾞｼｯｸM-PRO" pitchFamily="50" charset="-128"/>
                <a:cs typeface="Meiryo UI" panose="020B0604030504040204" pitchFamily="50" charset="-128"/>
              </a:rPr>
              <a:t/>
            </a:r>
            <a:br>
              <a:rPr lang="en-US" altLang="ja-JP" sz="2400" dirty="0" smtClean="0">
                <a:latin typeface="HG丸ｺﾞｼｯｸM-PRO" pitchFamily="50" charset="-128"/>
                <a:ea typeface="HG丸ｺﾞｼｯｸM-PRO" pitchFamily="50" charset="-128"/>
                <a:cs typeface="Meiryo UI" panose="020B0604030504040204" pitchFamily="50" charset="-128"/>
              </a:rPr>
            </a:br>
            <a:r>
              <a:rPr lang="ja-JP" altLang="en-US" sz="2400" dirty="0" smtClean="0">
                <a:latin typeface="HG丸ｺﾞｼｯｸM-PRO" pitchFamily="50" charset="-128"/>
                <a:ea typeface="HG丸ｺﾞｼｯｸM-PRO" pitchFamily="50" charset="-128"/>
                <a:cs typeface="Meiryo UI" panose="020B0604030504040204" pitchFamily="50" charset="-128"/>
              </a:rPr>
              <a:t>　　　</a:t>
            </a:r>
            <a:endParaRPr lang="ja-JP" altLang="en-US" sz="2400" dirty="0">
              <a:latin typeface="HG丸ｺﾞｼｯｸM-PRO" pitchFamily="50" charset="-128"/>
              <a:ea typeface="HG丸ｺﾞｼｯｸM-PRO" pitchFamily="50" charset="-128"/>
              <a:cs typeface="Meiryo UI" panose="020B0604030504040204" pitchFamily="50" charset="-128"/>
            </a:endParaRPr>
          </a:p>
        </p:txBody>
      </p:sp>
      <p:sp>
        <p:nvSpPr>
          <p:cNvPr id="8" name="テキスト ボックス 7"/>
          <p:cNvSpPr txBox="1"/>
          <p:nvPr/>
        </p:nvSpPr>
        <p:spPr>
          <a:xfrm>
            <a:off x="5169024" y="1557947"/>
            <a:ext cx="4248472" cy="4524315"/>
          </a:xfrm>
          <a:prstGeom prst="rect">
            <a:avLst/>
          </a:prstGeom>
          <a:noFill/>
        </p:spPr>
        <p:txBody>
          <a:bodyPr wrap="square" rtlCol="0">
            <a:spAutoFit/>
          </a:bodyPr>
          <a:lstStyle/>
          <a:p>
            <a:r>
              <a:rPr kumimoji="1" lang="ja-JP" altLang="en-US" dirty="0" smtClean="0">
                <a:latin typeface="HGP創英角ｺﾞｼｯｸUB" pitchFamily="50" charset="-128"/>
                <a:ea typeface="HGP創英角ｺﾞｼｯｸUB" pitchFamily="50" charset="-128"/>
              </a:rPr>
              <a:t>狭山池まつり</a:t>
            </a:r>
            <a:endParaRPr kumimoji="1" lang="en-US" altLang="ja-JP" dirty="0" smtClean="0">
              <a:latin typeface="HGP創英角ｺﾞｼｯｸUB" pitchFamily="50" charset="-128"/>
              <a:ea typeface="HGP創英角ｺﾞｼｯｸUB" pitchFamily="50" charset="-128"/>
            </a:endParaRPr>
          </a:p>
          <a:p>
            <a:r>
              <a:rPr lang="ja-JP" altLang="en-US" dirty="0" smtClean="0">
                <a:latin typeface="HGP創英角ｺﾞｼｯｸUB" pitchFamily="50" charset="-128"/>
                <a:ea typeface="HGP創英角ｺﾞｼｯｸUB" pitchFamily="50" charset="-128"/>
              </a:rPr>
              <a:t>場所：狭山池公園</a:t>
            </a:r>
            <a:endParaRPr lang="en-US" altLang="ja-JP" dirty="0" smtClean="0">
              <a:latin typeface="HGP創英角ｺﾞｼｯｸUB" pitchFamily="50" charset="-128"/>
              <a:ea typeface="HGP創英角ｺﾞｼｯｸUB" pitchFamily="50" charset="-128"/>
            </a:endParaRPr>
          </a:p>
          <a:p>
            <a:r>
              <a:rPr kumimoji="1" lang="ja-JP" altLang="en-US" dirty="0" smtClean="0">
                <a:latin typeface="HGP創英角ｺﾞｼｯｸUB" pitchFamily="50" charset="-128"/>
                <a:ea typeface="HGP創英角ｺﾞｼｯｸUB" pitchFamily="50" charset="-128"/>
              </a:rPr>
              <a:t>期間：平成</a:t>
            </a:r>
            <a:r>
              <a:rPr kumimoji="1" lang="en-US" altLang="ja-JP" dirty="0" smtClean="0">
                <a:latin typeface="HGP創英角ｺﾞｼｯｸUB" pitchFamily="50" charset="-128"/>
                <a:ea typeface="HGP創英角ｺﾞｼｯｸUB" pitchFamily="50" charset="-128"/>
              </a:rPr>
              <a:t>28</a:t>
            </a:r>
            <a:r>
              <a:rPr kumimoji="1" lang="ja-JP" altLang="en-US" dirty="0" smtClean="0">
                <a:latin typeface="HGP創英角ｺﾞｼｯｸUB" pitchFamily="50" charset="-128"/>
                <a:ea typeface="HGP創英角ｺﾞｼｯｸUB" pitchFamily="50" charset="-128"/>
              </a:rPr>
              <a:t>年</a:t>
            </a:r>
            <a:r>
              <a:rPr kumimoji="1" lang="en-US" altLang="ja-JP" dirty="0" smtClean="0">
                <a:latin typeface="HGP創英角ｺﾞｼｯｸUB" pitchFamily="50" charset="-128"/>
                <a:ea typeface="HGP創英角ｺﾞｼｯｸUB" pitchFamily="50" charset="-128"/>
              </a:rPr>
              <a:t>4</a:t>
            </a:r>
            <a:r>
              <a:rPr kumimoji="1" lang="ja-JP" altLang="en-US" dirty="0" smtClean="0">
                <a:latin typeface="HGP創英角ｺﾞｼｯｸUB" pitchFamily="50" charset="-128"/>
                <a:ea typeface="HGP創英角ｺﾞｼｯｸUB" pitchFamily="50" charset="-128"/>
              </a:rPr>
              <a:t>月</a:t>
            </a:r>
            <a:r>
              <a:rPr kumimoji="1" lang="en-US" altLang="ja-JP" dirty="0" smtClean="0">
                <a:latin typeface="HGP創英角ｺﾞｼｯｸUB" pitchFamily="50" charset="-128"/>
                <a:ea typeface="HGP創英角ｺﾞｼｯｸUB" pitchFamily="50" charset="-128"/>
              </a:rPr>
              <a:t>23</a:t>
            </a:r>
            <a:r>
              <a:rPr kumimoji="1" lang="ja-JP" altLang="en-US" dirty="0" smtClean="0">
                <a:latin typeface="HGP創英角ｺﾞｼｯｸUB" pitchFamily="50" charset="-128"/>
                <a:ea typeface="HGP創英角ｺﾞｼｯｸUB" pitchFamily="50" charset="-128"/>
              </a:rPr>
              <a:t>日</a:t>
            </a:r>
            <a:r>
              <a:rPr kumimoji="1" lang="en-US" altLang="ja-JP" dirty="0" smtClean="0">
                <a:latin typeface="HGP創英角ｺﾞｼｯｸUB" pitchFamily="50" charset="-128"/>
                <a:ea typeface="HGP創英角ｺﾞｼｯｸUB" pitchFamily="50" charset="-128"/>
              </a:rPr>
              <a:t>(</a:t>
            </a:r>
            <a:r>
              <a:rPr kumimoji="1" lang="ja-JP" altLang="en-US" dirty="0" smtClean="0">
                <a:latin typeface="HGP創英角ｺﾞｼｯｸUB" pitchFamily="50" charset="-128"/>
                <a:ea typeface="HGP創英角ｺﾞｼｯｸUB" pitchFamily="50" charset="-128"/>
              </a:rPr>
              <a:t>土</a:t>
            </a:r>
            <a:r>
              <a:rPr kumimoji="1" lang="en-US" altLang="ja-JP" dirty="0" smtClean="0">
                <a:latin typeface="HGP創英角ｺﾞｼｯｸUB" pitchFamily="50" charset="-128"/>
                <a:ea typeface="HGP創英角ｺﾞｼｯｸUB" pitchFamily="50" charset="-128"/>
              </a:rPr>
              <a:t>)</a:t>
            </a:r>
            <a:r>
              <a:rPr kumimoji="1" lang="ja-JP" altLang="en-US" dirty="0" smtClean="0">
                <a:latin typeface="HGP創英角ｺﾞｼｯｸUB" pitchFamily="50" charset="-128"/>
                <a:ea typeface="HGP創英角ｺﾞｼｯｸUB" pitchFamily="50" charset="-128"/>
              </a:rPr>
              <a:t>・</a:t>
            </a:r>
            <a:r>
              <a:rPr kumimoji="1" lang="en-US" altLang="ja-JP" dirty="0" smtClean="0">
                <a:latin typeface="HGP創英角ｺﾞｼｯｸUB" pitchFamily="50" charset="-128"/>
                <a:ea typeface="HGP創英角ｺﾞｼｯｸUB" pitchFamily="50" charset="-128"/>
              </a:rPr>
              <a:t>24</a:t>
            </a:r>
            <a:r>
              <a:rPr kumimoji="1" lang="ja-JP" altLang="en-US" dirty="0" smtClean="0">
                <a:latin typeface="HGP創英角ｺﾞｼｯｸUB" pitchFamily="50" charset="-128"/>
                <a:ea typeface="HGP創英角ｺﾞｼｯｸUB" pitchFamily="50" charset="-128"/>
              </a:rPr>
              <a:t>日</a:t>
            </a:r>
            <a:r>
              <a:rPr kumimoji="1" lang="en-US" altLang="ja-JP" dirty="0" smtClean="0">
                <a:latin typeface="HGP創英角ｺﾞｼｯｸUB" pitchFamily="50" charset="-128"/>
                <a:ea typeface="HGP創英角ｺﾞｼｯｸUB" pitchFamily="50" charset="-128"/>
              </a:rPr>
              <a:t>(</a:t>
            </a:r>
            <a:r>
              <a:rPr kumimoji="1" lang="ja-JP" altLang="en-US" dirty="0" smtClean="0">
                <a:latin typeface="HGP創英角ｺﾞｼｯｸUB" pitchFamily="50" charset="-128"/>
                <a:ea typeface="HGP創英角ｺﾞｼｯｸUB" pitchFamily="50" charset="-128"/>
              </a:rPr>
              <a:t>日</a:t>
            </a:r>
            <a:r>
              <a:rPr kumimoji="1" lang="en-US" altLang="ja-JP" dirty="0" smtClean="0">
                <a:latin typeface="HGP創英角ｺﾞｼｯｸUB" pitchFamily="50" charset="-128"/>
                <a:ea typeface="HGP創英角ｺﾞｼｯｸUB" pitchFamily="50" charset="-128"/>
              </a:rPr>
              <a:t>)</a:t>
            </a:r>
          </a:p>
          <a:p>
            <a:r>
              <a:rPr kumimoji="1" lang="ja-JP" altLang="en-US" dirty="0" smtClean="0">
                <a:latin typeface="HGP創英角ｺﾞｼｯｸUB" pitchFamily="50" charset="-128"/>
                <a:ea typeface="HGP創英角ｺﾞｼｯｸUB" pitchFamily="50" charset="-128"/>
              </a:rPr>
              <a:t>　　（平成</a:t>
            </a:r>
            <a:r>
              <a:rPr kumimoji="1" lang="en-US" altLang="ja-JP" dirty="0" smtClean="0">
                <a:latin typeface="HGP創英角ｺﾞｼｯｸUB" pitchFamily="50" charset="-128"/>
                <a:ea typeface="HGP創英角ｺﾞｼｯｸUB" pitchFamily="50" charset="-128"/>
              </a:rPr>
              <a:t>27</a:t>
            </a:r>
            <a:r>
              <a:rPr kumimoji="1" lang="ja-JP" altLang="en-US" dirty="0" smtClean="0">
                <a:latin typeface="HGP創英角ｺﾞｼｯｸUB" pitchFamily="50" charset="-128"/>
                <a:ea typeface="HGP創英角ｺﾞｼｯｸUB" pitchFamily="50" charset="-128"/>
              </a:rPr>
              <a:t>年度来場者数：</a:t>
            </a:r>
            <a:r>
              <a:rPr kumimoji="1" lang="en-US" altLang="ja-JP" dirty="0" smtClean="0">
                <a:latin typeface="HGP創英角ｺﾞｼｯｸUB" pitchFamily="50" charset="-128"/>
                <a:ea typeface="HGP創英角ｺﾞｼｯｸUB" pitchFamily="50" charset="-128"/>
              </a:rPr>
              <a:t>45,000</a:t>
            </a:r>
            <a:r>
              <a:rPr kumimoji="1" lang="ja-JP" altLang="en-US" dirty="0" smtClean="0">
                <a:latin typeface="HGP創英角ｺﾞｼｯｸUB" pitchFamily="50" charset="-128"/>
                <a:ea typeface="HGP創英角ｺﾞｼｯｸUB" pitchFamily="50" charset="-128"/>
              </a:rPr>
              <a:t>人）</a:t>
            </a:r>
            <a:endParaRPr kumimoji="1" lang="en-US" altLang="ja-JP" dirty="0" smtClean="0">
              <a:latin typeface="HGP創英角ｺﾞｼｯｸUB" pitchFamily="50" charset="-128"/>
              <a:ea typeface="HGP創英角ｺﾞｼｯｸUB" pitchFamily="50" charset="-128"/>
            </a:endParaRPr>
          </a:p>
          <a:p>
            <a:r>
              <a:rPr kumimoji="1" lang="ja-JP" altLang="en-US" dirty="0">
                <a:latin typeface="HGP創英角ｺﾞｼｯｸUB" pitchFamily="50" charset="-128"/>
                <a:ea typeface="HGP創英角ｺﾞｼｯｸUB" pitchFamily="50" charset="-128"/>
              </a:rPr>
              <a:t>　　（平成</a:t>
            </a:r>
            <a:r>
              <a:rPr kumimoji="1" lang="en-US" altLang="ja-JP" dirty="0" smtClean="0">
                <a:latin typeface="HGP創英角ｺﾞｼｯｸUB" pitchFamily="50" charset="-128"/>
                <a:ea typeface="HGP創英角ｺﾞｼｯｸUB" pitchFamily="50" charset="-128"/>
              </a:rPr>
              <a:t>28</a:t>
            </a:r>
            <a:r>
              <a:rPr kumimoji="1" lang="ja-JP" altLang="en-US" dirty="0" smtClean="0">
                <a:latin typeface="HGP創英角ｺﾞｼｯｸUB" pitchFamily="50" charset="-128"/>
                <a:ea typeface="HGP創英角ｺﾞｼｯｸUB" pitchFamily="50" charset="-128"/>
              </a:rPr>
              <a:t>年度</a:t>
            </a:r>
            <a:r>
              <a:rPr kumimoji="1" lang="ja-JP" altLang="en-US" dirty="0">
                <a:latin typeface="HGP創英角ｺﾞｼｯｸUB" pitchFamily="50" charset="-128"/>
                <a:ea typeface="HGP創英角ｺﾞｼｯｸUB" pitchFamily="50" charset="-128"/>
              </a:rPr>
              <a:t>来場者数</a:t>
            </a:r>
            <a:r>
              <a:rPr kumimoji="1" lang="ja-JP" altLang="en-US" dirty="0" smtClean="0">
                <a:latin typeface="HGP創英角ｺﾞｼｯｸUB" pitchFamily="50" charset="-128"/>
                <a:ea typeface="HGP創英角ｺﾞｼｯｸUB" pitchFamily="50" charset="-128"/>
              </a:rPr>
              <a:t>：</a:t>
            </a:r>
            <a:r>
              <a:rPr kumimoji="1" lang="en-US" altLang="ja-JP" dirty="0" smtClean="0">
                <a:latin typeface="HGP創英角ｺﾞｼｯｸUB" pitchFamily="50" charset="-128"/>
                <a:ea typeface="HGP創英角ｺﾞｼｯｸUB" pitchFamily="50" charset="-128"/>
              </a:rPr>
              <a:t>56,000</a:t>
            </a:r>
            <a:r>
              <a:rPr kumimoji="1" lang="ja-JP" altLang="en-US" dirty="0">
                <a:latin typeface="HGP創英角ｺﾞｼｯｸUB" pitchFamily="50" charset="-128"/>
                <a:ea typeface="HGP創英角ｺﾞｼｯｸUB" pitchFamily="50" charset="-128"/>
              </a:rPr>
              <a:t>人）</a:t>
            </a:r>
            <a:endParaRPr kumimoji="1" lang="en-US" altLang="ja-JP" dirty="0">
              <a:latin typeface="HGP創英角ｺﾞｼｯｸUB" pitchFamily="50" charset="-128"/>
              <a:ea typeface="HGP創英角ｺﾞｼｯｸUB" pitchFamily="50" charset="-128"/>
            </a:endParaRPr>
          </a:p>
          <a:p>
            <a:endParaRPr kumimoji="1" lang="en-US" altLang="ja-JP" dirty="0" smtClean="0">
              <a:latin typeface="HGP創英角ｺﾞｼｯｸUB" pitchFamily="50" charset="-128"/>
              <a:ea typeface="HGP創英角ｺﾞｼｯｸUB" pitchFamily="50" charset="-128"/>
            </a:endParaRPr>
          </a:p>
          <a:p>
            <a:r>
              <a:rPr kumimoji="1" lang="ja-JP" altLang="en-US" dirty="0" smtClean="0">
                <a:latin typeface="HGP創英角ｺﾞｼｯｸUB" pitchFamily="50" charset="-128"/>
                <a:ea typeface="HGP創英角ｺﾞｼｯｸUB" pitchFamily="50" charset="-128"/>
              </a:rPr>
              <a:t>事業内容</a:t>
            </a:r>
            <a:endParaRPr kumimoji="1" lang="en-US" altLang="ja-JP" dirty="0" smtClean="0">
              <a:latin typeface="HGP創英角ｺﾞｼｯｸUB" pitchFamily="50" charset="-128"/>
              <a:ea typeface="HGP創英角ｺﾞｼｯｸUB" pitchFamily="50" charset="-128"/>
            </a:endParaRPr>
          </a:p>
          <a:p>
            <a:r>
              <a:rPr kumimoji="1" lang="ja-JP" altLang="en-US" dirty="0" smtClean="0">
                <a:latin typeface="HGP創英角ｺﾞｼｯｸUB" pitchFamily="50" charset="-128"/>
                <a:ea typeface="HGP創英角ｺﾞｼｯｸUB" pitchFamily="50" charset="-128"/>
              </a:rPr>
              <a:t>　</a:t>
            </a:r>
            <a:r>
              <a:rPr kumimoji="1" lang="en-US" altLang="ja-JP" sz="1600" dirty="0" smtClean="0">
                <a:latin typeface="HGP創英角ｺﾞｼｯｸUB" pitchFamily="50" charset="-128"/>
                <a:ea typeface="HGP創英角ｺﾞｼｯｸUB" pitchFamily="50" charset="-128"/>
              </a:rPr>
              <a:t>4</a:t>
            </a:r>
            <a:r>
              <a:rPr kumimoji="1" lang="ja-JP" altLang="en-US" sz="1600" dirty="0" smtClean="0">
                <a:latin typeface="HGP創英角ｺﾞｼｯｸUB" pitchFamily="50" charset="-128"/>
                <a:ea typeface="HGP創英角ｺﾞｼｯｸUB" pitchFamily="50" charset="-128"/>
              </a:rPr>
              <a:t>月</a:t>
            </a:r>
            <a:r>
              <a:rPr kumimoji="1" lang="en-US" altLang="ja-JP" sz="1600" dirty="0" smtClean="0">
                <a:latin typeface="HGP創英角ｺﾞｼｯｸUB" pitchFamily="50" charset="-128"/>
                <a:ea typeface="HGP創英角ｺﾞｼｯｸUB" pitchFamily="50" charset="-128"/>
              </a:rPr>
              <a:t>23</a:t>
            </a:r>
            <a:r>
              <a:rPr kumimoji="1" lang="ja-JP" altLang="en-US" sz="1600" dirty="0" smtClean="0">
                <a:latin typeface="HGP創英角ｺﾞｼｯｸUB" pitchFamily="50" charset="-128"/>
                <a:ea typeface="HGP創英角ｺﾞｼｯｸUB" pitchFamily="50" charset="-128"/>
              </a:rPr>
              <a:t>日（土）</a:t>
            </a:r>
            <a:endParaRPr kumimoji="1" lang="en-US" altLang="ja-JP" sz="1600" dirty="0" smtClean="0">
              <a:latin typeface="HGP創英角ｺﾞｼｯｸUB" pitchFamily="50" charset="-128"/>
              <a:ea typeface="HGP創英角ｺﾞｼｯｸUB" pitchFamily="50" charset="-128"/>
            </a:endParaRPr>
          </a:p>
          <a:p>
            <a:r>
              <a:rPr kumimoji="1" lang="ja-JP" altLang="en-US" sz="1600" dirty="0" smtClean="0">
                <a:latin typeface="HGP創英角ｺﾞｼｯｸUB" pitchFamily="50" charset="-128"/>
                <a:ea typeface="HGP創英角ｺﾞｼｯｸUB" pitchFamily="50" charset="-128"/>
              </a:rPr>
              <a:t>　　・灯火輪</a:t>
            </a:r>
            <a:endParaRPr kumimoji="1" lang="en-US" altLang="ja-JP" sz="1600" dirty="0" smtClean="0">
              <a:latin typeface="HGP創英角ｺﾞｼｯｸUB" pitchFamily="50" charset="-128"/>
              <a:ea typeface="HGP創英角ｺﾞｼｯｸUB" pitchFamily="50" charset="-128"/>
            </a:endParaRPr>
          </a:p>
          <a:p>
            <a:r>
              <a:rPr kumimoji="1" lang="ja-JP" altLang="en-US" sz="1600" dirty="0" smtClean="0">
                <a:latin typeface="HGP創英角ｺﾞｼｯｸUB" pitchFamily="50" charset="-128"/>
                <a:ea typeface="HGP創英角ｺﾞｼｯｸUB" pitchFamily="50" charset="-128"/>
              </a:rPr>
              <a:t>　</a:t>
            </a:r>
            <a:r>
              <a:rPr kumimoji="1" lang="en-US" altLang="ja-JP" sz="1600" dirty="0" smtClean="0">
                <a:latin typeface="HGP創英角ｺﾞｼｯｸUB" pitchFamily="50" charset="-128"/>
                <a:ea typeface="HGP創英角ｺﾞｼｯｸUB" pitchFamily="50" charset="-128"/>
              </a:rPr>
              <a:t>4</a:t>
            </a:r>
            <a:r>
              <a:rPr kumimoji="1" lang="ja-JP" altLang="en-US" sz="1600" dirty="0">
                <a:latin typeface="HGP創英角ｺﾞｼｯｸUB" pitchFamily="50" charset="-128"/>
                <a:ea typeface="HGP創英角ｺﾞｼｯｸUB" pitchFamily="50" charset="-128"/>
              </a:rPr>
              <a:t>月</a:t>
            </a:r>
            <a:r>
              <a:rPr kumimoji="1" lang="en-US" altLang="ja-JP" sz="1600" dirty="0" smtClean="0">
                <a:latin typeface="HGP創英角ｺﾞｼｯｸUB" pitchFamily="50" charset="-128"/>
                <a:ea typeface="HGP創英角ｺﾞｼｯｸUB" pitchFamily="50" charset="-128"/>
              </a:rPr>
              <a:t>24</a:t>
            </a:r>
            <a:r>
              <a:rPr kumimoji="1" lang="ja-JP" altLang="en-US" sz="1600" dirty="0" smtClean="0">
                <a:latin typeface="HGP創英角ｺﾞｼｯｸUB" pitchFamily="50" charset="-128"/>
                <a:ea typeface="HGP創英角ｺﾞｼｯｸUB" pitchFamily="50" charset="-128"/>
              </a:rPr>
              <a:t>日（日）</a:t>
            </a:r>
            <a:endParaRPr kumimoji="1" lang="en-US" altLang="ja-JP" sz="1600" dirty="0" smtClean="0">
              <a:latin typeface="HGP創英角ｺﾞｼｯｸUB" pitchFamily="50" charset="-128"/>
              <a:ea typeface="HGP創英角ｺﾞｼｯｸUB" pitchFamily="50" charset="-128"/>
            </a:endParaRPr>
          </a:p>
          <a:p>
            <a:r>
              <a:rPr kumimoji="1" lang="ja-JP" altLang="en-US" sz="1600" dirty="0" smtClean="0">
                <a:latin typeface="HGP創英角ｺﾞｼｯｸUB" pitchFamily="50" charset="-128"/>
                <a:ea typeface="HGP創英角ｺﾞｼｯｸUB" pitchFamily="50" charset="-128"/>
              </a:rPr>
              <a:t>　　・さやま検定</a:t>
            </a:r>
            <a:endParaRPr kumimoji="1" lang="en-US" altLang="ja-JP" sz="1600" dirty="0" smtClean="0">
              <a:latin typeface="HGP創英角ｺﾞｼｯｸUB" pitchFamily="50" charset="-128"/>
              <a:ea typeface="HGP創英角ｺﾞｼｯｸUB" pitchFamily="50" charset="-128"/>
            </a:endParaRPr>
          </a:p>
          <a:p>
            <a:r>
              <a:rPr kumimoji="1" lang="ja-JP" altLang="en-US" sz="1600" dirty="0" smtClean="0">
                <a:latin typeface="HGP創英角ｺﾞｼｯｸUB" pitchFamily="50" charset="-128"/>
                <a:ea typeface="HGP創英角ｺﾞｼｯｸUB" pitchFamily="50" charset="-128"/>
              </a:rPr>
              <a:t>　　・龍神舞台</a:t>
            </a:r>
            <a:endParaRPr kumimoji="1" lang="en-US" altLang="ja-JP" sz="1600" dirty="0" smtClean="0">
              <a:latin typeface="HGP創英角ｺﾞｼｯｸUB" pitchFamily="50" charset="-128"/>
              <a:ea typeface="HGP創英角ｺﾞｼｯｸUB" pitchFamily="50" charset="-128"/>
            </a:endParaRPr>
          </a:p>
          <a:p>
            <a:r>
              <a:rPr kumimoji="1" lang="ja-JP" altLang="en-US" sz="1600" dirty="0" smtClean="0">
                <a:latin typeface="HGP創英角ｺﾞｼｯｸUB" pitchFamily="50" charset="-128"/>
                <a:ea typeface="HGP創英角ｺﾞｼｯｸUB" pitchFamily="50" charset="-128"/>
              </a:rPr>
              <a:t>　　・遊覧ボート</a:t>
            </a:r>
            <a:endParaRPr kumimoji="1" lang="en-US" altLang="ja-JP" sz="1600" dirty="0" smtClean="0">
              <a:latin typeface="HGP創英角ｺﾞｼｯｸUB" pitchFamily="50" charset="-128"/>
              <a:ea typeface="HGP創英角ｺﾞｼｯｸUB" pitchFamily="50" charset="-128"/>
            </a:endParaRPr>
          </a:p>
          <a:p>
            <a:r>
              <a:rPr kumimoji="1" lang="ja-JP" altLang="en-US" sz="1600" dirty="0" smtClean="0">
                <a:latin typeface="HGP創英角ｺﾞｼｯｸUB" pitchFamily="50" charset="-128"/>
                <a:ea typeface="HGP創英角ｺﾞｼｯｸUB" pitchFamily="50" charset="-128"/>
              </a:rPr>
              <a:t>　　・歴史クイズ＆スタンプラリー</a:t>
            </a:r>
            <a:endParaRPr kumimoji="1" lang="en-US" altLang="ja-JP" sz="1600" dirty="0" smtClean="0">
              <a:latin typeface="HGP創英角ｺﾞｼｯｸUB" pitchFamily="50" charset="-128"/>
              <a:ea typeface="HGP創英角ｺﾞｼｯｸUB" pitchFamily="50" charset="-128"/>
            </a:endParaRPr>
          </a:p>
          <a:p>
            <a:r>
              <a:rPr kumimoji="1" lang="ja-JP" altLang="en-US" sz="1600" dirty="0" smtClean="0">
                <a:latin typeface="HGP創英角ｺﾞｼｯｸUB" pitchFamily="50" charset="-128"/>
                <a:ea typeface="HGP創英角ｺﾞｼｯｸUB" pitchFamily="50" charset="-128"/>
              </a:rPr>
              <a:t>　　・市民団体模擬店</a:t>
            </a:r>
            <a:endParaRPr kumimoji="1" lang="en-US" altLang="ja-JP" sz="1600" dirty="0" smtClean="0">
              <a:latin typeface="HGP創英角ｺﾞｼｯｸUB" pitchFamily="50" charset="-128"/>
              <a:ea typeface="HGP創英角ｺﾞｼｯｸUB" pitchFamily="50" charset="-128"/>
            </a:endParaRPr>
          </a:p>
          <a:p>
            <a:r>
              <a:rPr kumimoji="1" lang="ja-JP" altLang="en-US" sz="1600" dirty="0" smtClean="0">
                <a:latin typeface="HGP創英角ｺﾞｼｯｸUB" pitchFamily="50" charset="-128"/>
                <a:ea typeface="HGP創英角ｺﾞｼｯｸUB" pitchFamily="50" charset="-128"/>
              </a:rPr>
              <a:t>　　・大阪狭山市産直野菜</a:t>
            </a:r>
            <a:endParaRPr kumimoji="1" lang="en-US" altLang="ja-JP" sz="1600" dirty="0" smtClean="0">
              <a:latin typeface="HGP創英角ｺﾞｼｯｸUB" pitchFamily="50" charset="-128"/>
              <a:ea typeface="HGP創英角ｺﾞｼｯｸUB" pitchFamily="50" charset="-128"/>
            </a:endParaRPr>
          </a:p>
          <a:p>
            <a:r>
              <a:rPr kumimoji="1" lang="ja-JP" altLang="en-US" sz="1600" dirty="0" smtClean="0">
                <a:latin typeface="HGP創英角ｺﾞｼｯｸUB" pitchFamily="50" charset="-128"/>
                <a:ea typeface="HGP創英角ｺﾞｼｯｸUB" pitchFamily="50" charset="-128"/>
              </a:rPr>
              <a:t>　　・フリーマーケット　　　　　　など</a:t>
            </a:r>
            <a:endParaRPr kumimoji="1" lang="en-US" altLang="ja-JP" sz="1600" dirty="0">
              <a:latin typeface="HGP創英角ｺﾞｼｯｸUB" pitchFamily="50" charset="-128"/>
              <a:ea typeface="HGP創英角ｺﾞｼｯｸUB" pitchFamily="50" charset="-128"/>
            </a:endParaRPr>
          </a:p>
        </p:txBody>
      </p:sp>
      <p:sp>
        <p:nvSpPr>
          <p:cNvPr id="6" name="タイトル 1"/>
          <p:cNvSpPr txBox="1">
            <a:spLocks/>
          </p:cNvSpPr>
          <p:nvPr/>
        </p:nvSpPr>
        <p:spPr bwMode="auto">
          <a:xfrm>
            <a:off x="529208" y="620688"/>
            <a:ext cx="896029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a:lstStyle>
          <a:p>
            <a:r>
              <a:rPr lang="ja-JP" altLang="en-US" sz="2400" dirty="0" smtClean="0">
                <a:latin typeface="HGP創英角ｺﾞｼｯｸUB" panose="020B0900000000000000" pitchFamily="50" charset="-128"/>
                <a:ea typeface="HGP創英角ｺﾞｼｯｸUB" panose="020B0900000000000000" pitchFamily="50" charset="-128"/>
              </a:rPr>
              <a:t>活用事例</a:t>
            </a:r>
            <a:r>
              <a:rPr lang="en-US" altLang="ja-JP" sz="2400" dirty="0" smtClean="0">
                <a:latin typeface="HGP創英角ｺﾞｼｯｸUB" panose="020B0900000000000000" pitchFamily="50" charset="-128"/>
                <a:ea typeface="HGP創英角ｺﾞｼｯｸUB" panose="020B0900000000000000" pitchFamily="50" charset="-128"/>
              </a:rPr>
              <a:t> 3</a:t>
            </a:r>
            <a:r>
              <a:rPr lang="ja-JP" altLang="en-US" sz="2400" dirty="0" smtClean="0">
                <a:latin typeface="HGP創英角ｺﾞｼｯｸUB" panose="020B0900000000000000" pitchFamily="50" charset="-128"/>
                <a:ea typeface="HGP創英角ｺﾞｼｯｸUB" panose="020B0900000000000000" pitchFamily="50" charset="-128"/>
              </a:rPr>
              <a:t>　狭山</a:t>
            </a:r>
            <a:r>
              <a:rPr lang="ja-JP" altLang="en-US" sz="2400" dirty="0">
                <a:latin typeface="HGP創英角ｺﾞｼｯｸUB" panose="020B0900000000000000" pitchFamily="50" charset="-128"/>
                <a:ea typeface="HGP創英角ｺﾞｼｯｸUB" panose="020B0900000000000000" pitchFamily="50" charset="-128"/>
              </a:rPr>
              <a:t>池まつり（主催：狭山池まつり実行委員会）　</a:t>
            </a:r>
          </a:p>
        </p:txBody>
      </p:sp>
      <p:sp>
        <p:nvSpPr>
          <p:cNvPr id="12" name="テキスト ボックス 11"/>
          <p:cNvSpPr txBox="1"/>
          <p:nvPr/>
        </p:nvSpPr>
        <p:spPr>
          <a:xfrm>
            <a:off x="1712640" y="3988435"/>
            <a:ext cx="1440160" cy="246221"/>
          </a:xfrm>
          <a:prstGeom prst="rect">
            <a:avLst/>
          </a:prstGeom>
          <a:noFill/>
        </p:spPr>
        <p:txBody>
          <a:bodyPr wrap="square" rtlCol="0">
            <a:spAutoFit/>
          </a:bodyPr>
          <a:lstStyle/>
          <a:p>
            <a:pPr algn="ctr"/>
            <a:r>
              <a:rPr kumimoji="1" lang="ja-JP" altLang="en-US" sz="1000" dirty="0" smtClean="0">
                <a:latin typeface="HG創英角ｺﾞｼｯｸUB" pitchFamily="49" charset="-128"/>
                <a:ea typeface="HG創英角ｺﾞｼｯｸUB" pitchFamily="49" charset="-128"/>
              </a:rPr>
              <a:t>狭山池公園</a:t>
            </a:r>
            <a:endParaRPr kumimoji="1" lang="ja-JP" altLang="en-US" sz="1000" dirty="0">
              <a:latin typeface="HG創英角ｺﾞｼｯｸUB" pitchFamily="49" charset="-128"/>
              <a:ea typeface="HG創英角ｺﾞｼｯｸUB" pitchFamily="49" charset="-128"/>
            </a:endParaRPr>
          </a:p>
        </p:txBody>
      </p:sp>
      <p:sp>
        <p:nvSpPr>
          <p:cNvPr id="16" name="テキスト ボックス 15"/>
          <p:cNvSpPr txBox="1"/>
          <p:nvPr/>
        </p:nvSpPr>
        <p:spPr>
          <a:xfrm>
            <a:off x="3152800" y="3623523"/>
            <a:ext cx="1440160" cy="246221"/>
          </a:xfrm>
          <a:prstGeom prst="rect">
            <a:avLst/>
          </a:prstGeom>
          <a:noFill/>
        </p:spPr>
        <p:txBody>
          <a:bodyPr wrap="square" rtlCol="0">
            <a:spAutoFit/>
          </a:bodyPr>
          <a:lstStyle/>
          <a:p>
            <a:pPr algn="ctr"/>
            <a:r>
              <a:rPr kumimoji="1" lang="ja-JP" altLang="en-US" sz="1000" dirty="0" smtClean="0">
                <a:latin typeface="HG創英角ｺﾞｼｯｸUB" pitchFamily="49" charset="-128"/>
                <a:ea typeface="HG創英角ｺﾞｼｯｸUB" pitchFamily="49" charset="-128"/>
              </a:rPr>
              <a:t>さやか公園</a:t>
            </a:r>
            <a:endParaRPr kumimoji="1" lang="ja-JP" altLang="en-US" sz="1000" dirty="0">
              <a:latin typeface="HG創英角ｺﾞｼｯｸUB" pitchFamily="49" charset="-128"/>
              <a:ea typeface="HG創英角ｺﾞｼｯｸUB" pitchFamily="49" charset="-128"/>
            </a:endParaRPr>
          </a:p>
        </p:txBody>
      </p:sp>
      <p:sp>
        <p:nvSpPr>
          <p:cNvPr id="18" name="テキスト ボックス 17"/>
          <p:cNvSpPr txBox="1"/>
          <p:nvPr/>
        </p:nvSpPr>
        <p:spPr>
          <a:xfrm>
            <a:off x="2504728" y="1772816"/>
            <a:ext cx="1440160" cy="246221"/>
          </a:xfrm>
          <a:prstGeom prst="rect">
            <a:avLst/>
          </a:prstGeom>
          <a:noFill/>
        </p:spPr>
        <p:txBody>
          <a:bodyPr wrap="square" rtlCol="0">
            <a:spAutoFit/>
          </a:bodyPr>
          <a:lstStyle/>
          <a:p>
            <a:pPr algn="ctr"/>
            <a:r>
              <a:rPr kumimoji="1" lang="ja-JP" altLang="en-US" sz="1000" smtClean="0">
                <a:latin typeface="HG創英角ｺﾞｼｯｸUB" pitchFamily="49" charset="-128"/>
                <a:ea typeface="HG創英角ｺﾞｼｯｸUB" pitchFamily="49" charset="-128"/>
              </a:rPr>
              <a:t>狭山池博物館</a:t>
            </a:r>
            <a:endParaRPr kumimoji="1" lang="ja-JP" altLang="en-US" sz="1000" dirty="0">
              <a:latin typeface="HG創英角ｺﾞｼｯｸUB" pitchFamily="49" charset="-128"/>
              <a:ea typeface="HG創英角ｺﾞｼｯｸUB" pitchFamily="49" charset="-128"/>
            </a:endParaRPr>
          </a:p>
        </p:txBody>
      </p:sp>
      <p:pic>
        <p:nvPicPr>
          <p:cNvPr id="13" name="Picture 2" descr="\\Ojsfls01\庁内情報共有\全庁共有\公園緑地G\空撮（歴史文化から）\_MG_9174(垂直気味⑩）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0513" y="1552876"/>
            <a:ext cx="4230594" cy="4540420"/>
          </a:xfrm>
          <a:prstGeom prst="rect">
            <a:avLst/>
          </a:prstGeom>
          <a:noFill/>
          <a:extLst>
            <a:ext uri="{909E8E84-426E-40DD-AFC4-6F175D3DCCD1}">
              <a14:hiddenFill xmlns:a14="http://schemas.microsoft.com/office/drawing/2010/main">
                <a:solidFill>
                  <a:srgbClr val="FFFFFF"/>
                </a:solidFill>
              </a14:hiddenFill>
            </a:ext>
          </a:extLst>
        </p:spPr>
      </p:pic>
      <p:sp>
        <p:nvSpPr>
          <p:cNvPr id="2" name="フリーフォーム 1"/>
          <p:cNvSpPr/>
          <p:nvPr/>
        </p:nvSpPr>
        <p:spPr>
          <a:xfrm>
            <a:off x="1324005" y="2314027"/>
            <a:ext cx="2596144" cy="2991303"/>
          </a:xfrm>
          <a:custGeom>
            <a:avLst/>
            <a:gdLst>
              <a:gd name="connsiteX0" fmla="*/ 0 w 1665377"/>
              <a:gd name="connsiteY0" fmla="*/ 0 h 1358900"/>
              <a:gd name="connsiteX1" fmla="*/ 1593850 w 1665377"/>
              <a:gd name="connsiteY1" fmla="*/ 457200 h 1358900"/>
              <a:gd name="connsiteX2" fmla="*/ 1409700 w 1665377"/>
              <a:gd name="connsiteY2" fmla="*/ 1358900 h 1358900"/>
              <a:gd name="connsiteX3" fmla="*/ 1409700 w 1665377"/>
              <a:gd name="connsiteY3" fmla="*/ 1358900 h 1358900"/>
              <a:gd name="connsiteX0" fmla="*/ 0 w 1636989"/>
              <a:gd name="connsiteY0" fmla="*/ 0 h 1358900"/>
              <a:gd name="connsiteX1" fmla="*/ 438150 w 1636989"/>
              <a:gd name="connsiteY1" fmla="*/ 323850 h 1358900"/>
              <a:gd name="connsiteX2" fmla="*/ 1593850 w 1636989"/>
              <a:gd name="connsiteY2" fmla="*/ 457200 h 1358900"/>
              <a:gd name="connsiteX3" fmla="*/ 1409700 w 1636989"/>
              <a:gd name="connsiteY3" fmla="*/ 1358900 h 1358900"/>
              <a:gd name="connsiteX4" fmla="*/ 1409700 w 1636989"/>
              <a:gd name="connsiteY4" fmla="*/ 1358900 h 1358900"/>
              <a:gd name="connsiteX0" fmla="*/ 0 w 1647449"/>
              <a:gd name="connsiteY0" fmla="*/ 0 h 1358900"/>
              <a:gd name="connsiteX1" fmla="*/ 273050 w 1647449"/>
              <a:gd name="connsiteY1" fmla="*/ 69850 h 1358900"/>
              <a:gd name="connsiteX2" fmla="*/ 1593850 w 1647449"/>
              <a:gd name="connsiteY2" fmla="*/ 457200 h 1358900"/>
              <a:gd name="connsiteX3" fmla="*/ 1409700 w 1647449"/>
              <a:gd name="connsiteY3" fmla="*/ 1358900 h 1358900"/>
              <a:gd name="connsiteX4" fmla="*/ 1409700 w 1647449"/>
              <a:gd name="connsiteY4" fmla="*/ 1358900 h 1358900"/>
              <a:gd name="connsiteX0" fmla="*/ 0 w 1616970"/>
              <a:gd name="connsiteY0" fmla="*/ 42748 h 1401648"/>
              <a:gd name="connsiteX1" fmla="*/ 273050 w 1616970"/>
              <a:gd name="connsiteY1" fmla="*/ 112598 h 1401648"/>
              <a:gd name="connsiteX2" fmla="*/ 776838 w 1616970"/>
              <a:gd name="connsiteY2" fmla="*/ 13701 h 1401648"/>
              <a:gd name="connsiteX3" fmla="*/ 1593850 w 1616970"/>
              <a:gd name="connsiteY3" fmla="*/ 499948 h 1401648"/>
              <a:gd name="connsiteX4" fmla="*/ 1409700 w 1616970"/>
              <a:gd name="connsiteY4" fmla="*/ 1401648 h 1401648"/>
              <a:gd name="connsiteX5" fmla="*/ 1409700 w 1616970"/>
              <a:gd name="connsiteY5" fmla="*/ 1401648 h 1401648"/>
              <a:gd name="connsiteX0" fmla="*/ 0 w 1616970"/>
              <a:gd name="connsiteY0" fmla="*/ 42748 h 1401648"/>
              <a:gd name="connsiteX1" fmla="*/ 273050 w 1616970"/>
              <a:gd name="connsiteY1" fmla="*/ 112598 h 1401648"/>
              <a:gd name="connsiteX2" fmla="*/ 776838 w 1616970"/>
              <a:gd name="connsiteY2" fmla="*/ 13701 h 1401648"/>
              <a:gd name="connsiteX3" fmla="*/ 1593850 w 1616970"/>
              <a:gd name="connsiteY3" fmla="*/ 499948 h 1401648"/>
              <a:gd name="connsiteX4" fmla="*/ 1409700 w 1616970"/>
              <a:gd name="connsiteY4" fmla="*/ 1401648 h 1401648"/>
              <a:gd name="connsiteX5" fmla="*/ 1409700 w 1616970"/>
              <a:gd name="connsiteY5" fmla="*/ 1401648 h 1401648"/>
              <a:gd name="connsiteX0" fmla="*/ 0 w 1616970"/>
              <a:gd name="connsiteY0" fmla="*/ 29047 h 1387947"/>
              <a:gd name="connsiteX1" fmla="*/ 273050 w 1616970"/>
              <a:gd name="connsiteY1" fmla="*/ 98897 h 1387947"/>
              <a:gd name="connsiteX2" fmla="*/ 776838 w 1616970"/>
              <a:gd name="connsiteY2" fmla="*/ 0 h 1387947"/>
              <a:gd name="connsiteX3" fmla="*/ 1593850 w 1616970"/>
              <a:gd name="connsiteY3" fmla="*/ 486247 h 1387947"/>
              <a:gd name="connsiteX4" fmla="*/ 1409700 w 1616970"/>
              <a:gd name="connsiteY4" fmla="*/ 1387947 h 1387947"/>
              <a:gd name="connsiteX5" fmla="*/ 1409700 w 1616970"/>
              <a:gd name="connsiteY5" fmla="*/ 1387947 h 1387947"/>
              <a:gd name="connsiteX0" fmla="*/ 0 w 1594809"/>
              <a:gd name="connsiteY0" fmla="*/ 29505 h 1388405"/>
              <a:gd name="connsiteX1" fmla="*/ 273050 w 1594809"/>
              <a:gd name="connsiteY1" fmla="*/ 99355 h 1388405"/>
              <a:gd name="connsiteX2" fmla="*/ 776838 w 1594809"/>
              <a:gd name="connsiteY2" fmla="*/ 458 h 1388405"/>
              <a:gd name="connsiteX3" fmla="*/ 1310992 w 1594809"/>
              <a:gd name="connsiteY3" fmla="*/ 140787 h 1388405"/>
              <a:gd name="connsiteX4" fmla="*/ 1593850 w 1594809"/>
              <a:gd name="connsiteY4" fmla="*/ 486705 h 1388405"/>
              <a:gd name="connsiteX5" fmla="*/ 1409700 w 1594809"/>
              <a:gd name="connsiteY5" fmla="*/ 1388405 h 1388405"/>
              <a:gd name="connsiteX6" fmla="*/ 1409700 w 1594809"/>
              <a:gd name="connsiteY6" fmla="*/ 1388405 h 1388405"/>
              <a:gd name="connsiteX0" fmla="*/ 0 w 1594809"/>
              <a:gd name="connsiteY0" fmla="*/ 29505 h 1388405"/>
              <a:gd name="connsiteX1" fmla="*/ 273050 w 1594809"/>
              <a:gd name="connsiteY1" fmla="*/ 99355 h 1388405"/>
              <a:gd name="connsiteX2" fmla="*/ 776838 w 1594809"/>
              <a:gd name="connsiteY2" fmla="*/ 458 h 1388405"/>
              <a:gd name="connsiteX3" fmla="*/ 1310992 w 1594809"/>
              <a:gd name="connsiteY3" fmla="*/ 140787 h 1388405"/>
              <a:gd name="connsiteX4" fmla="*/ 1593850 w 1594809"/>
              <a:gd name="connsiteY4" fmla="*/ 486705 h 1388405"/>
              <a:gd name="connsiteX5" fmla="*/ 1409700 w 1594809"/>
              <a:gd name="connsiteY5" fmla="*/ 1388405 h 1388405"/>
              <a:gd name="connsiteX6" fmla="*/ 1409700 w 1594809"/>
              <a:gd name="connsiteY6" fmla="*/ 1388405 h 1388405"/>
              <a:gd name="connsiteX0" fmla="*/ 0 w 1594809"/>
              <a:gd name="connsiteY0" fmla="*/ 40252 h 1399152"/>
              <a:gd name="connsiteX1" fmla="*/ 273050 w 1594809"/>
              <a:gd name="connsiteY1" fmla="*/ 110102 h 1399152"/>
              <a:gd name="connsiteX2" fmla="*/ 776838 w 1594809"/>
              <a:gd name="connsiteY2" fmla="*/ 11205 h 1399152"/>
              <a:gd name="connsiteX3" fmla="*/ 1310992 w 1594809"/>
              <a:gd name="connsiteY3" fmla="*/ 151534 h 1399152"/>
              <a:gd name="connsiteX4" fmla="*/ 1593850 w 1594809"/>
              <a:gd name="connsiteY4" fmla="*/ 497452 h 1399152"/>
              <a:gd name="connsiteX5" fmla="*/ 1409700 w 1594809"/>
              <a:gd name="connsiteY5" fmla="*/ 1399152 h 1399152"/>
              <a:gd name="connsiteX6" fmla="*/ 1409700 w 1594809"/>
              <a:gd name="connsiteY6" fmla="*/ 1399152 h 1399152"/>
              <a:gd name="connsiteX0" fmla="*/ 0 w 1594253"/>
              <a:gd name="connsiteY0" fmla="*/ 40252 h 1399152"/>
              <a:gd name="connsiteX1" fmla="*/ 273050 w 1594253"/>
              <a:gd name="connsiteY1" fmla="*/ 110102 h 1399152"/>
              <a:gd name="connsiteX2" fmla="*/ 776838 w 1594253"/>
              <a:gd name="connsiteY2" fmla="*/ 11205 h 1399152"/>
              <a:gd name="connsiteX3" fmla="*/ 1310992 w 1594253"/>
              <a:gd name="connsiteY3" fmla="*/ 151534 h 1399152"/>
              <a:gd name="connsiteX4" fmla="*/ 1347207 w 1594253"/>
              <a:gd name="connsiteY4" fmla="*/ 219435 h 1399152"/>
              <a:gd name="connsiteX5" fmla="*/ 1593850 w 1594253"/>
              <a:gd name="connsiteY5" fmla="*/ 497452 h 1399152"/>
              <a:gd name="connsiteX6" fmla="*/ 1409700 w 1594253"/>
              <a:gd name="connsiteY6" fmla="*/ 1399152 h 1399152"/>
              <a:gd name="connsiteX7" fmla="*/ 1409700 w 1594253"/>
              <a:gd name="connsiteY7" fmla="*/ 1399152 h 1399152"/>
              <a:gd name="connsiteX0" fmla="*/ 0 w 1594372"/>
              <a:gd name="connsiteY0" fmla="*/ 40252 h 1399152"/>
              <a:gd name="connsiteX1" fmla="*/ 273050 w 1594372"/>
              <a:gd name="connsiteY1" fmla="*/ 110102 h 1399152"/>
              <a:gd name="connsiteX2" fmla="*/ 776838 w 1594372"/>
              <a:gd name="connsiteY2" fmla="*/ 11205 h 1399152"/>
              <a:gd name="connsiteX3" fmla="*/ 1310992 w 1594372"/>
              <a:gd name="connsiteY3" fmla="*/ 151534 h 1399152"/>
              <a:gd name="connsiteX4" fmla="*/ 1347207 w 1594372"/>
              <a:gd name="connsiteY4" fmla="*/ 219435 h 1399152"/>
              <a:gd name="connsiteX5" fmla="*/ 1338153 w 1594372"/>
              <a:gd name="connsiteY5" fmla="*/ 414085 h 1399152"/>
              <a:gd name="connsiteX6" fmla="*/ 1593850 w 1594372"/>
              <a:gd name="connsiteY6" fmla="*/ 497452 h 1399152"/>
              <a:gd name="connsiteX7" fmla="*/ 1409700 w 1594372"/>
              <a:gd name="connsiteY7" fmla="*/ 1399152 h 1399152"/>
              <a:gd name="connsiteX8" fmla="*/ 1409700 w 1594372"/>
              <a:gd name="connsiteY8" fmla="*/ 1399152 h 1399152"/>
              <a:gd name="connsiteX0" fmla="*/ 0 w 1593908"/>
              <a:gd name="connsiteY0" fmla="*/ 40252 h 1399152"/>
              <a:gd name="connsiteX1" fmla="*/ 273050 w 1593908"/>
              <a:gd name="connsiteY1" fmla="*/ 110102 h 1399152"/>
              <a:gd name="connsiteX2" fmla="*/ 776838 w 1593908"/>
              <a:gd name="connsiteY2" fmla="*/ 11205 h 1399152"/>
              <a:gd name="connsiteX3" fmla="*/ 1310992 w 1593908"/>
              <a:gd name="connsiteY3" fmla="*/ 151534 h 1399152"/>
              <a:gd name="connsiteX4" fmla="*/ 1347207 w 1593908"/>
              <a:gd name="connsiteY4" fmla="*/ 219435 h 1399152"/>
              <a:gd name="connsiteX5" fmla="*/ 1338153 w 1593908"/>
              <a:gd name="connsiteY5" fmla="*/ 414085 h 1399152"/>
              <a:gd name="connsiteX6" fmla="*/ 1428687 w 1593908"/>
              <a:gd name="connsiteY6" fmla="*/ 527253 h 1399152"/>
              <a:gd name="connsiteX7" fmla="*/ 1593850 w 1593908"/>
              <a:gd name="connsiteY7" fmla="*/ 497452 h 1399152"/>
              <a:gd name="connsiteX8" fmla="*/ 1409700 w 1593908"/>
              <a:gd name="connsiteY8" fmla="*/ 1399152 h 1399152"/>
              <a:gd name="connsiteX9" fmla="*/ 1409700 w 1593908"/>
              <a:gd name="connsiteY9" fmla="*/ 1399152 h 1399152"/>
              <a:gd name="connsiteX0" fmla="*/ 0 w 1512529"/>
              <a:gd name="connsiteY0" fmla="*/ 40252 h 1399152"/>
              <a:gd name="connsiteX1" fmla="*/ 273050 w 1512529"/>
              <a:gd name="connsiteY1" fmla="*/ 110102 h 1399152"/>
              <a:gd name="connsiteX2" fmla="*/ 776838 w 1512529"/>
              <a:gd name="connsiteY2" fmla="*/ 11205 h 1399152"/>
              <a:gd name="connsiteX3" fmla="*/ 1310992 w 1512529"/>
              <a:gd name="connsiteY3" fmla="*/ 151534 h 1399152"/>
              <a:gd name="connsiteX4" fmla="*/ 1347207 w 1512529"/>
              <a:gd name="connsiteY4" fmla="*/ 219435 h 1399152"/>
              <a:gd name="connsiteX5" fmla="*/ 1338153 w 1512529"/>
              <a:gd name="connsiteY5" fmla="*/ 414085 h 1399152"/>
              <a:gd name="connsiteX6" fmla="*/ 1428687 w 1512529"/>
              <a:gd name="connsiteY6" fmla="*/ 527253 h 1399152"/>
              <a:gd name="connsiteX7" fmla="*/ 1512369 w 1512529"/>
              <a:gd name="connsiteY7" fmla="*/ 637781 h 1399152"/>
              <a:gd name="connsiteX8" fmla="*/ 1409700 w 1512529"/>
              <a:gd name="connsiteY8" fmla="*/ 1399152 h 1399152"/>
              <a:gd name="connsiteX9" fmla="*/ 1409700 w 1512529"/>
              <a:gd name="connsiteY9" fmla="*/ 1399152 h 1399152"/>
              <a:gd name="connsiteX0" fmla="*/ 0 w 1516962"/>
              <a:gd name="connsiteY0" fmla="*/ 40252 h 1399152"/>
              <a:gd name="connsiteX1" fmla="*/ 273050 w 1516962"/>
              <a:gd name="connsiteY1" fmla="*/ 110102 h 1399152"/>
              <a:gd name="connsiteX2" fmla="*/ 776838 w 1516962"/>
              <a:gd name="connsiteY2" fmla="*/ 11205 h 1399152"/>
              <a:gd name="connsiteX3" fmla="*/ 1310992 w 1516962"/>
              <a:gd name="connsiteY3" fmla="*/ 151534 h 1399152"/>
              <a:gd name="connsiteX4" fmla="*/ 1347207 w 1516962"/>
              <a:gd name="connsiteY4" fmla="*/ 219435 h 1399152"/>
              <a:gd name="connsiteX5" fmla="*/ 1338153 w 1516962"/>
              <a:gd name="connsiteY5" fmla="*/ 414085 h 1399152"/>
              <a:gd name="connsiteX6" fmla="*/ 1428687 w 1516962"/>
              <a:gd name="connsiteY6" fmla="*/ 527253 h 1399152"/>
              <a:gd name="connsiteX7" fmla="*/ 1492062 w 1516962"/>
              <a:gd name="connsiteY7" fmla="*/ 577047 h 1399152"/>
              <a:gd name="connsiteX8" fmla="*/ 1512369 w 1516962"/>
              <a:gd name="connsiteY8" fmla="*/ 637781 h 1399152"/>
              <a:gd name="connsiteX9" fmla="*/ 1409700 w 1516962"/>
              <a:gd name="connsiteY9" fmla="*/ 1399152 h 1399152"/>
              <a:gd name="connsiteX10" fmla="*/ 1409700 w 1516962"/>
              <a:gd name="connsiteY10" fmla="*/ 1399152 h 1399152"/>
              <a:gd name="connsiteX0" fmla="*/ 0 w 1512369"/>
              <a:gd name="connsiteY0" fmla="*/ 40252 h 1399152"/>
              <a:gd name="connsiteX1" fmla="*/ 273050 w 1512369"/>
              <a:gd name="connsiteY1" fmla="*/ 110102 h 1399152"/>
              <a:gd name="connsiteX2" fmla="*/ 776838 w 1512369"/>
              <a:gd name="connsiteY2" fmla="*/ 11205 h 1399152"/>
              <a:gd name="connsiteX3" fmla="*/ 1310992 w 1512369"/>
              <a:gd name="connsiteY3" fmla="*/ 151534 h 1399152"/>
              <a:gd name="connsiteX4" fmla="*/ 1347207 w 1512369"/>
              <a:gd name="connsiteY4" fmla="*/ 219435 h 1399152"/>
              <a:gd name="connsiteX5" fmla="*/ 1338153 w 1512369"/>
              <a:gd name="connsiteY5" fmla="*/ 414085 h 1399152"/>
              <a:gd name="connsiteX6" fmla="*/ 1428687 w 1512369"/>
              <a:gd name="connsiteY6" fmla="*/ 527253 h 1399152"/>
              <a:gd name="connsiteX7" fmla="*/ 1492062 w 1512369"/>
              <a:gd name="connsiteY7" fmla="*/ 577047 h 1399152"/>
              <a:gd name="connsiteX8" fmla="*/ 1512369 w 1512369"/>
              <a:gd name="connsiteY8" fmla="*/ 637781 h 1399152"/>
              <a:gd name="connsiteX9" fmla="*/ 1409700 w 1512369"/>
              <a:gd name="connsiteY9" fmla="*/ 1399152 h 1399152"/>
              <a:gd name="connsiteX10" fmla="*/ 1409700 w 1512369"/>
              <a:gd name="connsiteY10" fmla="*/ 1399152 h 1399152"/>
              <a:gd name="connsiteX0" fmla="*/ 0 w 1512369"/>
              <a:gd name="connsiteY0" fmla="*/ 40252 h 1399152"/>
              <a:gd name="connsiteX1" fmla="*/ 273050 w 1512369"/>
              <a:gd name="connsiteY1" fmla="*/ 110102 h 1399152"/>
              <a:gd name="connsiteX2" fmla="*/ 776838 w 1512369"/>
              <a:gd name="connsiteY2" fmla="*/ 11205 h 1399152"/>
              <a:gd name="connsiteX3" fmla="*/ 1310992 w 1512369"/>
              <a:gd name="connsiteY3" fmla="*/ 151534 h 1399152"/>
              <a:gd name="connsiteX4" fmla="*/ 1347207 w 1512369"/>
              <a:gd name="connsiteY4" fmla="*/ 219435 h 1399152"/>
              <a:gd name="connsiteX5" fmla="*/ 1338153 w 1512369"/>
              <a:gd name="connsiteY5" fmla="*/ 414085 h 1399152"/>
              <a:gd name="connsiteX6" fmla="*/ 1428687 w 1512369"/>
              <a:gd name="connsiteY6" fmla="*/ 527253 h 1399152"/>
              <a:gd name="connsiteX7" fmla="*/ 1492062 w 1512369"/>
              <a:gd name="connsiteY7" fmla="*/ 577047 h 1399152"/>
              <a:gd name="connsiteX8" fmla="*/ 1512369 w 1512369"/>
              <a:gd name="connsiteY8" fmla="*/ 637781 h 1399152"/>
              <a:gd name="connsiteX9" fmla="*/ 1409700 w 1512369"/>
              <a:gd name="connsiteY9" fmla="*/ 1399152 h 1399152"/>
              <a:gd name="connsiteX10" fmla="*/ 1409700 w 1512369"/>
              <a:gd name="connsiteY10" fmla="*/ 1399152 h 1399152"/>
              <a:gd name="connsiteX0" fmla="*/ 0 w 1512369"/>
              <a:gd name="connsiteY0" fmla="*/ 40252 h 1399152"/>
              <a:gd name="connsiteX1" fmla="*/ 273050 w 1512369"/>
              <a:gd name="connsiteY1" fmla="*/ 110102 h 1399152"/>
              <a:gd name="connsiteX2" fmla="*/ 776838 w 1512369"/>
              <a:gd name="connsiteY2" fmla="*/ 11205 h 1399152"/>
              <a:gd name="connsiteX3" fmla="*/ 1310992 w 1512369"/>
              <a:gd name="connsiteY3" fmla="*/ 151534 h 1399152"/>
              <a:gd name="connsiteX4" fmla="*/ 1347207 w 1512369"/>
              <a:gd name="connsiteY4" fmla="*/ 219435 h 1399152"/>
              <a:gd name="connsiteX5" fmla="*/ 1338153 w 1512369"/>
              <a:gd name="connsiteY5" fmla="*/ 414085 h 1399152"/>
              <a:gd name="connsiteX6" fmla="*/ 1428687 w 1512369"/>
              <a:gd name="connsiteY6" fmla="*/ 527253 h 1399152"/>
              <a:gd name="connsiteX7" fmla="*/ 1492062 w 1512369"/>
              <a:gd name="connsiteY7" fmla="*/ 577047 h 1399152"/>
              <a:gd name="connsiteX8" fmla="*/ 1512369 w 1512369"/>
              <a:gd name="connsiteY8" fmla="*/ 637781 h 1399152"/>
              <a:gd name="connsiteX9" fmla="*/ 1409700 w 1512369"/>
              <a:gd name="connsiteY9" fmla="*/ 1399152 h 1399152"/>
              <a:gd name="connsiteX10" fmla="*/ 1409700 w 1512369"/>
              <a:gd name="connsiteY10" fmla="*/ 1399152 h 1399152"/>
              <a:gd name="connsiteX0" fmla="*/ 0 w 1512369"/>
              <a:gd name="connsiteY0" fmla="*/ 40252 h 1399152"/>
              <a:gd name="connsiteX1" fmla="*/ 273050 w 1512369"/>
              <a:gd name="connsiteY1" fmla="*/ 110102 h 1399152"/>
              <a:gd name="connsiteX2" fmla="*/ 776838 w 1512369"/>
              <a:gd name="connsiteY2" fmla="*/ 11205 h 1399152"/>
              <a:gd name="connsiteX3" fmla="*/ 1310992 w 1512369"/>
              <a:gd name="connsiteY3" fmla="*/ 151534 h 1399152"/>
              <a:gd name="connsiteX4" fmla="*/ 1347207 w 1512369"/>
              <a:gd name="connsiteY4" fmla="*/ 219435 h 1399152"/>
              <a:gd name="connsiteX5" fmla="*/ 1338153 w 1512369"/>
              <a:gd name="connsiteY5" fmla="*/ 414085 h 1399152"/>
              <a:gd name="connsiteX6" fmla="*/ 1428687 w 1512369"/>
              <a:gd name="connsiteY6" fmla="*/ 527253 h 1399152"/>
              <a:gd name="connsiteX7" fmla="*/ 1492062 w 1512369"/>
              <a:gd name="connsiteY7" fmla="*/ 577047 h 1399152"/>
              <a:gd name="connsiteX8" fmla="*/ 1512369 w 1512369"/>
              <a:gd name="connsiteY8" fmla="*/ 637781 h 1399152"/>
              <a:gd name="connsiteX9" fmla="*/ 1409700 w 1512369"/>
              <a:gd name="connsiteY9" fmla="*/ 1399152 h 1399152"/>
              <a:gd name="connsiteX10" fmla="*/ 1409700 w 1512369"/>
              <a:gd name="connsiteY10" fmla="*/ 1399152 h 1399152"/>
              <a:gd name="connsiteX0" fmla="*/ 0 w 1512369"/>
              <a:gd name="connsiteY0" fmla="*/ 40252 h 1399152"/>
              <a:gd name="connsiteX1" fmla="*/ 273050 w 1512369"/>
              <a:gd name="connsiteY1" fmla="*/ 110102 h 1399152"/>
              <a:gd name="connsiteX2" fmla="*/ 776838 w 1512369"/>
              <a:gd name="connsiteY2" fmla="*/ 11205 h 1399152"/>
              <a:gd name="connsiteX3" fmla="*/ 1310992 w 1512369"/>
              <a:gd name="connsiteY3" fmla="*/ 151534 h 1399152"/>
              <a:gd name="connsiteX4" fmla="*/ 1347207 w 1512369"/>
              <a:gd name="connsiteY4" fmla="*/ 219435 h 1399152"/>
              <a:gd name="connsiteX5" fmla="*/ 1338153 w 1512369"/>
              <a:gd name="connsiteY5" fmla="*/ 414085 h 1399152"/>
              <a:gd name="connsiteX6" fmla="*/ 1428687 w 1512369"/>
              <a:gd name="connsiteY6" fmla="*/ 527253 h 1399152"/>
              <a:gd name="connsiteX7" fmla="*/ 1492062 w 1512369"/>
              <a:gd name="connsiteY7" fmla="*/ 577047 h 1399152"/>
              <a:gd name="connsiteX8" fmla="*/ 1512369 w 1512369"/>
              <a:gd name="connsiteY8" fmla="*/ 637781 h 1399152"/>
              <a:gd name="connsiteX9" fmla="*/ 1409700 w 1512369"/>
              <a:gd name="connsiteY9" fmla="*/ 1399152 h 1399152"/>
              <a:gd name="connsiteX10" fmla="*/ 1409700 w 1512369"/>
              <a:gd name="connsiteY10" fmla="*/ 1399152 h 1399152"/>
              <a:gd name="connsiteX0" fmla="*/ 0 w 1537916"/>
              <a:gd name="connsiteY0" fmla="*/ 40252 h 1399152"/>
              <a:gd name="connsiteX1" fmla="*/ 273050 w 1537916"/>
              <a:gd name="connsiteY1" fmla="*/ 110102 h 1399152"/>
              <a:gd name="connsiteX2" fmla="*/ 776838 w 1537916"/>
              <a:gd name="connsiteY2" fmla="*/ 11205 h 1399152"/>
              <a:gd name="connsiteX3" fmla="*/ 1310992 w 1537916"/>
              <a:gd name="connsiteY3" fmla="*/ 151534 h 1399152"/>
              <a:gd name="connsiteX4" fmla="*/ 1347207 w 1537916"/>
              <a:gd name="connsiteY4" fmla="*/ 219435 h 1399152"/>
              <a:gd name="connsiteX5" fmla="*/ 1338153 w 1537916"/>
              <a:gd name="connsiteY5" fmla="*/ 414085 h 1399152"/>
              <a:gd name="connsiteX6" fmla="*/ 1428687 w 1537916"/>
              <a:gd name="connsiteY6" fmla="*/ 527253 h 1399152"/>
              <a:gd name="connsiteX7" fmla="*/ 1492062 w 1537916"/>
              <a:gd name="connsiteY7" fmla="*/ 577047 h 1399152"/>
              <a:gd name="connsiteX8" fmla="*/ 1512369 w 1537916"/>
              <a:gd name="connsiteY8" fmla="*/ 637781 h 1399152"/>
              <a:gd name="connsiteX9" fmla="*/ 1532803 w 1537916"/>
              <a:gd name="connsiteY9" fmla="*/ 816964 h 1399152"/>
              <a:gd name="connsiteX10" fmla="*/ 1409700 w 1537916"/>
              <a:gd name="connsiteY10" fmla="*/ 1399152 h 1399152"/>
              <a:gd name="connsiteX11" fmla="*/ 1409700 w 1537916"/>
              <a:gd name="connsiteY11" fmla="*/ 1399152 h 1399152"/>
              <a:gd name="connsiteX0" fmla="*/ 0 w 1533243"/>
              <a:gd name="connsiteY0" fmla="*/ 40252 h 1399152"/>
              <a:gd name="connsiteX1" fmla="*/ 273050 w 1533243"/>
              <a:gd name="connsiteY1" fmla="*/ 110102 h 1399152"/>
              <a:gd name="connsiteX2" fmla="*/ 776838 w 1533243"/>
              <a:gd name="connsiteY2" fmla="*/ 11205 h 1399152"/>
              <a:gd name="connsiteX3" fmla="*/ 1310992 w 1533243"/>
              <a:gd name="connsiteY3" fmla="*/ 151534 h 1399152"/>
              <a:gd name="connsiteX4" fmla="*/ 1347207 w 1533243"/>
              <a:gd name="connsiteY4" fmla="*/ 219435 h 1399152"/>
              <a:gd name="connsiteX5" fmla="*/ 1338153 w 1533243"/>
              <a:gd name="connsiteY5" fmla="*/ 414085 h 1399152"/>
              <a:gd name="connsiteX6" fmla="*/ 1428687 w 1533243"/>
              <a:gd name="connsiteY6" fmla="*/ 527253 h 1399152"/>
              <a:gd name="connsiteX7" fmla="*/ 1492062 w 1533243"/>
              <a:gd name="connsiteY7" fmla="*/ 577047 h 1399152"/>
              <a:gd name="connsiteX8" fmla="*/ 1512369 w 1533243"/>
              <a:gd name="connsiteY8" fmla="*/ 637781 h 1399152"/>
              <a:gd name="connsiteX9" fmla="*/ 1532803 w 1533243"/>
              <a:gd name="connsiteY9" fmla="*/ 816964 h 1399152"/>
              <a:gd name="connsiteX10" fmla="*/ 1401527 w 1533243"/>
              <a:gd name="connsiteY10" fmla="*/ 884865 h 1399152"/>
              <a:gd name="connsiteX11" fmla="*/ 1409700 w 1533243"/>
              <a:gd name="connsiteY11" fmla="*/ 1399152 h 1399152"/>
              <a:gd name="connsiteX12" fmla="*/ 1409700 w 1533243"/>
              <a:gd name="connsiteY12" fmla="*/ 1399152 h 1399152"/>
              <a:gd name="connsiteX0" fmla="*/ 0 w 1533243"/>
              <a:gd name="connsiteY0" fmla="*/ 40252 h 1399152"/>
              <a:gd name="connsiteX1" fmla="*/ 273050 w 1533243"/>
              <a:gd name="connsiteY1" fmla="*/ 110102 h 1399152"/>
              <a:gd name="connsiteX2" fmla="*/ 776838 w 1533243"/>
              <a:gd name="connsiteY2" fmla="*/ 11205 h 1399152"/>
              <a:gd name="connsiteX3" fmla="*/ 1310992 w 1533243"/>
              <a:gd name="connsiteY3" fmla="*/ 151534 h 1399152"/>
              <a:gd name="connsiteX4" fmla="*/ 1347207 w 1533243"/>
              <a:gd name="connsiteY4" fmla="*/ 219435 h 1399152"/>
              <a:gd name="connsiteX5" fmla="*/ 1338153 w 1533243"/>
              <a:gd name="connsiteY5" fmla="*/ 414085 h 1399152"/>
              <a:gd name="connsiteX6" fmla="*/ 1428687 w 1533243"/>
              <a:gd name="connsiteY6" fmla="*/ 527253 h 1399152"/>
              <a:gd name="connsiteX7" fmla="*/ 1492062 w 1533243"/>
              <a:gd name="connsiteY7" fmla="*/ 577047 h 1399152"/>
              <a:gd name="connsiteX8" fmla="*/ 1512369 w 1533243"/>
              <a:gd name="connsiteY8" fmla="*/ 637781 h 1399152"/>
              <a:gd name="connsiteX9" fmla="*/ 1532803 w 1533243"/>
              <a:gd name="connsiteY9" fmla="*/ 816964 h 1399152"/>
              <a:gd name="connsiteX10" fmla="*/ 1401527 w 1533243"/>
              <a:gd name="connsiteY10" fmla="*/ 884865 h 1399152"/>
              <a:gd name="connsiteX11" fmla="*/ 1351734 w 1533243"/>
              <a:gd name="connsiteY11" fmla="*/ 1011613 h 1399152"/>
              <a:gd name="connsiteX12" fmla="*/ 1409700 w 1533243"/>
              <a:gd name="connsiteY12" fmla="*/ 1399152 h 1399152"/>
              <a:gd name="connsiteX13" fmla="*/ 1409700 w 1533243"/>
              <a:gd name="connsiteY13" fmla="*/ 1399152 h 1399152"/>
              <a:gd name="connsiteX0" fmla="*/ 0 w 1533243"/>
              <a:gd name="connsiteY0" fmla="*/ 40252 h 1399152"/>
              <a:gd name="connsiteX1" fmla="*/ 273050 w 1533243"/>
              <a:gd name="connsiteY1" fmla="*/ 110102 h 1399152"/>
              <a:gd name="connsiteX2" fmla="*/ 776838 w 1533243"/>
              <a:gd name="connsiteY2" fmla="*/ 11205 h 1399152"/>
              <a:gd name="connsiteX3" fmla="*/ 1310992 w 1533243"/>
              <a:gd name="connsiteY3" fmla="*/ 151534 h 1399152"/>
              <a:gd name="connsiteX4" fmla="*/ 1347207 w 1533243"/>
              <a:gd name="connsiteY4" fmla="*/ 219435 h 1399152"/>
              <a:gd name="connsiteX5" fmla="*/ 1338153 w 1533243"/>
              <a:gd name="connsiteY5" fmla="*/ 414085 h 1399152"/>
              <a:gd name="connsiteX6" fmla="*/ 1428687 w 1533243"/>
              <a:gd name="connsiteY6" fmla="*/ 527253 h 1399152"/>
              <a:gd name="connsiteX7" fmla="*/ 1492062 w 1533243"/>
              <a:gd name="connsiteY7" fmla="*/ 577047 h 1399152"/>
              <a:gd name="connsiteX8" fmla="*/ 1512369 w 1533243"/>
              <a:gd name="connsiteY8" fmla="*/ 637781 h 1399152"/>
              <a:gd name="connsiteX9" fmla="*/ 1532803 w 1533243"/>
              <a:gd name="connsiteY9" fmla="*/ 816964 h 1399152"/>
              <a:gd name="connsiteX10" fmla="*/ 1401527 w 1533243"/>
              <a:gd name="connsiteY10" fmla="*/ 862231 h 1399152"/>
              <a:gd name="connsiteX11" fmla="*/ 1351734 w 1533243"/>
              <a:gd name="connsiteY11" fmla="*/ 1011613 h 1399152"/>
              <a:gd name="connsiteX12" fmla="*/ 1409700 w 1533243"/>
              <a:gd name="connsiteY12" fmla="*/ 1399152 h 1399152"/>
              <a:gd name="connsiteX13" fmla="*/ 1409700 w 1533243"/>
              <a:gd name="connsiteY13" fmla="*/ 1399152 h 1399152"/>
              <a:gd name="connsiteX0" fmla="*/ 0 w 1533243"/>
              <a:gd name="connsiteY0" fmla="*/ 40252 h 1399152"/>
              <a:gd name="connsiteX1" fmla="*/ 273050 w 1533243"/>
              <a:gd name="connsiteY1" fmla="*/ 110102 h 1399152"/>
              <a:gd name="connsiteX2" fmla="*/ 776838 w 1533243"/>
              <a:gd name="connsiteY2" fmla="*/ 11205 h 1399152"/>
              <a:gd name="connsiteX3" fmla="*/ 1310992 w 1533243"/>
              <a:gd name="connsiteY3" fmla="*/ 151534 h 1399152"/>
              <a:gd name="connsiteX4" fmla="*/ 1347207 w 1533243"/>
              <a:gd name="connsiteY4" fmla="*/ 219435 h 1399152"/>
              <a:gd name="connsiteX5" fmla="*/ 1338153 w 1533243"/>
              <a:gd name="connsiteY5" fmla="*/ 414085 h 1399152"/>
              <a:gd name="connsiteX6" fmla="*/ 1428687 w 1533243"/>
              <a:gd name="connsiteY6" fmla="*/ 527253 h 1399152"/>
              <a:gd name="connsiteX7" fmla="*/ 1492062 w 1533243"/>
              <a:gd name="connsiteY7" fmla="*/ 577047 h 1399152"/>
              <a:gd name="connsiteX8" fmla="*/ 1512369 w 1533243"/>
              <a:gd name="connsiteY8" fmla="*/ 637781 h 1399152"/>
              <a:gd name="connsiteX9" fmla="*/ 1532803 w 1533243"/>
              <a:gd name="connsiteY9" fmla="*/ 816964 h 1399152"/>
              <a:gd name="connsiteX10" fmla="*/ 1401527 w 1533243"/>
              <a:gd name="connsiteY10" fmla="*/ 862231 h 1399152"/>
              <a:gd name="connsiteX11" fmla="*/ 1351734 w 1533243"/>
              <a:gd name="connsiteY11" fmla="*/ 1011613 h 1399152"/>
              <a:gd name="connsiteX12" fmla="*/ 1265726 w 1533243"/>
              <a:gd name="connsiteY12" fmla="*/ 1074988 h 1399152"/>
              <a:gd name="connsiteX13" fmla="*/ 1409700 w 1533243"/>
              <a:gd name="connsiteY13" fmla="*/ 1399152 h 1399152"/>
              <a:gd name="connsiteX14" fmla="*/ 1409700 w 1533243"/>
              <a:gd name="connsiteY14" fmla="*/ 1399152 h 1399152"/>
              <a:gd name="connsiteX0" fmla="*/ 0 w 1533243"/>
              <a:gd name="connsiteY0" fmla="*/ 40252 h 1399152"/>
              <a:gd name="connsiteX1" fmla="*/ 273050 w 1533243"/>
              <a:gd name="connsiteY1" fmla="*/ 110102 h 1399152"/>
              <a:gd name="connsiteX2" fmla="*/ 776838 w 1533243"/>
              <a:gd name="connsiteY2" fmla="*/ 11205 h 1399152"/>
              <a:gd name="connsiteX3" fmla="*/ 1310992 w 1533243"/>
              <a:gd name="connsiteY3" fmla="*/ 151534 h 1399152"/>
              <a:gd name="connsiteX4" fmla="*/ 1347207 w 1533243"/>
              <a:gd name="connsiteY4" fmla="*/ 219435 h 1399152"/>
              <a:gd name="connsiteX5" fmla="*/ 1338153 w 1533243"/>
              <a:gd name="connsiteY5" fmla="*/ 414085 h 1399152"/>
              <a:gd name="connsiteX6" fmla="*/ 1428687 w 1533243"/>
              <a:gd name="connsiteY6" fmla="*/ 527253 h 1399152"/>
              <a:gd name="connsiteX7" fmla="*/ 1492062 w 1533243"/>
              <a:gd name="connsiteY7" fmla="*/ 577047 h 1399152"/>
              <a:gd name="connsiteX8" fmla="*/ 1512369 w 1533243"/>
              <a:gd name="connsiteY8" fmla="*/ 637781 h 1399152"/>
              <a:gd name="connsiteX9" fmla="*/ 1532803 w 1533243"/>
              <a:gd name="connsiteY9" fmla="*/ 816964 h 1399152"/>
              <a:gd name="connsiteX10" fmla="*/ 1401527 w 1533243"/>
              <a:gd name="connsiteY10" fmla="*/ 862231 h 1399152"/>
              <a:gd name="connsiteX11" fmla="*/ 1351734 w 1533243"/>
              <a:gd name="connsiteY11" fmla="*/ 1011613 h 1399152"/>
              <a:gd name="connsiteX12" fmla="*/ 1270252 w 1533243"/>
              <a:gd name="connsiteY12" fmla="*/ 1093095 h 1399152"/>
              <a:gd name="connsiteX13" fmla="*/ 1409700 w 1533243"/>
              <a:gd name="connsiteY13" fmla="*/ 1399152 h 1399152"/>
              <a:gd name="connsiteX14" fmla="*/ 1409700 w 1533243"/>
              <a:gd name="connsiteY14" fmla="*/ 1399152 h 1399152"/>
              <a:gd name="connsiteX0" fmla="*/ 0 w 1533243"/>
              <a:gd name="connsiteY0" fmla="*/ 40252 h 1399152"/>
              <a:gd name="connsiteX1" fmla="*/ 273050 w 1533243"/>
              <a:gd name="connsiteY1" fmla="*/ 110102 h 1399152"/>
              <a:gd name="connsiteX2" fmla="*/ 776838 w 1533243"/>
              <a:gd name="connsiteY2" fmla="*/ 11205 h 1399152"/>
              <a:gd name="connsiteX3" fmla="*/ 1310992 w 1533243"/>
              <a:gd name="connsiteY3" fmla="*/ 151534 h 1399152"/>
              <a:gd name="connsiteX4" fmla="*/ 1347207 w 1533243"/>
              <a:gd name="connsiteY4" fmla="*/ 219435 h 1399152"/>
              <a:gd name="connsiteX5" fmla="*/ 1338153 w 1533243"/>
              <a:gd name="connsiteY5" fmla="*/ 414085 h 1399152"/>
              <a:gd name="connsiteX6" fmla="*/ 1428687 w 1533243"/>
              <a:gd name="connsiteY6" fmla="*/ 527253 h 1399152"/>
              <a:gd name="connsiteX7" fmla="*/ 1492062 w 1533243"/>
              <a:gd name="connsiteY7" fmla="*/ 577047 h 1399152"/>
              <a:gd name="connsiteX8" fmla="*/ 1512369 w 1533243"/>
              <a:gd name="connsiteY8" fmla="*/ 637781 h 1399152"/>
              <a:gd name="connsiteX9" fmla="*/ 1532803 w 1533243"/>
              <a:gd name="connsiteY9" fmla="*/ 816964 h 1399152"/>
              <a:gd name="connsiteX10" fmla="*/ 1401527 w 1533243"/>
              <a:gd name="connsiteY10" fmla="*/ 862231 h 1399152"/>
              <a:gd name="connsiteX11" fmla="*/ 1351734 w 1533243"/>
              <a:gd name="connsiteY11" fmla="*/ 1011613 h 1399152"/>
              <a:gd name="connsiteX12" fmla="*/ 1270252 w 1533243"/>
              <a:gd name="connsiteY12" fmla="*/ 1093095 h 1399152"/>
              <a:gd name="connsiteX13" fmla="*/ 1234039 w 1533243"/>
              <a:gd name="connsiteY13" fmla="*/ 1224370 h 1399152"/>
              <a:gd name="connsiteX14" fmla="*/ 1409700 w 1533243"/>
              <a:gd name="connsiteY14" fmla="*/ 1399152 h 1399152"/>
              <a:gd name="connsiteX15" fmla="*/ 1409700 w 1533243"/>
              <a:gd name="connsiteY15" fmla="*/ 1399152 h 1399152"/>
              <a:gd name="connsiteX0" fmla="*/ 0 w 1533243"/>
              <a:gd name="connsiteY0" fmla="*/ 40252 h 1399152"/>
              <a:gd name="connsiteX1" fmla="*/ 273050 w 1533243"/>
              <a:gd name="connsiteY1" fmla="*/ 110102 h 1399152"/>
              <a:gd name="connsiteX2" fmla="*/ 776838 w 1533243"/>
              <a:gd name="connsiteY2" fmla="*/ 11205 h 1399152"/>
              <a:gd name="connsiteX3" fmla="*/ 1310992 w 1533243"/>
              <a:gd name="connsiteY3" fmla="*/ 151534 h 1399152"/>
              <a:gd name="connsiteX4" fmla="*/ 1347207 w 1533243"/>
              <a:gd name="connsiteY4" fmla="*/ 219435 h 1399152"/>
              <a:gd name="connsiteX5" fmla="*/ 1338153 w 1533243"/>
              <a:gd name="connsiteY5" fmla="*/ 414085 h 1399152"/>
              <a:gd name="connsiteX6" fmla="*/ 1428687 w 1533243"/>
              <a:gd name="connsiteY6" fmla="*/ 527253 h 1399152"/>
              <a:gd name="connsiteX7" fmla="*/ 1492062 w 1533243"/>
              <a:gd name="connsiteY7" fmla="*/ 577047 h 1399152"/>
              <a:gd name="connsiteX8" fmla="*/ 1512369 w 1533243"/>
              <a:gd name="connsiteY8" fmla="*/ 637781 h 1399152"/>
              <a:gd name="connsiteX9" fmla="*/ 1532803 w 1533243"/>
              <a:gd name="connsiteY9" fmla="*/ 816964 h 1399152"/>
              <a:gd name="connsiteX10" fmla="*/ 1401527 w 1533243"/>
              <a:gd name="connsiteY10" fmla="*/ 862231 h 1399152"/>
              <a:gd name="connsiteX11" fmla="*/ 1351734 w 1533243"/>
              <a:gd name="connsiteY11" fmla="*/ 1011613 h 1399152"/>
              <a:gd name="connsiteX12" fmla="*/ 1270252 w 1533243"/>
              <a:gd name="connsiteY12" fmla="*/ 1093095 h 1399152"/>
              <a:gd name="connsiteX13" fmla="*/ 1234039 w 1533243"/>
              <a:gd name="connsiteY13" fmla="*/ 1224370 h 1399152"/>
              <a:gd name="connsiteX14" fmla="*/ 1175191 w 1533243"/>
              <a:gd name="connsiteY14" fmla="*/ 1333011 h 1399152"/>
              <a:gd name="connsiteX15" fmla="*/ 1409700 w 1533243"/>
              <a:gd name="connsiteY15" fmla="*/ 1399152 h 1399152"/>
              <a:gd name="connsiteX16" fmla="*/ 1409700 w 1533243"/>
              <a:gd name="connsiteY16" fmla="*/ 1399152 h 1399152"/>
              <a:gd name="connsiteX0" fmla="*/ 0 w 1533243"/>
              <a:gd name="connsiteY0" fmla="*/ 40252 h 1417389"/>
              <a:gd name="connsiteX1" fmla="*/ 273050 w 1533243"/>
              <a:gd name="connsiteY1" fmla="*/ 110102 h 1417389"/>
              <a:gd name="connsiteX2" fmla="*/ 776838 w 1533243"/>
              <a:gd name="connsiteY2" fmla="*/ 11205 h 1417389"/>
              <a:gd name="connsiteX3" fmla="*/ 1310992 w 1533243"/>
              <a:gd name="connsiteY3" fmla="*/ 151534 h 1417389"/>
              <a:gd name="connsiteX4" fmla="*/ 1347207 w 1533243"/>
              <a:gd name="connsiteY4" fmla="*/ 219435 h 1417389"/>
              <a:gd name="connsiteX5" fmla="*/ 1338153 w 1533243"/>
              <a:gd name="connsiteY5" fmla="*/ 414085 h 1417389"/>
              <a:gd name="connsiteX6" fmla="*/ 1428687 w 1533243"/>
              <a:gd name="connsiteY6" fmla="*/ 527253 h 1417389"/>
              <a:gd name="connsiteX7" fmla="*/ 1492062 w 1533243"/>
              <a:gd name="connsiteY7" fmla="*/ 577047 h 1417389"/>
              <a:gd name="connsiteX8" fmla="*/ 1512369 w 1533243"/>
              <a:gd name="connsiteY8" fmla="*/ 637781 h 1417389"/>
              <a:gd name="connsiteX9" fmla="*/ 1532803 w 1533243"/>
              <a:gd name="connsiteY9" fmla="*/ 816964 h 1417389"/>
              <a:gd name="connsiteX10" fmla="*/ 1401527 w 1533243"/>
              <a:gd name="connsiteY10" fmla="*/ 862231 h 1417389"/>
              <a:gd name="connsiteX11" fmla="*/ 1351734 w 1533243"/>
              <a:gd name="connsiteY11" fmla="*/ 1011613 h 1417389"/>
              <a:gd name="connsiteX12" fmla="*/ 1270252 w 1533243"/>
              <a:gd name="connsiteY12" fmla="*/ 1093095 h 1417389"/>
              <a:gd name="connsiteX13" fmla="*/ 1234039 w 1533243"/>
              <a:gd name="connsiteY13" fmla="*/ 1224370 h 1417389"/>
              <a:gd name="connsiteX14" fmla="*/ 1175191 w 1533243"/>
              <a:gd name="connsiteY14" fmla="*/ 1333011 h 1417389"/>
              <a:gd name="connsiteX15" fmla="*/ 1034862 w 1533243"/>
              <a:gd name="connsiteY15" fmla="*/ 1414493 h 1417389"/>
              <a:gd name="connsiteX16" fmla="*/ 1409700 w 1533243"/>
              <a:gd name="connsiteY16" fmla="*/ 1399152 h 1417389"/>
              <a:gd name="connsiteX17" fmla="*/ 1409700 w 1533243"/>
              <a:gd name="connsiteY17" fmla="*/ 1399152 h 1417389"/>
              <a:gd name="connsiteX0" fmla="*/ 0 w 1533243"/>
              <a:gd name="connsiteY0" fmla="*/ 40252 h 1532233"/>
              <a:gd name="connsiteX1" fmla="*/ 273050 w 1533243"/>
              <a:gd name="connsiteY1" fmla="*/ 110102 h 1532233"/>
              <a:gd name="connsiteX2" fmla="*/ 776838 w 1533243"/>
              <a:gd name="connsiteY2" fmla="*/ 11205 h 1532233"/>
              <a:gd name="connsiteX3" fmla="*/ 1310992 w 1533243"/>
              <a:gd name="connsiteY3" fmla="*/ 151534 h 1532233"/>
              <a:gd name="connsiteX4" fmla="*/ 1347207 w 1533243"/>
              <a:gd name="connsiteY4" fmla="*/ 219435 h 1532233"/>
              <a:gd name="connsiteX5" fmla="*/ 1338153 w 1533243"/>
              <a:gd name="connsiteY5" fmla="*/ 414085 h 1532233"/>
              <a:gd name="connsiteX6" fmla="*/ 1428687 w 1533243"/>
              <a:gd name="connsiteY6" fmla="*/ 527253 h 1532233"/>
              <a:gd name="connsiteX7" fmla="*/ 1492062 w 1533243"/>
              <a:gd name="connsiteY7" fmla="*/ 577047 h 1532233"/>
              <a:gd name="connsiteX8" fmla="*/ 1512369 w 1533243"/>
              <a:gd name="connsiteY8" fmla="*/ 637781 h 1532233"/>
              <a:gd name="connsiteX9" fmla="*/ 1532803 w 1533243"/>
              <a:gd name="connsiteY9" fmla="*/ 816964 h 1532233"/>
              <a:gd name="connsiteX10" fmla="*/ 1401527 w 1533243"/>
              <a:gd name="connsiteY10" fmla="*/ 862231 h 1532233"/>
              <a:gd name="connsiteX11" fmla="*/ 1351734 w 1533243"/>
              <a:gd name="connsiteY11" fmla="*/ 1011613 h 1532233"/>
              <a:gd name="connsiteX12" fmla="*/ 1270252 w 1533243"/>
              <a:gd name="connsiteY12" fmla="*/ 1093095 h 1532233"/>
              <a:gd name="connsiteX13" fmla="*/ 1234039 w 1533243"/>
              <a:gd name="connsiteY13" fmla="*/ 1224370 h 1532233"/>
              <a:gd name="connsiteX14" fmla="*/ 1175191 w 1533243"/>
              <a:gd name="connsiteY14" fmla="*/ 1333011 h 1532233"/>
              <a:gd name="connsiteX15" fmla="*/ 1034862 w 1533243"/>
              <a:gd name="connsiteY15" fmla="*/ 1414493 h 1532233"/>
              <a:gd name="connsiteX16" fmla="*/ 957908 w 1533243"/>
              <a:gd name="connsiteY16" fmla="*/ 1532188 h 1532233"/>
              <a:gd name="connsiteX17" fmla="*/ 1409700 w 1533243"/>
              <a:gd name="connsiteY17" fmla="*/ 1399152 h 1532233"/>
              <a:gd name="connsiteX18" fmla="*/ 1409700 w 1533243"/>
              <a:gd name="connsiteY18" fmla="*/ 1399152 h 1532233"/>
              <a:gd name="connsiteX0" fmla="*/ 0 w 1533243"/>
              <a:gd name="connsiteY0" fmla="*/ 40252 h 1701597"/>
              <a:gd name="connsiteX1" fmla="*/ 273050 w 1533243"/>
              <a:gd name="connsiteY1" fmla="*/ 110102 h 1701597"/>
              <a:gd name="connsiteX2" fmla="*/ 776838 w 1533243"/>
              <a:gd name="connsiteY2" fmla="*/ 11205 h 1701597"/>
              <a:gd name="connsiteX3" fmla="*/ 1310992 w 1533243"/>
              <a:gd name="connsiteY3" fmla="*/ 151534 h 1701597"/>
              <a:gd name="connsiteX4" fmla="*/ 1347207 w 1533243"/>
              <a:gd name="connsiteY4" fmla="*/ 219435 h 1701597"/>
              <a:gd name="connsiteX5" fmla="*/ 1338153 w 1533243"/>
              <a:gd name="connsiteY5" fmla="*/ 414085 h 1701597"/>
              <a:gd name="connsiteX6" fmla="*/ 1428687 w 1533243"/>
              <a:gd name="connsiteY6" fmla="*/ 527253 h 1701597"/>
              <a:gd name="connsiteX7" fmla="*/ 1492062 w 1533243"/>
              <a:gd name="connsiteY7" fmla="*/ 577047 h 1701597"/>
              <a:gd name="connsiteX8" fmla="*/ 1512369 w 1533243"/>
              <a:gd name="connsiteY8" fmla="*/ 637781 h 1701597"/>
              <a:gd name="connsiteX9" fmla="*/ 1532803 w 1533243"/>
              <a:gd name="connsiteY9" fmla="*/ 816964 h 1701597"/>
              <a:gd name="connsiteX10" fmla="*/ 1401527 w 1533243"/>
              <a:gd name="connsiteY10" fmla="*/ 862231 h 1701597"/>
              <a:gd name="connsiteX11" fmla="*/ 1351734 w 1533243"/>
              <a:gd name="connsiteY11" fmla="*/ 1011613 h 1701597"/>
              <a:gd name="connsiteX12" fmla="*/ 1270252 w 1533243"/>
              <a:gd name="connsiteY12" fmla="*/ 1093095 h 1701597"/>
              <a:gd name="connsiteX13" fmla="*/ 1234039 w 1533243"/>
              <a:gd name="connsiteY13" fmla="*/ 1224370 h 1701597"/>
              <a:gd name="connsiteX14" fmla="*/ 1175191 w 1533243"/>
              <a:gd name="connsiteY14" fmla="*/ 1333011 h 1701597"/>
              <a:gd name="connsiteX15" fmla="*/ 1034862 w 1533243"/>
              <a:gd name="connsiteY15" fmla="*/ 1414493 h 1701597"/>
              <a:gd name="connsiteX16" fmla="*/ 957908 w 1533243"/>
              <a:gd name="connsiteY16" fmla="*/ 1532188 h 1701597"/>
              <a:gd name="connsiteX17" fmla="*/ 1007702 w 1533243"/>
              <a:gd name="connsiteY17" fmla="*/ 1699677 h 1701597"/>
              <a:gd name="connsiteX18" fmla="*/ 1409700 w 1533243"/>
              <a:gd name="connsiteY18" fmla="*/ 1399152 h 1701597"/>
              <a:gd name="connsiteX19" fmla="*/ 1409700 w 1533243"/>
              <a:gd name="connsiteY19" fmla="*/ 1399152 h 1701597"/>
              <a:gd name="connsiteX0" fmla="*/ 97702 w 1630945"/>
              <a:gd name="connsiteY0" fmla="*/ 40252 h 1701597"/>
              <a:gd name="connsiteX1" fmla="*/ 370752 w 1630945"/>
              <a:gd name="connsiteY1" fmla="*/ 110102 h 1701597"/>
              <a:gd name="connsiteX2" fmla="*/ 874540 w 1630945"/>
              <a:gd name="connsiteY2" fmla="*/ 11205 h 1701597"/>
              <a:gd name="connsiteX3" fmla="*/ 1408694 w 1630945"/>
              <a:gd name="connsiteY3" fmla="*/ 151534 h 1701597"/>
              <a:gd name="connsiteX4" fmla="*/ 1444909 w 1630945"/>
              <a:gd name="connsiteY4" fmla="*/ 219435 h 1701597"/>
              <a:gd name="connsiteX5" fmla="*/ 1435855 w 1630945"/>
              <a:gd name="connsiteY5" fmla="*/ 414085 h 1701597"/>
              <a:gd name="connsiteX6" fmla="*/ 1526389 w 1630945"/>
              <a:gd name="connsiteY6" fmla="*/ 527253 h 1701597"/>
              <a:gd name="connsiteX7" fmla="*/ 1589764 w 1630945"/>
              <a:gd name="connsiteY7" fmla="*/ 577047 h 1701597"/>
              <a:gd name="connsiteX8" fmla="*/ 1610071 w 1630945"/>
              <a:gd name="connsiteY8" fmla="*/ 637781 h 1701597"/>
              <a:gd name="connsiteX9" fmla="*/ 1630505 w 1630945"/>
              <a:gd name="connsiteY9" fmla="*/ 816964 h 1701597"/>
              <a:gd name="connsiteX10" fmla="*/ 1499229 w 1630945"/>
              <a:gd name="connsiteY10" fmla="*/ 862231 h 1701597"/>
              <a:gd name="connsiteX11" fmla="*/ 1449436 w 1630945"/>
              <a:gd name="connsiteY11" fmla="*/ 1011613 h 1701597"/>
              <a:gd name="connsiteX12" fmla="*/ 1367954 w 1630945"/>
              <a:gd name="connsiteY12" fmla="*/ 1093095 h 1701597"/>
              <a:gd name="connsiteX13" fmla="*/ 1331741 w 1630945"/>
              <a:gd name="connsiteY13" fmla="*/ 1224370 h 1701597"/>
              <a:gd name="connsiteX14" fmla="*/ 1272893 w 1630945"/>
              <a:gd name="connsiteY14" fmla="*/ 1333011 h 1701597"/>
              <a:gd name="connsiteX15" fmla="*/ 1132564 w 1630945"/>
              <a:gd name="connsiteY15" fmla="*/ 1414493 h 1701597"/>
              <a:gd name="connsiteX16" fmla="*/ 1055610 w 1630945"/>
              <a:gd name="connsiteY16" fmla="*/ 1532188 h 1701597"/>
              <a:gd name="connsiteX17" fmla="*/ 1105404 w 1630945"/>
              <a:gd name="connsiteY17" fmla="*/ 1699677 h 1701597"/>
              <a:gd name="connsiteX18" fmla="*/ 1507402 w 1630945"/>
              <a:gd name="connsiteY18" fmla="*/ 1399152 h 1701597"/>
              <a:gd name="connsiteX19" fmla="*/ 0 w 1630945"/>
              <a:gd name="connsiteY19" fmla="*/ 59239 h 1701597"/>
              <a:gd name="connsiteX0" fmla="*/ 97702 w 1630945"/>
              <a:gd name="connsiteY0" fmla="*/ 40252 h 1699677"/>
              <a:gd name="connsiteX1" fmla="*/ 370752 w 1630945"/>
              <a:gd name="connsiteY1" fmla="*/ 110102 h 1699677"/>
              <a:gd name="connsiteX2" fmla="*/ 874540 w 1630945"/>
              <a:gd name="connsiteY2" fmla="*/ 11205 h 1699677"/>
              <a:gd name="connsiteX3" fmla="*/ 1408694 w 1630945"/>
              <a:gd name="connsiteY3" fmla="*/ 151534 h 1699677"/>
              <a:gd name="connsiteX4" fmla="*/ 1444909 w 1630945"/>
              <a:gd name="connsiteY4" fmla="*/ 219435 h 1699677"/>
              <a:gd name="connsiteX5" fmla="*/ 1435855 w 1630945"/>
              <a:gd name="connsiteY5" fmla="*/ 414085 h 1699677"/>
              <a:gd name="connsiteX6" fmla="*/ 1526389 w 1630945"/>
              <a:gd name="connsiteY6" fmla="*/ 527253 h 1699677"/>
              <a:gd name="connsiteX7" fmla="*/ 1589764 w 1630945"/>
              <a:gd name="connsiteY7" fmla="*/ 577047 h 1699677"/>
              <a:gd name="connsiteX8" fmla="*/ 1610071 w 1630945"/>
              <a:gd name="connsiteY8" fmla="*/ 637781 h 1699677"/>
              <a:gd name="connsiteX9" fmla="*/ 1630505 w 1630945"/>
              <a:gd name="connsiteY9" fmla="*/ 816964 h 1699677"/>
              <a:gd name="connsiteX10" fmla="*/ 1499229 w 1630945"/>
              <a:gd name="connsiteY10" fmla="*/ 862231 h 1699677"/>
              <a:gd name="connsiteX11" fmla="*/ 1449436 w 1630945"/>
              <a:gd name="connsiteY11" fmla="*/ 1011613 h 1699677"/>
              <a:gd name="connsiteX12" fmla="*/ 1367954 w 1630945"/>
              <a:gd name="connsiteY12" fmla="*/ 1093095 h 1699677"/>
              <a:gd name="connsiteX13" fmla="*/ 1331741 w 1630945"/>
              <a:gd name="connsiteY13" fmla="*/ 1224370 h 1699677"/>
              <a:gd name="connsiteX14" fmla="*/ 1272893 w 1630945"/>
              <a:gd name="connsiteY14" fmla="*/ 1333011 h 1699677"/>
              <a:gd name="connsiteX15" fmla="*/ 1132564 w 1630945"/>
              <a:gd name="connsiteY15" fmla="*/ 1414493 h 1699677"/>
              <a:gd name="connsiteX16" fmla="*/ 1055610 w 1630945"/>
              <a:gd name="connsiteY16" fmla="*/ 1532188 h 1699677"/>
              <a:gd name="connsiteX17" fmla="*/ 1105404 w 1630945"/>
              <a:gd name="connsiteY17" fmla="*/ 1699677 h 1699677"/>
              <a:gd name="connsiteX18" fmla="*/ 1507402 w 1630945"/>
              <a:gd name="connsiteY18" fmla="*/ 1399152 h 1699677"/>
              <a:gd name="connsiteX19" fmla="*/ 0 w 1630945"/>
              <a:gd name="connsiteY19" fmla="*/ 59239 h 1699677"/>
              <a:gd name="connsiteX0" fmla="*/ 97702 w 1630945"/>
              <a:gd name="connsiteY0" fmla="*/ 40252 h 1699677"/>
              <a:gd name="connsiteX1" fmla="*/ 370752 w 1630945"/>
              <a:gd name="connsiteY1" fmla="*/ 110102 h 1699677"/>
              <a:gd name="connsiteX2" fmla="*/ 874540 w 1630945"/>
              <a:gd name="connsiteY2" fmla="*/ 11205 h 1699677"/>
              <a:gd name="connsiteX3" fmla="*/ 1408694 w 1630945"/>
              <a:gd name="connsiteY3" fmla="*/ 151534 h 1699677"/>
              <a:gd name="connsiteX4" fmla="*/ 1444909 w 1630945"/>
              <a:gd name="connsiteY4" fmla="*/ 219435 h 1699677"/>
              <a:gd name="connsiteX5" fmla="*/ 1435855 w 1630945"/>
              <a:gd name="connsiteY5" fmla="*/ 414085 h 1699677"/>
              <a:gd name="connsiteX6" fmla="*/ 1526389 w 1630945"/>
              <a:gd name="connsiteY6" fmla="*/ 527253 h 1699677"/>
              <a:gd name="connsiteX7" fmla="*/ 1589764 w 1630945"/>
              <a:gd name="connsiteY7" fmla="*/ 577047 h 1699677"/>
              <a:gd name="connsiteX8" fmla="*/ 1610071 w 1630945"/>
              <a:gd name="connsiteY8" fmla="*/ 637781 h 1699677"/>
              <a:gd name="connsiteX9" fmla="*/ 1630505 w 1630945"/>
              <a:gd name="connsiteY9" fmla="*/ 816964 h 1699677"/>
              <a:gd name="connsiteX10" fmla="*/ 1499229 w 1630945"/>
              <a:gd name="connsiteY10" fmla="*/ 862231 h 1699677"/>
              <a:gd name="connsiteX11" fmla="*/ 1449436 w 1630945"/>
              <a:gd name="connsiteY11" fmla="*/ 1011613 h 1699677"/>
              <a:gd name="connsiteX12" fmla="*/ 1367954 w 1630945"/>
              <a:gd name="connsiteY12" fmla="*/ 1093095 h 1699677"/>
              <a:gd name="connsiteX13" fmla="*/ 1331741 w 1630945"/>
              <a:gd name="connsiteY13" fmla="*/ 1224370 h 1699677"/>
              <a:gd name="connsiteX14" fmla="*/ 1272893 w 1630945"/>
              <a:gd name="connsiteY14" fmla="*/ 1333011 h 1699677"/>
              <a:gd name="connsiteX15" fmla="*/ 1132564 w 1630945"/>
              <a:gd name="connsiteY15" fmla="*/ 1414493 h 1699677"/>
              <a:gd name="connsiteX16" fmla="*/ 1055610 w 1630945"/>
              <a:gd name="connsiteY16" fmla="*/ 1532188 h 1699677"/>
              <a:gd name="connsiteX17" fmla="*/ 1069190 w 1630945"/>
              <a:gd name="connsiteY17" fmla="*/ 1636302 h 1699677"/>
              <a:gd name="connsiteX18" fmla="*/ 1105404 w 1630945"/>
              <a:gd name="connsiteY18" fmla="*/ 1699677 h 1699677"/>
              <a:gd name="connsiteX19" fmla="*/ 1507402 w 1630945"/>
              <a:gd name="connsiteY19" fmla="*/ 1399152 h 1699677"/>
              <a:gd name="connsiteX20" fmla="*/ 0 w 1630945"/>
              <a:gd name="connsiteY20" fmla="*/ 59239 h 1699677"/>
              <a:gd name="connsiteX0" fmla="*/ 97702 w 1630945"/>
              <a:gd name="connsiteY0" fmla="*/ 40252 h 1792985"/>
              <a:gd name="connsiteX1" fmla="*/ 370752 w 1630945"/>
              <a:gd name="connsiteY1" fmla="*/ 110102 h 1792985"/>
              <a:gd name="connsiteX2" fmla="*/ 874540 w 1630945"/>
              <a:gd name="connsiteY2" fmla="*/ 11205 h 1792985"/>
              <a:gd name="connsiteX3" fmla="*/ 1408694 w 1630945"/>
              <a:gd name="connsiteY3" fmla="*/ 151534 h 1792985"/>
              <a:gd name="connsiteX4" fmla="*/ 1444909 w 1630945"/>
              <a:gd name="connsiteY4" fmla="*/ 219435 h 1792985"/>
              <a:gd name="connsiteX5" fmla="*/ 1435855 w 1630945"/>
              <a:gd name="connsiteY5" fmla="*/ 414085 h 1792985"/>
              <a:gd name="connsiteX6" fmla="*/ 1526389 w 1630945"/>
              <a:gd name="connsiteY6" fmla="*/ 527253 h 1792985"/>
              <a:gd name="connsiteX7" fmla="*/ 1589764 w 1630945"/>
              <a:gd name="connsiteY7" fmla="*/ 577047 h 1792985"/>
              <a:gd name="connsiteX8" fmla="*/ 1610071 w 1630945"/>
              <a:gd name="connsiteY8" fmla="*/ 637781 h 1792985"/>
              <a:gd name="connsiteX9" fmla="*/ 1630505 w 1630945"/>
              <a:gd name="connsiteY9" fmla="*/ 816964 h 1792985"/>
              <a:gd name="connsiteX10" fmla="*/ 1499229 w 1630945"/>
              <a:gd name="connsiteY10" fmla="*/ 862231 h 1792985"/>
              <a:gd name="connsiteX11" fmla="*/ 1449436 w 1630945"/>
              <a:gd name="connsiteY11" fmla="*/ 1011613 h 1792985"/>
              <a:gd name="connsiteX12" fmla="*/ 1367954 w 1630945"/>
              <a:gd name="connsiteY12" fmla="*/ 1093095 h 1792985"/>
              <a:gd name="connsiteX13" fmla="*/ 1331741 w 1630945"/>
              <a:gd name="connsiteY13" fmla="*/ 1224370 h 1792985"/>
              <a:gd name="connsiteX14" fmla="*/ 1272893 w 1630945"/>
              <a:gd name="connsiteY14" fmla="*/ 1333011 h 1792985"/>
              <a:gd name="connsiteX15" fmla="*/ 1132564 w 1630945"/>
              <a:gd name="connsiteY15" fmla="*/ 1414493 h 1792985"/>
              <a:gd name="connsiteX16" fmla="*/ 1055610 w 1630945"/>
              <a:gd name="connsiteY16" fmla="*/ 1532188 h 1792985"/>
              <a:gd name="connsiteX17" fmla="*/ 1069190 w 1630945"/>
              <a:gd name="connsiteY17" fmla="*/ 1636302 h 1792985"/>
              <a:gd name="connsiteX18" fmla="*/ 1105404 w 1630945"/>
              <a:gd name="connsiteY18" fmla="*/ 1699677 h 1792985"/>
              <a:gd name="connsiteX19" fmla="*/ 1182358 w 1630945"/>
              <a:gd name="connsiteY19" fmla="*/ 1781158 h 1792985"/>
              <a:gd name="connsiteX20" fmla="*/ 1507402 w 1630945"/>
              <a:gd name="connsiteY20" fmla="*/ 1399152 h 1792985"/>
              <a:gd name="connsiteX21" fmla="*/ 0 w 1630945"/>
              <a:gd name="connsiteY21" fmla="*/ 59239 h 1792985"/>
              <a:gd name="connsiteX0" fmla="*/ 97702 w 1630945"/>
              <a:gd name="connsiteY0" fmla="*/ 40252 h 1781158"/>
              <a:gd name="connsiteX1" fmla="*/ 370752 w 1630945"/>
              <a:gd name="connsiteY1" fmla="*/ 110102 h 1781158"/>
              <a:gd name="connsiteX2" fmla="*/ 874540 w 1630945"/>
              <a:gd name="connsiteY2" fmla="*/ 11205 h 1781158"/>
              <a:gd name="connsiteX3" fmla="*/ 1408694 w 1630945"/>
              <a:gd name="connsiteY3" fmla="*/ 151534 h 1781158"/>
              <a:gd name="connsiteX4" fmla="*/ 1444909 w 1630945"/>
              <a:gd name="connsiteY4" fmla="*/ 219435 h 1781158"/>
              <a:gd name="connsiteX5" fmla="*/ 1435855 w 1630945"/>
              <a:gd name="connsiteY5" fmla="*/ 414085 h 1781158"/>
              <a:gd name="connsiteX6" fmla="*/ 1526389 w 1630945"/>
              <a:gd name="connsiteY6" fmla="*/ 527253 h 1781158"/>
              <a:gd name="connsiteX7" fmla="*/ 1589764 w 1630945"/>
              <a:gd name="connsiteY7" fmla="*/ 577047 h 1781158"/>
              <a:gd name="connsiteX8" fmla="*/ 1610071 w 1630945"/>
              <a:gd name="connsiteY8" fmla="*/ 637781 h 1781158"/>
              <a:gd name="connsiteX9" fmla="*/ 1630505 w 1630945"/>
              <a:gd name="connsiteY9" fmla="*/ 816964 h 1781158"/>
              <a:gd name="connsiteX10" fmla="*/ 1499229 w 1630945"/>
              <a:gd name="connsiteY10" fmla="*/ 862231 h 1781158"/>
              <a:gd name="connsiteX11" fmla="*/ 1449436 w 1630945"/>
              <a:gd name="connsiteY11" fmla="*/ 1011613 h 1781158"/>
              <a:gd name="connsiteX12" fmla="*/ 1367954 w 1630945"/>
              <a:gd name="connsiteY12" fmla="*/ 1093095 h 1781158"/>
              <a:gd name="connsiteX13" fmla="*/ 1331741 w 1630945"/>
              <a:gd name="connsiteY13" fmla="*/ 1224370 h 1781158"/>
              <a:gd name="connsiteX14" fmla="*/ 1272893 w 1630945"/>
              <a:gd name="connsiteY14" fmla="*/ 1333011 h 1781158"/>
              <a:gd name="connsiteX15" fmla="*/ 1132564 w 1630945"/>
              <a:gd name="connsiteY15" fmla="*/ 1414493 h 1781158"/>
              <a:gd name="connsiteX16" fmla="*/ 1055610 w 1630945"/>
              <a:gd name="connsiteY16" fmla="*/ 1532188 h 1781158"/>
              <a:gd name="connsiteX17" fmla="*/ 1069190 w 1630945"/>
              <a:gd name="connsiteY17" fmla="*/ 1636302 h 1781158"/>
              <a:gd name="connsiteX18" fmla="*/ 1105404 w 1630945"/>
              <a:gd name="connsiteY18" fmla="*/ 1699677 h 1781158"/>
              <a:gd name="connsiteX19" fmla="*/ 1182358 w 1630945"/>
              <a:gd name="connsiteY19" fmla="*/ 1781158 h 1781158"/>
              <a:gd name="connsiteX20" fmla="*/ 1507402 w 1630945"/>
              <a:gd name="connsiteY20" fmla="*/ 1399152 h 1781158"/>
              <a:gd name="connsiteX21" fmla="*/ 0 w 1630945"/>
              <a:gd name="connsiteY21" fmla="*/ 59239 h 1781158"/>
              <a:gd name="connsiteX0" fmla="*/ 97702 w 1630945"/>
              <a:gd name="connsiteY0" fmla="*/ 40252 h 1866952"/>
              <a:gd name="connsiteX1" fmla="*/ 370752 w 1630945"/>
              <a:gd name="connsiteY1" fmla="*/ 110102 h 1866952"/>
              <a:gd name="connsiteX2" fmla="*/ 874540 w 1630945"/>
              <a:gd name="connsiteY2" fmla="*/ 11205 h 1866952"/>
              <a:gd name="connsiteX3" fmla="*/ 1408694 w 1630945"/>
              <a:gd name="connsiteY3" fmla="*/ 151534 h 1866952"/>
              <a:gd name="connsiteX4" fmla="*/ 1444909 w 1630945"/>
              <a:gd name="connsiteY4" fmla="*/ 219435 h 1866952"/>
              <a:gd name="connsiteX5" fmla="*/ 1435855 w 1630945"/>
              <a:gd name="connsiteY5" fmla="*/ 414085 h 1866952"/>
              <a:gd name="connsiteX6" fmla="*/ 1526389 w 1630945"/>
              <a:gd name="connsiteY6" fmla="*/ 527253 h 1866952"/>
              <a:gd name="connsiteX7" fmla="*/ 1589764 w 1630945"/>
              <a:gd name="connsiteY7" fmla="*/ 577047 h 1866952"/>
              <a:gd name="connsiteX8" fmla="*/ 1610071 w 1630945"/>
              <a:gd name="connsiteY8" fmla="*/ 637781 h 1866952"/>
              <a:gd name="connsiteX9" fmla="*/ 1630505 w 1630945"/>
              <a:gd name="connsiteY9" fmla="*/ 816964 h 1866952"/>
              <a:gd name="connsiteX10" fmla="*/ 1499229 w 1630945"/>
              <a:gd name="connsiteY10" fmla="*/ 862231 h 1866952"/>
              <a:gd name="connsiteX11" fmla="*/ 1449436 w 1630945"/>
              <a:gd name="connsiteY11" fmla="*/ 1011613 h 1866952"/>
              <a:gd name="connsiteX12" fmla="*/ 1367954 w 1630945"/>
              <a:gd name="connsiteY12" fmla="*/ 1093095 h 1866952"/>
              <a:gd name="connsiteX13" fmla="*/ 1331741 w 1630945"/>
              <a:gd name="connsiteY13" fmla="*/ 1224370 h 1866952"/>
              <a:gd name="connsiteX14" fmla="*/ 1272893 w 1630945"/>
              <a:gd name="connsiteY14" fmla="*/ 1333011 h 1866952"/>
              <a:gd name="connsiteX15" fmla="*/ 1132564 w 1630945"/>
              <a:gd name="connsiteY15" fmla="*/ 1414493 h 1866952"/>
              <a:gd name="connsiteX16" fmla="*/ 1055610 w 1630945"/>
              <a:gd name="connsiteY16" fmla="*/ 1532188 h 1866952"/>
              <a:gd name="connsiteX17" fmla="*/ 1069190 w 1630945"/>
              <a:gd name="connsiteY17" fmla="*/ 1636302 h 1866952"/>
              <a:gd name="connsiteX18" fmla="*/ 1105404 w 1630945"/>
              <a:gd name="connsiteY18" fmla="*/ 1699677 h 1866952"/>
              <a:gd name="connsiteX19" fmla="*/ 1182358 w 1630945"/>
              <a:gd name="connsiteY19" fmla="*/ 1781158 h 1866952"/>
              <a:gd name="connsiteX20" fmla="*/ 1227626 w 1630945"/>
              <a:gd name="connsiteY20" fmla="*/ 1849059 h 1866952"/>
              <a:gd name="connsiteX21" fmla="*/ 1507402 w 1630945"/>
              <a:gd name="connsiteY21" fmla="*/ 1399152 h 1866952"/>
              <a:gd name="connsiteX22" fmla="*/ 0 w 1630945"/>
              <a:gd name="connsiteY22" fmla="*/ 59239 h 1866952"/>
              <a:gd name="connsiteX0" fmla="*/ 97702 w 1630945"/>
              <a:gd name="connsiteY0" fmla="*/ 40252 h 1849059"/>
              <a:gd name="connsiteX1" fmla="*/ 370752 w 1630945"/>
              <a:gd name="connsiteY1" fmla="*/ 110102 h 1849059"/>
              <a:gd name="connsiteX2" fmla="*/ 874540 w 1630945"/>
              <a:gd name="connsiteY2" fmla="*/ 11205 h 1849059"/>
              <a:gd name="connsiteX3" fmla="*/ 1408694 w 1630945"/>
              <a:gd name="connsiteY3" fmla="*/ 151534 h 1849059"/>
              <a:gd name="connsiteX4" fmla="*/ 1444909 w 1630945"/>
              <a:gd name="connsiteY4" fmla="*/ 219435 h 1849059"/>
              <a:gd name="connsiteX5" fmla="*/ 1435855 w 1630945"/>
              <a:gd name="connsiteY5" fmla="*/ 414085 h 1849059"/>
              <a:gd name="connsiteX6" fmla="*/ 1526389 w 1630945"/>
              <a:gd name="connsiteY6" fmla="*/ 527253 h 1849059"/>
              <a:gd name="connsiteX7" fmla="*/ 1589764 w 1630945"/>
              <a:gd name="connsiteY7" fmla="*/ 577047 h 1849059"/>
              <a:gd name="connsiteX8" fmla="*/ 1610071 w 1630945"/>
              <a:gd name="connsiteY8" fmla="*/ 637781 h 1849059"/>
              <a:gd name="connsiteX9" fmla="*/ 1630505 w 1630945"/>
              <a:gd name="connsiteY9" fmla="*/ 816964 h 1849059"/>
              <a:gd name="connsiteX10" fmla="*/ 1499229 w 1630945"/>
              <a:gd name="connsiteY10" fmla="*/ 862231 h 1849059"/>
              <a:gd name="connsiteX11" fmla="*/ 1449436 w 1630945"/>
              <a:gd name="connsiteY11" fmla="*/ 1011613 h 1849059"/>
              <a:gd name="connsiteX12" fmla="*/ 1367954 w 1630945"/>
              <a:gd name="connsiteY12" fmla="*/ 1093095 h 1849059"/>
              <a:gd name="connsiteX13" fmla="*/ 1331741 w 1630945"/>
              <a:gd name="connsiteY13" fmla="*/ 1224370 h 1849059"/>
              <a:gd name="connsiteX14" fmla="*/ 1272893 w 1630945"/>
              <a:gd name="connsiteY14" fmla="*/ 1333011 h 1849059"/>
              <a:gd name="connsiteX15" fmla="*/ 1132564 w 1630945"/>
              <a:gd name="connsiteY15" fmla="*/ 1414493 h 1849059"/>
              <a:gd name="connsiteX16" fmla="*/ 1055610 w 1630945"/>
              <a:gd name="connsiteY16" fmla="*/ 1532188 h 1849059"/>
              <a:gd name="connsiteX17" fmla="*/ 1069190 w 1630945"/>
              <a:gd name="connsiteY17" fmla="*/ 1636302 h 1849059"/>
              <a:gd name="connsiteX18" fmla="*/ 1105404 w 1630945"/>
              <a:gd name="connsiteY18" fmla="*/ 1699677 h 1849059"/>
              <a:gd name="connsiteX19" fmla="*/ 1182358 w 1630945"/>
              <a:gd name="connsiteY19" fmla="*/ 1781158 h 1849059"/>
              <a:gd name="connsiteX20" fmla="*/ 1227626 w 1630945"/>
              <a:gd name="connsiteY20" fmla="*/ 1849059 h 1849059"/>
              <a:gd name="connsiteX21" fmla="*/ 1507402 w 1630945"/>
              <a:gd name="connsiteY21" fmla="*/ 1399152 h 1849059"/>
              <a:gd name="connsiteX22" fmla="*/ 0 w 1630945"/>
              <a:gd name="connsiteY22" fmla="*/ 59239 h 1849059"/>
              <a:gd name="connsiteX0" fmla="*/ 97702 w 1630945"/>
              <a:gd name="connsiteY0" fmla="*/ 40252 h 2030903"/>
              <a:gd name="connsiteX1" fmla="*/ 370752 w 1630945"/>
              <a:gd name="connsiteY1" fmla="*/ 110102 h 2030903"/>
              <a:gd name="connsiteX2" fmla="*/ 874540 w 1630945"/>
              <a:gd name="connsiteY2" fmla="*/ 11205 h 2030903"/>
              <a:gd name="connsiteX3" fmla="*/ 1408694 w 1630945"/>
              <a:gd name="connsiteY3" fmla="*/ 151534 h 2030903"/>
              <a:gd name="connsiteX4" fmla="*/ 1444909 w 1630945"/>
              <a:gd name="connsiteY4" fmla="*/ 219435 h 2030903"/>
              <a:gd name="connsiteX5" fmla="*/ 1435855 w 1630945"/>
              <a:gd name="connsiteY5" fmla="*/ 414085 h 2030903"/>
              <a:gd name="connsiteX6" fmla="*/ 1526389 w 1630945"/>
              <a:gd name="connsiteY6" fmla="*/ 527253 h 2030903"/>
              <a:gd name="connsiteX7" fmla="*/ 1589764 w 1630945"/>
              <a:gd name="connsiteY7" fmla="*/ 577047 h 2030903"/>
              <a:gd name="connsiteX8" fmla="*/ 1610071 w 1630945"/>
              <a:gd name="connsiteY8" fmla="*/ 637781 h 2030903"/>
              <a:gd name="connsiteX9" fmla="*/ 1630505 w 1630945"/>
              <a:gd name="connsiteY9" fmla="*/ 816964 h 2030903"/>
              <a:gd name="connsiteX10" fmla="*/ 1499229 w 1630945"/>
              <a:gd name="connsiteY10" fmla="*/ 862231 h 2030903"/>
              <a:gd name="connsiteX11" fmla="*/ 1449436 w 1630945"/>
              <a:gd name="connsiteY11" fmla="*/ 1011613 h 2030903"/>
              <a:gd name="connsiteX12" fmla="*/ 1367954 w 1630945"/>
              <a:gd name="connsiteY12" fmla="*/ 1093095 h 2030903"/>
              <a:gd name="connsiteX13" fmla="*/ 1331741 w 1630945"/>
              <a:gd name="connsiteY13" fmla="*/ 1224370 h 2030903"/>
              <a:gd name="connsiteX14" fmla="*/ 1272893 w 1630945"/>
              <a:gd name="connsiteY14" fmla="*/ 1333011 h 2030903"/>
              <a:gd name="connsiteX15" fmla="*/ 1132564 w 1630945"/>
              <a:gd name="connsiteY15" fmla="*/ 1414493 h 2030903"/>
              <a:gd name="connsiteX16" fmla="*/ 1055610 w 1630945"/>
              <a:gd name="connsiteY16" fmla="*/ 1532188 h 2030903"/>
              <a:gd name="connsiteX17" fmla="*/ 1069190 w 1630945"/>
              <a:gd name="connsiteY17" fmla="*/ 1636302 h 2030903"/>
              <a:gd name="connsiteX18" fmla="*/ 1105404 w 1630945"/>
              <a:gd name="connsiteY18" fmla="*/ 1699677 h 2030903"/>
              <a:gd name="connsiteX19" fmla="*/ 1182358 w 1630945"/>
              <a:gd name="connsiteY19" fmla="*/ 1781158 h 2030903"/>
              <a:gd name="connsiteX20" fmla="*/ 1227626 w 1630945"/>
              <a:gd name="connsiteY20" fmla="*/ 1849059 h 2030903"/>
              <a:gd name="connsiteX21" fmla="*/ 1286473 w 1630945"/>
              <a:gd name="connsiteY21" fmla="*/ 2016549 h 2030903"/>
              <a:gd name="connsiteX22" fmla="*/ 1507402 w 1630945"/>
              <a:gd name="connsiteY22" fmla="*/ 1399152 h 2030903"/>
              <a:gd name="connsiteX23" fmla="*/ 0 w 1630945"/>
              <a:gd name="connsiteY23" fmla="*/ 59239 h 2030903"/>
              <a:gd name="connsiteX0" fmla="*/ 97702 w 1630945"/>
              <a:gd name="connsiteY0" fmla="*/ 40252 h 2016549"/>
              <a:gd name="connsiteX1" fmla="*/ 370752 w 1630945"/>
              <a:gd name="connsiteY1" fmla="*/ 110102 h 2016549"/>
              <a:gd name="connsiteX2" fmla="*/ 874540 w 1630945"/>
              <a:gd name="connsiteY2" fmla="*/ 11205 h 2016549"/>
              <a:gd name="connsiteX3" fmla="*/ 1408694 w 1630945"/>
              <a:gd name="connsiteY3" fmla="*/ 151534 h 2016549"/>
              <a:gd name="connsiteX4" fmla="*/ 1444909 w 1630945"/>
              <a:gd name="connsiteY4" fmla="*/ 219435 h 2016549"/>
              <a:gd name="connsiteX5" fmla="*/ 1435855 w 1630945"/>
              <a:gd name="connsiteY5" fmla="*/ 414085 h 2016549"/>
              <a:gd name="connsiteX6" fmla="*/ 1526389 w 1630945"/>
              <a:gd name="connsiteY6" fmla="*/ 527253 h 2016549"/>
              <a:gd name="connsiteX7" fmla="*/ 1589764 w 1630945"/>
              <a:gd name="connsiteY7" fmla="*/ 577047 h 2016549"/>
              <a:gd name="connsiteX8" fmla="*/ 1610071 w 1630945"/>
              <a:gd name="connsiteY8" fmla="*/ 637781 h 2016549"/>
              <a:gd name="connsiteX9" fmla="*/ 1630505 w 1630945"/>
              <a:gd name="connsiteY9" fmla="*/ 816964 h 2016549"/>
              <a:gd name="connsiteX10" fmla="*/ 1499229 w 1630945"/>
              <a:gd name="connsiteY10" fmla="*/ 862231 h 2016549"/>
              <a:gd name="connsiteX11" fmla="*/ 1449436 w 1630945"/>
              <a:gd name="connsiteY11" fmla="*/ 1011613 h 2016549"/>
              <a:gd name="connsiteX12" fmla="*/ 1367954 w 1630945"/>
              <a:gd name="connsiteY12" fmla="*/ 1093095 h 2016549"/>
              <a:gd name="connsiteX13" fmla="*/ 1331741 w 1630945"/>
              <a:gd name="connsiteY13" fmla="*/ 1224370 h 2016549"/>
              <a:gd name="connsiteX14" fmla="*/ 1272893 w 1630945"/>
              <a:gd name="connsiteY14" fmla="*/ 1333011 h 2016549"/>
              <a:gd name="connsiteX15" fmla="*/ 1132564 w 1630945"/>
              <a:gd name="connsiteY15" fmla="*/ 1414493 h 2016549"/>
              <a:gd name="connsiteX16" fmla="*/ 1055610 w 1630945"/>
              <a:gd name="connsiteY16" fmla="*/ 1532188 h 2016549"/>
              <a:gd name="connsiteX17" fmla="*/ 1069190 w 1630945"/>
              <a:gd name="connsiteY17" fmla="*/ 1636302 h 2016549"/>
              <a:gd name="connsiteX18" fmla="*/ 1105404 w 1630945"/>
              <a:gd name="connsiteY18" fmla="*/ 1699677 h 2016549"/>
              <a:gd name="connsiteX19" fmla="*/ 1182358 w 1630945"/>
              <a:gd name="connsiteY19" fmla="*/ 1781158 h 2016549"/>
              <a:gd name="connsiteX20" fmla="*/ 1227626 w 1630945"/>
              <a:gd name="connsiteY20" fmla="*/ 1849059 h 2016549"/>
              <a:gd name="connsiteX21" fmla="*/ 1286473 w 1630945"/>
              <a:gd name="connsiteY21" fmla="*/ 2016549 h 2016549"/>
              <a:gd name="connsiteX22" fmla="*/ 1507402 w 1630945"/>
              <a:gd name="connsiteY22" fmla="*/ 1399152 h 2016549"/>
              <a:gd name="connsiteX23" fmla="*/ 0 w 1630945"/>
              <a:gd name="connsiteY23" fmla="*/ 59239 h 2016549"/>
              <a:gd name="connsiteX0" fmla="*/ 97702 w 1630945"/>
              <a:gd name="connsiteY0" fmla="*/ 40252 h 2129595"/>
              <a:gd name="connsiteX1" fmla="*/ 370752 w 1630945"/>
              <a:gd name="connsiteY1" fmla="*/ 110102 h 2129595"/>
              <a:gd name="connsiteX2" fmla="*/ 874540 w 1630945"/>
              <a:gd name="connsiteY2" fmla="*/ 11205 h 2129595"/>
              <a:gd name="connsiteX3" fmla="*/ 1408694 w 1630945"/>
              <a:gd name="connsiteY3" fmla="*/ 151534 h 2129595"/>
              <a:gd name="connsiteX4" fmla="*/ 1444909 w 1630945"/>
              <a:gd name="connsiteY4" fmla="*/ 219435 h 2129595"/>
              <a:gd name="connsiteX5" fmla="*/ 1435855 w 1630945"/>
              <a:gd name="connsiteY5" fmla="*/ 414085 h 2129595"/>
              <a:gd name="connsiteX6" fmla="*/ 1526389 w 1630945"/>
              <a:gd name="connsiteY6" fmla="*/ 527253 h 2129595"/>
              <a:gd name="connsiteX7" fmla="*/ 1589764 w 1630945"/>
              <a:gd name="connsiteY7" fmla="*/ 577047 h 2129595"/>
              <a:gd name="connsiteX8" fmla="*/ 1610071 w 1630945"/>
              <a:gd name="connsiteY8" fmla="*/ 637781 h 2129595"/>
              <a:gd name="connsiteX9" fmla="*/ 1630505 w 1630945"/>
              <a:gd name="connsiteY9" fmla="*/ 816964 h 2129595"/>
              <a:gd name="connsiteX10" fmla="*/ 1499229 w 1630945"/>
              <a:gd name="connsiteY10" fmla="*/ 862231 h 2129595"/>
              <a:gd name="connsiteX11" fmla="*/ 1449436 w 1630945"/>
              <a:gd name="connsiteY11" fmla="*/ 1011613 h 2129595"/>
              <a:gd name="connsiteX12" fmla="*/ 1367954 w 1630945"/>
              <a:gd name="connsiteY12" fmla="*/ 1093095 h 2129595"/>
              <a:gd name="connsiteX13" fmla="*/ 1331741 w 1630945"/>
              <a:gd name="connsiteY13" fmla="*/ 1224370 h 2129595"/>
              <a:gd name="connsiteX14" fmla="*/ 1272893 w 1630945"/>
              <a:gd name="connsiteY14" fmla="*/ 1333011 h 2129595"/>
              <a:gd name="connsiteX15" fmla="*/ 1132564 w 1630945"/>
              <a:gd name="connsiteY15" fmla="*/ 1414493 h 2129595"/>
              <a:gd name="connsiteX16" fmla="*/ 1055610 w 1630945"/>
              <a:gd name="connsiteY16" fmla="*/ 1532188 h 2129595"/>
              <a:gd name="connsiteX17" fmla="*/ 1069190 w 1630945"/>
              <a:gd name="connsiteY17" fmla="*/ 1636302 h 2129595"/>
              <a:gd name="connsiteX18" fmla="*/ 1105404 w 1630945"/>
              <a:gd name="connsiteY18" fmla="*/ 1699677 h 2129595"/>
              <a:gd name="connsiteX19" fmla="*/ 1182358 w 1630945"/>
              <a:gd name="connsiteY19" fmla="*/ 1781158 h 2129595"/>
              <a:gd name="connsiteX20" fmla="*/ 1227626 w 1630945"/>
              <a:gd name="connsiteY20" fmla="*/ 1849059 h 2129595"/>
              <a:gd name="connsiteX21" fmla="*/ 1286473 w 1630945"/>
              <a:gd name="connsiteY21" fmla="*/ 2016549 h 2129595"/>
              <a:gd name="connsiteX22" fmla="*/ 1340794 w 1630945"/>
              <a:gd name="connsiteY22" fmla="*/ 2098030 h 2129595"/>
              <a:gd name="connsiteX23" fmla="*/ 1507402 w 1630945"/>
              <a:gd name="connsiteY23" fmla="*/ 1399152 h 2129595"/>
              <a:gd name="connsiteX24" fmla="*/ 0 w 1630945"/>
              <a:gd name="connsiteY24" fmla="*/ 59239 h 2129595"/>
              <a:gd name="connsiteX0" fmla="*/ 97702 w 1630945"/>
              <a:gd name="connsiteY0" fmla="*/ 40252 h 2098030"/>
              <a:gd name="connsiteX1" fmla="*/ 370752 w 1630945"/>
              <a:gd name="connsiteY1" fmla="*/ 110102 h 2098030"/>
              <a:gd name="connsiteX2" fmla="*/ 874540 w 1630945"/>
              <a:gd name="connsiteY2" fmla="*/ 11205 h 2098030"/>
              <a:gd name="connsiteX3" fmla="*/ 1408694 w 1630945"/>
              <a:gd name="connsiteY3" fmla="*/ 151534 h 2098030"/>
              <a:gd name="connsiteX4" fmla="*/ 1444909 w 1630945"/>
              <a:gd name="connsiteY4" fmla="*/ 219435 h 2098030"/>
              <a:gd name="connsiteX5" fmla="*/ 1435855 w 1630945"/>
              <a:gd name="connsiteY5" fmla="*/ 414085 h 2098030"/>
              <a:gd name="connsiteX6" fmla="*/ 1526389 w 1630945"/>
              <a:gd name="connsiteY6" fmla="*/ 527253 h 2098030"/>
              <a:gd name="connsiteX7" fmla="*/ 1589764 w 1630945"/>
              <a:gd name="connsiteY7" fmla="*/ 577047 h 2098030"/>
              <a:gd name="connsiteX8" fmla="*/ 1610071 w 1630945"/>
              <a:gd name="connsiteY8" fmla="*/ 637781 h 2098030"/>
              <a:gd name="connsiteX9" fmla="*/ 1630505 w 1630945"/>
              <a:gd name="connsiteY9" fmla="*/ 816964 h 2098030"/>
              <a:gd name="connsiteX10" fmla="*/ 1499229 w 1630945"/>
              <a:gd name="connsiteY10" fmla="*/ 862231 h 2098030"/>
              <a:gd name="connsiteX11" fmla="*/ 1449436 w 1630945"/>
              <a:gd name="connsiteY11" fmla="*/ 1011613 h 2098030"/>
              <a:gd name="connsiteX12" fmla="*/ 1367954 w 1630945"/>
              <a:gd name="connsiteY12" fmla="*/ 1093095 h 2098030"/>
              <a:gd name="connsiteX13" fmla="*/ 1331741 w 1630945"/>
              <a:gd name="connsiteY13" fmla="*/ 1224370 h 2098030"/>
              <a:gd name="connsiteX14" fmla="*/ 1272893 w 1630945"/>
              <a:gd name="connsiteY14" fmla="*/ 1333011 h 2098030"/>
              <a:gd name="connsiteX15" fmla="*/ 1132564 w 1630945"/>
              <a:gd name="connsiteY15" fmla="*/ 1414493 h 2098030"/>
              <a:gd name="connsiteX16" fmla="*/ 1055610 w 1630945"/>
              <a:gd name="connsiteY16" fmla="*/ 1532188 h 2098030"/>
              <a:gd name="connsiteX17" fmla="*/ 1069190 w 1630945"/>
              <a:gd name="connsiteY17" fmla="*/ 1636302 h 2098030"/>
              <a:gd name="connsiteX18" fmla="*/ 1105404 w 1630945"/>
              <a:gd name="connsiteY18" fmla="*/ 1699677 h 2098030"/>
              <a:gd name="connsiteX19" fmla="*/ 1182358 w 1630945"/>
              <a:gd name="connsiteY19" fmla="*/ 1781158 h 2098030"/>
              <a:gd name="connsiteX20" fmla="*/ 1227626 w 1630945"/>
              <a:gd name="connsiteY20" fmla="*/ 1849059 h 2098030"/>
              <a:gd name="connsiteX21" fmla="*/ 1286473 w 1630945"/>
              <a:gd name="connsiteY21" fmla="*/ 2016549 h 2098030"/>
              <a:gd name="connsiteX22" fmla="*/ 1340794 w 1630945"/>
              <a:gd name="connsiteY22" fmla="*/ 2098030 h 2098030"/>
              <a:gd name="connsiteX23" fmla="*/ 1507402 w 1630945"/>
              <a:gd name="connsiteY23" fmla="*/ 1399152 h 2098030"/>
              <a:gd name="connsiteX24" fmla="*/ 0 w 1630945"/>
              <a:gd name="connsiteY24" fmla="*/ 59239 h 2098030"/>
              <a:gd name="connsiteX0" fmla="*/ 97702 w 1630945"/>
              <a:gd name="connsiteY0" fmla="*/ 40252 h 2238246"/>
              <a:gd name="connsiteX1" fmla="*/ 370752 w 1630945"/>
              <a:gd name="connsiteY1" fmla="*/ 110102 h 2238246"/>
              <a:gd name="connsiteX2" fmla="*/ 874540 w 1630945"/>
              <a:gd name="connsiteY2" fmla="*/ 11205 h 2238246"/>
              <a:gd name="connsiteX3" fmla="*/ 1408694 w 1630945"/>
              <a:gd name="connsiteY3" fmla="*/ 151534 h 2238246"/>
              <a:gd name="connsiteX4" fmla="*/ 1444909 w 1630945"/>
              <a:gd name="connsiteY4" fmla="*/ 219435 h 2238246"/>
              <a:gd name="connsiteX5" fmla="*/ 1435855 w 1630945"/>
              <a:gd name="connsiteY5" fmla="*/ 414085 h 2238246"/>
              <a:gd name="connsiteX6" fmla="*/ 1526389 w 1630945"/>
              <a:gd name="connsiteY6" fmla="*/ 527253 h 2238246"/>
              <a:gd name="connsiteX7" fmla="*/ 1589764 w 1630945"/>
              <a:gd name="connsiteY7" fmla="*/ 577047 h 2238246"/>
              <a:gd name="connsiteX8" fmla="*/ 1610071 w 1630945"/>
              <a:gd name="connsiteY8" fmla="*/ 637781 h 2238246"/>
              <a:gd name="connsiteX9" fmla="*/ 1630505 w 1630945"/>
              <a:gd name="connsiteY9" fmla="*/ 816964 h 2238246"/>
              <a:gd name="connsiteX10" fmla="*/ 1499229 w 1630945"/>
              <a:gd name="connsiteY10" fmla="*/ 862231 h 2238246"/>
              <a:gd name="connsiteX11" fmla="*/ 1449436 w 1630945"/>
              <a:gd name="connsiteY11" fmla="*/ 1011613 h 2238246"/>
              <a:gd name="connsiteX12" fmla="*/ 1367954 w 1630945"/>
              <a:gd name="connsiteY12" fmla="*/ 1093095 h 2238246"/>
              <a:gd name="connsiteX13" fmla="*/ 1331741 w 1630945"/>
              <a:gd name="connsiteY13" fmla="*/ 1224370 h 2238246"/>
              <a:gd name="connsiteX14" fmla="*/ 1272893 w 1630945"/>
              <a:gd name="connsiteY14" fmla="*/ 1333011 h 2238246"/>
              <a:gd name="connsiteX15" fmla="*/ 1132564 w 1630945"/>
              <a:gd name="connsiteY15" fmla="*/ 1414493 h 2238246"/>
              <a:gd name="connsiteX16" fmla="*/ 1055610 w 1630945"/>
              <a:gd name="connsiteY16" fmla="*/ 1532188 h 2238246"/>
              <a:gd name="connsiteX17" fmla="*/ 1069190 w 1630945"/>
              <a:gd name="connsiteY17" fmla="*/ 1636302 h 2238246"/>
              <a:gd name="connsiteX18" fmla="*/ 1105404 w 1630945"/>
              <a:gd name="connsiteY18" fmla="*/ 1699677 h 2238246"/>
              <a:gd name="connsiteX19" fmla="*/ 1182358 w 1630945"/>
              <a:gd name="connsiteY19" fmla="*/ 1781158 h 2238246"/>
              <a:gd name="connsiteX20" fmla="*/ 1227626 w 1630945"/>
              <a:gd name="connsiteY20" fmla="*/ 1849059 h 2238246"/>
              <a:gd name="connsiteX21" fmla="*/ 1286473 w 1630945"/>
              <a:gd name="connsiteY21" fmla="*/ 2016549 h 2238246"/>
              <a:gd name="connsiteX22" fmla="*/ 1340794 w 1630945"/>
              <a:gd name="connsiteY22" fmla="*/ 2098030 h 2238246"/>
              <a:gd name="connsiteX23" fmla="*/ 1472069 w 1630945"/>
              <a:gd name="connsiteY23" fmla="*/ 2206672 h 2238246"/>
              <a:gd name="connsiteX24" fmla="*/ 1507402 w 1630945"/>
              <a:gd name="connsiteY24" fmla="*/ 1399152 h 2238246"/>
              <a:gd name="connsiteX25" fmla="*/ 0 w 1630945"/>
              <a:gd name="connsiteY25" fmla="*/ 59239 h 2238246"/>
              <a:gd name="connsiteX0" fmla="*/ 97702 w 1630945"/>
              <a:gd name="connsiteY0" fmla="*/ 40252 h 2206672"/>
              <a:gd name="connsiteX1" fmla="*/ 370752 w 1630945"/>
              <a:gd name="connsiteY1" fmla="*/ 110102 h 2206672"/>
              <a:gd name="connsiteX2" fmla="*/ 874540 w 1630945"/>
              <a:gd name="connsiteY2" fmla="*/ 11205 h 2206672"/>
              <a:gd name="connsiteX3" fmla="*/ 1408694 w 1630945"/>
              <a:gd name="connsiteY3" fmla="*/ 151534 h 2206672"/>
              <a:gd name="connsiteX4" fmla="*/ 1444909 w 1630945"/>
              <a:gd name="connsiteY4" fmla="*/ 219435 h 2206672"/>
              <a:gd name="connsiteX5" fmla="*/ 1435855 w 1630945"/>
              <a:gd name="connsiteY5" fmla="*/ 414085 h 2206672"/>
              <a:gd name="connsiteX6" fmla="*/ 1526389 w 1630945"/>
              <a:gd name="connsiteY6" fmla="*/ 527253 h 2206672"/>
              <a:gd name="connsiteX7" fmla="*/ 1589764 w 1630945"/>
              <a:gd name="connsiteY7" fmla="*/ 577047 h 2206672"/>
              <a:gd name="connsiteX8" fmla="*/ 1610071 w 1630945"/>
              <a:gd name="connsiteY8" fmla="*/ 637781 h 2206672"/>
              <a:gd name="connsiteX9" fmla="*/ 1630505 w 1630945"/>
              <a:gd name="connsiteY9" fmla="*/ 816964 h 2206672"/>
              <a:gd name="connsiteX10" fmla="*/ 1499229 w 1630945"/>
              <a:gd name="connsiteY10" fmla="*/ 862231 h 2206672"/>
              <a:gd name="connsiteX11" fmla="*/ 1449436 w 1630945"/>
              <a:gd name="connsiteY11" fmla="*/ 1011613 h 2206672"/>
              <a:gd name="connsiteX12" fmla="*/ 1367954 w 1630945"/>
              <a:gd name="connsiteY12" fmla="*/ 1093095 h 2206672"/>
              <a:gd name="connsiteX13" fmla="*/ 1331741 w 1630945"/>
              <a:gd name="connsiteY13" fmla="*/ 1224370 h 2206672"/>
              <a:gd name="connsiteX14" fmla="*/ 1272893 w 1630945"/>
              <a:gd name="connsiteY14" fmla="*/ 1333011 h 2206672"/>
              <a:gd name="connsiteX15" fmla="*/ 1132564 w 1630945"/>
              <a:gd name="connsiteY15" fmla="*/ 1414493 h 2206672"/>
              <a:gd name="connsiteX16" fmla="*/ 1055610 w 1630945"/>
              <a:gd name="connsiteY16" fmla="*/ 1532188 h 2206672"/>
              <a:gd name="connsiteX17" fmla="*/ 1069190 w 1630945"/>
              <a:gd name="connsiteY17" fmla="*/ 1636302 h 2206672"/>
              <a:gd name="connsiteX18" fmla="*/ 1105404 w 1630945"/>
              <a:gd name="connsiteY18" fmla="*/ 1699677 h 2206672"/>
              <a:gd name="connsiteX19" fmla="*/ 1182358 w 1630945"/>
              <a:gd name="connsiteY19" fmla="*/ 1781158 h 2206672"/>
              <a:gd name="connsiteX20" fmla="*/ 1227626 w 1630945"/>
              <a:gd name="connsiteY20" fmla="*/ 1849059 h 2206672"/>
              <a:gd name="connsiteX21" fmla="*/ 1286473 w 1630945"/>
              <a:gd name="connsiteY21" fmla="*/ 2016549 h 2206672"/>
              <a:gd name="connsiteX22" fmla="*/ 1340794 w 1630945"/>
              <a:gd name="connsiteY22" fmla="*/ 2098030 h 2206672"/>
              <a:gd name="connsiteX23" fmla="*/ 1472069 w 1630945"/>
              <a:gd name="connsiteY23" fmla="*/ 2206672 h 2206672"/>
              <a:gd name="connsiteX24" fmla="*/ 1507402 w 1630945"/>
              <a:gd name="connsiteY24" fmla="*/ 1399152 h 2206672"/>
              <a:gd name="connsiteX25" fmla="*/ 0 w 1630945"/>
              <a:gd name="connsiteY25" fmla="*/ 59239 h 2206672"/>
              <a:gd name="connsiteX0" fmla="*/ 97702 w 1646838"/>
              <a:gd name="connsiteY0" fmla="*/ 40252 h 2328271"/>
              <a:gd name="connsiteX1" fmla="*/ 370752 w 1646838"/>
              <a:gd name="connsiteY1" fmla="*/ 110102 h 2328271"/>
              <a:gd name="connsiteX2" fmla="*/ 874540 w 1646838"/>
              <a:gd name="connsiteY2" fmla="*/ 11205 h 2328271"/>
              <a:gd name="connsiteX3" fmla="*/ 1408694 w 1646838"/>
              <a:gd name="connsiteY3" fmla="*/ 151534 h 2328271"/>
              <a:gd name="connsiteX4" fmla="*/ 1444909 w 1646838"/>
              <a:gd name="connsiteY4" fmla="*/ 219435 h 2328271"/>
              <a:gd name="connsiteX5" fmla="*/ 1435855 w 1646838"/>
              <a:gd name="connsiteY5" fmla="*/ 414085 h 2328271"/>
              <a:gd name="connsiteX6" fmla="*/ 1526389 w 1646838"/>
              <a:gd name="connsiteY6" fmla="*/ 527253 h 2328271"/>
              <a:gd name="connsiteX7" fmla="*/ 1589764 w 1646838"/>
              <a:gd name="connsiteY7" fmla="*/ 577047 h 2328271"/>
              <a:gd name="connsiteX8" fmla="*/ 1610071 w 1646838"/>
              <a:gd name="connsiteY8" fmla="*/ 637781 h 2328271"/>
              <a:gd name="connsiteX9" fmla="*/ 1630505 w 1646838"/>
              <a:gd name="connsiteY9" fmla="*/ 816964 h 2328271"/>
              <a:gd name="connsiteX10" fmla="*/ 1499229 w 1646838"/>
              <a:gd name="connsiteY10" fmla="*/ 862231 h 2328271"/>
              <a:gd name="connsiteX11" fmla="*/ 1449436 w 1646838"/>
              <a:gd name="connsiteY11" fmla="*/ 1011613 h 2328271"/>
              <a:gd name="connsiteX12" fmla="*/ 1367954 w 1646838"/>
              <a:gd name="connsiteY12" fmla="*/ 1093095 h 2328271"/>
              <a:gd name="connsiteX13" fmla="*/ 1331741 w 1646838"/>
              <a:gd name="connsiteY13" fmla="*/ 1224370 h 2328271"/>
              <a:gd name="connsiteX14" fmla="*/ 1272893 w 1646838"/>
              <a:gd name="connsiteY14" fmla="*/ 1333011 h 2328271"/>
              <a:gd name="connsiteX15" fmla="*/ 1132564 w 1646838"/>
              <a:gd name="connsiteY15" fmla="*/ 1414493 h 2328271"/>
              <a:gd name="connsiteX16" fmla="*/ 1055610 w 1646838"/>
              <a:gd name="connsiteY16" fmla="*/ 1532188 h 2328271"/>
              <a:gd name="connsiteX17" fmla="*/ 1069190 w 1646838"/>
              <a:gd name="connsiteY17" fmla="*/ 1636302 h 2328271"/>
              <a:gd name="connsiteX18" fmla="*/ 1105404 w 1646838"/>
              <a:gd name="connsiteY18" fmla="*/ 1699677 h 2328271"/>
              <a:gd name="connsiteX19" fmla="*/ 1182358 w 1646838"/>
              <a:gd name="connsiteY19" fmla="*/ 1781158 h 2328271"/>
              <a:gd name="connsiteX20" fmla="*/ 1227626 w 1646838"/>
              <a:gd name="connsiteY20" fmla="*/ 1849059 h 2328271"/>
              <a:gd name="connsiteX21" fmla="*/ 1286473 w 1646838"/>
              <a:gd name="connsiteY21" fmla="*/ 2016549 h 2328271"/>
              <a:gd name="connsiteX22" fmla="*/ 1340794 w 1646838"/>
              <a:gd name="connsiteY22" fmla="*/ 2098030 h 2328271"/>
              <a:gd name="connsiteX23" fmla="*/ 1472069 w 1646838"/>
              <a:gd name="connsiteY23" fmla="*/ 2206672 h 2328271"/>
              <a:gd name="connsiteX24" fmla="*/ 1576184 w 1646838"/>
              <a:gd name="connsiteY24" fmla="*/ 2288153 h 2328271"/>
              <a:gd name="connsiteX25" fmla="*/ 1507402 w 1646838"/>
              <a:gd name="connsiteY25" fmla="*/ 1399152 h 2328271"/>
              <a:gd name="connsiteX26" fmla="*/ 0 w 1646838"/>
              <a:gd name="connsiteY26" fmla="*/ 59239 h 2328271"/>
              <a:gd name="connsiteX0" fmla="*/ 97702 w 1701588"/>
              <a:gd name="connsiteY0" fmla="*/ 40252 h 2537877"/>
              <a:gd name="connsiteX1" fmla="*/ 370752 w 1701588"/>
              <a:gd name="connsiteY1" fmla="*/ 110102 h 2537877"/>
              <a:gd name="connsiteX2" fmla="*/ 874540 w 1701588"/>
              <a:gd name="connsiteY2" fmla="*/ 11205 h 2537877"/>
              <a:gd name="connsiteX3" fmla="*/ 1408694 w 1701588"/>
              <a:gd name="connsiteY3" fmla="*/ 151534 h 2537877"/>
              <a:gd name="connsiteX4" fmla="*/ 1444909 w 1701588"/>
              <a:gd name="connsiteY4" fmla="*/ 219435 h 2537877"/>
              <a:gd name="connsiteX5" fmla="*/ 1435855 w 1701588"/>
              <a:gd name="connsiteY5" fmla="*/ 414085 h 2537877"/>
              <a:gd name="connsiteX6" fmla="*/ 1526389 w 1701588"/>
              <a:gd name="connsiteY6" fmla="*/ 527253 h 2537877"/>
              <a:gd name="connsiteX7" fmla="*/ 1589764 w 1701588"/>
              <a:gd name="connsiteY7" fmla="*/ 577047 h 2537877"/>
              <a:gd name="connsiteX8" fmla="*/ 1610071 w 1701588"/>
              <a:gd name="connsiteY8" fmla="*/ 637781 h 2537877"/>
              <a:gd name="connsiteX9" fmla="*/ 1630505 w 1701588"/>
              <a:gd name="connsiteY9" fmla="*/ 816964 h 2537877"/>
              <a:gd name="connsiteX10" fmla="*/ 1499229 w 1701588"/>
              <a:gd name="connsiteY10" fmla="*/ 862231 h 2537877"/>
              <a:gd name="connsiteX11" fmla="*/ 1449436 w 1701588"/>
              <a:gd name="connsiteY11" fmla="*/ 1011613 h 2537877"/>
              <a:gd name="connsiteX12" fmla="*/ 1367954 w 1701588"/>
              <a:gd name="connsiteY12" fmla="*/ 1093095 h 2537877"/>
              <a:gd name="connsiteX13" fmla="*/ 1331741 w 1701588"/>
              <a:gd name="connsiteY13" fmla="*/ 1224370 h 2537877"/>
              <a:gd name="connsiteX14" fmla="*/ 1272893 w 1701588"/>
              <a:gd name="connsiteY14" fmla="*/ 1333011 h 2537877"/>
              <a:gd name="connsiteX15" fmla="*/ 1132564 w 1701588"/>
              <a:gd name="connsiteY15" fmla="*/ 1414493 h 2537877"/>
              <a:gd name="connsiteX16" fmla="*/ 1055610 w 1701588"/>
              <a:gd name="connsiteY16" fmla="*/ 1532188 h 2537877"/>
              <a:gd name="connsiteX17" fmla="*/ 1069190 w 1701588"/>
              <a:gd name="connsiteY17" fmla="*/ 1636302 h 2537877"/>
              <a:gd name="connsiteX18" fmla="*/ 1105404 w 1701588"/>
              <a:gd name="connsiteY18" fmla="*/ 1699677 h 2537877"/>
              <a:gd name="connsiteX19" fmla="*/ 1182358 w 1701588"/>
              <a:gd name="connsiteY19" fmla="*/ 1781158 h 2537877"/>
              <a:gd name="connsiteX20" fmla="*/ 1227626 w 1701588"/>
              <a:gd name="connsiteY20" fmla="*/ 1849059 h 2537877"/>
              <a:gd name="connsiteX21" fmla="*/ 1286473 w 1701588"/>
              <a:gd name="connsiteY21" fmla="*/ 2016549 h 2537877"/>
              <a:gd name="connsiteX22" fmla="*/ 1340794 w 1701588"/>
              <a:gd name="connsiteY22" fmla="*/ 2098030 h 2537877"/>
              <a:gd name="connsiteX23" fmla="*/ 1472069 w 1701588"/>
              <a:gd name="connsiteY23" fmla="*/ 2206672 h 2537877"/>
              <a:gd name="connsiteX24" fmla="*/ 1576184 w 1701588"/>
              <a:gd name="connsiteY24" fmla="*/ 2288153 h 2537877"/>
              <a:gd name="connsiteX25" fmla="*/ 1689352 w 1701588"/>
              <a:gd name="connsiteY25" fmla="*/ 2505436 h 2537877"/>
              <a:gd name="connsiteX26" fmla="*/ 1507402 w 1701588"/>
              <a:gd name="connsiteY26" fmla="*/ 1399152 h 2537877"/>
              <a:gd name="connsiteX27" fmla="*/ 0 w 1701588"/>
              <a:gd name="connsiteY27" fmla="*/ 59239 h 2537877"/>
              <a:gd name="connsiteX0" fmla="*/ 97702 w 1735695"/>
              <a:gd name="connsiteY0" fmla="*/ 40252 h 2864473"/>
              <a:gd name="connsiteX1" fmla="*/ 370752 w 1735695"/>
              <a:gd name="connsiteY1" fmla="*/ 110102 h 2864473"/>
              <a:gd name="connsiteX2" fmla="*/ 874540 w 1735695"/>
              <a:gd name="connsiteY2" fmla="*/ 11205 h 2864473"/>
              <a:gd name="connsiteX3" fmla="*/ 1408694 w 1735695"/>
              <a:gd name="connsiteY3" fmla="*/ 151534 h 2864473"/>
              <a:gd name="connsiteX4" fmla="*/ 1444909 w 1735695"/>
              <a:gd name="connsiteY4" fmla="*/ 219435 h 2864473"/>
              <a:gd name="connsiteX5" fmla="*/ 1435855 w 1735695"/>
              <a:gd name="connsiteY5" fmla="*/ 414085 h 2864473"/>
              <a:gd name="connsiteX6" fmla="*/ 1526389 w 1735695"/>
              <a:gd name="connsiteY6" fmla="*/ 527253 h 2864473"/>
              <a:gd name="connsiteX7" fmla="*/ 1589764 w 1735695"/>
              <a:gd name="connsiteY7" fmla="*/ 577047 h 2864473"/>
              <a:gd name="connsiteX8" fmla="*/ 1610071 w 1735695"/>
              <a:gd name="connsiteY8" fmla="*/ 637781 h 2864473"/>
              <a:gd name="connsiteX9" fmla="*/ 1630505 w 1735695"/>
              <a:gd name="connsiteY9" fmla="*/ 816964 h 2864473"/>
              <a:gd name="connsiteX10" fmla="*/ 1499229 w 1735695"/>
              <a:gd name="connsiteY10" fmla="*/ 862231 h 2864473"/>
              <a:gd name="connsiteX11" fmla="*/ 1449436 w 1735695"/>
              <a:gd name="connsiteY11" fmla="*/ 1011613 h 2864473"/>
              <a:gd name="connsiteX12" fmla="*/ 1367954 w 1735695"/>
              <a:gd name="connsiteY12" fmla="*/ 1093095 h 2864473"/>
              <a:gd name="connsiteX13" fmla="*/ 1331741 w 1735695"/>
              <a:gd name="connsiteY13" fmla="*/ 1224370 h 2864473"/>
              <a:gd name="connsiteX14" fmla="*/ 1272893 w 1735695"/>
              <a:gd name="connsiteY14" fmla="*/ 1333011 h 2864473"/>
              <a:gd name="connsiteX15" fmla="*/ 1132564 w 1735695"/>
              <a:gd name="connsiteY15" fmla="*/ 1414493 h 2864473"/>
              <a:gd name="connsiteX16" fmla="*/ 1055610 w 1735695"/>
              <a:gd name="connsiteY16" fmla="*/ 1532188 h 2864473"/>
              <a:gd name="connsiteX17" fmla="*/ 1069190 w 1735695"/>
              <a:gd name="connsiteY17" fmla="*/ 1636302 h 2864473"/>
              <a:gd name="connsiteX18" fmla="*/ 1105404 w 1735695"/>
              <a:gd name="connsiteY18" fmla="*/ 1699677 h 2864473"/>
              <a:gd name="connsiteX19" fmla="*/ 1182358 w 1735695"/>
              <a:gd name="connsiteY19" fmla="*/ 1781158 h 2864473"/>
              <a:gd name="connsiteX20" fmla="*/ 1227626 w 1735695"/>
              <a:gd name="connsiteY20" fmla="*/ 1849059 h 2864473"/>
              <a:gd name="connsiteX21" fmla="*/ 1286473 w 1735695"/>
              <a:gd name="connsiteY21" fmla="*/ 2016549 h 2864473"/>
              <a:gd name="connsiteX22" fmla="*/ 1340794 w 1735695"/>
              <a:gd name="connsiteY22" fmla="*/ 2098030 h 2864473"/>
              <a:gd name="connsiteX23" fmla="*/ 1472069 w 1735695"/>
              <a:gd name="connsiteY23" fmla="*/ 2206672 h 2864473"/>
              <a:gd name="connsiteX24" fmla="*/ 1576184 w 1735695"/>
              <a:gd name="connsiteY24" fmla="*/ 2288153 h 2864473"/>
              <a:gd name="connsiteX25" fmla="*/ 1689352 w 1735695"/>
              <a:gd name="connsiteY25" fmla="*/ 2505436 h 2864473"/>
              <a:gd name="connsiteX26" fmla="*/ 1725565 w 1735695"/>
              <a:gd name="connsiteY26" fmla="*/ 2826834 h 2864473"/>
              <a:gd name="connsiteX27" fmla="*/ 1507402 w 1735695"/>
              <a:gd name="connsiteY27" fmla="*/ 1399152 h 2864473"/>
              <a:gd name="connsiteX28" fmla="*/ 0 w 1735695"/>
              <a:gd name="connsiteY28" fmla="*/ 59239 h 2864473"/>
              <a:gd name="connsiteX0" fmla="*/ 97702 w 1776394"/>
              <a:gd name="connsiteY0" fmla="*/ 40252 h 3027201"/>
              <a:gd name="connsiteX1" fmla="*/ 370752 w 1776394"/>
              <a:gd name="connsiteY1" fmla="*/ 110102 h 3027201"/>
              <a:gd name="connsiteX2" fmla="*/ 874540 w 1776394"/>
              <a:gd name="connsiteY2" fmla="*/ 11205 h 3027201"/>
              <a:gd name="connsiteX3" fmla="*/ 1408694 w 1776394"/>
              <a:gd name="connsiteY3" fmla="*/ 151534 h 3027201"/>
              <a:gd name="connsiteX4" fmla="*/ 1444909 w 1776394"/>
              <a:gd name="connsiteY4" fmla="*/ 219435 h 3027201"/>
              <a:gd name="connsiteX5" fmla="*/ 1435855 w 1776394"/>
              <a:gd name="connsiteY5" fmla="*/ 414085 h 3027201"/>
              <a:gd name="connsiteX6" fmla="*/ 1526389 w 1776394"/>
              <a:gd name="connsiteY6" fmla="*/ 527253 h 3027201"/>
              <a:gd name="connsiteX7" fmla="*/ 1589764 w 1776394"/>
              <a:gd name="connsiteY7" fmla="*/ 577047 h 3027201"/>
              <a:gd name="connsiteX8" fmla="*/ 1610071 w 1776394"/>
              <a:gd name="connsiteY8" fmla="*/ 637781 h 3027201"/>
              <a:gd name="connsiteX9" fmla="*/ 1630505 w 1776394"/>
              <a:gd name="connsiteY9" fmla="*/ 816964 h 3027201"/>
              <a:gd name="connsiteX10" fmla="*/ 1499229 w 1776394"/>
              <a:gd name="connsiteY10" fmla="*/ 862231 h 3027201"/>
              <a:gd name="connsiteX11" fmla="*/ 1449436 w 1776394"/>
              <a:gd name="connsiteY11" fmla="*/ 1011613 h 3027201"/>
              <a:gd name="connsiteX12" fmla="*/ 1367954 w 1776394"/>
              <a:gd name="connsiteY12" fmla="*/ 1093095 h 3027201"/>
              <a:gd name="connsiteX13" fmla="*/ 1331741 w 1776394"/>
              <a:gd name="connsiteY13" fmla="*/ 1224370 h 3027201"/>
              <a:gd name="connsiteX14" fmla="*/ 1272893 w 1776394"/>
              <a:gd name="connsiteY14" fmla="*/ 1333011 h 3027201"/>
              <a:gd name="connsiteX15" fmla="*/ 1132564 w 1776394"/>
              <a:gd name="connsiteY15" fmla="*/ 1414493 h 3027201"/>
              <a:gd name="connsiteX16" fmla="*/ 1055610 w 1776394"/>
              <a:gd name="connsiteY16" fmla="*/ 1532188 h 3027201"/>
              <a:gd name="connsiteX17" fmla="*/ 1069190 w 1776394"/>
              <a:gd name="connsiteY17" fmla="*/ 1636302 h 3027201"/>
              <a:gd name="connsiteX18" fmla="*/ 1105404 w 1776394"/>
              <a:gd name="connsiteY18" fmla="*/ 1699677 h 3027201"/>
              <a:gd name="connsiteX19" fmla="*/ 1182358 w 1776394"/>
              <a:gd name="connsiteY19" fmla="*/ 1781158 h 3027201"/>
              <a:gd name="connsiteX20" fmla="*/ 1227626 w 1776394"/>
              <a:gd name="connsiteY20" fmla="*/ 1849059 h 3027201"/>
              <a:gd name="connsiteX21" fmla="*/ 1286473 w 1776394"/>
              <a:gd name="connsiteY21" fmla="*/ 2016549 h 3027201"/>
              <a:gd name="connsiteX22" fmla="*/ 1340794 w 1776394"/>
              <a:gd name="connsiteY22" fmla="*/ 2098030 h 3027201"/>
              <a:gd name="connsiteX23" fmla="*/ 1472069 w 1776394"/>
              <a:gd name="connsiteY23" fmla="*/ 2206672 h 3027201"/>
              <a:gd name="connsiteX24" fmla="*/ 1576184 w 1776394"/>
              <a:gd name="connsiteY24" fmla="*/ 2288153 h 3027201"/>
              <a:gd name="connsiteX25" fmla="*/ 1689352 w 1776394"/>
              <a:gd name="connsiteY25" fmla="*/ 2505436 h 3027201"/>
              <a:gd name="connsiteX26" fmla="*/ 1725565 w 1776394"/>
              <a:gd name="connsiteY26" fmla="*/ 2826834 h 3027201"/>
              <a:gd name="connsiteX27" fmla="*/ 1766306 w 1776394"/>
              <a:gd name="connsiteY27" fmla="*/ 2949056 h 3027201"/>
              <a:gd name="connsiteX28" fmla="*/ 1507402 w 1776394"/>
              <a:gd name="connsiteY28" fmla="*/ 1399152 h 3027201"/>
              <a:gd name="connsiteX29" fmla="*/ 0 w 1776394"/>
              <a:gd name="connsiteY29" fmla="*/ 59239 h 3027201"/>
              <a:gd name="connsiteX0" fmla="*/ 138428 w 1817120"/>
              <a:gd name="connsiteY0" fmla="*/ 40252 h 3034376"/>
              <a:gd name="connsiteX1" fmla="*/ 411478 w 1817120"/>
              <a:gd name="connsiteY1" fmla="*/ 110102 h 3034376"/>
              <a:gd name="connsiteX2" fmla="*/ 915266 w 1817120"/>
              <a:gd name="connsiteY2" fmla="*/ 11205 h 3034376"/>
              <a:gd name="connsiteX3" fmla="*/ 1449420 w 1817120"/>
              <a:gd name="connsiteY3" fmla="*/ 151534 h 3034376"/>
              <a:gd name="connsiteX4" fmla="*/ 1485635 w 1817120"/>
              <a:gd name="connsiteY4" fmla="*/ 219435 h 3034376"/>
              <a:gd name="connsiteX5" fmla="*/ 1476581 w 1817120"/>
              <a:gd name="connsiteY5" fmla="*/ 414085 h 3034376"/>
              <a:gd name="connsiteX6" fmla="*/ 1567115 w 1817120"/>
              <a:gd name="connsiteY6" fmla="*/ 527253 h 3034376"/>
              <a:gd name="connsiteX7" fmla="*/ 1630490 w 1817120"/>
              <a:gd name="connsiteY7" fmla="*/ 577047 h 3034376"/>
              <a:gd name="connsiteX8" fmla="*/ 1650797 w 1817120"/>
              <a:gd name="connsiteY8" fmla="*/ 637781 h 3034376"/>
              <a:gd name="connsiteX9" fmla="*/ 1671231 w 1817120"/>
              <a:gd name="connsiteY9" fmla="*/ 816964 h 3034376"/>
              <a:gd name="connsiteX10" fmla="*/ 1539955 w 1817120"/>
              <a:gd name="connsiteY10" fmla="*/ 862231 h 3034376"/>
              <a:gd name="connsiteX11" fmla="*/ 1490162 w 1817120"/>
              <a:gd name="connsiteY11" fmla="*/ 1011613 h 3034376"/>
              <a:gd name="connsiteX12" fmla="*/ 1408680 w 1817120"/>
              <a:gd name="connsiteY12" fmla="*/ 1093095 h 3034376"/>
              <a:gd name="connsiteX13" fmla="*/ 1372467 w 1817120"/>
              <a:gd name="connsiteY13" fmla="*/ 1224370 h 3034376"/>
              <a:gd name="connsiteX14" fmla="*/ 1313619 w 1817120"/>
              <a:gd name="connsiteY14" fmla="*/ 1333011 h 3034376"/>
              <a:gd name="connsiteX15" fmla="*/ 1173290 w 1817120"/>
              <a:gd name="connsiteY15" fmla="*/ 1414493 h 3034376"/>
              <a:gd name="connsiteX16" fmla="*/ 1096336 w 1817120"/>
              <a:gd name="connsiteY16" fmla="*/ 1532188 h 3034376"/>
              <a:gd name="connsiteX17" fmla="*/ 1109916 w 1817120"/>
              <a:gd name="connsiteY17" fmla="*/ 1636302 h 3034376"/>
              <a:gd name="connsiteX18" fmla="*/ 1146130 w 1817120"/>
              <a:gd name="connsiteY18" fmla="*/ 1699677 h 3034376"/>
              <a:gd name="connsiteX19" fmla="*/ 1223084 w 1817120"/>
              <a:gd name="connsiteY19" fmla="*/ 1781158 h 3034376"/>
              <a:gd name="connsiteX20" fmla="*/ 1268352 w 1817120"/>
              <a:gd name="connsiteY20" fmla="*/ 1849059 h 3034376"/>
              <a:gd name="connsiteX21" fmla="*/ 1327199 w 1817120"/>
              <a:gd name="connsiteY21" fmla="*/ 2016549 h 3034376"/>
              <a:gd name="connsiteX22" fmla="*/ 1381520 w 1817120"/>
              <a:gd name="connsiteY22" fmla="*/ 2098030 h 3034376"/>
              <a:gd name="connsiteX23" fmla="*/ 1512795 w 1817120"/>
              <a:gd name="connsiteY23" fmla="*/ 2206672 h 3034376"/>
              <a:gd name="connsiteX24" fmla="*/ 1616910 w 1817120"/>
              <a:gd name="connsiteY24" fmla="*/ 2288153 h 3034376"/>
              <a:gd name="connsiteX25" fmla="*/ 1730078 w 1817120"/>
              <a:gd name="connsiteY25" fmla="*/ 2505436 h 3034376"/>
              <a:gd name="connsiteX26" fmla="*/ 1766291 w 1817120"/>
              <a:gd name="connsiteY26" fmla="*/ 2826834 h 3034376"/>
              <a:gd name="connsiteX27" fmla="*/ 1807032 w 1817120"/>
              <a:gd name="connsiteY27" fmla="*/ 2949056 h 3034376"/>
              <a:gd name="connsiteX28" fmla="*/ 865 w 1817120"/>
              <a:gd name="connsiteY28" fmla="*/ 2930949 h 3034376"/>
              <a:gd name="connsiteX29" fmla="*/ 1548128 w 1817120"/>
              <a:gd name="connsiteY29" fmla="*/ 1399152 h 3034376"/>
              <a:gd name="connsiteX30" fmla="*/ 40726 w 1817120"/>
              <a:gd name="connsiteY30" fmla="*/ 59239 h 3034376"/>
              <a:gd name="connsiteX0" fmla="*/ 138428 w 1817120"/>
              <a:gd name="connsiteY0" fmla="*/ 40252 h 3027201"/>
              <a:gd name="connsiteX1" fmla="*/ 411478 w 1817120"/>
              <a:gd name="connsiteY1" fmla="*/ 110102 h 3027201"/>
              <a:gd name="connsiteX2" fmla="*/ 915266 w 1817120"/>
              <a:gd name="connsiteY2" fmla="*/ 11205 h 3027201"/>
              <a:gd name="connsiteX3" fmla="*/ 1449420 w 1817120"/>
              <a:gd name="connsiteY3" fmla="*/ 151534 h 3027201"/>
              <a:gd name="connsiteX4" fmla="*/ 1485635 w 1817120"/>
              <a:gd name="connsiteY4" fmla="*/ 219435 h 3027201"/>
              <a:gd name="connsiteX5" fmla="*/ 1476581 w 1817120"/>
              <a:gd name="connsiteY5" fmla="*/ 414085 h 3027201"/>
              <a:gd name="connsiteX6" fmla="*/ 1567115 w 1817120"/>
              <a:gd name="connsiteY6" fmla="*/ 527253 h 3027201"/>
              <a:gd name="connsiteX7" fmla="*/ 1630490 w 1817120"/>
              <a:gd name="connsiteY7" fmla="*/ 577047 h 3027201"/>
              <a:gd name="connsiteX8" fmla="*/ 1650797 w 1817120"/>
              <a:gd name="connsiteY8" fmla="*/ 637781 h 3027201"/>
              <a:gd name="connsiteX9" fmla="*/ 1671231 w 1817120"/>
              <a:gd name="connsiteY9" fmla="*/ 816964 h 3027201"/>
              <a:gd name="connsiteX10" fmla="*/ 1539955 w 1817120"/>
              <a:gd name="connsiteY10" fmla="*/ 862231 h 3027201"/>
              <a:gd name="connsiteX11" fmla="*/ 1490162 w 1817120"/>
              <a:gd name="connsiteY11" fmla="*/ 1011613 h 3027201"/>
              <a:gd name="connsiteX12" fmla="*/ 1408680 w 1817120"/>
              <a:gd name="connsiteY12" fmla="*/ 1093095 h 3027201"/>
              <a:gd name="connsiteX13" fmla="*/ 1372467 w 1817120"/>
              <a:gd name="connsiteY13" fmla="*/ 1224370 h 3027201"/>
              <a:gd name="connsiteX14" fmla="*/ 1313619 w 1817120"/>
              <a:gd name="connsiteY14" fmla="*/ 1333011 h 3027201"/>
              <a:gd name="connsiteX15" fmla="*/ 1173290 w 1817120"/>
              <a:gd name="connsiteY15" fmla="*/ 1414493 h 3027201"/>
              <a:gd name="connsiteX16" fmla="*/ 1096336 w 1817120"/>
              <a:gd name="connsiteY16" fmla="*/ 1532188 h 3027201"/>
              <a:gd name="connsiteX17" fmla="*/ 1109916 w 1817120"/>
              <a:gd name="connsiteY17" fmla="*/ 1636302 h 3027201"/>
              <a:gd name="connsiteX18" fmla="*/ 1146130 w 1817120"/>
              <a:gd name="connsiteY18" fmla="*/ 1699677 h 3027201"/>
              <a:gd name="connsiteX19" fmla="*/ 1223084 w 1817120"/>
              <a:gd name="connsiteY19" fmla="*/ 1781158 h 3027201"/>
              <a:gd name="connsiteX20" fmla="*/ 1268352 w 1817120"/>
              <a:gd name="connsiteY20" fmla="*/ 1849059 h 3027201"/>
              <a:gd name="connsiteX21" fmla="*/ 1327199 w 1817120"/>
              <a:gd name="connsiteY21" fmla="*/ 2016549 h 3027201"/>
              <a:gd name="connsiteX22" fmla="*/ 1381520 w 1817120"/>
              <a:gd name="connsiteY22" fmla="*/ 2098030 h 3027201"/>
              <a:gd name="connsiteX23" fmla="*/ 1512795 w 1817120"/>
              <a:gd name="connsiteY23" fmla="*/ 2206672 h 3027201"/>
              <a:gd name="connsiteX24" fmla="*/ 1616910 w 1817120"/>
              <a:gd name="connsiteY24" fmla="*/ 2288153 h 3027201"/>
              <a:gd name="connsiteX25" fmla="*/ 1730078 w 1817120"/>
              <a:gd name="connsiteY25" fmla="*/ 2505436 h 3027201"/>
              <a:gd name="connsiteX26" fmla="*/ 1766291 w 1817120"/>
              <a:gd name="connsiteY26" fmla="*/ 2826834 h 3027201"/>
              <a:gd name="connsiteX27" fmla="*/ 1807032 w 1817120"/>
              <a:gd name="connsiteY27" fmla="*/ 2949056 h 3027201"/>
              <a:gd name="connsiteX28" fmla="*/ 865 w 1817120"/>
              <a:gd name="connsiteY28" fmla="*/ 2930949 h 3027201"/>
              <a:gd name="connsiteX29" fmla="*/ 1548128 w 1817120"/>
              <a:gd name="connsiteY29" fmla="*/ 1399152 h 3027201"/>
              <a:gd name="connsiteX30" fmla="*/ 40726 w 1817120"/>
              <a:gd name="connsiteY30" fmla="*/ 59239 h 3027201"/>
              <a:gd name="connsiteX0" fmla="*/ 138428 w 1776421"/>
              <a:gd name="connsiteY0" fmla="*/ 40252 h 3090453"/>
              <a:gd name="connsiteX1" fmla="*/ 411478 w 1776421"/>
              <a:gd name="connsiteY1" fmla="*/ 110102 h 3090453"/>
              <a:gd name="connsiteX2" fmla="*/ 915266 w 1776421"/>
              <a:gd name="connsiteY2" fmla="*/ 11205 h 3090453"/>
              <a:gd name="connsiteX3" fmla="*/ 1449420 w 1776421"/>
              <a:gd name="connsiteY3" fmla="*/ 151534 h 3090453"/>
              <a:gd name="connsiteX4" fmla="*/ 1485635 w 1776421"/>
              <a:gd name="connsiteY4" fmla="*/ 219435 h 3090453"/>
              <a:gd name="connsiteX5" fmla="*/ 1476581 w 1776421"/>
              <a:gd name="connsiteY5" fmla="*/ 414085 h 3090453"/>
              <a:gd name="connsiteX6" fmla="*/ 1567115 w 1776421"/>
              <a:gd name="connsiteY6" fmla="*/ 527253 h 3090453"/>
              <a:gd name="connsiteX7" fmla="*/ 1630490 w 1776421"/>
              <a:gd name="connsiteY7" fmla="*/ 577047 h 3090453"/>
              <a:gd name="connsiteX8" fmla="*/ 1650797 w 1776421"/>
              <a:gd name="connsiteY8" fmla="*/ 637781 h 3090453"/>
              <a:gd name="connsiteX9" fmla="*/ 1671231 w 1776421"/>
              <a:gd name="connsiteY9" fmla="*/ 816964 h 3090453"/>
              <a:gd name="connsiteX10" fmla="*/ 1539955 w 1776421"/>
              <a:gd name="connsiteY10" fmla="*/ 862231 h 3090453"/>
              <a:gd name="connsiteX11" fmla="*/ 1490162 w 1776421"/>
              <a:gd name="connsiteY11" fmla="*/ 1011613 h 3090453"/>
              <a:gd name="connsiteX12" fmla="*/ 1408680 w 1776421"/>
              <a:gd name="connsiteY12" fmla="*/ 1093095 h 3090453"/>
              <a:gd name="connsiteX13" fmla="*/ 1372467 w 1776421"/>
              <a:gd name="connsiteY13" fmla="*/ 1224370 h 3090453"/>
              <a:gd name="connsiteX14" fmla="*/ 1313619 w 1776421"/>
              <a:gd name="connsiteY14" fmla="*/ 1333011 h 3090453"/>
              <a:gd name="connsiteX15" fmla="*/ 1173290 w 1776421"/>
              <a:gd name="connsiteY15" fmla="*/ 1414493 h 3090453"/>
              <a:gd name="connsiteX16" fmla="*/ 1096336 w 1776421"/>
              <a:gd name="connsiteY16" fmla="*/ 1532188 h 3090453"/>
              <a:gd name="connsiteX17" fmla="*/ 1109916 w 1776421"/>
              <a:gd name="connsiteY17" fmla="*/ 1636302 h 3090453"/>
              <a:gd name="connsiteX18" fmla="*/ 1146130 w 1776421"/>
              <a:gd name="connsiteY18" fmla="*/ 1699677 h 3090453"/>
              <a:gd name="connsiteX19" fmla="*/ 1223084 w 1776421"/>
              <a:gd name="connsiteY19" fmla="*/ 1781158 h 3090453"/>
              <a:gd name="connsiteX20" fmla="*/ 1268352 w 1776421"/>
              <a:gd name="connsiteY20" fmla="*/ 1849059 h 3090453"/>
              <a:gd name="connsiteX21" fmla="*/ 1327199 w 1776421"/>
              <a:gd name="connsiteY21" fmla="*/ 2016549 h 3090453"/>
              <a:gd name="connsiteX22" fmla="*/ 1381520 w 1776421"/>
              <a:gd name="connsiteY22" fmla="*/ 2098030 h 3090453"/>
              <a:gd name="connsiteX23" fmla="*/ 1512795 w 1776421"/>
              <a:gd name="connsiteY23" fmla="*/ 2206672 h 3090453"/>
              <a:gd name="connsiteX24" fmla="*/ 1616910 w 1776421"/>
              <a:gd name="connsiteY24" fmla="*/ 2288153 h 3090453"/>
              <a:gd name="connsiteX25" fmla="*/ 1730078 w 1776421"/>
              <a:gd name="connsiteY25" fmla="*/ 2505436 h 3090453"/>
              <a:gd name="connsiteX26" fmla="*/ 1766291 w 1776421"/>
              <a:gd name="connsiteY26" fmla="*/ 2826834 h 3090453"/>
              <a:gd name="connsiteX27" fmla="*/ 1716497 w 1776421"/>
              <a:gd name="connsiteY27" fmla="*/ 3021483 h 3090453"/>
              <a:gd name="connsiteX28" fmla="*/ 865 w 1776421"/>
              <a:gd name="connsiteY28" fmla="*/ 2930949 h 3090453"/>
              <a:gd name="connsiteX29" fmla="*/ 1548128 w 1776421"/>
              <a:gd name="connsiteY29" fmla="*/ 1399152 h 3090453"/>
              <a:gd name="connsiteX30" fmla="*/ 40726 w 1776421"/>
              <a:gd name="connsiteY30" fmla="*/ 59239 h 3090453"/>
              <a:gd name="connsiteX0" fmla="*/ 138428 w 1861912"/>
              <a:gd name="connsiteY0" fmla="*/ 40252 h 3044331"/>
              <a:gd name="connsiteX1" fmla="*/ 411478 w 1861912"/>
              <a:gd name="connsiteY1" fmla="*/ 110102 h 3044331"/>
              <a:gd name="connsiteX2" fmla="*/ 915266 w 1861912"/>
              <a:gd name="connsiteY2" fmla="*/ 11205 h 3044331"/>
              <a:gd name="connsiteX3" fmla="*/ 1449420 w 1861912"/>
              <a:gd name="connsiteY3" fmla="*/ 151534 h 3044331"/>
              <a:gd name="connsiteX4" fmla="*/ 1485635 w 1861912"/>
              <a:gd name="connsiteY4" fmla="*/ 219435 h 3044331"/>
              <a:gd name="connsiteX5" fmla="*/ 1476581 w 1861912"/>
              <a:gd name="connsiteY5" fmla="*/ 414085 h 3044331"/>
              <a:gd name="connsiteX6" fmla="*/ 1567115 w 1861912"/>
              <a:gd name="connsiteY6" fmla="*/ 527253 h 3044331"/>
              <a:gd name="connsiteX7" fmla="*/ 1630490 w 1861912"/>
              <a:gd name="connsiteY7" fmla="*/ 577047 h 3044331"/>
              <a:gd name="connsiteX8" fmla="*/ 1650797 w 1861912"/>
              <a:gd name="connsiteY8" fmla="*/ 637781 h 3044331"/>
              <a:gd name="connsiteX9" fmla="*/ 1671231 w 1861912"/>
              <a:gd name="connsiteY9" fmla="*/ 816964 h 3044331"/>
              <a:gd name="connsiteX10" fmla="*/ 1539955 w 1861912"/>
              <a:gd name="connsiteY10" fmla="*/ 862231 h 3044331"/>
              <a:gd name="connsiteX11" fmla="*/ 1490162 w 1861912"/>
              <a:gd name="connsiteY11" fmla="*/ 1011613 h 3044331"/>
              <a:gd name="connsiteX12" fmla="*/ 1408680 w 1861912"/>
              <a:gd name="connsiteY12" fmla="*/ 1093095 h 3044331"/>
              <a:gd name="connsiteX13" fmla="*/ 1372467 w 1861912"/>
              <a:gd name="connsiteY13" fmla="*/ 1224370 h 3044331"/>
              <a:gd name="connsiteX14" fmla="*/ 1313619 w 1861912"/>
              <a:gd name="connsiteY14" fmla="*/ 1333011 h 3044331"/>
              <a:gd name="connsiteX15" fmla="*/ 1173290 w 1861912"/>
              <a:gd name="connsiteY15" fmla="*/ 1414493 h 3044331"/>
              <a:gd name="connsiteX16" fmla="*/ 1096336 w 1861912"/>
              <a:gd name="connsiteY16" fmla="*/ 1532188 h 3044331"/>
              <a:gd name="connsiteX17" fmla="*/ 1109916 w 1861912"/>
              <a:gd name="connsiteY17" fmla="*/ 1636302 h 3044331"/>
              <a:gd name="connsiteX18" fmla="*/ 1146130 w 1861912"/>
              <a:gd name="connsiteY18" fmla="*/ 1699677 h 3044331"/>
              <a:gd name="connsiteX19" fmla="*/ 1223084 w 1861912"/>
              <a:gd name="connsiteY19" fmla="*/ 1781158 h 3044331"/>
              <a:gd name="connsiteX20" fmla="*/ 1268352 w 1861912"/>
              <a:gd name="connsiteY20" fmla="*/ 1849059 h 3044331"/>
              <a:gd name="connsiteX21" fmla="*/ 1327199 w 1861912"/>
              <a:gd name="connsiteY21" fmla="*/ 2016549 h 3044331"/>
              <a:gd name="connsiteX22" fmla="*/ 1381520 w 1861912"/>
              <a:gd name="connsiteY22" fmla="*/ 2098030 h 3044331"/>
              <a:gd name="connsiteX23" fmla="*/ 1512795 w 1861912"/>
              <a:gd name="connsiteY23" fmla="*/ 2206672 h 3044331"/>
              <a:gd name="connsiteX24" fmla="*/ 1616910 w 1861912"/>
              <a:gd name="connsiteY24" fmla="*/ 2288153 h 3044331"/>
              <a:gd name="connsiteX25" fmla="*/ 1730078 w 1861912"/>
              <a:gd name="connsiteY25" fmla="*/ 2505436 h 3044331"/>
              <a:gd name="connsiteX26" fmla="*/ 1766291 w 1861912"/>
              <a:gd name="connsiteY26" fmla="*/ 2826834 h 3044331"/>
              <a:gd name="connsiteX27" fmla="*/ 1775345 w 1861912"/>
              <a:gd name="connsiteY27" fmla="*/ 3030537 h 3044331"/>
              <a:gd name="connsiteX28" fmla="*/ 1716497 w 1861912"/>
              <a:gd name="connsiteY28" fmla="*/ 3021483 h 3044331"/>
              <a:gd name="connsiteX29" fmla="*/ 865 w 1861912"/>
              <a:gd name="connsiteY29" fmla="*/ 2930949 h 3044331"/>
              <a:gd name="connsiteX30" fmla="*/ 1548128 w 1861912"/>
              <a:gd name="connsiteY30" fmla="*/ 1399152 h 3044331"/>
              <a:gd name="connsiteX31" fmla="*/ 40726 w 1861912"/>
              <a:gd name="connsiteY31" fmla="*/ 59239 h 3044331"/>
              <a:gd name="connsiteX0" fmla="*/ 138428 w 1778176"/>
              <a:gd name="connsiteY0" fmla="*/ 40252 h 3030537"/>
              <a:gd name="connsiteX1" fmla="*/ 411478 w 1778176"/>
              <a:gd name="connsiteY1" fmla="*/ 110102 h 3030537"/>
              <a:gd name="connsiteX2" fmla="*/ 915266 w 1778176"/>
              <a:gd name="connsiteY2" fmla="*/ 11205 h 3030537"/>
              <a:gd name="connsiteX3" fmla="*/ 1449420 w 1778176"/>
              <a:gd name="connsiteY3" fmla="*/ 151534 h 3030537"/>
              <a:gd name="connsiteX4" fmla="*/ 1485635 w 1778176"/>
              <a:gd name="connsiteY4" fmla="*/ 219435 h 3030537"/>
              <a:gd name="connsiteX5" fmla="*/ 1476581 w 1778176"/>
              <a:gd name="connsiteY5" fmla="*/ 414085 h 3030537"/>
              <a:gd name="connsiteX6" fmla="*/ 1567115 w 1778176"/>
              <a:gd name="connsiteY6" fmla="*/ 527253 h 3030537"/>
              <a:gd name="connsiteX7" fmla="*/ 1630490 w 1778176"/>
              <a:gd name="connsiteY7" fmla="*/ 577047 h 3030537"/>
              <a:gd name="connsiteX8" fmla="*/ 1650797 w 1778176"/>
              <a:gd name="connsiteY8" fmla="*/ 637781 h 3030537"/>
              <a:gd name="connsiteX9" fmla="*/ 1671231 w 1778176"/>
              <a:gd name="connsiteY9" fmla="*/ 816964 h 3030537"/>
              <a:gd name="connsiteX10" fmla="*/ 1539955 w 1778176"/>
              <a:gd name="connsiteY10" fmla="*/ 862231 h 3030537"/>
              <a:gd name="connsiteX11" fmla="*/ 1490162 w 1778176"/>
              <a:gd name="connsiteY11" fmla="*/ 1011613 h 3030537"/>
              <a:gd name="connsiteX12" fmla="*/ 1408680 w 1778176"/>
              <a:gd name="connsiteY12" fmla="*/ 1093095 h 3030537"/>
              <a:gd name="connsiteX13" fmla="*/ 1372467 w 1778176"/>
              <a:gd name="connsiteY13" fmla="*/ 1224370 h 3030537"/>
              <a:gd name="connsiteX14" fmla="*/ 1313619 w 1778176"/>
              <a:gd name="connsiteY14" fmla="*/ 1333011 h 3030537"/>
              <a:gd name="connsiteX15" fmla="*/ 1173290 w 1778176"/>
              <a:gd name="connsiteY15" fmla="*/ 1414493 h 3030537"/>
              <a:gd name="connsiteX16" fmla="*/ 1096336 w 1778176"/>
              <a:gd name="connsiteY16" fmla="*/ 1532188 h 3030537"/>
              <a:gd name="connsiteX17" fmla="*/ 1109916 w 1778176"/>
              <a:gd name="connsiteY17" fmla="*/ 1636302 h 3030537"/>
              <a:gd name="connsiteX18" fmla="*/ 1146130 w 1778176"/>
              <a:gd name="connsiteY18" fmla="*/ 1699677 h 3030537"/>
              <a:gd name="connsiteX19" fmla="*/ 1223084 w 1778176"/>
              <a:gd name="connsiteY19" fmla="*/ 1781158 h 3030537"/>
              <a:gd name="connsiteX20" fmla="*/ 1268352 w 1778176"/>
              <a:gd name="connsiteY20" fmla="*/ 1849059 h 3030537"/>
              <a:gd name="connsiteX21" fmla="*/ 1327199 w 1778176"/>
              <a:gd name="connsiteY21" fmla="*/ 2016549 h 3030537"/>
              <a:gd name="connsiteX22" fmla="*/ 1381520 w 1778176"/>
              <a:gd name="connsiteY22" fmla="*/ 2098030 h 3030537"/>
              <a:gd name="connsiteX23" fmla="*/ 1512795 w 1778176"/>
              <a:gd name="connsiteY23" fmla="*/ 2206672 h 3030537"/>
              <a:gd name="connsiteX24" fmla="*/ 1616910 w 1778176"/>
              <a:gd name="connsiteY24" fmla="*/ 2288153 h 3030537"/>
              <a:gd name="connsiteX25" fmla="*/ 1730078 w 1778176"/>
              <a:gd name="connsiteY25" fmla="*/ 2505436 h 3030537"/>
              <a:gd name="connsiteX26" fmla="*/ 1766291 w 1778176"/>
              <a:gd name="connsiteY26" fmla="*/ 2826834 h 3030537"/>
              <a:gd name="connsiteX27" fmla="*/ 1775345 w 1778176"/>
              <a:gd name="connsiteY27" fmla="*/ 3030537 h 3030537"/>
              <a:gd name="connsiteX28" fmla="*/ 1716497 w 1778176"/>
              <a:gd name="connsiteY28" fmla="*/ 3021483 h 3030537"/>
              <a:gd name="connsiteX29" fmla="*/ 865 w 1778176"/>
              <a:gd name="connsiteY29" fmla="*/ 2930949 h 3030537"/>
              <a:gd name="connsiteX30" fmla="*/ 1548128 w 1778176"/>
              <a:gd name="connsiteY30" fmla="*/ 1399152 h 3030537"/>
              <a:gd name="connsiteX31" fmla="*/ 40726 w 1778176"/>
              <a:gd name="connsiteY31" fmla="*/ 59239 h 3030537"/>
              <a:gd name="connsiteX0" fmla="*/ 138428 w 1799253"/>
              <a:gd name="connsiteY0" fmla="*/ 40252 h 3021483"/>
              <a:gd name="connsiteX1" fmla="*/ 411478 w 1799253"/>
              <a:gd name="connsiteY1" fmla="*/ 110102 h 3021483"/>
              <a:gd name="connsiteX2" fmla="*/ 915266 w 1799253"/>
              <a:gd name="connsiteY2" fmla="*/ 11205 h 3021483"/>
              <a:gd name="connsiteX3" fmla="*/ 1449420 w 1799253"/>
              <a:gd name="connsiteY3" fmla="*/ 151534 h 3021483"/>
              <a:gd name="connsiteX4" fmla="*/ 1485635 w 1799253"/>
              <a:gd name="connsiteY4" fmla="*/ 219435 h 3021483"/>
              <a:gd name="connsiteX5" fmla="*/ 1476581 w 1799253"/>
              <a:gd name="connsiteY5" fmla="*/ 414085 h 3021483"/>
              <a:gd name="connsiteX6" fmla="*/ 1567115 w 1799253"/>
              <a:gd name="connsiteY6" fmla="*/ 527253 h 3021483"/>
              <a:gd name="connsiteX7" fmla="*/ 1630490 w 1799253"/>
              <a:gd name="connsiteY7" fmla="*/ 577047 h 3021483"/>
              <a:gd name="connsiteX8" fmla="*/ 1650797 w 1799253"/>
              <a:gd name="connsiteY8" fmla="*/ 637781 h 3021483"/>
              <a:gd name="connsiteX9" fmla="*/ 1671231 w 1799253"/>
              <a:gd name="connsiteY9" fmla="*/ 816964 h 3021483"/>
              <a:gd name="connsiteX10" fmla="*/ 1539955 w 1799253"/>
              <a:gd name="connsiteY10" fmla="*/ 862231 h 3021483"/>
              <a:gd name="connsiteX11" fmla="*/ 1490162 w 1799253"/>
              <a:gd name="connsiteY11" fmla="*/ 1011613 h 3021483"/>
              <a:gd name="connsiteX12" fmla="*/ 1408680 w 1799253"/>
              <a:gd name="connsiteY12" fmla="*/ 1093095 h 3021483"/>
              <a:gd name="connsiteX13" fmla="*/ 1372467 w 1799253"/>
              <a:gd name="connsiteY13" fmla="*/ 1224370 h 3021483"/>
              <a:gd name="connsiteX14" fmla="*/ 1313619 w 1799253"/>
              <a:gd name="connsiteY14" fmla="*/ 1333011 h 3021483"/>
              <a:gd name="connsiteX15" fmla="*/ 1173290 w 1799253"/>
              <a:gd name="connsiteY15" fmla="*/ 1414493 h 3021483"/>
              <a:gd name="connsiteX16" fmla="*/ 1096336 w 1799253"/>
              <a:gd name="connsiteY16" fmla="*/ 1532188 h 3021483"/>
              <a:gd name="connsiteX17" fmla="*/ 1109916 w 1799253"/>
              <a:gd name="connsiteY17" fmla="*/ 1636302 h 3021483"/>
              <a:gd name="connsiteX18" fmla="*/ 1146130 w 1799253"/>
              <a:gd name="connsiteY18" fmla="*/ 1699677 h 3021483"/>
              <a:gd name="connsiteX19" fmla="*/ 1223084 w 1799253"/>
              <a:gd name="connsiteY19" fmla="*/ 1781158 h 3021483"/>
              <a:gd name="connsiteX20" fmla="*/ 1268352 w 1799253"/>
              <a:gd name="connsiteY20" fmla="*/ 1849059 h 3021483"/>
              <a:gd name="connsiteX21" fmla="*/ 1327199 w 1799253"/>
              <a:gd name="connsiteY21" fmla="*/ 2016549 h 3021483"/>
              <a:gd name="connsiteX22" fmla="*/ 1381520 w 1799253"/>
              <a:gd name="connsiteY22" fmla="*/ 2098030 h 3021483"/>
              <a:gd name="connsiteX23" fmla="*/ 1512795 w 1799253"/>
              <a:gd name="connsiteY23" fmla="*/ 2206672 h 3021483"/>
              <a:gd name="connsiteX24" fmla="*/ 1616910 w 1799253"/>
              <a:gd name="connsiteY24" fmla="*/ 2288153 h 3021483"/>
              <a:gd name="connsiteX25" fmla="*/ 1730078 w 1799253"/>
              <a:gd name="connsiteY25" fmla="*/ 2505436 h 3021483"/>
              <a:gd name="connsiteX26" fmla="*/ 1766291 w 1799253"/>
              <a:gd name="connsiteY26" fmla="*/ 2826834 h 3021483"/>
              <a:gd name="connsiteX27" fmla="*/ 1797978 w 1799253"/>
              <a:gd name="connsiteY27" fmla="*/ 2985270 h 3021483"/>
              <a:gd name="connsiteX28" fmla="*/ 1716497 w 1799253"/>
              <a:gd name="connsiteY28" fmla="*/ 3021483 h 3021483"/>
              <a:gd name="connsiteX29" fmla="*/ 865 w 1799253"/>
              <a:gd name="connsiteY29" fmla="*/ 2930949 h 3021483"/>
              <a:gd name="connsiteX30" fmla="*/ 1548128 w 1799253"/>
              <a:gd name="connsiteY30" fmla="*/ 1399152 h 3021483"/>
              <a:gd name="connsiteX31" fmla="*/ 40726 w 1799253"/>
              <a:gd name="connsiteY31" fmla="*/ 59239 h 3021483"/>
              <a:gd name="connsiteX0" fmla="*/ 138428 w 1797978"/>
              <a:gd name="connsiteY0" fmla="*/ 40252 h 3021483"/>
              <a:gd name="connsiteX1" fmla="*/ 411478 w 1797978"/>
              <a:gd name="connsiteY1" fmla="*/ 110102 h 3021483"/>
              <a:gd name="connsiteX2" fmla="*/ 915266 w 1797978"/>
              <a:gd name="connsiteY2" fmla="*/ 11205 h 3021483"/>
              <a:gd name="connsiteX3" fmla="*/ 1449420 w 1797978"/>
              <a:gd name="connsiteY3" fmla="*/ 151534 h 3021483"/>
              <a:gd name="connsiteX4" fmla="*/ 1485635 w 1797978"/>
              <a:gd name="connsiteY4" fmla="*/ 219435 h 3021483"/>
              <a:gd name="connsiteX5" fmla="*/ 1476581 w 1797978"/>
              <a:gd name="connsiteY5" fmla="*/ 414085 h 3021483"/>
              <a:gd name="connsiteX6" fmla="*/ 1567115 w 1797978"/>
              <a:gd name="connsiteY6" fmla="*/ 527253 h 3021483"/>
              <a:gd name="connsiteX7" fmla="*/ 1630490 w 1797978"/>
              <a:gd name="connsiteY7" fmla="*/ 577047 h 3021483"/>
              <a:gd name="connsiteX8" fmla="*/ 1650797 w 1797978"/>
              <a:gd name="connsiteY8" fmla="*/ 637781 h 3021483"/>
              <a:gd name="connsiteX9" fmla="*/ 1671231 w 1797978"/>
              <a:gd name="connsiteY9" fmla="*/ 816964 h 3021483"/>
              <a:gd name="connsiteX10" fmla="*/ 1539955 w 1797978"/>
              <a:gd name="connsiteY10" fmla="*/ 862231 h 3021483"/>
              <a:gd name="connsiteX11" fmla="*/ 1490162 w 1797978"/>
              <a:gd name="connsiteY11" fmla="*/ 1011613 h 3021483"/>
              <a:gd name="connsiteX12" fmla="*/ 1408680 w 1797978"/>
              <a:gd name="connsiteY12" fmla="*/ 1093095 h 3021483"/>
              <a:gd name="connsiteX13" fmla="*/ 1372467 w 1797978"/>
              <a:gd name="connsiteY13" fmla="*/ 1224370 h 3021483"/>
              <a:gd name="connsiteX14" fmla="*/ 1313619 w 1797978"/>
              <a:gd name="connsiteY14" fmla="*/ 1333011 h 3021483"/>
              <a:gd name="connsiteX15" fmla="*/ 1173290 w 1797978"/>
              <a:gd name="connsiteY15" fmla="*/ 1414493 h 3021483"/>
              <a:gd name="connsiteX16" fmla="*/ 1096336 w 1797978"/>
              <a:gd name="connsiteY16" fmla="*/ 1532188 h 3021483"/>
              <a:gd name="connsiteX17" fmla="*/ 1109916 w 1797978"/>
              <a:gd name="connsiteY17" fmla="*/ 1636302 h 3021483"/>
              <a:gd name="connsiteX18" fmla="*/ 1146130 w 1797978"/>
              <a:gd name="connsiteY18" fmla="*/ 1699677 h 3021483"/>
              <a:gd name="connsiteX19" fmla="*/ 1223084 w 1797978"/>
              <a:gd name="connsiteY19" fmla="*/ 1781158 h 3021483"/>
              <a:gd name="connsiteX20" fmla="*/ 1268352 w 1797978"/>
              <a:gd name="connsiteY20" fmla="*/ 1849059 h 3021483"/>
              <a:gd name="connsiteX21" fmla="*/ 1327199 w 1797978"/>
              <a:gd name="connsiteY21" fmla="*/ 2016549 h 3021483"/>
              <a:gd name="connsiteX22" fmla="*/ 1381520 w 1797978"/>
              <a:gd name="connsiteY22" fmla="*/ 2098030 h 3021483"/>
              <a:gd name="connsiteX23" fmla="*/ 1512795 w 1797978"/>
              <a:gd name="connsiteY23" fmla="*/ 2206672 h 3021483"/>
              <a:gd name="connsiteX24" fmla="*/ 1616910 w 1797978"/>
              <a:gd name="connsiteY24" fmla="*/ 2288153 h 3021483"/>
              <a:gd name="connsiteX25" fmla="*/ 1730078 w 1797978"/>
              <a:gd name="connsiteY25" fmla="*/ 2505436 h 3021483"/>
              <a:gd name="connsiteX26" fmla="*/ 1766291 w 1797978"/>
              <a:gd name="connsiteY26" fmla="*/ 2826834 h 3021483"/>
              <a:gd name="connsiteX27" fmla="*/ 1797978 w 1797978"/>
              <a:gd name="connsiteY27" fmla="*/ 2985270 h 3021483"/>
              <a:gd name="connsiteX28" fmla="*/ 1716497 w 1797978"/>
              <a:gd name="connsiteY28" fmla="*/ 3021483 h 3021483"/>
              <a:gd name="connsiteX29" fmla="*/ 865 w 1797978"/>
              <a:gd name="connsiteY29" fmla="*/ 2930949 h 3021483"/>
              <a:gd name="connsiteX30" fmla="*/ 1548128 w 1797978"/>
              <a:gd name="connsiteY30" fmla="*/ 1399152 h 3021483"/>
              <a:gd name="connsiteX31" fmla="*/ 40726 w 1797978"/>
              <a:gd name="connsiteY31" fmla="*/ 59239 h 3021483"/>
              <a:gd name="connsiteX0" fmla="*/ 138428 w 1797978"/>
              <a:gd name="connsiteY0" fmla="*/ 40252 h 3021483"/>
              <a:gd name="connsiteX1" fmla="*/ 411478 w 1797978"/>
              <a:gd name="connsiteY1" fmla="*/ 110102 h 3021483"/>
              <a:gd name="connsiteX2" fmla="*/ 915266 w 1797978"/>
              <a:gd name="connsiteY2" fmla="*/ 11205 h 3021483"/>
              <a:gd name="connsiteX3" fmla="*/ 1449420 w 1797978"/>
              <a:gd name="connsiteY3" fmla="*/ 151534 h 3021483"/>
              <a:gd name="connsiteX4" fmla="*/ 1485635 w 1797978"/>
              <a:gd name="connsiteY4" fmla="*/ 219435 h 3021483"/>
              <a:gd name="connsiteX5" fmla="*/ 1476581 w 1797978"/>
              <a:gd name="connsiteY5" fmla="*/ 414085 h 3021483"/>
              <a:gd name="connsiteX6" fmla="*/ 1567115 w 1797978"/>
              <a:gd name="connsiteY6" fmla="*/ 527253 h 3021483"/>
              <a:gd name="connsiteX7" fmla="*/ 1630490 w 1797978"/>
              <a:gd name="connsiteY7" fmla="*/ 577047 h 3021483"/>
              <a:gd name="connsiteX8" fmla="*/ 1650797 w 1797978"/>
              <a:gd name="connsiteY8" fmla="*/ 637781 h 3021483"/>
              <a:gd name="connsiteX9" fmla="*/ 1671231 w 1797978"/>
              <a:gd name="connsiteY9" fmla="*/ 816964 h 3021483"/>
              <a:gd name="connsiteX10" fmla="*/ 1539955 w 1797978"/>
              <a:gd name="connsiteY10" fmla="*/ 862231 h 3021483"/>
              <a:gd name="connsiteX11" fmla="*/ 1490162 w 1797978"/>
              <a:gd name="connsiteY11" fmla="*/ 1011613 h 3021483"/>
              <a:gd name="connsiteX12" fmla="*/ 1408680 w 1797978"/>
              <a:gd name="connsiteY12" fmla="*/ 1093095 h 3021483"/>
              <a:gd name="connsiteX13" fmla="*/ 1372467 w 1797978"/>
              <a:gd name="connsiteY13" fmla="*/ 1224370 h 3021483"/>
              <a:gd name="connsiteX14" fmla="*/ 1313619 w 1797978"/>
              <a:gd name="connsiteY14" fmla="*/ 1333011 h 3021483"/>
              <a:gd name="connsiteX15" fmla="*/ 1173290 w 1797978"/>
              <a:gd name="connsiteY15" fmla="*/ 1414493 h 3021483"/>
              <a:gd name="connsiteX16" fmla="*/ 1096336 w 1797978"/>
              <a:gd name="connsiteY16" fmla="*/ 1532188 h 3021483"/>
              <a:gd name="connsiteX17" fmla="*/ 1109916 w 1797978"/>
              <a:gd name="connsiteY17" fmla="*/ 1636302 h 3021483"/>
              <a:gd name="connsiteX18" fmla="*/ 1146130 w 1797978"/>
              <a:gd name="connsiteY18" fmla="*/ 1699677 h 3021483"/>
              <a:gd name="connsiteX19" fmla="*/ 1223084 w 1797978"/>
              <a:gd name="connsiteY19" fmla="*/ 1781158 h 3021483"/>
              <a:gd name="connsiteX20" fmla="*/ 1268352 w 1797978"/>
              <a:gd name="connsiteY20" fmla="*/ 1849059 h 3021483"/>
              <a:gd name="connsiteX21" fmla="*/ 1327199 w 1797978"/>
              <a:gd name="connsiteY21" fmla="*/ 2016549 h 3021483"/>
              <a:gd name="connsiteX22" fmla="*/ 1381520 w 1797978"/>
              <a:gd name="connsiteY22" fmla="*/ 2098030 h 3021483"/>
              <a:gd name="connsiteX23" fmla="*/ 1512795 w 1797978"/>
              <a:gd name="connsiteY23" fmla="*/ 2206672 h 3021483"/>
              <a:gd name="connsiteX24" fmla="*/ 1616910 w 1797978"/>
              <a:gd name="connsiteY24" fmla="*/ 2288153 h 3021483"/>
              <a:gd name="connsiteX25" fmla="*/ 1730078 w 1797978"/>
              <a:gd name="connsiteY25" fmla="*/ 2505436 h 3021483"/>
              <a:gd name="connsiteX26" fmla="*/ 1766291 w 1797978"/>
              <a:gd name="connsiteY26" fmla="*/ 2826834 h 3021483"/>
              <a:gd name="connsiteX27" fmla="*/ 1797978 w 1797978"/>
              <a:gd name="connsiteY27" fmla="*/ 2985270 h 3021483"/>
              <a:gd name="connsiteX28" fmla="*/ 1716497 w 1797978"/>
              <a:gd name="connsiteY28" fmla="*/ 3021483 h 3021483"/>
              <a:gd name="connsiteX29" fmla="*/ 865 w 1797978"/>
              <a:gd name="connsiteY29" fmla="*/ 2930949 h 3021483"/>
              <a:gd name="connsiteX30" fmla="*/ 1548128 w 1797978"/>
              <a:gd name="connsiteY30" fmla="*/ 1399152 h 3021483"/>
              <a:gd name="connsiteX31" fmla="*/ 40726 w 1797978"/>
              <a:gd name="connsiteY31" fmla="*/ 59239 h 3021483"/>
              <a:gd name="connsiteX0" fmla="*/ 138428 w 1797978"/>
              <a:gd name="connsiteY0" fmla="*/ 40252 h 3021483"/>
              <a:gd name="connsiteX1" fmla="*/ 411478 w 1797978"/>
              <a:gd name="connsiteY1" fmla="*/ 110102 h 3021483"/>
              <a:gd name="connsiteX2" fmla="*/ 915266 w 1797978"/>
              <a:gd name="connsiteY2" fmla="*/ 11205 h 3021483"/>
              <a:gd name="connsiteX3" fmla="*/ 1449420 w 1797978"/>
              <a:gd name="connsiteY3" fmla="*/ 151534 h 3021483"/>
              <a:gd name="connsiteX4" fmla="*/ 1485635 w 1797978"/>
              <a:gd name="connsiteY4" fmla="*/ 219435 h 3021483"/>
              <a:gd name="connsiteX5" fmla="*/ 1476581 w 1797978"/>
              <a:gd name="connsiteY5" fmla="*/ 414085 h 3021483"/>
              <a:gd name="connsiteX6" fmla="*/ 1567115 w 1797978"/>
              <a:gd name="connsiteY6" fmla="*/ 527253 h 3021483"/>
              <a:gd name="connsiteX7" fmla="*/ 1630490 w 1797978"/>
              <a:gd name="connsiteY7" fmla="*/ 577047 h 3021483"/>
              <a:gd name="connsiteX8" fmla="*/ 1650797 w 1797978"/>
              <a:gd name="connsiteY8" fmla="*/ 637781 h 3021483"/>
              <a:gd name="connsiteX9" fmla="*/ 1671231 w 1797978"/>
              <a:gd name="connsiteY9" fmla="*/ 816964 h 3021483"/>
              <a:gd name="connsiteX10" fmla="*/ 1539955 w 1797978"/>
              <a:gd name="connsiteY10" fmla="*/ 862231 h 3021483"/>
              <a:gd name="connsiteX11" fmla="*/ 1490162 w 1797978"/>
              <a:gd name="connsiteY11" fmla="*/ 1011613 h 3021483"/>
              <a:gd name="connsiteX12" fmla="*/ 1408680 w 1797978"/>
              <a:gd name="connsiteY12" fmla="*/ 1093095 h 3021483"/>
              <a:gd name="connsiteX13" fmla="*/ 1372467 w 1797978"/>
              <a:gd name="connsiteY13" fmla="*/ 1224370 h 3021483"/>
              <a:gd name="connsiteX14" fmla="*/ 1313619 w 1797978"/>
              <a:gd name="connsiteY14" fmla="*/ 1333011 h 3021483"/>
              <a:gd name="connsiteX15" fmla="*/ 1173290 w 1797978"/>
              <a:gd name="connsiteY15" fmla="*/ 1414493 h 3021483"/>
              <a:gd name="connsiteX16" fmla="*/ 1096336 w 1797978"/>
              <a:gd name="connsiteY16" fmla="*/ 1532188 h 3021483"/>
              <a:gd name="connsiteX17" fmla="*/ 1109916 w 1797978"/>
              <a:gd name="connsiteY17" fmla="*/ 1636302 h 3021483"/>
              <a:gd name="connsiteX18" fmla="*/ 1146130 w 1797978"/>
              <a:gd name="connsiteY18" fmla="*/ 1699677 h 3021483"/>
              <a:gd name="connsiteX19" fmla="*/ 1223084 w 1797978"/>
              <a:gd name="connsiteY19" fmla="*/ 1781158 h 3021483"/>
              <a:gd name="connsiteX20" fmla="*/ 1268352 w 1797978"/>
              <a:gd name="connsiteY20" fmla="*/ 1849059 h 3021483"/>
              <a:gd name="connsiteX21" fmla="*/ 1327199 w 1797978"/>
              <a:gd name="connsiteY21" fmla="*/ 2016549 h 3021483"/>
              <a:gd name="connsiteX22" fmla="*/ 1381520 w 1797978"/>
              <a:gd name="connsiteY22" fmla="*/ 2098030 h 3021483"/>
              <a:gd name="connsiteX23" fmla="*/ 1512795 w 1797978"/>
              <a:gd name="connsiteY23" fmla="*/ 2206672 h 3021483"/>
              <a:gd name="connsiteX24" fmla="*/ 1616910 w 1797978"/>
              <a:gd name="connsiteY24" fmla="*/ 2288153 h 3021483"/>
              <a:gd name="connsiteX25" fmla="*/ 1730078 w 1797978"/>
              <a:gd name="connsiteY25" fmla="*/ 2505436 h 3021483"/>
              <a:gd name="connsiteX26" fmla="*/ 1766291 w 1797978"/>
              <a:gd name="connsiteY26" fmla="*/ 2826834 h 3021483"/>
              <a:gd name="connsiteX27" fmla="*/ 1797978 w 1797978"/>
              <a:gd name="connsiteY27" fmla="*/ 2985270 h 3021483"/>
              <a:gd name="connsiteX28" fmla="*/ 1716497 w 1797978"/>
              <a:gd name="connsiteY28" fmla="*/ 3021483 h 3021483"/>
              <a:gd name="connsiteX29" fmla="*/ 865 w 1797978"/>
              <a:gd name="connsiteY29" fmla="*/ 2930949 h 3021483"/>
              <a:gd name="connsiteX30" fmla="*/ 1548128 w 1797978"/>
              <a:gd name="connsiteY30" fmla="*/ 1399152 h 3021483"/>
              <a:gd name="connsiteX31" fmla="*/ 40726 w 1797978"/>
              <a:gd name="connsiteY31" fmla="*/ 59239 h 3021483"/>
              <a:gd name="connsiteX0" fmla="*/ 948769 w 2608319"/>
              <a:gd name="connsiteY0" fmla="*/ 40252 h 3021483"/>
              <a:gd name="connsiteX1" fmla="*/ 1221819 w 2608319"/>
              <a:gd name="connsiteY1" fmla="*/ 110102 h 3021483"/>
              <a:gd name="connsiteX2" fmla="*/ 1725607 w 2608319"/>
              <a:gd name="connsiteY2" fmla="*/ 11205 h 3021483"/>
              <a:gd name="connsiteX3" fmla="*/ 2259761 w 2608319"/>
              <a:gd name="connsiteY3" fmla="*/ 151534 h 3021483"/>
              <a:gd name="connsiteX4" fmla="*/ 2295976 w 2608319"/>
              <a:gd name="connsiteY4" fmla="*/ 219435 h 3021483"/>
              <a:gd name="connsiteX5" fmla="*/ 2286922 w 2608319"/>
              <a:gd name="connsiteY5" fmla="*/ 414085 h 3021483"/>
              <a:gd name="connsiteX6" fmla="*/ 2377456 w 2608319"/>
              <a:gd name="connsiteY6" fmla="*/ 527253 h 3021483"/>
              <a:gd name="connsiteX7" fmla="*/ 2440831 w 2608319"/>
              <a:gd name="connsiteY7" fmla="*/ 577047 h 3021483"/>
              <a:gd name="connsiteX8" fmla="*/ 2461138 w 2608319"/>
              <a:gd name="connsiteY8" fmla="*/ 637781 h 3021483"/>
              <a:gd name="connsiteX9" fmla="*/ 2481572 w 2608319"/>
              <a:gd name="connsiteY9" fmla="*/ 816964 h 3021483"/>
              <a:gd name="connsiteX10" fmla="*/ 2350296 w 2608319"/>
              <a:gd name="connsiteY10" fmla="*/ 862231 h 3021483"/>
              <a:gd name="connsiteX11" fmla="*/ 2300503 w 2608319"/>
              <a:gd name="connsiteY11" fmla="*/ 1011613 h 3021483"/>
              <a:gd name="connsiteX12" fmla="*/ 2219021 w 2608319"/>
              <a:gd name="connsiteY12" fmla="*/ 1093095 h 3021483"/>
              <a:gd name="connsiteX13" fmla="*/ 2182808 w 2608319"/>
              <a:gd name="connsiteY13" fmla="*/ 1224370 h 3021483"/>
              <a:gd name="connsiteX14" fmla="*/ 2123960 w 2608319"/>
              <a:gd name="connsiteY14" fmla="*/ 1333011 h 3021483"/>
              <a:gd name="connsiteX15" fmla="*/ 1983631 w 2608319"/>
              <a:gd name="connsiteY15" fmla="*/ 1414493 h 3021483"/>
              <a:gd name="connsiteX16" fmla="*/ 1906677 w 2608319"/>
              <a:gd name="connsiteY16" fmla="*/ 1532188 h 3021483"/>
              <a:gd name="connsiteX17" fmla="*/ 1920257 w 2608319"/>
              <a:gd name="connsiteY17" fmla="*/ 1636302 h 3021483"/>
              <a:gd name="connsiteX18" fmla="*/ 1956471 w 2608319"/>
              <a:gd name="connsiteY18" fmla="*/ 1699677 h 3021483"/>
              <a:gd name="connsiteX19" fmla="*/ 2033425 w 2608319"/>
              <a:gd name="connsiteY19" fmla="*/ 1781158 h 3021483"/>
              <a:gd name="connsiteX20" fmla="*/ 2078693 w 2608319"/>
              <a:gd name="connsiteY20" fmla="*/ 1849059 h 3021483"/>
              <a:gd name="connsiteX21" fmla="*/ 2137540 w 2608319"/>
              <a:gd name="connsiteY21" fmla="*/ 2016549 h 3021483"/>
              <a:gd name="connsiteX22" fmla="*/ 2191861 w 2608319"/>
              <a:gd name="connsiteY22" fmla="*/ 2098030 h 3021483"/>
              <a:gd name="connsiteX23" fmla="*/ 2323136 w 2608319"/>
              <a:gd name="connsiteY23" fmla="*/ 2206672 h 3021483"/>
              <a:gd name="connsiteX24" fmla="*/ 2427251 w 2608319"/>
              <a:gd name="connsiteY24" fmla="*/ 2288153 h 3021483"/>
              <a:gd name="connsiteX25" fmla="*/ 2540419 w 2608319"/>
              <a:gd name="connsiteY25" fmla="*/ 2505436 h 3021483"/>
              <a:gd name="connsiteX26" fmla="*/ 2576632 w 2608319"/>
              <a:gd name="connsiteY26" fmla="*/ 2826834 h 3021483"/>
              <a:gd name="connsiteX27" fmla="*/ 2608319 w 2608319"/>
              <a:gd name="connsiteY27" fmla="*/ 2985270 h 3021483"/>
              <a:gd name="connsiteX28" fmla="*/ 2526838 w 2608319"/>
              <a:gd name="connsiteY28" fmla="*/ 3021483 h 3021483"/>
              <a:gd name="connsiteX29" fmla="*/ 811206 w 2608319"/>
              <a:gd name="connsiteY29" fmla="*/ 2930949 h 3021483"/>
              <a:gd name="connsiteX30" fmla="*/ 42 w 2608319"/>
              <a:gd name="connsiteY30" fmla="*/ 1403678 h 3021483"/>
              <a:gd name="connsiteX31" fmla="*/ 851067 w 2608319"/>
              <a:gd name="connsiteY31" fmla="*/ 59239 h 3021483"/>
              <a:gd name="connsiteX0" fmla="*/ 950228 w 2609778"/>
              <a:gd name="connsiteY0" fmla="*/ 40252 h 3021483"/>
              <a:gd name="connsiteX1" fmla="*/ 1223278 w 2609778"/>
              <a:gd name="connsiteY1" fmla="*/ 110102 h 3021483"/>
              <a:gd name="connsiteX2" fmla="*/ 1727066 w 2609778"/>
              <a:gd name="connsiteY2" fmla="*/ 11205 h 3021483"/>
              <a:gd name="connsiteX3" fmla="*/ 2261220 w 2609778"/>
              <a:gd name="connsiteY3" fmla="*/ 151534 h 3021483"/>
              <a:gd name="connsiteX4" fmla="*/ 2297435 w 2609778"/>
              <a:gd name="connsiteY4" fmla="*/ 219435 h 3021483"/>
              <a:gd name="connsiteX5" fmla="*/ 2288381 w 2609778"/>
              <a:gd name="connsiteY5" fmla="*/ 414085 h 3021483"/>
              <a:gd name="connsiteX6" fmla="*/ 2378915 w 2609778"/>
              <a:gd name="connsiteY6" fmla="*/ 527253 h 3021483"/>
              <a:gd name="connsiteX7" fmla="*/ 2442290 w 2609778"/>
              <a:gd name="connsiteY7" fmla="*/ 577047 h 3021483"/>
              <a:gd name="connsiteX8" fmla="*/ 2462597 w 2609778"/>
              <a:gd name="connsiteY8" fmla="*/ 637781 h 3021483"/>
              <a:gd name="connsiteX9" fmla="*/ 2483031 w 2609778"/>
              <a:gd name="connsiteY9" fmla="*/ 816964 h 3021483"/>
              <a:gd name="connsiteX10" fmla="*/ 2351755 w 2609778"/>
              <a:gd name="connsiteY10" fmla="*/ 862231 h 3021483"/>
              <a:gd name="connsiteX11" fmla="*/ 2301962 w 2609778"/>
              <a:gd name="connsiteY11" fmla="*/ 1011613 h 3021483"/>
              <a:gd name="connsiteX12" fmla="*/ 2220480 w 2609778"/>
              <a:gd name="connsiteY12" fmla="*/ 1093095 h 3021483"/>
              <a:gd name="connsiteX13" fmla="*/ 2184267 w 2609778"/>
              <a:gd name="connsiteY13" fmla="*/ 1224370 h 3021483"/>
              <a:gd name="connsiteX14" fmla="*/ 2125419 w 2609778"/>
              <a:gd name="connsiteY14" fmla="*/ 1333011 h 3021483"/>
              <a:gd name="connsiteX15" fmla="*/ 1985090 w 2609778"/>
              <a:gd name="connsiteY15" fmla="*/ 1414493 h 3021483"/>
              <a:gd name="connsiteX16" fmla="*/ 1908136 w 2609778"/>
              <a:gd name="connsiteY16" fmla="*/ 1532188 h 3021483"/>
              <a:gd name="connsiteX17" fmla="*/ 1921716 w 2609778"/>
              <a:gd name="connsiteY17" fmla="*/ 1636302 h 3021483"/>
              <a:gd name="connsiteX18" fmla="*/ 1957930 w 2609778"/>
              <a:gd name="connsiteY18" fmla="*/ 1699677 h 3021483"/>
              <a:gd name="connsiteX19" fmla="*/ 2034884 w 2609778"/>
              <a:gd name="connsiteY19" fmla="*/ 1781158 h 3021483"/>
              <a:gd name="connsiteX20" fmla="*/ 2080152 w 2609778"/>
              <a:gd name="connsiteY20" fmla="*/ 1849059 h 3021483"/>
              <a:gd name="connsiteX21" fmla="*/ 2138999 w 2609778"/>
              <a:gd name="connsiteY21" fmla="*/ 2016549 h 3021483"/>
              <a:gd name="connsiteX22" fmla="*/ 2193320 w 2609778"/>
              <a:gd name="connsiteY22" fmla="*/ 2098030 h 3021483"/>
              <a:gd name="connsiteX23" fmla="*/ 2324595 w 2609778"/>
              <a:gd name="connsiteY23" fmla="*/ 2206672 h 3021483"/>
              <a:gd name="connsiteX24" fmla="*/ 2428710 w 2609778"/>
              <a:gd name="connsiteY24" fmla="*/ 2288153 h 3021483"/>
              <a:gd name="connsiteX25" fmla="*/ 2541878 w 2609778"/>
              <a:gd name="connsiteY25" fmla="*/ 2505436 h 3021483"/>
              <a:gd name="connsiteX26" fmla="*/ 2578091 w 2609778"/>
              <a:gd name="connsiteY26" fmla="*/ 2826834 h 3021483"/>
              <a:gd name="connsiteX27" fmla="*/ 2609778 w 2609778"/>
              <a:gd name="connsiteY27" fmla="*/ 2985270 h 3021483"/>
              <a:gd name="connsiteX28" fmla="*/ 2528297 w 2609778"/>
              <a:gd name="connsiteY28" fmla="*/ 3021483 h 3021483"/>
              <a:gd name="connsiteX29" fmla="*/ 812665 w 2609778"/>
              <a:gd name="connsiteY29" fmla="*/ 2930949 h 3021483"/>
              <a:gd name="connsiteX30" fmla="*/ 649703 w 2609778"/>
              <a:gd name="connsiteY30" fmla="*/ 2691032 h 3021483"/>
              <a:gd name="connsiteX31" fmla="*/ 1501 w 2609778"/>
              <a:gd name="connsiteY31" fmla="*/ 1403678 h 3021483"/>
              <a:gd name="connsiteX32" fmla="*/ 852526 w 2609778"/>
              <a:gd name="connsiteY32" fmla="*/ 59239 h 3021483"/>
              <a:gd name="connsiteX0" fmla="*/ 950228 w 2609778"/>
              <a:gd name="connsiteY0" fmla="*/ 40252 h 3021483"/>
              <a:gd name="connsiteX1" fmla="*/ 1223278 w 2609778"/>
              <a:gd name="connsiteY1" fmla="*/ 110102 h 3021483"/>
              <a:gd name="connsiteX2" fmla="*/ 1727066 w 2609778"/>
              <a:gd name="connsiteY2" fmla="*/ 11205 h 3021483"/>
              <a:gd name="connsiteX3" fmla="*/ 2261220 w 2609778"/>
              <a:gd name="connsiteY3" fmla="*/ 151534 h 3021483"/>
              <a:gd name="connsiteX4" fmla="*/ 2297435 w 2609778"/>
              <a:gd name="connsiteY4" fmla="*/ 219435 h 3021483"/>
              <a:gd name="connsiteX5" fmla="*/ 2288381 w 2609778"/>
              <a:gd name="connsiteY5" fmla="*/ 414085 h 3021483"/>
              <a:gd name="connsiteX6" fmla="*/ 2378915 w 2609778"/>
              <a:gd name="connsiteY6" fmla="*/ 527253 h 3021483"/>
              <a:gd name="connsiteX7" fmla="*/ 2442290 w 2609778"/>
              <a:gd name="connsiteY7" fmla="*/ 577047 h 3021483"/>
              <a:gd name="connsiteX8" fmla="*/ 2462597 w 2609778"/>
              <a:gd name="connsiteY8" fmla="*/ 637781 h 3021483"/>
              <a:gd name="connsiteX9" fmla="*/ 2483031 w 2609778"/>
              <a:gd name="connsiteY9" fmla="*/ 816964 h 3021483"/>
              <a:gd name="connsiteX10" fmla="*/ 2351755 w 2609778"/>
              <a:gd name="connsiteY10" fmla="*/ 862231 h 3021483"/>
              <a:gd name="connsiteX11" fmla="*/ 2301962 w 2609778"/>
              <a:gd name="connsiteY11" fmla="*/ 1011613 h 3021483"/>
              <a:gd name="connsiteX12" fmla="*/ 2220480 w 2609778"/>
              <a:gd name="connsiteY12" fmla="*/ 1093095 h 3021483"/>
              <a:gd name="connsiteX13" fmla="*/ 2184267 w 2609778"/>
              <a:gd name="connsiteY13" fmla="*/ 1224370 h 3021483"/>
              <a:gd name="connsiteX14" fmla="*/ 2125419 w 2609778"/>
              <a:gd name="connsiteY14" fmla="*/ 1333011 h 3021483"/>
              <a:gd name="connsiteX15" fmla="*/ 1985090 w 2609778"/>
              <a:gd name="connsiteY15" fmla="*/ 1414493 h 3021483"/>
              <a:gd name="connsiteX16" fmla="*/ 1908136 w 2609778"/>
              <a:gd name="connsiteY16" fmla="*/ 1532188 h 3021483"/>
              <a:gd name="connsiteX17" fmla="*/ 1921716 w 2609778"/>
              <a:gd name="connsiteY17" fmla="*/ 1636302 h 3021483"/>
              <a:gd name="connsiteX18" fmla="*/ 1957930 w 2609778"/>
              <a:gd name="connsiteY18" fmla="*/ 1699677 h 3021483"/>
              <a:gd name="connsiteX19" fmla="*/ 2034884 w 2609778"/>
              <a:gd name="connsiteY19" fmla="*/ 1781158 h 3021483"/>
              <a:gd name="connsiteX20" fmla="*/ 2080152 w 2609778"/>
              <a:gd name="connsiteY20" fmla="*/ 1849059 h 3021483"/>
              <a:gd name="connsiteX21" fmla="*/ 2138999 w 2609778"/>
              <a:gd name="connsiteY21" fmla="*/ 2016549 h 3021483"/>
              <a:gd name="connsiteX22" fmla="*/ 2193320 w 2609778"/>
              <a:gd name="connsiteY22" fmla="*/ 2098030 h 3021483"/>
              <a:gd name="connsiteX23" fmla="*/ 2324595 w 2609778"/>
              <a:gd name="connsiteY23" fmla="*/ 2206672 h 3021483"/>
              <a:gd name="connsiteX24" fmla="*/ 2428710 w 2609778"/>
              <a:gd name="connsiteY24" fmla="*/ 2288153 h 3021483"/>
              <a:gd name="connsiteX25" fmla="*/ 2541878 w 2609778"/>
              <a:gd name="connsiteY25" fmla="*/ 2505436 h 3021483"/>
              <a:gd name="connsiteX26" fmla="*/ 2578091 w 2609778"/>
              <a:gd name="connsiteY26" fmla="*/ 2826834 h 3021483"/>
              <a:gd name="connsiteX27" fmla="*/ 2609778 w 2609778"/>
              <a:gd name="connsiteY27" fmla="*/ 2985270 h 3021483"/>
              <a:gd name="connsiteX28" fmla="*/ 2528297 w 2609778"/>
              <a:gd name="connsiteY28" fmla="*/ 3021483 h 3021483"/>
              <a:gd name="connsiteX29" fmla="*/ 812665 w 2609778"/>
              <a:gd name="connsiteY29" fmla="*/ 2930949 h 3021483"/>
              <a:gd name="connsiteX30" fmla="*/ 649703 w 2609778"/>
              <a:gd name="connsiteY30" fmla="*/ 2691032 h 3021483"/>
              <a:gd name="connsiteX31" fmla="*/ 1501 w 2609778"/>
              <a:gd name="connsiteY31" fmla="*/ 1403678 h 3021483"/>
              <a:gd name="connsiteX32" fmla="*/ 852526 w 2609778"/>
              <a:gd name="connsiteY32" fmla="*/ 59239 h 3021483"/>
              <a:gd name="connsiteX0" fmla="*/ 951092 w 2610642"/>
              <a:gd name="connsiteY0" fmla="*/ 40252 h 3021483"/>
              <a:gd name="connsiteX1" fmla="*/ 1224142 w 2610642"/>
              <a:gd name="connsiteY1" fmla="*/ 110102 h 3021483"/>
              <a:gd name="connsiteX2" fmla="*/ 1727930 w 2610642"/>
              <a:gd name="connsiteY2" fmla="*/ 11205 h 3021483"/>
              <a:gd name="connsiteX3" fmla="*/ 2262084 w 2610642"/>
              <a:gd name="connsiteY3" fmla="*/ 151534 h 3021483"/>
              <a:gd name="connsiteX4" fmla="*/ 2298299 w 2610642"/>
              <a:gd name="connsiteY4" fmla="*/ 219435 h 3021483"/>
              <a:gd name="connsiteX5" fmla="*/ 2289245 w 2610642"/>
              <a:gd name="connsiteY5" fmla="*/ 414085 h 3021483"/>
              <a:gd name="connsiteX6" fmla="*/ 2379779 w 2610642"/>
              <a:gd name="connsiteY6" fmla="*/ 527253 h 3021483"/>
              <a:gd name="connsiteX7" fmla="*/ 2443154 w 2610642"/>
              <a:gd name="connsiteY7" fmla="*/ 577047 h 3021483"/>
              <a:gd name="connsiteX8" fmla="*/ 2463461 w 2610642"/>
              <a:gd name="connsiteY8" fmla="*/ 637781 h 3021483"/>
              <a:gd name="connsiteX9" fmla="*/ 2483895 w 2610642"/>
              <a:gd name="connsiteY9" fmla="*/ 816964 h 3021483"/>
              <a:gd name="connsiteX10" fmla="*/ 2352619 w 2610642"/>
              <a:gd name="connsiteY10" fmla="*/ 862231 h 3021483"/>
              <a:gd name="connsiteX11" fmla="*/ 2302826 w 2610642"/>
              <a:gd name="connsiteY11" fmla="*/ 1011613 h 3021483"/>
              <a:gd name="connsiteX12" fmla="*/ 2221344 w 2610642"/>
              <a:gd name="connsiteY12" fmla="*/ 1093095 h 3021483"/>
              <a:gd name="connsiteX13" fmla="*/ 2185131 w 2610642"/>
              <a:gd name="connsiteY13" fmla="*/ 1224370 h 3021483"/>
              <a:gd name="connsiteX14" fmla="*/ 2126283 w 2610642"/>
              <a:gd name="connsiteY14" fmla="*/ 1333011 h 3021483"/>
              <a:gd name="connsiteX15" fmla="*/ 1985954 w 2610642"/>
              <a:gd name="connsiteY15" fmla="*/ 1414493 h 3021483"/>
              <a:gd name="connsiteX16" fmla="*/ 1909000 w 2610642"/>
              <a:gd name="connsiteY16" fmla="*/ 1532188 h 3021483"/>
              <a:gd name="connsiteX17" fmla="*/ 1922580 w 2610642"/>
              <a:gd name="connsiteY17" fmla="*/ 1636302 h 3021483"/>
              <a:gd name="connsiteX18" fmla="*/ 1958794 w 2610642"/>
              <a:gd name="connsiteY18" fmla="*/ 1699677 h 3021483"/>
              <a:gd name="connsiteX19" fmla="*/ 2035748 w 2610642"/>
              <a:gd name="connsiteY19" fmla="*/ 1781158 h 3021483"/>
              <a:gd name="connsiteX20" fmla="*/ 2081016 w 2610642"/>
              <a:gd name="connsiteY20" fmla="*/ 1849059 h 3021483"/>
              <a:gd name="connsiteX21" fmla="*/ 2139863 w 2610642"/>
              <a:gd name="connsiteY21" fmla="*/ 2016549 h 3021483"/>
              <a:gd name="connsiteX22" fmla="*/ 2194184 w 2610642"/>
              <a:gd name="connsiteY22" fmla="*/ 2098030 h 3021483"/>
              <a:gd name="connsiteX23" fmla="*/ 2325459 w 2610642"/>
              <a:gd name="connsiteY23" fmla="*/ 2206672 h 3021483"/>
              <a:gd name="connsiteX24" fmla="*/ 2429574 w 2610642"/>
              <a:gd name="connsiteY24" fmla="*/ 2288153 h 3021483"/>
              <a:gd name="connsiteX25" fmla="*/ 2542742 w 2610642"/>
              <a:gd name="connsiteY25" fmla="*/ 2505436 h 3021483"/>
              <a:gd name="connsiteX26" fmla="*/ 2578955 w 2610642"/>
              <a:gd name="connsiteY26" fmla="*/ 2826834 h 3021483"/>
              <a:gd name="connsiteX27" fmla="*/ 2610642 w 2610642"/>
              <a:gd name="connsiteY27" fmla="*/ 2985270 h 3021483"/>
              <a:gd name="connsiteX28" fmla="*/ 2529161 w 2610642"/>
              <a:gd name="connsiteY28" fmla="*/ 3021483 h 3021483"/>
              <a:gd name="connsiteX29" fmla="*/ 813529 w 2610642"/>
              <a:gd name="connsiteY29" fmla="*/ 2930949 h 3021483"/>
              <a:gd name="connsiteX30" fmla="*/ 650567 w 2610642"/>
              <a:gd name="connsiteY30" fmla="*/ 2691032 h 3021483"/>
              <a:gd name="connsiteX31" fmla="*/ 600773 w 2610642"/>
              <a:gd name="connsiteY31" fmla="*/ 2695559 h 3021483"/>
              <a:gd name="connsiteX32" fmla="*/ 2365 w 2610642"/>
              <a:gd name="connsiteY32" fmla="*/ 1403678 h 3021483"/>
              <a:gd name="connsiteX33" fmla="*/ 853390 w 2610642"/>
              <a:gd name="connsiteY33" fmla="*/ 59239 h 3021483"/>
              <a:gd name="connsiteX0" fmla="*/ 951092 w 2610642"/>
              <a:gd name="connsiteY0" fmla="*/ 40252 h 3021483"/>
              <a:gd name="connsiteX1" fmla="*/ 1224142 w 2610642"/>
              <a:gd name="connsiteY1" fmla="*/ 110102 h 3021483"/>
              <a:gd name="connsiteX2" fmla="*/ 1727930 w 2610642"/>
              <a:gd name="connsiteY2" fmla="*/ 11205 h 3021483"/>
              <a:gd name="connsiteX3" fmla="*/ 2262084 w 2610642"/>
              <a:gd name="connsiteY3" fmla="*/ 151534 h 3021483"/>
              <a:gd name="connsiteX4" fmla="*/ 2298299 w 2610642"/>
              <a:gd name="connsiteY4" fmla="*/ 219435 h 3021483"/>
              <a:gd name="connsiteX5" fmla="*/ 2289245 w 2610642"/>
              <a:gd name="connsiteY5" fmla="*/ 414085 h 3021483"/>
              <a:gd name="connsiteX6" fmla="*/ 2379779 w 2610642"/>
              <a:gd name="connsiteY6" fmla="*/ 527253 h 3021483"/>
              <a:gd name="connsiteX7" fmla="*/ 2443154 w 2610642"/>
              <a:gd name="connsiteY7" fmla="*/ 577047 h 3021483"/>
              <a:gd name="connsiteX8" fmla="*/ 2463461 w 2610642"/>
              <a:gd name="connsiteY8" fmla="*/ 637781 h 3021483"/>
              <a:gd name="connsiteX9" fmla="*/ 2483895 w 2610642"/>
              <a:gd name="connsiteY9" fmla="*/ 816964 h 3021483"/>
              <a:gd name="connsiteX10" fmla="*/ 2352619 w 2610642"/>
              <a:gd name="connsiteY10" fmla="*/ 862231 h 3021483"/>
              <a:gd name="connsiteX11" fmla="*/ 2302826 w 2610642"/>
              <a:gd name="connsiteY11" fmla="*/ 1011613 h 3021483"/>
              <a:gd name="connsiteX12" fmla="*/ 2221344 w 2610642"/>
              <a:gd name="connsiteY12" fmla="*/ 1093095 h 3021483"/>
              <a:gd name="connsiteX13" fmla="*/ 2185131 w 2610642"/>
              <a:gd name="connsiteY13" fmla="*/ 1224370 h 3021483"/>
              <a:gd name="connsiteX14" fmla="*/ 2126283 w 2610642"/>
              <a:gd name="connsiteY14" fmla="*/ 1333011 h 3021483"/>
              <a:gd name="connsiteX15" fmla="*/ 1985954 w 2610642"/>
              <a:gd name="connsiteY15" fmla="*/ 1414493 h 3021483"/>
              <a:gd name="connsiteX16" fmla="*/ 1909000 w 2610642"/>
              <a:gd name="connsiteY16" fmla="*/ 1532188 h 3021483"/>
              <a:gd name="connsiteX17" fmla="*/ 1922580 w 2610642"/>
              <a:gd name="connsiteY17" fmla="*/ 1636302 h 3021483"/>
              <a:gd name="connsiteX18" fmla="*/ 1958794 w 2610642"/>
              <a:gd name="connsiteY18" fmla="*/ 1699677 h 3021483"/>
              <a:gd name="connsiteX19" fmla="*/ 2035748 w 2610642"/>
              <a:gd name="connsiteY19" fmla="*/ 1781158 h 3021483"/>
              <a:gd name="connsiteX20" fmla="*/ 2081016 w 2610642"/>
              <a:gd name="connsiteY20" fmla="*/ 1849059 h 3021483"/>
              <a:gd name="connsiteX21" fmla="*/ 2139863 w 2610642"/>
              <a:gd name="connsiteY21" fmla="*/ 2016549 h 3021483"/>
              <a:gd name="connsiteX22" fmla="*/ 2194184 w 2610642"/>
              <a:gd name="connsiteY22" fmla="*/ 2098030 h 3021483"/>
              <a:gd name="connsiteX23" fmla="*/ 2325459 w 2610642"/>
              <a:gd name="connsiteY23" fmla="*/ 2206672 h 3021483"/>
              <a:gd name="connsiteX24" fmla="*/ 2429574 w 2610642"/>
              <a:gd name="connsiteY24" fmla="*/ 2288153 h 3021483"/>
              <a:gd name="connsiteX25" fmla="*/ 2542742 w 2610642"/>
              <a:gd name="connsiteY25" fmla="*/ 2505436 h 3021483"/>
              <a:gd name="connsiteX26" fmla="*/ 2578955 w 2610642"/>
              <a:gd name="connsiteY26" fmla="*/ 2826834 h 3021483"/>
              <a:gd name="connsiteX27" fmla="*/ 2610642 w 2610642"/>
              <a:gd name="connsiteY27" fmla="*/ 2985270 h 3021483"/>
              <a:gd name="connsiteX28" fmla="*/ 2529161 w 2610642"/>
              <a:gd name="connsiteY28" fmla="*/ 3021483 h 3021483"/>
              <a:gd name="connsiteX29" fmla="*/ 813529 w 2610642"/>
              <a:gd name="connsiteY29" fmla="*/ 2930949 h 3021483"/>
              <a:gd name="connsiteX30" fmla="*/ 650567 w 2610642"/>
              <a:gd name="connsiteY30" fmla="*/ 2691032 h 3021483"/>
              <a:gd name="connsiteX31" fmla="*/ 600773 w 2610642"/>
              <a:gd name="connsiteY31" fmla="*/ 2695559 h 3021483"/>
              <a:gd name="connsiteX32" fmla="*/ 2365 w 2610642"/>
              <a:gd name="connsiteY32" fmla="*/ 1403678 h 3021483"/>
              <a:gd name="connsiteX33" fmla="*/ 853390 w 2610642"/>
              <a:gd name="connsiteY33" fmla="*/ 59239 h 3021483"/>
              <a:gd name="connsiteX0" fmla="*/ 987619 w 2647169"/>
              <a:gd name="connsiteY0" fmla="*/ 40252 h 3021483"/>
              <a:gd name="connsiteX1" fmla="*/ 1260669 w 2647169"/>
              <a:gd name="connsiteY1" fmla="*/ 110102 h 3021483"/>
              <a:gd name="connsiteX2" fmla="*/ 1764457 w 2647169"/>
              <a:gd name="connsiteY2" fmla="*/ 11205 h 3021483"/>
              <a:gd name="connsiteX3" fmla="*/ 2298611 w 2647169"/>
              <a:gd name="connsiteY3" fmla="*/ 151534 h 3021483"/>
              <a:gd name="connsiteX4" fmla="*/ 2334826 w 2647169"/>
              <a:gd name="connsiteY4" fmla="*/ 219435 h 3021483"/>
              <a:gd name="connsiteX5" fmla="*/ 2325772 w 2647169"/>
              <a:gd name="connsiteY5" fmla="*/ 414085 h 3021483"/>
              <a:gd name="connsiteX6" fmla="*/ 2416306 w 2647169"/>
              <a:gd name="connsiteY6" fmla="*/ 527253 h 3021483"/>
              <a:gd name="connsiteX7" fmla="*/ 2479681 w 2647169"/>
              <a:gd name="connsiteY7" fmla="*/ 577047 h 3021483"/>
              <a:gd name="connsiteX8" fmla="*/ 2499988 w 2647169"/>
              <a:gd name="connsiteY8" fmla="*/ 637781 h 3021483"/>
              <a:gd name="connsiteX9" fmla="*/ 2520422 w 2647169"/>
              <a:gd name="connsiteY9" fmla="*/ 816964 h 3021483"/>
              <a:gd name="connsiteX10" fmla="*/ 2389146 w 2647169"/>
              <a:gd name="connsiteY10" fmla="*/ 862231 h 3021483"/>
              <a:gd name="connsiteX11" fmla="*/ 2339353 w 2647169"/>
              <a:gd name="connsiteY11" fmla="*/ 1011613 h 3021483"/>
              <a:gd name="connsiteX12" fmla="*/ 2257871 w 2647169"/>
              <a:gd name="connsiteY12" fmla="*/ 1093095 h 3021483"/>
              <a:gd name="connsiteX13" fmla="*/ 2221658 w 2647169"/>
              <a:gd name="connsiteY13" fmla="*/ 1224370 h 3021483"/>
              <a:gd name="connsiteX14" fmla="*/ 2162810 w 2647169"/>
              <a:gd name="connsiteY14" fmla="*/ 1333011 h 3021483"/>
              <a:gd name="connsiteX15" fmla="*/ 2022481 w 2647169"/>
              <a:gd name="connsiteY15" fmla="*/ 1414493 h 3021483"/>
              <a:gd name="connsiteX16" fmla="*/ 1945527 w 2647169"/>
              <a:gd name="connsiteY16" fmla="*/ 1532188 h 3021483"/>
              <a:gd name="connsiteX17" fmla="*/ 1959107 w 2647169"/>
              <a:gd name="connsiteY17" fmla="*/ 1636302 h 3021483"/>
              <a:gd name="connsiteX18" fmla="*/ 1995321 w 2647169"/>
              <a:gd name="connsiteY18" fmla="*/ 1699677 h 3021483"/>
              <a:gd name="connsiteX19" fmla="*/ 2072275 w 2647169"/>
              <a:gd name="connsiteY19" fmla="*/ 1781158 h 3021483"/>
              <a:gd name="connsiteX20" fmla="*/ 2117543 w 2647169"/>
              <a:gd name="connsiteY20" fmla="*/ 1849059 h 3021483"/>
              <a:gd name="connsiteX21" fmla="*/ 2176390 w 2647169"/>
              <a:gd name="connsiteY21" fmla="*/ 2016549 h 3021483"/>
              <a:gd name="connsiteX22" fmla="*/ 2230711 w 2647169"/>
              <a:gd name="connsiteY22" fmla="*/ 2098030 h 3021483"/>
              <a:gd name="connsiteX23" fmla="*/ 2361986 w 2647169"/>
              <a:gd name="connsiteY23" fmla="*/ 2206672 h 3021483"/>
              <a:gd name="connsiteX24" fmla="*/ 2466101 w 2647169"/>
              <a:gd name="connsiteY24" fmla="*/ 2288153 h 3021483"/>
              <a:gd name="connsiteX25" fmla="*/ 2579269 w 2647169"/>
              <a:gd name="connsiteY25" fmla="*/ 2505436 h 3021483"/>
              <a:gd name="connsiteX26" fmla="*/ 2615482 w 2647169"/>
              <a:gd name="connsiteY26" fmla="*/ 2826834 h 3021483"/>
              <a:gd name="connsiteX27" fmla="*/ 2647169 w 2647169"/>
              <a:gd name="connsiteY27" fmla="*/ 2985270 h 3021483"/>
              <a:gd name="connsiteX28" fmla="*/ 2565688 w 2647169"/>
              <a:gd name="connsiteY28" fmla="*/ 3021483 h 3021483"/>
              <a:gd name="connsiteX29" fmla="*/ 850056 w 2647169"/>
              <a:gd name="connsiteY29" fmla="*/ 2930949 h 3021483"/>
              <a:gd name="connsiteX30" fmla="*/ 687094 w 2647169"/>
              <a:gd name="connsiteY30" fmla="*/ 2691032 h 3021483"/>
              <a:gd name="connsiteX31" fmla="*/ 637300 w 2647169"/>
              <a:gd name="connsiteY31" fmla="*/ 2695559 h 3021483"/>
              <a:gd name="connsiteX32" fmla="*/ 193680 w 2647169"/>
              <a:gd name="connsiteY32" fmla="*/ 2523543 h 3021483"/>
              <a:gd name="connsiteX33" fmla="*/ 38892 w 2647169"/>
              <a:gd name="connsiteY33" fmla="*/ 1403678 h 3021483"/>
              <a:gd name="connsiteX34" fmla="*/ 889917 w 2647169"/>
              <a:gd name="connsiteY34" fmla="*/ 59239 h 3021483"/>
              <a:gd name="connsiteX0" fmla="*/ 956423 w 2615973"/>
              <a:gd name="connsiteY0" fmla="*/ 40252 h 3021483"/>
              <a:gd name="connsiteX1" fmla="*/ 1229473 w 2615973"/>
              <a:gd name="connsiteY1" fmla="*/ 110102 h 3021483"/>
              <a:gd name="connsiteX2" fmla="*/ 1733261 w 2615973"/>
              <a:gd name="connsiteY2" fmla="*/ 11205 h 3021483"/>
              <a:gd name="connsiteX3" fmla="*/ 2267415 w 2615973"/>
              <a:gd name="connsiteY3" fmla="*/ 151534 h 3021483"/>
              <a:gd name="connsiteX4" fmla="*/ 2303630 w 2615973"/>
              <a:gd name="connsiteY4" fmla="*/ 219435 h 3021483"/>
              <a:gd name="connsiteX5" fmla="*/ 2294576 w 2615973"/>
              <a:gd name="connsiteY5" fmla="*/ 414085 h 3021483"/>
              <a:gd name="connsiteX6" fmla="*/ 2385110 w 2615973"/>
              <a:gd name="connsiteY6" fmla="*/ 527253 h 3021483"/>
              <a:gd name="connsiteX7" fmla="*/ 2448485 w 2615973"/>
              <a:gd name="connsiteY7" fmla="*/ 577047 h 3021483"/>
              <a:gd name="connsiteX8" fmla="*/ 2468792 w 2615973"/>
              <a:gd name="connsiteY8" fmla="*/ 637781 h 3021483"/>
              <a:gd name="connsiteX9" fmla="*/ 2489226 w 2615973"/>
              <a:gd name="connsiteY9" fmla="*/ 816964 h 3021483"/>
              <a:gd name="connsiteX10" fmla="*/ 2357950 w 2615973"/>
              <a:gd name="connsiteY10" fmla="*/ 862231 h 3021483"/>
              <a:gd name="connsiteX11" fmla="*/ 2308157 w 2615973"/>
              <a:gd name="connsiteY11" fmla="*/ 1011613 h 3021483"/>
              <a:gd name="connsiteX12" fmla="*/ 2226675 w 2615973"/>
              <a:gd name="connsiteY12" fmla="*/ 1093095 h 3021483"/>
              <a:gd name="connsiteX13" fmla="*/ 2190462 w 2615973"/>
              <a:gd name="connsiteY13" fmla="*/ 1224370 h 3021483"/>
              <a:gd name="connsiteX14" fmla="*/ 2131614 w 2615973"/>
              <a:gd name="connsiteY14" fmla="*/ 1333011 h 3021483"/>
              <a:gd name="connsiteX15" fmla="*/ 1991285 w 2615973"/>
              <a:gd name="connsiteY15" fmla="*/ 1414493 h 3021483"/>
              <a:gd name="connsiteX16" fmla="*/ 1914331 w 2615973"/>
              <a:gd name="connsiteY16" fmla="*/ 1532188 h 3021483"/>
              <a:gd name="connsiteX17" fmla="*/ 1927911 w 2615973"/>
              <a:gd name="connsiteY17" fmla="*/ 1636302 h 3021483"/>
              <a:gd name="connsiteX18" fmla="*/ 1964125 w 2615973"/>
              <a:gd name="connsiteY18" fmla="*/ 1699677 h 3021483"/>
              <a:gd name="connsiteX19" fmla="*/ 2041079 w 2615973"/>
              <a:gd name="connsiteY19" fmla="*/ 1781158 h 3021483"/>
              <a:gd name="connsiteX20" fmla="*/ 2086347 w 2615973"/>
              <a:gd name="connsiteY20" fmla="*/ 1849059 h 3021483"/>
              <a:gd name="connsiteX21" fmla="*/ 2145194 w 2615973"/>
              <a:gd name="connsiteY21" fmla="*/ 2016549 h 3021483"/>
              <a:gd name="connsiteX22" fmla="*/ 2199515 w 2615973"/>
              <a:gd name="connsiteY22" fmla="*/ 2098030 h 3021483"/>
              <a:gd name="connsiteX23" fmla="*/ 2330790 w 2615973"/>
              <a:gd name="connsiteY23" fmla="*/ 2206672 h 3021483"/>
              <a:gd name="connsiteX24" fmla="*/ 2434905 w 2615973"/>
              <a:gd name="connsiteY24" fmla="*/ 2288153 h 3021483"/>
              <a:gd name="connsiteX25" fmla="*/ 2548073 w 2615973"/>
              <a:gd name="connsiteY25" fmla="*/ 2505436 h 3021483"/>
              <a:gd name="connsiteX26" fmla="*/ 2584286 w 2615973"/>
              <a:gd name="connsiteY26" fmla="*/ 2826834 h 3021483"/>
              <a:gd name="connsiteX27" fmla="*/ 2615973 w 2615973"/>
              <a:gd name="connsiteY27" fmla="*/ 2985270 h 3021483"/>
              <a:gd name="connsiteX28" fmla="*/ 2534492 w 2615973"/>
              <a:gd name="connsiteY28" fmla="*/ 3021483 h 3021483"/>
              <a:gd name="connsiteX29" fmla="*/ 818860 w 2615973"/>
              <a:gd name="connsiteY29" fmla="*/ 2930949 h 3021483"/>
              <a:gd name="connsiteX30" fmla="*/ 655898 w 2615973"/>
              <a:gd name="connsiteY30" fmla="*/ 2691032 h 3021483"/>
              <a:gd name="connsiteX31" fmla="*/ 606104 w 2615973"/>
              <a:gd name="connsiteY31" fmla="*/ 2695559 h 3021483"/>
              <a:gd name="connsiteX32" fmla="*/ 447668 w 2615973"/>
              <a:gd name="connsiteY32" fmla="*/ 2500909 h 3021483"/>
              <a:gd name="connsiteX33" fmla="*/ 7696 w 2615973"/>
              <a:gd name="connsiteY33" fmla="*/ 1403678 h 3021483"/>
              <a:gd name="connsiteX34" fmla="*/ 858721 w 2615973"/>
              <a:gd name="connsiteY34" fmla="*/ 59239 h 3021483"/>
              <a:gd name="connsiteX0" fmla="*/ 956423 w 2615973"/>
              <a:gd name="connsiteY0" fmla="*/ 40252 h 3021483"/>
              <a:gd name="connsiteX1" fmla="*/ 1229473 w 2615973"/>
              <a:gd name="connsiteY1" fmla="*/ 110102 h 3021483"/>
              <a:gd name="connsiteX2" fmla="*/ 1733261 w 2615973"/>
              <a:gd name="connsiteY2" fmla="*/ 11205 h 3021483"/>
              <a:gd name="connsiteX3" fmla="*/ 2267415 w 2615973"/>
              <a:gd name="connsiteY3" fmla="*/ 151534 h 3021483"/>
              <a:gd name="connsiteX4" fmla="*/ 2303630 w 2615973"/>
              <a:gd name="connsiteY4" fmla="*/ 219435 h 3021483"/>
              <a:gd name="connsiteX5" fmla="*/ 2294576 w 2615973"/>
              <a:gd name="connsiteY5" fmla="*/ 414085 h 3021483"/>
              <a:gd name="connsiteX6" fmla="*/ 2385110 w 2615973"/>
              <a:gd name="connsiteY6" fmla="*/ 527253 h 3021483"/>
              <a:gd name="connsiteX7" fmla="*/ 2448485 w 2615973"/>
              <a:gd name="connsiteY7" fmla="*/ 577047 h 3021483"/>
              <a:gd name="connsiteX8" fmla="*/ 2468792 w 2615973"/>
              <a:gd name="connsiteY8" fmla="*/ 637781 h 3021483"/>
              <a:gd name="connsiteX9" fmla="*/ 2489226 w 2615973"/>
              <a:gd name="connsiteY9" fmla="*/ 816964 h 3021483"/>
              <a:gd name="connsiteX10" fmla="*/ 2357950 w 2615973"/>
              <a:gd name="connsiteY10" fmla="*/ 862231 h 3021483"/>
              <a:gd name="connsiteX11" fmla="*/ 2308157 w 2615973"/>
              <a:gd name="connsiteY11" fmla="*/ 1011613 h 3021483"/>
              <a:gd name="connsiteX12" fmla="*/ 2226675 w 2615973"/>
              <a:gd name="connsiteY12" fmla="*/ 1093095 h 3021483"/>
              <a:gd name="connsiteX13" fmla="*/ 2190462 w 2615973"/>
              <a:gd name="connsiteY13" fmla="*/ 1224370 h 3021483"/>
              <a:gd name="connsiteX14" fmla="*/ 2131614 w 2615973"/>
              <a:gd name="connsiteY14" fmla="*/ 1333011 h 3021483"/>
              <a:gd name="connsiteX15" fmla="*/ 1991285 w 2615973"/>
              <a:gd name="connsiteY15" fmla="*/ 1414493 h 3021483"/>
              <a:gd name="connsiteX16" fmla="*/ 1914331 w 2615973"/>
              <a:gd name="connsiteY16" fmla="*/ 1532188 h 3021483"/>
              <a:gd name="connsiteX17" fmla="*/ 1927911 w 2615973"/>
              <a:gd name="connsiteY17" fmla="*/ 1636302 h 3021483"/>
              <a:gd name="connsiteX18" fmla="*/ 1964125 w 2615973"/>
              <a:gd name="connsiteY18" fmla="*/ 1699677 h 3021483"/>
              <a:gd name="connsiteX19" fmla="*/ 2041079 w 2615973"/>
              <a:gd name="connsiteY19" fmla="*/ 1781158 h 3021483"/>
              <a:gd name="connsiteX20" fmla="*/ 2086347 w 2615973"/>
              <a:gd name="connsiteY20" fmla="*/ 1849059 h 3021483"/>
              <a:gd name="connsiteX21" fmla="*/ 2145194 w 2615973"/>
              <a:gd name="connsiteY21" fmla="*/ 2016549 h 3021483"/>
              <a:gd name="connsiteX22" fmla="*/ 2199515 w 2615973"/>
              <a:gd name="connsiteY22" fmla="*/ 2098030 h 3021483"/>
              <a:gd name="connsiteX23" fmla="*/ 2330790 w 2615973"/>
              <a:gd name="connsiteY23" fmla="*/ 2206672 h 3021483"/>
              <a:gd name="connsiteX24" fmla="*/ 2434905 w 2615973"/>
              <a:gd name="connsiteY24" fmla="*/ 2288153 h 3021483"/>
              <a:gd name="connsiteX25" fmla="*/ 2548073 w 2615973"/>
              <a:gd name="connsiteY25" fmla="*/ 2505436 h 3021483"/>
              <a:gd name="connsiteX26" fmla="*/ 2584286 w 2615973"/>
              <a:gd name="connsiteY26" fmla="*/ 2826834 h 3021483"/>
              <a:gd name="connsiteX27" fmla="*/ 2615973 w 2615973"/>
              <a:gd name="connsiteY27" fmla="*/ 2985270 h 3021483"/>
              <a:gd name="connsiteX28" fmla="*/ 2534492 w 2615973"/>
              <a:gd name="connsiteY28" fmla="*/ 3021483 h 3021483"/>
              <a:gd name="connsiteX29" fmla="*/ 818860 w 2615973"/>
              <a:gd name="connsiteY29" fmla="*/ 2930949 h 3021483"/>
              <a:gd name="connsiteX30" fmla="*/ 655898 w 2615973"/>
              <a:gd name="connsiteY30" fmla="*/ 2691032 h 3021483"/>
              <a:gd name="connsiteX31" fmla="*/ 606104 w 2615973"/>
              <a:gd name="connsiteY31" fmla="*/ 2695559 h 3021483"/>
              <a:gd name="connsiteX32" fmla="*/ 447668 w 2615973"/>
              <a:gd name="connsiteY32" fmla="*/ 2500909 h 3021483"/>
              <a:gd name="connsiteX33" fmla="*/ 7696 w 2615973"/>
              <a:gd name="connsiteY33" fmla="*/ 1403678 h 3021483"/>
              <a:gd name="connsiteX34" fmla="*/ 858721 w 2615973"/>
              <a:gd name="connsiteY34" fmla="*/ 59239 h 3021483"/>
              <a:gd name="connsiteX0" fmla="*/ 954137 w 2613687"/>
              <a:gd name="connsiteY0" fmla="*/ 40252 h 3021483"/>
              <a:gd name="connsiteX1" fmla="*/ 1227187 w 2613687"/>
              <a:gd name="connsiteY1" fmla="*/ 110102 h 3021483"/>
              <a:gd name="connsiteX2" fmla="*/ 1730975 w 2613687"/>
              <a:gd name="connsiteY2" fmla="*/ 11205 h 3021483"/>
              <a:gd name="connsiteX3" fmla="*/ 2265129 w 2613687"/>
              <a:gd name="connsiteY3" fmla="*/ 151534 h 3021483"/>
              <a:gd name="connsiteX4" fmla="*/ 2301344 w 2613687"/>
              <a:gd name="connsiteY4" fmla="*/ 219435 h 3021483"/>
              <a:gd name="connsiteX5" fmla="*/ 2292290 w 2613687"/>
              <a:gd name="connsiteY5" fmla="*/ 414085 h 3021483"/>
              <a:gd name="connsiteX6" fmla="*/ 2382824 w 2613687"/>
              <a:gd name="connsiteY6" fmla="*/ 527253 h 3021483"/>
              <a:gd name="connsiteX7" fmla="*/ 2446199 w 2613687"/>
              <a:gd name="connsiteY7" fmla="*/ 577047 h 3021483"/>
              <a:gd name="connsiteX8" fmla="*/ 2466506 w 2613687"/>
              <a:gd name="connsiteY8" fmla="*/ 637781 h 3021483"/>
              <a:gd name="connsiteX9" fmla="*/ 2486940 w 2613687"/>
              <a:gd name="connsiteY9" fmla="*/ 816964 h 3021483"/>
              <a:gd name="connsiteX10" fmla="*/ 2355664 w 2613687"/>
              <a:gd name="connsiteY10" fmla="*/ 862231 h 3021483"/>
              <a:gd name="connsiteX11" fmla="*/ 2305871 w 2613687"/>
              <a:gd name="connsiteY11" fmla="*/ 1011613 h 3021483"/>
              <a:gd name="connsiteX12" fmla="*/ 2224389 w 2613687"/>
              <a:gd name="connsiteY12" fmla="*/ 1093095 h 3021483"/>
              <a:gd name="connsiteX13" fmla="*/ 2188176 w 2613687"/>
              <a:gd name="connsiteY13" fmla="*/ 1224370 h 3021483"/>
              <a:gd name="connsiteX14" fmla="*/ 2129328 w 2613687"/>
              <a:gd name="connsiteY14" fmla="*/ 1333011 h 3021483"/>
              <a:gd name="connsiteX15" fmla="*/ 1988999 w 2613687"/>
              <a:gd name="connsiteY15" fmla="*/ 1414493 h 3021483"/>
              <a:gd name="connsiteX16" fmla="*/ 1912045 w 2613687"/>
              <a:gd name="connsiteY16" fmla="*/ 1532188 h 3021483"/>
              <a:gd name="connsiteX17" fmla="*/ 1925625 w 2613687"/>
              <a:gd name="connsiteY17" fmla="*/ 1636302 h 3021483"/>
              <a:gd name="connsiteX18" fmla="*/ 1961839 w 2613687"/>
              <a:gd name="connsiteY18" fmla="*/ 1699677 h 3021483"/>
              <a:gd name="connsiteX19" fmla="*/ 2038793 w 2613687"/>
              <a:gd name="connsiteY19" fmla="*/ 1781158 h 3021483"/>
              <a:gd name="connsiteX20" fmla="*/ 2084061 w 2613687"/>
              <a:gd name="connsiteY20" fmla="*/ 1849059 h 3021483"/>
              <a:gd name="connsiteX21" fmla="*/ 2142908 w 2613687"/>
              <a:gd name="connsiteY21" fmla="*/ 2016549 h 3021483"/>
              <a:gd name="connsiteX22" fmla="*/ 2197229 w 2613687"/>
              <a:gd name="connsiteY22" fmla="*/ 2098030 h 3021483"/>
              <a:gd name="connsiteX23" fmla="*/ 2328504 w 2613687"/>
              <a:gd name="connsiteY23" fmla="*/ 2206672 h 3021483"/>
              <a:gd name="connsiteX24" fmla="*/ 2432619 w 2613687"/>
              <a:gd name="connsiteY24" fmla="*/ 2288153 h 3021483"/>
              <a:gd name="connsiteX25" fmla="*/ 2545787 w 2613687"/>
              <a:gd name="connsiteY25" fmla="*/ 2505436 h 3021483"/>
              <a:gd name="connsiteX26" fmla="*/ 2582000 w 2613687"/>
              <a:gd name="connsiteY26" fmla="*/ 2826834 h 3021483"/>
              <a:gd name="connsiteX27" fmla="*/ 2613687 w 2613687"/>
              <a:gd name="connsiteY27" fmla="*/ 2985270 h 3021483"/>
              <a:gd name="connsiteX28" fmla="*/ 2532206 w 2613687"/>
              <a:gd name="connsiteY28" fmla="*/ 3021483 h 3021483"/>
              <a:gd name="connsiteX29" fmla="*/ 816574 w 2613687"/>
              <a:gd name="connsiteY29" fmla="*/ 2930949 h 3021483"/>
              <a:gd name="connsiteX30" fmla="*/ 653612 w 2613687"/>
              <a:gd name="connsiteY30" fmla="*/ 2691032 h 3021483"/>
              <a:gd name="connsiteX31" fmla="*/ 603818 w 2613687"/>
              <a:gd name="connsiteY31" fmla="*/ 2695559 h 3021483"/>
              <a:gd name="connsiteX32" fmla="*/ 445382 w 2613687"/>
              <a:gd name="connsiteY32" fmla="*/ 2500909 h 3021483"/>
              <a:gd name="connsiteX33" fmla="*/ 490651 w 2613687"/>
              <a:gd name="connsiteY33" fmla="*/ 2478276 h 3021483"/>
              <a:gd name="connsiteX34" fmla="*/ 5410 w 2613687"/>
              <a:gd name="connsiteY34" fmla="*/ 1403678 h 3021483"/>
              <a:gd name="connsiteX35" fmla="*/ 856435 w 2613687"/>
              <a:gd name="connsiteY35" fmla="*/ 59239 h 3021483"/>
              <a:gd name="connsiteX0" fmla="*/ 954137 w 2613687"/>
              <a:gd name="connsiteY0" fmla="*/ 40252 h 3021483"/>
              <a:gd name="connsiteX1" fmla="*/ 1227187 w 2613687"/>
              <a:gd name="connsiteY1" fmla="*/ 110102 h 3021483"/>
              <a:gd name="connsiteX2" fmla="*/ 1730975 w 2613687"/>
              <a:gd name="connsiteY2" fmla="*/ 11205 h 3021483"/>
              <a:gd name="connsiteX3" fmla="*/ 2265129 w 2613687"/>
              <a:gd name="connsiteY3" fmla="*/ 151534 h 3021483"/>
              <a:gd name="connsiteX4" fmla="*/ 2301344 w 2613687"/>
              <a:gd name="connsiteY4" fmla="*/ 219435 h 3021483"/>
              <a:gd name="connsiteX5" fmla="*/ 2292290 w 2613687"/>
              <a:gd name="connsiteY5" fmla="*/ 414085 h 3021483"/>
              <a:gd name="connsiteX6" fmla="*/ 2382824 w 2613687"/>
              <a:gd name="connsiteY6" fmla="*/ 527253 h 3021483"/>
              <a:gd name="connsiteX7" fmla="*/ 2446199 w 2613687"/>
              <a:gd name="connsiteY7" fmla="*/ 577047 h 3021483"/>
              <a:gd name="connsiteX8" fmla="*/ 2466506 w 2613687"/>
              <a:gd name="connsiteY8" fmla="*/ 637781 h 3021483"/>
              <a:gd name="connsiteX9" fmla="*/ 2486940 w 2613687"/>
              <a:gd name="connsiteY9" fmla="*/ 816964 h 3021483"/>
              <a:gd name="connsiteX10" fmla="*/ 2355664 w 2613687"/>
              <a:gd name="connsiteY10" fmla="*/ 862231 h 3021483"/>
              <a:gd name="connsiteX11" fmla="*/ 2305871 w 2613687"/>
              <a:gd name="connsiteY11" fmla="*/ 1011613 h 3021483"/>
              <a:gd name="connsiteX12" fmla="*/ 2224389 w 2613687"/>
              <a:gd name="connsiteY12" fmla="*/ 1093095 h 3021483"/>
              <a:gd name="connsiteX13" fmla="*/ 2188176 w 2613687"/>
              <a:gd name="connsiteY13" fmla="*/ 1224370 h 3021483"/>
              <a:gd name="connsiteX14" fmla="*/ 2129328 w 2613687"/>
              <a:gd name="connsiteY14" fmla="*/ 1333011 h 3021483"/>
              <a:gd name="connsiteX15" fmla="*/ 1988999 w 2613687"/>
              <a:gd name="connsiteY15" fmla="*/ 1414493 h 3021483"/>
              <a:gd name="connsiteX16" fmla="*/ 1912045 w 2613687"/>
              <a:gd name="connsiteY16" fmla="*/ 1532188 h 3021483"/>
              <a:gd name="connsiteX17" fmla="*/ 1925625 w 2613687"/>
              <a:gd name="connsiteY17" fmla="*/ 1636302 h 3021483"/>
              <a:gd name="connsiteX18" fmla="*/ 1961839 w 2613687"/>
              <a:gd name="connsiteY18" fmla="*/ 1699677 h 3021483"/>
              <a:gd name="connsiteX19" fmla="*/ 2038793 w 2613687"/>
              <a:gd name="connsiteY19" fmla="*/ 1781158 h 3021483"/>
              <a:gd name="connsiteX20" fmla="*/ 2084061 w 2613687"/>
              <a:gd name="connsiteY20" fmla="*/ 1849059 h 3021483"/>
              <a:gd name="connsiteX21" fmla="*/ 2142908 w 2613687"/>
              <a:gd name="connsiteY21" fmla="*/ 2016549 h 3021483"/>
              <a:gd name="connsiteX22" fmla="*/ 2197229 w 2613687"/>
              <a:gd name="connsiteY22" fmla="*/ 2098030 h 3021483"/>
              <a:gd name="connsiteX23" fmla="*/ 2328504 w 2613687"/>
              <a:gd name="connsiteY23" fmla="*/ 2206672 h 3021483"/>
              <a:gd name="connsiteX24" fmla="*/ 2432619 w 2613687"/>
              <a:gd name="connsiteY24" fmla="*/ 2288153 h 3021483"/>
              <a:gd name="connsiteX25" fmla="*/ 2545787 w 2613687"/>
              <a:gd name="connsiteY25" fmla="*/ 2505436 h 3021483"/>
              <a:gd name="connsiteX26" fmla="*/ 2582000 w 2613687"/>
              <a:gd name="connsiteY26" fmla="*/ 2826834 h 3021483"/>
              <a:gd name="connsiteX27" fmla="*/ 2613687 w 2613687"/>
              <a:gd name="connsiteY27" fmla="*/ 2985270 h 3021483"/>
              <a:gd name="connsiteX28" fmla="*/ 2532206 w 2613687"/>
              <a:gd name="connsiteY28" fmla="*/ 3021483 h 3021483"/>
              <a:gd name="connsiteX29" fmla="*/ 816574 w 2613687"/>
              <a:gd name="connsiteY29" fmla="*/ 2930949 h 3021483"/>
              <a:gd name="connsiteX30" fmla="*/ 653612 w 2613687"/>
              <a:gd name="connsiteY30" fmla="*/ 2691032 h 3021483"/>
              <a:gd name="connsiteX31" fmla="*/ 603818 w 2613687"/>
              <a:gd name="connsiteY31" fmla="*/ 2695559 h 3021483"/>
              <a:gd name="connsiteX32" fmla="*/ 445382 w 2613687"/>
              <a:gd name="connsiteY32" fmla="*/ 2500909 h 3021483"/>
              <a:gd name="connsiteX33" fmla="*/ 490651 w 2613687"/>
              <a:gd name="connsiteY33" fmla="*/ 2478276 h 3021483"/>
              <a:gd name="connsiteX34" fmla="*/ 5410 w 2613687"/>
              <a:gd name="connsiteY34" fmla="*/ 1403678 h 3021483"/>
              <a:gd name="connsiteX35" fmla="*/ 856435 w 2613687"/>
              <a:gd name="connsiteY35" fmla="*/ 59239 h 3021483"/>
              <a:gd name="connsiteX0" fmla="*/ 956127 w 2615677"/>
              <a:gd name="connsiteY0" fmla="*/ 40252 h 3021483"/>
              <a:gd name="connsiteX1" fmla="*/ 1229177 w 2615677"/>
              <a:gd name="connsiteY1" fmla="*/ 110102 h 3021483"/>
              <a:gd name="connsiteX2" fmla="*/ 1732965 w 2615677"/>
              <a:gd name="connsiteY2" fmla="*/ 11205 h 3021483"/>
              <a:gd name="connsiteX3" fmla="*/ 2267119 w 2615677"/>
              <a:gd name="connsiteY3" fmla="*/ 151534 h 3021483"/>
              <a:gd name="connsiteX4" fmla="*/ 2303334 w 2615677"/>
              <a:gd name="connsiteY4" fmla="*/ 219435 h 3021483"/>
              <a:gd name="connsiteX5" fmla="*/ 2294280 w 2615677"/>
              <a:gd name="connsiteY5" fmla="*/ 414085 h 3021483"/>
              <a:gd name="connsiteX6" fmla="*/ 2384814 w 2615677"/>
              <a:gd name="connsiteY6" fmla="*/ 527253 h 3021483"/>
              <a:gd name="connsiteX7" fmla="*/ 2448189 w 2615677"/>
              <a:gd name="connsiteY7" fmla="*/ 577047 h 3021483"/>
              <a:gd name="connsiteX8" fmla="*/ 2468496 w 2615677"/>
              <a:gd name="connsiteY8" fmla="*/ 637781 h 3021483"/>
              <a:gd name="connsiteX9" fmla="*/ 2488930 w 2615677"/>
              <a:gd name="connsiteY9" fmla="*/ 816964 h 3021483"/>
              <a:gd name="connsiteX10" fmla="*/ 2357654 w 2615677"/>
              <a:gd name="connsiteY10" fmla="*/ 862231 h 3021483"/>
              <a:gd name="connsiteX11" fmla="*/ 2307861 w 2615677"/>
              <a:gd name="connsiteY11" fmla="*/ 1011613 h 3021483"/>
              <a:gd name="connsiteX12" fmla="*/ 2226379 w 2615677"/>
              <a:gd name="connsiteY12" fmla="*/ 1093095 h 3021483"/>
              <a:gd name="connsiteX13" fmla="*/ 2190166 w 2615677"/>
              <a:gd name="connsiteY13" fmla="*/ 1224370 h 3021483"/>
              <a:gd name="connsiteX14" fmla="*/ 2131318 w 2615677"/>
              <a:gd name="connsiteY14" fmla="*/ 1333011 h 3021483"/>
              <a:gd name="connsiteX15" fmla="*/ 1990989 w 2615677"/>
              <a:gd name="connsiteY15" fmla="*/ 1414493 h 3021483"/>
              <a:gd name="connsiteX16" fmla="*/ 1914035 w 2615677"/>
              <a:gd name="connsiteY16" fmla="*/ 1532188 h 3021483"/>
              <a:gd name="connsiteX17" fmla="*/ 1927615 w 2615677"/>
              <a:gd name="connsiteY17" fmla="*/ 1636302 h 3021483"/>
              <a:gd name="connsiteX18" fmla="*/ 1963829 w 2615677"/>
              <a:gd name="connsiteY18" fmla="*/ 1699677 h 3021483"/>
              <a:gd name="connsiteX19" fmla="*/ 2040783 w 2615677"/>
              <a:gd name="connsiteY19" fmla="*/ 1781158 h 3021483"/>
              <a:gd name="connsiteX20" fmla="*/ 2086051 w 2615677"/>
              <a:gd name="connsiteY20" fmla="*/ 1849059 h 3021483"/>
              <a:gd name="connsiteX21" fmla="*/ 2144898 w 2615677"/>
              <a:gd name="connsiteY21" fmla="*/ 2016549 h 3021483"/>
              <a:gd name="connsiteX22" fmla="*/ 2199219 w 2615677"/>
              <a:gd name="connsiteY22" fmla="*/ 2098030 h 3021483"/>
              <a:gd name="connsiteX23" fmla="*/ 2330494 w 2615677"/>
              <a:gd name="connsiteY23" fmla="*/ 2206672 h 3021483"/>
              <a:gd name="connsiteX24" fmla="*/ 2434609 w 2615677"/>
              <a:gd name="connsiteY24" fmla="*/ 2288153 h 3021483"/>
              <a:gd name="connsiteX25" fmla="*/ 2547777 w 2615677"/>
              <a:gd name="connsiteY25" fmla="*/ 2505436 h 3021483"/>
              <a:gd name="connsiteX26" fmla="*/ 2583990 w 2615677"/>
              <a:gd name="connsiteY26" fmla="*/ 2826834 h 3021483"/>
              <a:gd name="connsiteX27" fmla="*/ 2615677 w 2615677"/>
              <a:gd name="connsiteY27" fmla="*/ 2985270 h 3021483"/>
              <a:gd name="connsiteX28" fmla="*/ 2534196 w 2615677"/>
              <a:gd name="connsiteY28" fmla="*/ 3021483 h 3021483"/>
              <a:gd name="connsiteX29" fmla="*/ 818564 w 2615677"/>
              <a:gd name="connsiteY29" fmla="*/ 2930949 h 3021483"/>
              <a:gd name="connsiteX30" fmla="*/ 655602 w 2615677"/>
              <a:gd name="connsiteY30" fmla="*/ 2691032 h 3021483"/>
              <a:gd name="connsiteX31" fmla="*/ 605808 w 2615677"/>
              <a:gd name="connsiteY31" fmla="*/ 2695559 h 3021483"/>
              <a:gd name="connsiteX32" fmla="*/ 447372 w 2615677"/>
              <a:gd name="connsiteY32" fmla="*/ 2500909 h 3021483"/>
              <a:gd name="connsiteX33" fmla="*/ 492641 w 2615677"/>
              <a:gd name="connsiteY33" fmla="*/ 2478276 h 3021483"/>
              <a:gd name="connsiteX34" fmla="*/ 447374 w 2615677"/>
              <a:gd name="connsiteY34" fmla="*/ 2419428 h 3021483"/>
              <a:gd name="connsiteX35" fmla="*/ 7400 w 2615677"/>
              <a:gd name="connsiteY35" fmla="*/ 1403678 h 3021483"/>
              <a:gd name="connsiteX36" fmla="*/ 858425 w 2615677"/>
              <a:gd name="connsiteY36" fmla="*/ 59239 h 3021483"/>
              <a:gd name="connsiteX0" fmla="*/ 956127 w 2615677"/>
              <a:gd name="connsiteY0" fmla="*/ 40252 h 3021483"/>
              <a:gd name="connsiteX1" fmla="*/ 1229177 w 2615677"/>
              <a:gd name="connsiteY1" fmla="*/ 110102 h 3021483"/>
              <a:gd name="connsiteX2" fmla="*/ 1732965 w 2615677"/>
              <a:gd name="connsiteY2" fmla="*/ 11205 h 3021483"/>
              <a:gd name="connsiteX3" fmla="*/ 2267119 w 2615677"/>
              <a:gd name="connsiteY3" fmla="*/ 151534 h 3021483"/>
              <a:gd name="connsiteX4" fmla="*/ 2303334 w 2615677"/>
              <a:gd name="connsiteY4" fmla="*/ 219435 h 3021483"/>
              <a:gd name="connsiteX5" fmla="*/ 2294280 w 2615677"/>
              <a:gd name="connsiteY5" fmla="*/ 414085 h 3021483"/>
              <a:gd name="connsiteX6" fmla="*/ 2384814 w 2615677"/>
              <a:gd name="connsiteY6" fmla="*/ 527253 h 3021483"/>
              <a:gd name="connsiteX7" fmla="*/ 2448189 w 2615677"/>
              <a:gd name="connsiteY7" fmla="*/ 577047 h 3021483"/>
              <a:gd name="connsiteX8" fmla="*/ 2468496 w 2615677"/>
              <a:gd name="connsiteY8" fmla="*/ 637781 h 3021483"/>
              <a:gd name="connsiteX9" fmla="*/ 2488930 w 2615677"/>
              <a:gd name="connsiteY9" fmla="*/ 816964 h 3021483"/>
              <a:gd name="connsiteX10" fmla="*/ 2357654 w 2615677"/>
              <a:gd name="connsiteY10" fmla="*/ 862231 h 3021483"/>
              <a:gd name="connsiteX11" fmla="*/ 2307861 w 2615677"/>
              <a:gd name="connsiteY11" fmla="*/ 1011613 h 3021483"/>
              <a:gd name="connsiteX12" fmla="*/ 2226379 w 2615677"/>
              <a:gd name="connsiteY12" fmla="*/ 1093095 h 3021483"/>
              <a:gd name="connsiteX13" fmla="*/ 2190166 w 2615677"/>
              <a:gd name="connsiteY13" fmla="*/ 1224370 h 3021483"/>
              <a:gd name="connsiteX14" fmla="*/ 2131318 w 2615677"/>
              <a:gd name="connsiteY14" fmla="*/ 1333011 h 3021483"/>
              <a:gd name="connsiteX15" fmla="*/ 1990989 w 2615677"/>
              <a:gd name="connsiteY15" fmla="*/ 1414493 h 3021483"/>
              <a:gd name="connsiteX16" fmla="*/ 1914035 w 2615677"/>
              <a:gd name="connsiteY16" fmla="*/ 1532188 h 3021483"/>
              <a:gd name="connsiteX17" fmla="*/ 1927615 w 2615677"/>
              <a:gd name="connsiteY17" fmla="*/ 1636302 h 3021483"/>
              <a:gd name="connsiteX18" fmla="*/ 1963829 w 2615677"/>
              <a:gd name="connsiteY18" fmla="*/ 1699677 h 3021483"/>
              <a:gd name="connsiteX19" fmla="*/ 2040783 w 2615677"/>
              <a:gd name="connsiteY19" fmla="*/ 1781158 h 3021483"/>
              <a:gd name="connsiteX20" fmla="*/ 2086051 w 2615677"/>
              <a:gd name="connsiteY20" fmla="*/ 1849059 h 3021483"/>
              <a:gd name="connsiteX21" fmla="*/ 2144898 w 2615677"/>
              <a:gd name="connsiteY21" fmla="*/ 2016549 h 3021483"/>
              <a:gd name="connsiteX22" fmla="*/ 2199219 w 2615677"/>
              <a:gd name="connsiteY22" fmla="*/ 2098030 h 3021483"/>
              <a:gd name="connsiteX23" fmla="*/ 2330494 w 2615677"/>
              <a:gd name="connsiteY23" fmla="*/ 2206672 h 3021483"/>
              <a:gd name="connsiteX24" fmla="*/ 2434609 w 2615677"/>
              <a:gd name="connsiteY24" fmla="*/ 2288153 h 3021483"/>
              <a:gd name="connsiteX25" fmla="*/ 2547777 w 2615677"/>
              <a:gd name="connsiteY25" fmla="*/ 2505436 h 3021483"/>
              <a:gd name="connsiteX26" fmla="*/ 2583990 w 2615677"/>
              <a:gd name="connsiteY26" fmla="*/ 2826834 h 3021483"/>
              <a:gd name="connsiteX27" fmla="*/ 2615677 w 2615677"/>
              <a:gd name="connsiteY27" fmla="*/ 2985270 h 3021483"/>
              <a:gd name="connsiteX28" fmla="*/ 2534196 w 2615677"/>
              <a:gd name="connsiteY28" fmla="*/ 3021483 h 3021483"/>
              <a:gd name="connsiteX29" fmla="*/ 818564 w 2615677"/>
              <a:gd name="connsiteY29" fmla="*/ 2930949 h 3021483"/>
              <a:gd name="connsiteX30" fmla="*/ 655602 w 2615677"/>
              <a:gd name="connsiteY30" fmla="*/ 2691032 h 3021483"/>
              <a:gd name="connsiteX31" fmla="*/ 605808 w 2615677"/>
              <a:gd name="connsiteY31" fmla="*/ 2695559 h 3021483"/>
              <a:gd name="connsiteX32" fmla="*/ 447372 w 2615677"/>
              <a:gd name="connsiteY32" fmla="*/ 2500909 h 3021483"/>
              <a:gd name="connsiteX33" fmla="*/ 492641 w 2615677"/>
              <a:gd name="connsiteY33" fmla="*/ 2478276 h 3021483"/>
              <a:gd name="connsiteX34" fmla="*/ 447374 w 2615677"/>
              <a:gd name="connsiteY34" fmla="*/ 2419428 h 3021483"/>
              <a:gd name="connsiteX35" fmla="*/ 7400 w 2615677"/>
              <a:gd name="connsiteY35" fmla="*/ 1403678 h 3021483"/>
              <a:gd name="connsiteX36" fmla="*/ 858425 w 2615677"/>
              <a:gd name="connsiteY36" fmla="*/ 59239 h 3021483"/>
              <a:gd name="connsiteX0" fmla="*/ 959721 w 2619271"/>
              <a:gd name="connsiteY0" fmla="*/ 40252 h 3021483"/>
              <a:gd name="connsiteX1" fmla="*/ 1232771 w 2619271"/>
              <a:gd name="connsiteY1" fmla="*/ 110102 h 3021483"/>
              <a:gd name="connsiteX2" fmla="*/ 1736559 w 2619271"/>
              <a:gd name="connsiteY2" fmla="*/ 11205 h 3021483"/>
              <a:gd name="connsiteX3" fmla="*/ 2270713 w 2619271"/>
              <a:gd name="connsiteY3" fmla="*/ 151534 h 3021483"/>
              <a:gd name="connsiteX4" fmla="*/ 2306928 w 2619271"/>
              <a:gd name="connsiteY4" fmla="*/ 219435 h 3021483"/>
              <a:gd name="connsiteX5" fmla="*/ 2297874 w 2619271"/>
              <a:gd name="connsiteY5" fmla="*/ 414085 h 3021483"/>
              <a:gd name="connsiteX6" fmla="*/ 2388408 w 2619271"/>
              <a:gd name="connsiteY6" fmla="*/ 527253 h 3021483"/>
              <a:gd name="connsiteX7" fmla="*/ 2451783 w 2619271"/>
              <a:gd name="connsiteY7" fmla="*/ 577047 h 3021483"/>
              <a:gd name="connsiteX8" fmla="*/ 2472090 w 2619271"/>
              <a:gd name="connsiteY8" fmla="*/ 637781 h 3021483"/>
              <a:gd name="connsiteX9" fmla="*/ 2492524 w 2619271"/>
              <a:gd name="connsiteY9" fmla="*/ 816964 h 3021483"/>
              <a:gd name="connsiteX10" fmla="*/ 2361248 w 2619271"/>
              <a:gd name="connsiteY10" fmla="*/ 862231 h 3021483"/>
              <a:gd name="connsiteX11" fmla="*/ 2311455 w 2619271"/>
              <a:gd name="connsiteY11" fmla="*/ 1011613 h 3021483"/>
              <a:gd name="connsiteX12" fmla="*/ 2229973 w 2619271"/>
              <a:gd name="connsiteY12" fmla="*/ 1093095 h 3021483"/>
              <a:gd name="connsiteX13" fmla="*/ 2193760 w 2619271"/>
              <a:gd name="connsiteY13" fmla="*/ 1224370 h 3021483"/>
              <a:gd name="connsiteX14" fmla="*/ 2134912 w 2619271"/>
              <a:gd name="connsiteY14" fmla="*/ 1333011 h 3021483"/>
              <a:gd name="connsiteX15" fmla="*/ 1994583 w 2619271"/>
              <a:gd name="connsiteY15" fmla="*/ 1414493 h 3021483"/>
              <a:gd name="connsiteX16" fmla="*/ 1917629 w 2619271"/>
              <a:gd name="connsiteY16" fmla="*/ 1532188 h 3021483"/>
              <a:gd name="connsiteX17" fmla="*/ 1931209 w 2619271"/>
              <a:gd name="connsiteY17" fmla="*/ 1636302 h 3021483"/>
              <a:gd name="connsiteX18" fmla="*/ 1967423 w 2619271"/>
              <a:gd name="connsiteY18" fmla="*/ 1699677 h 3021483"/>
              <a:gd name="connsiteX19" fmla="*/ 2044377 w 2619271"/>
              <a:gd name="connsiteY19" fmla="*/ 1781158 h 3021483"/>
              <a:gd name="connsiteX20" fmla="*/ 2089645 w 2619271"/>
              <a:gd name="connsiteY20" fmla="*/ 1849059 h 3021483"/>
              <a:gd name="connsiteX21" fmla="*/ 2148492 w 2619271"/>
              <a:gd name="connsiteY21" fmla="*/ 2016549 h 3021483"/>
              <a:gd name="connsiteX22" fmla="*/ 2202813 w 2619271"/>
              <a:gd name="connsiteY22" fmla="*/ 2098030 h 3021483"/>
              <a:gd name="connsiteX23" fmla="*/ 2334088 w 2619271"/>
              <a:gd name="connsiteY23" fmla="*/ 2206672 h 3021483"/>
              <a:gd name="connsiteX24" fmla="*/ 2438203 w 2619271"/>
              <a:gd name="connsiteY24" fmla="*/ 2288153 h 3021483"/>
              <a:gd name="connsiteX25" fmla="*/ 2551371 w 2619271"/>
              <a:gd name="connsiteY25" fmla="*/ 2505436 h 3021483"/>
              <a:gd name="connsiteX26" fmla="*/ 2587584 w 2619271"/>
              <a:gd name="connsiteY26" fmla="*/ 2826834 h 3021483"/>
              <a:gd name="connsiteX27" fmla="*/ 2619271 w 2619271"/>
              <a:gd name="connsiteY27" fmla="*/ 2985270 h 3021483"/>
              <a:gd name="connsiteX28" fmla="*/ 2537790 w 2619271"/>
              <a:gd name="connsiteY28" fmla="*/ 3021483 h 3021483"/>
              <a:gd name="connsiteX29" fmla="*/ 822158 w 2619271"/>
              <a:gd name="connsiteY29" fmla="*/ 2930949 h 3021483"/>
              <a:gd name="connsiteX30" fmla="*/ 659196 w 2619271"/>
              <a:gd name="connsiteY30" fmla="*/ 2691032 h 3021483"/>
              <a:gd name="connsiteX31" fmla="*/ 609402 w 2619271"/>
              <a:gd name="connsiteY31" fmla="*/ 2695559 h 3021483"/>
              <a:gd name="connsiteX32" fmla="*/ 450966 w 2619271"/>
              <a:gd name="connsiteY32" fmla="*/ 2500909 h 3021483"/>
              <a:gd name="connsiteX33" fmla="*/ 496235 w 2619271"/>
              <a:gd name="connsiteY33" fmla="*/ 2478276 h 3021483"/>
              <a:gd name="connsiteX34" fmla="*/ 450968 w 2619271"/>
              <a:gd name="connsiteY34" fmla="*/ 2419428 h 3021483"/>
              <a:gd name="connsiteX35" fmla="*/ 383067 w 2619271"/>
              <a:gd name="connsiteY35" fmla="*/ 2437535 h 3021483"/>
              <a:gd name="connsiteX36" fmla="*/ 10994 w 2619271"/>
              <a:gd name="connsiteY36" fmla="*/ 1403678 h 3021483"/>
              <a:gd name="connsiteX37" fmla="*/ 862019 w 2619271"/>
              <a:gd name="connsiteY37" fmla="*/ 59239 h 3021483"/>
              <a:gd name="connsiteX0" fmla="*/ 959721 w 2619271"/>
              <a:gd name="connsiteY0" fmla="*/ 40252 h 3021483"/>
              <a:gd name="connsiteX1" fmla="*/ 1232771 w 2619271"/>
              <a:gd name="connsiteY1" fmla="*/ 110102 h 3021483"/>
              <a:gd name="connsiteX2" fmla="*/ 1736559 w 2619271"/>
              <a:gd name="connsiteY2" fmla="*/ 11205 h 3021483"/>
              <a:gd name="connsiteX3" fmla="*/ 2270713 w 2619271"/>
              <a:gd name="connsiteY3" fmla="*/ 151534 h 3021483"/>
              <a:gd name="connsiteX4" fmla="*/ 2306928 w 2619271"/>
              <a:gd name="connsiteY4" fmla="*/ 219435 h 3021483"/>
              <a:gd name="connsiteX5" fmla="*/ 2297874 w 2619271"/>
              <a:gd name="connsiteY5" fmla="*/ 414085 h 3021483"/>
              <a:gd name="connsiteX6" fmla="*/ 2388408 w 2619271"/>
              <a:gd name="connsiteY6" fmla="*/ 527253 h 3021483"/>
              <a:gd name="connsiteX7" fmla="*/ 2451783 w 2619271"/>
              <a:gd name="connsiteY7" fmla="*/ 577047 h 3021483"/>
              <a:gd name="connsiteX8" fmla="*/ 2472090 w 2619271"/>
              <a:gd name="connsiteY8" fmla="*/ 637781 h 3021483"/>
              <a:gd name="connsiteX9" fmla="*/ 2492524 w 2619271"/>
              <a:gd name="connsiteY9" fmla="*/ 816964 h 3021483"/>
              <a:gd name="connsiteX10" fmla="*/ 2361248 w 2619271"/>
              <a:gd name="connsiteY10" fmla="*/ 862231 h 3021483"/>
              <a:gd name="connsiteX11" fmla="*/ 2311455 w 2619271"/>
              <a:gd name="connsiteY11" fmla="*/ 1011613 h 3021483"/>
              <a:gd name="connsiteX12" fmla="*/ 2229973 w 2619271"/>
              <a:gd name="connsiteY12" fmla="*/ 1093095 h 3021483"/>
              <a:gd name="connsiteX13" fmla="*/ 2193760 w 2619271"/>
              <a:gd name="connsiteY13" fmla="*/ 1224370 h 3021483"/>
              <a:gd name="connsiteX14" fmla="*/ 2134912 w 2619271"/>
              <a:gd name="connsiteY14" fmla="*/ 1333011 h 3021483"/>
              <a:gd name="connsiteX15" fmla="*/ 1994583 w 2619271"/>
              <a:gd name="connsiteY15" fmla="*/ 1414493 h 3021483"/>
              <a:gd name="connsiteX16" fmla="*/ 1917629 w 2619271"/>
              <a:gd name="connsiteY16" fmla="*/ 1532188 h 3021483"/>
              <a:gd name="connsiteX17" fmla="*/ 1931209 w 2619271"/>
              <a:gd name="connsiteY17" fmla="*/ 1636302 h 3021483"/>
              <a:gd name="connsiteX18" fmla="*/ 1967423 w 2619271"/>
              <a:gd name="connsiteY18" fmla="*/ 1699677 h 3021483"/>
              <a:gd name="connsiteX19" fmla="*/ 2044377 w 2619271"/>
              <a:gd name="connsiteY19" fmla="*/ 1781158 h 3021483"/>
              <a:gd name="connsiteX20" fmla="*/ 2089645 w 2619271"/>
              <a:gd name="connsiteY20" fmla="*/ 1849059 h 3021483"/>
              <a:gd name="connsiteX21" fmla="*/ 2148492 w 2619271"/>
              <a:gd name="connsiteY21" fmla="*/ 2016549 h 3021483"/>
              <a:gd name="connsiteX22" fmla="*/ 2202813 w 2619271"/>
              <a:gd name="connsiteY22" fmla="*/ 2098030 h 3021483"/>
              <a:gd name="connsiteX23" fmla="*/ 2334088 w 2619271"/>
              <a:gd name="connsiteY23" fmla="*/ 2206672 h 3021483"/>
              <a:gd name="connsiteX24" fmla="*/ 2438203 w 2619271"/>
              <a:gd name="connsiteY24" fmla="*/ 2288153 h 3021483"/>
              <a:gd name="connsiteX25" fmla="*/ 2551371 w 2619271"/>
              <a:gd name="connsiteY25" fmla="*/ 2505436 h 3021483"/>
              <a:gd name="connsiteX26" fmla="*/ 2587584 w 2619271"/>
              <a:gd name="connsiteY26" fmla="*/ 2826834 h 3021483"/>
              <a:gd name="connsiteX27" fmla="*/ 2619271 w 2619271"/>
              <a:gd name="connsiteY27" fmla="*/ 2985270 h 3021483"/>
              <a:gd name="connsiteX28" fmla="*/ 2537790 w 2619271"/>
              <a:gd name="connsiteY28" fmla="*/ 3021483 h 3021483"/>
              <a:gd name="connsiteX29" fmla="*/ 822158 w 2619271"/>
              <a:gd name="connsiteY29" fmla="*/ 2930949 h 3021483"/>
              <a:gd name="connsiteX30" fmla="*/ 659196 w 2619271"/>
              <a:gd name="connsiteY30" fmla="*/ 2691032 h 3021483"/>
              <a:gd name="connsiteX31" fmla="*/ 609402 w 2619271"/>
              <a:gd name="connsiteY31" fmla="*/ 2695559 h 3021483"/>
              <a:gd name="connsiteX32" fmla="*/ 450966 w 2619271"/>
              <a:gd name="connsiteY32" fmla="*/ 2500909 h 3021483"/>
              <a:gd name="connsiteX33" fmla="*/ 496235 w 2619271"/>
              <a:gd name="connsiteY33" fmla="*/ 2478276 h 3021483"/>
              <a:gd name="connsiteX34" fmla="*/ 450968 w 2619271"/>
              <a:gd name="connsiteY34" fmla="*/ 2419428 h 3021483"/>
              <a:gd name="connsiteX35" fmla="*/ 383067 w 2619271"/>
              <a:gd name="connsiteY35" fmla="*/ 2437535 h 3021483"/>
              <a:gd name="connsiteX36" fmla="*/ 10994 w 2619271"/>
              <a:gd name="connsiteY36" fmla="*/ 1403678 h 3021483"/>
              <a:gd name="connsiteX37" fmla="*/ 862019 w 2619271"/>
              <a:gd name="connsiteY37" fmla="*/ 59239 h 3021483"/>
              <a:gd name="connsiteX0" fmla="*/ 1003087 w 2662637"/>
              <a:gd name="connsiteY0" fmla="*/ 40252 h 3021483"/>
              <a:gd name="connsiteX1" fmla="*/ 1276137 w 2662637"/>
              <a:gd name="connsiteY1" fmla="*/ 110102 h 3021483"/>
              <a:gd name="connsiteX2" fmla="*/ 1779925 w 2662637"/>
              <a:gd name="connsiteY2" fmla="*/ 11205 h 3021483"/>
              <a:gd name="connsiteX3" fmla="*/ 2314079 w 2662637"/>
              <a:gd name="connsiteY3" fmla="*/ 151534 h 3021483"/>
              <a:gd name="connsiteX4" fmla="*/ 2350294 w 2662637"/>
              <a:gd name="connsiteY4" fmla="*/ 219435 h 3021483"/>
              <a:gd name="connsiteX5" fmla="*/ 2341240 w 2662637"/>
              <a:gd name="connsiteY5" fmla="*/ 414085 h 3021483"/>
              <a:gd name="connsiteX6" fmla="*/ 2431774 w 2662637"/>
              <a:gd name="connsiteY6" fmla="*/ 527253 h 3021483"/>
              <a:gd name="connsiteX7" fmla="*/ 2495149 w 2662637"/>
              <a:gd name="connsiteY7" fmla="*/ 577047 h 3021483"/>
              <a:gd name="connsiteX8" fmla="*/ 2515456 w 2662637"/>
              <a:gd name="connsiteY8" fmla="*/ 637781 h 3021483"/>
              <a:gd name="connsiteX9" fmla="*/ 2535890 w 2662637"/>
              <a:gd name="connsiteY9" fmla="*/ 816964 h 3021483"/>
              <a:gd name="connsiteX10" fmla="*/ 2404614 w 2662637"/>
              <a:gd name="connsiteY10" fmla="*/ 862231 h 3021483"/>
              <a:gd name="connsiteX11" fmla="*/ 2354821 w 2662637"/>
              <a:gd name="connsiteY11" fmla="*/ 1011613 h 3021483"/>
              <a:gd name="connsiteX12" fmla="*/ 2273339 w 2662637"/>
              <a:gd name="connsiteY12" fmla="*/ 1093095 h 3021483"/>
              <a:gd name="connsiteX13" fmla="*/ 2237126 w 2662637"/>
              <a:gd name="connsiteY13" fmla="*/ 1224370 h 3021483"/>
              <a:gd name="connsiteX14" fmla="*/ 2178278 w 2662637"/>
              <a:gd name="connsiteY14" fmla="*/ 1333011 h 3021483"/>
              <a:gd name="connsiteX15" fmla="*/ 2037949 w 2662637"/>
              <a:gd name="connsiteY15" fmla="*/ 1414493 h 3021483"/>
              <a:gd name="connsiteX16" fmla="*/ 1960995 w 2662637"/>
              <a:gd name="connsiteY16" fmla="*/ 1532188 h 3021483"/>
              <a:gd name="connsiteX17" fmla="*/ 1974575 w 2662637"/>
              <a:gd name="connsiteY17" fmla="*/ 1636302 h 3021483"/>
              <a:gd name="connsiteX18" fmla="*/ 2010789 w 2662637"/>
              <a:gd name="connsiteY18" fmla="*/ 1699677 h 3021483"/>
              <a:gd name="connsiteX19" fmla="*/ 2087743 w 2662637"/>
              <a:gd name="connsiteY19" fmla="*/ 1781158 h 3021483"/>
              <a:gd name="connsiteX20" fmla="*/ 2133011 w 2662637"/>
              <a:gd name="connsiteY20" fmla="*/ 1849059 h 3021483"/>
              <a:gd name="connsiteX21" fmla="*/ 2191858 w 2662637"/>
              <a:gd name="connsiteY21" fmla="*/ 2016549 h 3021483"/>
              <a:gd name="connsiteX22" fmla="*/ 2246179 w 2662637"/>
              <a:gd name="connsiteY22" fmla="*/ 2098030 h 3021483"/>
              <a:gd name="connsiteX23" fmla="*/ 2377454 w 2662637"/>
              <a:gd name="connsiteY23" fmla="*/ 2206672 h 3021483"/>
              <a:gd name="connsiteX24" fmla="*/ 2481569 w 2662637"/>
              <a:gd name="connsiteY24" fmla="*/ 2288153 h 3021483"/>
              <a:gd name="connsiteX25" fmla="*/ 2594737 w 2662637"/>
              <a:gd name="connsiteY25" fmla="*/ 2505436 h 3021483"/>
              <a:gd name="connsiteX26" fmla="*/ 2630950 w 2662637"/>
              <a:gd name="connsiteY26" fmla="*/ 2826834 h 3021483"/>
              <a:gd name="connsiteX27" fmla="*/ 2662637 w 2662637"/>
              <a:gd name="connsiteY27" fmla="*/ 2985270 h 3021483"/>
              <a:gd name="connsiteX28" fmla="*/ 2581156 w 2662637"/>
              <a:gd name="connsiteY28" fmla="*/ 3021483 h 3021483"/>
              <a:gd name="connsiteX29" fmla="*/ 865524 w 2662637"/>
              <a:gd name="connsiteY29" fmla="*/ 2930949 h 3021483"/>
              <a:gd name="connsiteX30" fmla="*/ 702562 w 2662637"/>
              <a:gd name="connsiteY30" fmla="*/ 2691032 h 3021483"/>
              <a:gd name="connsiteX31" fmla="*/ 652768 w 2662637"/>
              <a:gd name="connsiteY31" fmla="*/ 2695559 h 3021483"/>
              <a:gd name="connsiteX32" fmla="*/ 494332 w 2662637"/>
              <a:gd name="connsiteY32" fmla="*/ 2500909 h 3021483"/>
              <a:gd name="connsiteX33" fmla="*/ 539601 w 2662637"/>
              <a:gd name="connsiteY33" fmla="*/ 2478276 h 3021483"/>
              <a:gd name="connsiteX34" fmla="*/ 494334 w 2662637"/>
              <a:gd name="connsiteY34" fmla="*/ 2419428 h 3021483"/>
              <a:gd name="connsiteX35" fmla="*/ 426433 w 2662637"/>
              <a:gd name="connsiteY35" fmla="*/ 2437535 h 3021483"/>
              <a:gd name="connsiteX36" fmla="*/ 123141 w 2662637"/>
              <a:gd name="connsiteY36" fmla="*/ 2310787 h 3021483"/>
              <a:gd name="connsiteX37" fmla="*/ 54360 w 2662637"/>
              <a:gd name="connsiteY37" fmla="*/ 1403678 h 3021483"/>
              <a:gd name="connsiteX38" fmla="*/ 905385 w 2662637"/>
              <a:gd name="connsiteY38" fmla="*/ 59239 h 3021483"/>
              <a:gd name="connsiteX0" fmla="*/ 973501 w 2633051"/>
              <a:gd name="connsiteY0" fmla="*/ 40252 h 3021483"/>
              <a:gd name="connsiteX1" fmla="*/ 1246551 w 2633051"/>
              <a:gd name="connsiteY1" fmla="*/ 110102 h 3021483"/>
              <a:gd name="connsiteX2" fmla="*/ 1750339 w 2633051"/>
              <a:gd name="connsiteY2" fmla="*/ 11205 h 3021483"/>
              <a:gd name="connsiteX3" fmla="*/ 2284493 w 2633051"/>
              <a:gd name="connsiteY3" fmla="*/ 151534 h 3021483"/>
              <a:gd name="connsiteX4" fmla="*/ 2320708 w 2633051"/>
              <a:gd name="connsiteY4" fmla="*/ 219435 h 3021483"/>
              <a:gd name="connsiteX5" fmla="*/ 2311654 w 2633051"/>
              <a:gd name="connsiteY5" fmla="*/ 414085 h 3021483"/>
              <a:gd name="connsiteX6" fmla="*/ 2402188 w 2633051"/>
              <a:gd name="connsiteY6" fmla="*/ 527253 h 3021483"/>
              <a:gd name="connsiteX7" fmla="*/ 2465563 w 2633051"/>
              <a:gd name="connsiteY7" fmla="*/ 577047 h 3021483"/>
              <a:gd name="connsiteX8" fmla="*/ 2485870 w 2633051"/>
              <a:gd name="connsiteY8" fmla="*/ 637781 h 3021483"/>
              <a:gd name="connsiteX9" fmla="*/ 2506304 w 2633051"/>
              <a:gd name="connsiteY9" fmla="*/ 816964 h 3021483"/>
              <a:gd name="connsiteX10" fmla="*/ 2375028 w 2633051"/>
              <a:gd name="connsiteY10" fmla="*/ 862231 h 3021483"/>
              <a:gd name="connsiteX11" fmla="*/ 2325235 w 2633051"/>
              <a:gd name="connsiteY11" fmla="*/ 1011613 h 3021483"/>
              <a:gd name="connsiteX12" fmla="*/ 2243753 w 2633051"/>
              <a:gd name="connsiteY12" fmla="*/ 1093095 h 3021483"/>
              <a:gd name="connsiteX13" fmla="*/ 2207540 w 2633051"/>
              <a:gd name="connsiteY13" fmla="*/ 1224370 h 3021483"/>
              <a:gd name="connsiteX14" fmla="*/ 2148692 w 2633051"/>
              <a:gd name="connsiteY14" fmla="*/ 1333011 h 3021483"/>
              <a:gd name="connsiteX15" fmla="*/ 2008363 w 2633051"/>
              <a:gd name="connsiteY15" fmla="*/ 1414493 h 3021483"/>
              <a:gd name="connsiteX16" fmla="*/ 1931409 w 2633051"/>
              <a:gd name="connsiteY16" fmla="*/ 1532188 h 3021483"/>
              <a:gd name="connsiteX17" fmla="*/ 1944989 w 2633051"/>
              <a:gd name="connsiteY17" fmla="*/ 1636302 h 3021483"/>
              <a:gd name="connsiteX18" fmla="*/ 1981203 w 2633051"/>
              <a:gd name="connsiteY18" fmla="*/ 1699677 h 3021483"/>
              <a:gd name="connsiteX19" fmla="*/ 2058157 w 2633051"/>
              <a:gd name="connsiteY19" fmla="*/ 1781158 h 3021483"/>
              <a:gd name="connsiteX20" fmla="*/ 2103425 w 2633051"/>
              <a:gd name="connsiteY20" fmla="*/ 1849059 h 3021483"/>
              <a:gd name="connsiteX21" fmla="*/ 2162272 w 2633051"/>
              <a:gd name="connsiteY21" fmla="*/ 2016549 h 3021483"/>
              <a:gd name="connsiteX22" fmla="*/ 2216593 w 2633051"/>
              <a:gd name="connsiteY22" fmla="*/ 2098030 h 3021483"/>
              <a:gd name="connsiteX23" fmla="*/ 2347868 w 2633051"/>
              <a:gd name="connsiteY23" fmla="*/ 2206672 h 3021483"/>
              <a:gd name="connsiteX24" fmla="*/ 2451983 w 2633051"/>
              <a:gd name="connsiteY24" fmla="*/ 2288153 h 3021483"/>
              <a:gd name="connsiteX25" fmla="*/ 2565151 w 2633051"/>
              <a:gd name="connsiteY25" fmla="*/ 2505436 h 3021483"/>
              <a:gd name="connsiteX26" fmla="*/ 2601364 w 2633051"/>
              <a:gd name="connsiteY26" fmla="*/ 2826834 h 3021483"/>
              <a:gd name="connsiteX27" fmla="*/ 2633051 w 2633051"/>
              <a:gd name="connsiteY27" fmla="*/ 2985270 h 3021483"/>
              <a:gd name="connsiteX28" fmla="*/ 2551570 w 2633051"/>
              <a:gd name="connsiteY28" fmla="*/ 3021483 h 3021483"/>
              <a:gd name="connsiteX29" fmla="*/ 835938 w 2633051"/>
              <a:gd name="connsiteY29" fmla="*/ 2930949 h 3021483"/>
              <a:gd name="connsiteX30" fmla="*/ 672976 w 2633051"/>
              <a:gd name="connsiteY30" fmla="*/ 2691032 h 3021483"/>
              <a:gd name="connsiteX31" fmla="*/ 623182 w 2633051"/>
              <a:gd name="connsiteY31" fmla="*/ 2695559 h 3021483"/>
              <a:gd name="connsiteX32" fmla="*/ 464746 w 2633051"/>
              <a:gd name="connsiteY32" fmla="*/ 2500909 h 3021483"/>
              <a:gd name="connsiteX33" fmla="*/ 510015 w 2633051"/>
              <a:gd name="connsiteY33" fmla="*/ 2478276 h 3021483"/>
              <a:gd name="connsiteX34" fmla="*/ 464748 w 2633051"/>
              <a:gd name="connsiteY34" fmla="*/ 2419428 h 3021483"/>
              <a:gd name="connsiteX35" fmla="*/ 396847 w 2633051"/>
              <a:gd name="connsiteY35" fmla="*/ 2437535 h 3021483"/>
              <a:gd name="connsiteX36" fmla="*/ 242937 w 2633051"/>
              <a:gd name="connsiteY36" fmla="*/ 2220252 h 3021483"/>
              <a:gd name="connsiteX37" fmla="*/ 24774 w 2633051"/>
              <a:gd name="connsiteY37" fmla="*/ 1403678 h 3021483"/>
              <a:gd name="connsiteX38" fmla="*/ 875799 w 2633051"/>
              <a:gd name="connsiteY38" fmla="*/ 59239 h 3021483"/>
              <a:gd name="connsiteX0" fmla="*/ 973501 w 2633051"/>
              <a:gd name="connsiteY0" fmla="*/ 40252 h 3021483"/>
              <a:gd name="connsiteX1" fmla="*/ 1246551 w 2633051"/>
              <a:gd name="connsiteY1" fmla="*/ 110102 h 3021483"/>
              <a:gd name="connsiteX2" fmla="*/ 1750339 w 2633051"/>
              <a:gd name="connsiteY2" fmla="*/ 11205 h 3021483"/>
              <a:gd name="connsiteX3" fmla="*/ 2284493 w 2633051"/>
              <a:gd name="connsiteY3" fmla="*/ 151534 h 3021483"/>
              <a:gd name="connsiteX4" fmla="*/ 2320708 w 2633051"/>
              <a:gd name="connsiteY4" fmla="*/ 219435 h 3021483"/>
              <a:gd name="connsiteX5" fmla="*/ 2311654 w 2633051"/>
              <a:gd name="connsiteY5" fmla="*/ 414085 h 3021483"/>
              <a:gd name="connsiteX6" fmla="*/ 2402188 w 2633051"/>
              <a:gd name="connsiteY6" fmla="*/ 527253 h 3021483"/>
              <a:gd name="connsiteX7" fmla="*/ 2465563 w 2633051"/>
              <a:gd name="connsiteY7" fmla="*/ 577047 h 3021483"/>
              <a:gd name="connsiteX8" fmla="*/ 2485870 w 2633051"/>
              <a:gd name="connsiteY8" fmla="*/ 637781 h 3021483"/>
              <a:gd name="connsiteX9" fmla="*/ 2506304 w 2633051"/>
              <a:gd name="connsiteY9" fmla="*/ 816964 h 3021483"/>
              <a:gd name="connsiteX10" fmla="*/ 2375028 w 2633051"/>
              <a:gd name="connsiteY10" fmla="*/ 862231 h 3021483"/>
              <a:gd name="connsiteX11" fmla="*/ 2325235 w 2633051"/>
              <a:gd name="connsiteY11" fmla="*/ 1011613 h 3021483"/>
              <a:gd name="connsiteX12" fmla="*/ 2243753 w 2633051"/>
              <a:gd name="connsiteY12" fmla="*/ 1093095 h 3021483"/>
              <a:gd name="connsiteX13" fmla="*/ 2207540 w 2633051"/>
              <a:gd name="connsiteY13" fmla="*/ 1224370 h 3021483"/>
              <a:gd name="connsiteX14" fmla="*/ 2148692 w 2633051"/>
              <a:gd name="connsiteY14" fmla="*/ 1333011 h 3021483"/>
              <a:gd name="connsiteX15" fmla="*/ 2008363 w 2633051"/>
              <a:gd name="connsiteY15" fmla="*/ 1414493 h 3021483"/>
              <a:gd name="connsiteX16" fmla="*/ 1931409 w 2633051"/>
              <a:gd name="connsiteY16" fmla="*/ 1532188 h 3021483"/>
              <a:gd name="connsiteX17" fmla="*/ 1944989 w 2633051"/>
              <a:gd name="connsiteY17" fmla="*/ 1636302 h 3021483"/>
              <a:gd name="connsiteX18" fmla="*/ 1981203 w 2633051"/>
              <a:gd name="connsiteY18" fmla="*/ 1699677 h 3021483"/>
              <a:gd name="connsiteX19" fmla="*/ 2058157 w 2633051"/>
              <a:gd name="connsiteY19" fmla="*/ 1781158 h 3021483"/>
              <a:gd name="connsiteX20" fmla="*/ 2103425 w 2633051"/>
              <a:gd name="connsiteY20" fmla="*/ 1849059 h 3021483"/>
              <a:gd name="connsiteX21" fmla="*/ 2162272 w 2633051"/>
              <a:gd name="connsiteY21" fmla="*/ 2016549 h 3021483"/>
              <a:gd name="connsiteX22" fmla="*/ 2216593 w 2633051"/>
              <a:gd name="connsiteY22" fmla="*/ 2098030 h 3021483"/>
              <a:gd name="connsiteX23" fmla="*/ 2347868 w 2633051"/>
              <a:gd name="connsiteY23" fmla="*/ 2206672 h 3021483"/>
              <a:gd name="connsiteX24" fmla="*/ 2451983 w 2633051"/>
              <a:gd name="connsiteY24" fmla="*/ 2288153 h 3021483"/>
              <a:gd name="connsiteX25" fmla="*/ 2565151 w 2633051"/>
              <a:gd name="connsiteY25" fmla="*/ 2505436 h 3021483"/>
              <a:gd name="connsiteX26" fmla="*/ 2601364 w 2633051"/>
              <a:gd name="connsiteY26" fmla="*/ 2826834 h 3021483"/>
              <a:gd name="connsiteX27" fmla="*/ 2633051 w 2633051"/>
              <a:gd name="connsiteY27" fmla="*/ 2985270 h 3021483"/>
              <a:gd name="connsiteX28" fmla="*/ 2551570 w 2633051"/>
              <a:gd name="connsiteY28" fmla="*/ 3021483 h 3021483"/>
              <a:gd name="connsiteX29" fmla="*/ 835938 w 2633051"/>
              <a:gd name="connsiteY29" fmla="*/ 2930949 h 3021483"/>
              <a:gd name="connsiteX30" fmla="*/ 672976 w 2633051"/>
              <a:gd name="connsiteY30" fmla="*/ 2691032 h 3021483"/>
              <a:gd name="connsiteX31" fmla="*/ 623182 w 2633051"/>
              <a:gd name="connsiteY31" fmla="*/ 2695559 h 3021483"/>
              <a:gd name="connsiteX32" fmla="*/ 464746 w 2633051"/>
              <a:gd name="connsiteY32" fmla="*/ 2500909 h 3021483"/>
              <a:gd name="connsiteX33" fmla="*/ 510015 w 2633051"/>
              <a:gd name="connsiteY33" fmla="*/ 2478276 h 3021483"/>
              <a:gd name="connsiteX34" fmla="*/ 464748 w 2633051"/>
              <a:gd name="connsiteY34" fmla="*/ 2419428 h 3021483"/>
              <a:gd name="connsiteX35" fmla="*/ 396847 w 2633051"/>
              <a:gd name="connsiteY35" fmla="*/ 2437535 h 3021483"/>
              <a:gd name="connsiteX36" fmla="*/ 242937 w 2633051"/>
              <a:gd name="connsiteY36" fmla="*/ 2220252 h 3021483"/>
              <a:gd name="connsiteX37" fmla="*/ 24774 w 2633051"/>
              <a:gd name="connsiteY37" fmla="*/ 1403678 h 3021483"/>
              <a:gd name="connsiteX38" fmla="*/ 875799 w 2633051"/>
              <a:gd name="connsiteY38" fmla="*/ 59239 h 3021483"/>
              <a:gd name="connsiteX0" fmla="*/ 1027816 w 2687366"/>
              <a:gd name="connsiteY0" fmla="*/ 40252 h 3021483"/>
              <a:gd name="connsiteX1" fmla="*/ 1300866 w 2687366"/>
              <a:gd name="connsiteY1" fmla="*/ 110102 h 3021483"/>
              <a:gd name="connsiteX2" fmla="*/ 1804654 w 2687366"/>
              <a:gd name="connsiteY2" fmla="*/ 11205 h 3021483"/>
              <a:gd name="connsiteX3" fmla="*/ 2338808 w 2687366"/>
              <a:gd name="connsiteY3" fmla="*/ 151534 h 3021483"/>
              <a:gd name="connsiteX4" fmla="*/ 2375023 w 2687366"/>
              <a:gd name="connsiteY4" fmla="*/ 219435 h 3021483"/>
              <a:gd name="connsiteX5" fmla="*/ 2365969 w 2687366"/>
              <a:gd name="connsiteY5" fmla="*/ 414085 h 3021483"/>
              <a:gd name="connsiteX6" fmla="*/ 2456503 w 2687366"/>
              <a:gd name="connsiteY6" fmla="*/ 527253 h 3021483"/>
              <a:gd name="connsiteX7" fmla="*/ 2519878 w 2687366"/>
              <a:gd name="connsiteY7" fmla="*/ 577047 h 3021483"/>
              <a:gd name="connsiteX8" fmla="*/ 2540185 w 2687366"/>
              <a:gd name="connsiteY8" fmla="*/ 637781 h 3021483"/>
              <a:gd name="connsiteX9" fmla="*/ 2560619 w 2687366"/>
              <a:gd name="connsiteY9" fmla="*/ 816964 h 3021483"/>
              <a:gd name="connsiteX10" fmla="*/ 2429343 w 2687366"/>
              <a:gd name="connsiteY10" fmla="*/ 862231 h 3021483"/>
              <a:gd name="connsiteX11" fmla="*/ 2379550 w 2687366"/>
              <a:gd name="connsiteY11" fmla="*/ 1011613 h 3021483"/>
              <a:gd name="connsiteX12" fmla="*/ 2298068 w 2687366"/>
              <a:gd name="connsiteY12" fmla="*/ 1093095 h 3021483"/>
              <a:gd name="connsiteX13" fmla="*/ 2261855 w 2687366"/>
              <a:gd name="connsiteY13" fmla="*/ 1224370 h 3021483"/>
              <a:gd name="connsiteX14" fmla="*/ 2203007 w 2687366"/>
              <a:gd name="connsiteY14" fmla="*/ 1333011 h 3021483"/>
              <a:gd name="connsiteX15" fmla="*/ 2062678 w 2687366"/>
              <a:gd name="connsiteY15" fmla="*/ 1414493 h 3021483"/>
              <a:gd name="connsiteX16" fmla="*/ 1985724 w 2687366"/>
              <a:gd name="connsiteY16" fmla="*/ 1532188 h 3021483"/>
              <a:gd name="connsiteX17" fmla="*/ 1999304 w 2687366"/>
              <a:gd name="connsiteY17" fmla="*/ 1636302 h 3021483"/>
              <a:gd name="connsiteX18" fmla="*/ 2035518 w 2687366"/>
              <a:gd name="connsiteY18" fmla="*/ 1699677 h 3021483"/>
              <a:gd name="connsiteX19" fmla="*/ 2112472 w 2687366"/>
              <a:gd name="connsiteY19" fmla="*/ 1781158 h 3021483"/>
              <a:gd name="connsiteX20" fmla="*/ 2157740 w 2687366"/>
              <a:gd name="connsiteY20" fmla="*/ 1849059 h 3021483"/>
              <a:gd name="connsiteX21" fmla="*/ 2216587 w 2687366"/>
              <a:gd name="connsiteY21" fmla="*/ 2016549 h 3021483"/>
              <a:gd name="connsiteX22" fmla="*/ 2270908 w 2687366"/>
              <a:gd name="connsiteY22" fmla="*/ 2098030 h 3021483"/>
              <a:gd name="connsiteX23" fmla="*/ 2402183 w 2687366"/>
              <a:gd name="connsiteY23" fmla="*/ 2206672 h 3021483"/>
              <a:gd name="connsiteX24" fmla="*/ 2506298 w 2687366"/>
              <a:gd name="connsiteY24" fmla="*/ 2288153 h 3021483"/>
              <a:gd name="connsiteX25" fmla="*/ 2619466 w 2687366"/>
              <a:gd name="connsiteY25" fmla="*/ 2505436 h 3021483"/>
              <a:gd name="connsiteX26" fmla="*/ 2655679 w 2687366"/>
              <a:gd name="connsiteY26" fmla="*/ 2826834 h 3021483"/>
              <a:gd name="connsiteX27" fmla="*/ 2687366 w 2687366"/>
              <a:gd name="connsiteY27" fmla="*/ 2985270 h 3021483"/>
              <a:gd name="connsiteX28" fmla="*/ 2605885 w 2687366"/>
              <a:gd name="connsiteY28" fmla="*/ 3021483 h 3021483"/>
              <a:gd name="connsiteX29" fmla="*/ 890253 w 2687366"/>
              <a:gd name="connsiteY29" fmla="*/ 2930949 h 3021483"/>
              <a:gd name="connsiteX30" fmla="*/ 727291 w 2687366"/>
              <a:gd name="connsiteY30" fmla="*/ 2691032 h 3021483"/>
              <a:gd name="connsiteX31" fmla="*/ 677497 w 2687366"/>
              <a:gd name="connsiteY31" fmla="*/ 2695559 h 3021483"/>
              <a:gd name="connsiteX32" fmla="*/ 519061 w 2687366"/>
              <a:gd name="connsiteY32" fmla="*/ 2500909 h 3021483"/>
              <a:gd name="connsiteX33" fmla="*/ 564330 w 2687366"/>
              <a:gd name="connsiteY33" fmla="*/ 2478276 h 3021483"/>
              <a:gd name="connsiteX34" fmla="*/ 519063 w 2687366"/>
              <a:gd name="connsiteY34" fmla="*/ 2419428 h 3021483"/>
              <a:gd name="connsiteX35" fmla="*/ 451162 w 2687366"/>
              <a:gd name="connsiteY35" fmla="*/ 2437535 h 3021483"/>
              <a:gd name="connsiteX36" fmla="*/ 297252 w 2687366"/>
              <a:gd name="connsiteY36" fmla="*/ 2220252 h 3021483"/>
              <a:gd name="connsiteX37" fmla="*/ 61863 w 2687366"/>
              <a:gd name="connsiteY37" fmla="*/ 2107084 h 3021483"/>
              <a:gd name="connsiteX38" fmla="*/ 79089 w 2687366"/>
              <a:gd name="connsiteY38" fmla="*/ 1403678 h 3021483"/>
              <a:gd name="connsiteX39" fmla="*/ 930114 w 2687366"/>
              <a:gd name="connsiteY39" fmla="*/ 59239 h 3021483"/>
              <a:gd name="connsiteX0" fmla="*/ 979966 w 2639516"/>
              <a:gd name="connsiteY0" fmla="*/ 40252 h 3021483"/>
              <a:gd name="connsiteX1" fmla="*/ 1253016 w 2639516"/>
              <a:gd name="connsiteY1" fmla="*/ 110102 h 3021483"/>
              <a:gd name="connsiteX2" fmla="*/ 1756804 w 2639516"/>
              <a:gd name="connsiteY2" fmla="*/ 11205 h 3021483"/>
              <a:gd name="connsiteX3" fmla="*/ 2290958 w 2639516"/>
              <a:gd name="connsiteY3" fmla="*/ 151534 h 3021483"/>
              <a:gd name="connsiteX4" fmla="*/ 2327173 w 2639516"/>
              <a:gd name="connsiteY4" fmla="*/ 219435 h 3021483"/>
              <a:gd name="connsiteX5" fmla="*/ 2318119 w 2639516"/>
              <a:gd name="connsiteY5" fmla="*/ 414085 h 3021483"/>
              <a:gd name="connsiteX6" fmla="*/ 2408653 w 2639516"/>
              <a:gd name="connsiteY6" fmla="*/ 527253 h 3021483"/>
              <a:gd name="connsiteX7" fmla="*/ 2472028 w 2639516"/>
              <a:gd name="connsiteY7" fmla="*/ 577047 h 3021483"/>
              <a:gd name="connsiteX8" fmla="*/ 2492335 w 2639516"/>
              <a:gd name="connsiteY8" fmla="*/ 637781 h 3021483"/>
              <a:gd name="connsiteX9" fmla="*/ 2512769 w 2639516"/>
              <a:gd name="connsiteY9" fmla="*/ 816964 h 3021483"/>
              <a:gd name="connsiteX10" fmla="*/ 2381493 w 2639516"/>
              <a:gd name="connsiteY10" fmla="*/ 862231 h 3021483"/>
              <a:gd name="connsiteX11" fmla="*/ 2331700 w 2639516"/>
              <a:gd name="connsiteY11" fmla="*/ 1011613 h 3021483"/>
              <a:gd name="connsiteX12" fmla="*/ 2250218 w 2639516"/>
              <a:gd name="connsiteY12" fmla="*/ 1093095 h 3021483"/>
              <a:gd name="connsiteX13" fmla="*/ 2214005 w 2639516"/>
              <a:gd name="connsiteY13" fmla="*/ 1224370 h 3021483"/>
              <a:gd name="connsiteX14" fmla="*/ 2155157 w 2639516"/>
              <a:gd name="connsiteY14" fmla="*/ 1333011 h 3021483"/>
              <a:gd name="connsiteX15" fmla="*/ 2014828 w 2639516"/>
              <a:gd name="connsiteY15" fmla="*/ 1414493 h 3021483"/>
              <a:gd name="connsiteX16" fmla="*/ 1937874 w 2639516"/>
              <a:gd name="connsiteY16" fmla="*/ 1532188 h 3021483"/>
              <a:gd name="connsiteX17" fmla="*/ 1951454 w 2639516"/>
              <a:gd name="connsiteY17" fmla="*/ 1636302 h 3021483"/>
              <a:gd name="connsiteX18" fmla="*/ 1987668 w 2639516"/>
              <a:gd name="connsiteY18" fmla="*/ 1699677 h 3021483"/>
              <a:gd name="connsiteX19" fmla="*/ 2064622 w 2639516"/>
              <a:gd name="connsiteY19" fmla="*/ 1781158 h 3021483"/>
              <a:gd name="connsiteX20" fmla="*/ 2109890 w 2639516"/>
              <a:gd name="connsiteY20" fmla="*/ 1849059 h 3021483"/>
              <a:gd name="connsiteX21" fmla="*/ 2168737 w 2639516"/>
              <a:gd name="connsiteY21" fmla="*/ 2016549 h 3021483"/>
              <a:gd name="connsiteX22" fmla="*/ 2223058 w 2639516"/>
              <a:gd name="connsiteY22" fmla="*/ 2098030 h 3021483"/>
              <a:gd name="connsiteX23" fmla="*/ 2354333 w 2639516"/>
              <a:gd name="connsiteY23" fmla="*/ 2206672 h 3021483"/>
              <a:gd name="connsiteX24" fmla="*/ 2458448 w 2639516"/>
              <a:gd name="connsiteY24" fmla="*/ 2288153 h 3021483"/>
              <a:gd name="connsiteX25" fmla="*/ 2571616 w 2639516"/>
              <a:gd name="connsiteY25" fmla="*/ 2505436 h 3021483"/>
              <a:gd name="connsiteX26" fmla="*/ 2607829 w 2639516"/>
              <a:gd name="connsiteY26" fmla="*/ 2826834 h 3021483"/>
              <a:gd name="connsiteX27" fmla="*/ 2639516 w 2639516"/>
              <a:gd name="connsiteY27" fmla="*/ 2985270 h 3021483"/>
              <a:gd name="connsiteX28" fmla="*/ 2558035 w 2639516"/>
              <a:gd name="connsiteY28" fmla="*/ 3021483 h 3021483"/>
              <a:gd name="connsiteX29" fmla="*/ 842403 w 2639516"/>
              <a:gd name="connsiteY29" fmla="*/ 2930949 h 3021483"/>
              <a:gd name="connsiteX30" fmla="*/ 679441 w 2639516"/>
              <a:gd name="connsiteY30" fmla="*/ 2691032 h 3021483"/>
              <a:gd name="connsiteX31" fmla="*/ 629647 w 2639516"/>
              <a:gd name="connsiteY31" fmla="*/ 2695559 h 3021483"/>
              <a:gd name="connsiteX32" fmla="*/ 471211 w 2639516"/>
              <a:gd name="connsiteY32" fmla="*/ 2500909 h 3021483"/>
              <a:gd name="connsiteX33" fmla="*/ 516480 w 2639516"/>
              <a:gd name="connsiteY33" fmla="*/ 2478276 h 3021483"/>
              <a:gd name="connsiteX34" fmla="*/ 471213 w 2639516"/>
              <a:gd name="connsiteY34" fmla="*/ 2419428 h 3021483"/>
              <a:gd name="connsiteX35" fmla="*/ 403312 w 2639516"/>
              <a:gd name="connsiteY35" fmla="*/ 2437535 h 3021483"/>
              <a:gd name="connsiteX36" fmla="*/ 249402 w 2639516"/>
              <a:gd name="connsiteY36" fmla="*/ 2220252 h 3021483"/>
              <a:gd name="connsiteX37" fmla="*/ 190556 w 2639516"/>
              <a:gd name="connsiteY37" fmla="*/ 2079923 h 3021483"/>
              <a:gd name="connsiteX38" fmla="*/ 31239 w 2639516"/>
              <a:gd name="connsiteY38" fmla="*/ 1403678 h 3021483"/>
              <a:gd name="connsiteX39" fmla="*/ 882264 w 2639516"/>
              <a:gd name="connsiteY39" fmla="*/ 59239 h 3021483"/>
              <a:gd name="connsiteX0" fmla="*/ 979966 w 2639516"/>
              <a:gd name="connsiteY0" fmla="*/ 40252 h 3021483"/>
              <a:gd name="connsiteX1" fmla="*/ 1253016 w 2639516"/>
              <a:gd name="connsiteY1" fmla="*/ 110102 h 3021483"/>
              <a:gd name="connsiteX2" fmla="*/ 1756804 w 2639516"/>
              <a:gd name="connsiteY2" fmla="*/ 11205 h 3021483"/>
              <a:gd name="connsiteX3" fmla="*/ 2290958 w 2639516"/>
              <a:gd name="connsiteY3" fmla="*/ 151534 h 3021483"/>
              <a:gd name="connsiteX4" fmla="*/ 2327173 w 2639516"/>
              <a:gd name="connsiteY4" fmla="*/ 219435 h 3021483"/>
              <a:gd name="connsiteX5" fmla="*/ 2318119 w 2639516"/>
              <a:gd name="connsiteY5" fmla="*/ 414085 h 3021483"/>
              <a:gd name="connsiteX6" fmla="*/ 2408653 w 2639516"/>
              <a:gd name="connsiteY6" fmla="*/ 527253 h 3021483"/>
              <a:gd name="connsiteX7" fmla="*/ 2472028 w 2639516"/>
              <a:gd name="connsiteY7" fmla="*/ 577047 h 3021483"/>
              <a:gd name="connsiteX8" fmla="*/ 2492335 w 2639516"/>
              <a:gd name="connsiteY8" fmla="*/ 637781 h 3021483"/>
              <a:gd name="connsiteX9" fmla="*/ 2512769 w 2639516"/>
              <a:gd name="connsiteY9" fmla="*/ 816964 h 3021483"/>
              <a:gd name="connsiteX10" fmla="*/ 2381493 w 2639516"/>
              <a:gd name="connsiteY10" fmla="*/ 862231 h 3021483"/>
              <a:gd name="connsiteX11" fmla="*/ 2331700 w 2639516"/>
              <a:gd name="connsiteY11" fmla="*/ 1011613 h 3021483"/>
              <a:gd name="connsiteX12" fmla="*/ 2250218 w 2639516"/>
              <a:gd name="connsiteY12" fmla="*/ 1093095 h 3021483"/>
              <a:gd name="connsiteX13" fmla="*/ 2214005 w 2639516"/>
              <a:gd name="connsiteY13" fmla="*/ 1224370 h 3021483"/>
              <a:gd name="connsiteX14" fmla="*/ 2155157 w 2639516"/>
              <a:gd name="connsiteY14" fmla="*/ 1333011 h 3021483"/>
              <a:gd name="connsiteX15" fmla="*/ 2014828 w 2639516"/>
              <a:gd name="connsiteY15" fmla="*/ 1414493 h 3021483"/>
              <a:gd name="connsiteX16" fmla="*/ 1937874 w 2639516"/>
              <a:gd name="connsiteY16" fmla="*/ 1532188 h 3021483"/>
              <a:gd name="connsiteX17" fmla="*/ 1951454 w 2639516"/>
              <a:gd name="connsiteY17" fmla="*/ 1636302 h 3021483"/>
              <a:gd name="connsiteX18" fmla="*/ 1987668 w 2639516"/>
              <a:gd name="connsiteY18" fmla="*/ 1699677 h 3021483"/>
              <a:gd name="connsiteX19" fmla="*/ 2064622 w 2639516"/>
              <a:gd name="connsiteY19" fmla="*/ 1781158 h 3021483"/>
              <a:gd name="connsiteX20" fmla="*/ 2109890 w 2639516"/>
              <a:gd name="connsiteY20" fmla="*/ 1849059 h 3021483"/>
              <a:gd name="connsiteX21" fmla="*/ 2168737 w 2639516"/>
              <a:gd name="connsiteY21" fmla="*/ 2016549 h 3021483"/>
              <a:gd name="connsiteX22" fmla="*/ 2223058 w 2639516"/>
              <a:gd name="connsiteY22" fmla="*/ 2098030 h 3021483"/>
              <a:gd name="connsiteX23" fmla="*/ 2354333 w 2639516"/>
              <a:gd name="connsiteY23" fmla="*/ 2206672 h 3021483"/>
              <a:gd name="connsiteX24" fmla="*/ 2458448 w 2639516"/>
              <a:gd name="connsiteY24" fmla="*/ 2288153 h 3021483"/>
              <a:gd name="connsiteX25" fmla="*/ 2571616 w 2639516"/>
              <a:gd name="connsiteY25" fmla="*/ 2505436 h 3021483"/>
              <a:gd name="connsiteX26" fmla="*/ 2607829 w 2639516"/>
              <a:gd name="connsiteY26" fmla="*/ 2826834 h 3021483"/>
              <a:gd name="connsiteX27" fmla="*/ 2639516 w 2639516"/>
              <a:gd name="connsiteY27" fmla="*/ 2985270 h 3021483"/>
              <a:gd name="connsiteX28" fmla="*/ 2558035 w 2639516"/>
              <a:gd name="connsiteY28" fmla="*/ 3021483 h 3021483"/>
              <a:gd name="connsiteX29" fmla="*/ 842403 w 2639516"/>
              <a:gd name="connsiteY29" fmla="*/ 2930949 h 3021483"/>
              <a:gd name="connsiteX30" fmla="*/ 679441 w 2639516"/>
              <a:gd name="connsiteY30" fmla="*/ 2691032 h 3021483"/>
              <a:gd name="connsiteX31" fmla="*/ 629647 w 2639516"/>
              <a:gd name="connsiteY31" fmla="*/ 2695559 h 3021483"/>
              <a:gd name="connsiteX32" fmla="*/ 471211 w 2639516"/>
              <a:gd name="connsiteY32" fmla="*/ 2500909 h 3021483"/>
              <a:gd name="connsiteX33" fmla="*/ 516480 w 2639516"/>
              <a:gd name="connsiteY33" fmla="*/ 2478276 h 3021483"/>
              <a:gd name="connsiteX34" fmla="*/ 471213 w 2639516"/>
              <a:gd name="connsiteY34" fmla="*/ 2419428 h 3021483"/>
              <a:gd name="connsiteX35" fmla="*/ 403312 w 2639516"/>
              <a:gd name="connsiteY35" fmla="*/ 2437535 h 3021483"/>
              <a:gd name="connsiteX36" fmla="*/ 249402 w 2639516"/>
              <a:gd name="connsiteY36" fmla="*/ 2220252 h 3021483"/>
              <a:gd name="connsiteX37" fmla="*/ 190556 w 2639516"/>
              <a:gd name="connsiteY37" fmla="*/ 2079923 h 3021483"/>
              <a:gd name="connsiteX38" fmla="*/ 31239 w 2639516"/>
              <a:gd name="connsiteY38" fmla="*/ 1403678 h 3021483"/>
              <a:gd name="connsiteX39" fmla="*/ 882264 w 2639516"/>
              <a:gd name="connsiteY39" fmla="*/ 59239 h 3021483"/>
              <a:gd name="connsiteX0" fmla="*/ 1162235 w 2821785"/>
              <a:gd name="connsiteY0" fmla="*/ 40252 h 3021483"/>
              <a:gd name="connsiteX1" fmla="*/ 1435285 w 2821785"/>
              <a:gd name="connsiteY1" fmla="*/ 110102 h 3021483"/>
              <a:gd name="connsiteX2" fmla="*/ 1939073 w 2821785"/>
              <a:gd name="connsiteY2" fmla="*/ 11205 h 3021483"/>
              <a:gd name="connsiteX3" fmla="*/ 2473227 w 2821785"/>
              <a:gd name="connsiteY3" fmla="*/ 151534 h 3021483"/>
              <a:gd name="connsiteX4" fmla="*/ 2509442 w 2821785"/>
              <a:gd name="connsiteY4" fmla="*/ 219435 h 3021483"/>
              <a:gd name="connsiteX5" fmla="*/ 2500388 w 2821785"/>
              <a:gd name="connsiteY5" fmla="*/ 414085 h 3021483"/>
              <a:gd name="connsiteX6" fmla="*/ 2590922 w 2821785"/>
              <a:gd name="connsiteY6" fmla="*/ 527253 h 3021483"/>
              <a:gd name="connsiteX7" fmla="*/ 2654297 w 2821785"/>
              <a:gd name="connsiteY7" fmla="*/ 577047 h 3021483"/>
              <a:gd name="connsiteX8" fmla="*/ 2674604 w 2821785"/>
              <a:gd name="connsiteY8" fmla="*/ 637781 h 3021483"/>
              <a:gd name="connsiteX9" fmla="*/ 2695038 w 2821785"/>
              <a:gd name="connsiteY9" fmla="*/ 816964 h 3021483"/>
              <a:gd name="connsiteX10" fmla="*/ 2563762 w 2821785"/>
              <a:gd name="connsiteY10" fmla="*/ 862231 h 3021483"/>
              <a:gd name="connsiteX11" fmla="*/ 2513969 w 2821785"/>
              <a:gd name="connsiteY11" fmla="*/ 1011613 h 3021483"/>
              <a:gd name="connsiteX12" fmla="*/ 2432487 w 2821785"/>
              <a:gd name="connsiteY12" fmla="*/ 1093095 h 3021483"/>
              <a:gd name="connsiteX13" fmla="*/ 2396274 w 2821785"/>
              <a:gd name="connsiteY13" fmla="*/ 1224370 h 3021483"/>
              <a:gd name="connsiteX14" fmla="*/ 2337426 w 2821785"/>
              <a:gd name="connsiteY14" fmla="*/ 1333011 h 3021483"/>
              <a:gd name="connsiteX15" fmla="*/ 2197097 w 2821785"/>
              <a:gd name="connsiteY15" fmla="*/ 1414493 h 3021483"/>
              <a:gd name="connsiteX16" fmla="*/ 2120143 w 2821785"/>
              <a:gd name="connsiteY16" fmla="*/ 1532188 h 3021483"/>
              <a:gd name="connsiteX17" fmla="*/ 2133723 w 2821785"/>
              <a:gd name="connsiteY17" fmla="*/ 1636302 h 3021483"/>
              <a:gd name="connsiteX18" fmla="*/ 2169937 w 2821785"/>
              <a:gd name="connsiteY18" fmla="*/ 1699677 h 3021483"/>
              <a:gd name="connsiteX19" fmla="*/ 2246891 w 2821785"/>
              <a:gd name="connsiteY19" fmla="*/ 1781158 h 3021483"/>
              <a:gd name="connsiteX20" fmla="*/ 2292159 w 2821785"/>
              <a:gd name="connsiteY20" fmla="*/ 1849059 h 3021483"/>
              <a:gd name="connsiteX21" fmla="*/ 2351006 w 2821785"/>
              <a:gd name="connsiteY21" fmla="*/ 2016549 h 3021483"/>
              <a:gd name="connsiteX22" fmla="*/ 2405327 w 2821785"/>
              <a:gd name="connsiteY22" fmla="*/ 2098030 h 3021483"/>
              <a:gd name="connsiteX23" fmla="*/ 2536602 w 2821785"/>
              <a:gd name="connsiteY23" fmla="*/ 2206672 h 3021483"/>
              <a:gd name="connsiteX24" fmla="*/ 2640717 w 2821785"/>
              <a:gd name="connsiteY24" fmla="*/ 2288153 h 3021483"/>
              <a:gd name="connsiteX25" fmla="*/ 2753885 w 2821785"/>
              <a:gd name="connsiteY25" fmla="*/ 2505436 h 3021483"/>
              <a:gd name="connsiteX26" fmla="*/ 2790098 w 2821785"/>
              <a:gd name="connsiteY26" fmla="*/ 2826834 h 3021483"/>
              <a:gd name="connsiteX27" fmla="*/ 2821785 w 2821785"/>
              <a:gd name="connsiteY27" fmla="*/ 2985270 h 3021483"/>
              <a:gd name="connsiteX28" fmla="*/ 2740304 w 2821785"/>
              <a:gd name="connsiteY28" fmla="*/ 3021483 h 3021483"/>
              <a:gd name="connsiteX29" fmla="*/ 1024672 w 2821785"/>
              <a:gd name="connsiteY29" fmla="*/ 2930949 h 3021483"/>
              <a:gd name="connsiteX30" fmla="*/ 861710 w 2821785"/>
              <a:gd name="connsiteY30" fmla="*/ 2691032 h 3021483"/>
              <a:gd name="connsiteX31" fmla="*/ 811916 w 2821785"/>
              <a:gd name="connsiteY31" fmla="*/ 2695559 h 3021483"/>
              <a:gd name="connsiteX32" fmla="*/ 653480 w 2821785"/>
              <a:gd name="connsiteY32" fmla="*/ 2500909 h 3021483"/>
              <a:gd name="connsiteX33" fmla="*/ 698749 w 2821785"/>
              <a:gd name="connsiteY33" fmla="*/ 2478276 h 3021483"/>
              <a:gd name="connsiteX34" fmla="*/ 653482 w 2821785"/>
              <a:gd name="connsiteY34" fmla="*/ 2419428 h 3021483"/>
              <a:gd name="connsiteX35" fmla="*/ 585581 w 2821785"/>
              <a:gd name="connsiteY35" fmla="*/ 2437535 h 3021483"/>
              <a:gd name="connsiteX36" fmla="*/ 431671 w 2821785"/>
              <a:gd name="connsiteY36" fmla="*/ 2220252 h 3021483"/>
              <a:gd name="connsiteX37" fmla="*/ 372825 w 2821785"/>
              <a:gd name="connsiteY37" fmla="*/ 2079923 h 3021483"/>
              <a:gd name="connsiteX38" fmla="*/ 6159 w 2821785"/>
              <a:gd name="connsiteY38" fmla="*/ 2012022 h 3021483"/>
              <a:gd name="connsiteX39" fmla="*/ 213508 w 2821785"/>
              <a:gd name="connsiteY39" fmla="*/ 1403678 h 3021483"/>
              <a:gd name="connsiteX40" fmla="*/ 1064533 w 2821785"/>
              <a:gd name="connsiteY40" fmla="*/ 59239 h 3021483"/>
              <a:gd name="connsiteX0" fmla="*/ 986608 w 2646158"/>
              <a:gd name="connsiteY0" fmla="*/ 40252 h 3021483"/>
              <a:gd name="connsiteX1" fmla="*/ 1259658 w 2646158"/>
              <a:gd name="connsiteY1" fmla="*/ 110102 h 3021483"/>
              <a:gd name="connsiteX2" fmla="*/ 1763446 w 2646158"/>
              <a:gd name="connsiteY2" fmla="*/ 11205 h 3021483"/>
              <a:gd name="connsiteX3" fmla="*/ 2297600 w 2646158"/>
              <a:gd name="connsiteY3" fmla="*/ 151534 h 3021483"/>
              <a:gd name="connsiteX4" fmla="*/ 2333815 w 2646158"/>
              <a:gd name="connsiteY4" fmla="*/ 219435 h 3021483"/>
              <a:gd name="connsiteX5" fmla="*/ 2324761 w 2646158"/>
              <a:gd name="connsiteY5" fmla="*/ 414085 h 3021483"/>
              <a:gd name="connsiteX6" fmla="*/ 2415295 w 2646158"/>
              <a:gd name="connsiteY6" fmla="*/ 527253 h 3021483"/>
              <a:gd name="connsiteX7" fmla="*/ 2478670 w 2646158"/>
              <a:gd name="connsiteY7" fmla="*/ 577047 h 3021483"/>
              <a:gd name="connsiteX8" fmla="*/ 2498977 w 2646158"/>
              <a:gd name="connsiteY8" fmla="*/ 637781 h 3021483"/>
              <a:gd name="connsiteX9" fmla="*/ 2519411 w 2646158"/>
              <a:gd name="connsiteY9" fmla="*/ 816964 h 3021483"/>
              <a:gd name="connsiteX10" fmla="*/ 2388135 w 2646158"/>
              <a:gd name="connsiteY10" fmla="*/ 862231 h 3021483"/>
              <a:gd name="connsiteX11" fmla="*/ 2338342 w 2646158"/>
              <a:gd name="connsiteY11" fmla="*/ 1011613 h 3021483"/>
              <a:gd name="connsiteX12" fmla="*/ 2256860 w 2646158"/>
              <a:gd name="connsiteY12" fmla="*/ 1093095 h 3021483"/>
              <a:gd name="connsiteX13" fmla="*/ 2220647 w 2646158"/>
              <a:gd name="connsiteY13" fmla="*/ 1224370 h 3021483"/>
              <a:gd name="connsiteX14" fmla="*/ 2161799 w 2646158"/>
              <a:gd name="connsiteY14" fmla="*/ 1333011 h 3021483"/>
              <a:gd name="connsiteX15" fmla="*/ 2021470 w 2646158"/>
              <a:gd name="connsiteY15" fmla="*/ 1414493 h 3021483"/>
              <a:gd name="connsiteX16" fmla="*/ 1944516 w 2646158"/>
              <a:gd name="connsiteY16" fmla="*/ 1532188 h 3021483"/>
              <a:gd name="connsiteX17" fmla="*/ 1958096 w 2646158"/>
              <a:gd name="connsiteY17" fmla="*/ 1636302 h 3021483"/>
              <a:gd name="connsiteX18" fmla="*/ 1994310 w 2646158"/>
              <a:gd name="connsiteY18" fmla="*/ 1699677 h 3021483"/>
              <a:gd name="connsiteX19" fmla="*/ 2071264 w 2646158"/>
              <a:gd name="connsiteY19" fmla="*/ 1781158 h 3021483"/>
              <a:gd name="connsiteX20" fmla="*/ 2116532 w 2646158"/>
              <a:gd name="connsiteY20" fmla="*/ 1849059 h 3021483"/>
              <a:gd name="connsiteX21" fmla="*/ 2175379 w 2646158"/>
              <a:gd name="connsiteY21" fmla="*/ 2016549 h 3021483"/>
              <a:gd name="connsiteX22" fmla="*/ 2229700 w 2646158"/>
              <a:gd name="connsiteY22" fmla="*/ 2098030 h 3021483"/>
              <a:gd name="connsiteX23" fmla="*/ 2360975 w 2646158"/>
              <a:gd name="connsiteY23" fmla="*/ 2206672 h 3021483"/>
              <a:gd name="connsiteX24" fmla="*/ 2465090 w 2646158"/>
              <a:gd name="connsiteY24" fmla="*/ 2288153 h 3021483"/>
              <a:gd name="connsiteX25" fmla="*/ 2578258 w 2646158"/>
              <a:gd name="connsiteY25" fmla="*/ 2505436 h 3021483"/>
              <a:gd name="connsiteX26" fmla="*/ 2614471 w 2646158"/>
              <a:gd name="connsiteY26" fmla="*/ 2826834 h 3021483"/>
              <a:gd name="connsiteX27" fmla="*/ 2646158 w 2646158"/>
              <a:gd name="connsiteY27" fmla="*/ 2985270 h 3021483"/>
              <a:gd name="connsiteX28" fmla="*/ 2564677 w 2646158"/>
              <a:gd name="connsiteY28" fmla="*/ 3021483 h 3021483"/>
              <a:gd name="connsiteX29" fmla="*/ 849045 w 2646158"/>
              <a:gd name="connsiteY29" fmla="*/ 2930949 h 3021483"/>
              <a:gd name="connsiteX30" fmla="*/ 686083 w 2646158"/>
              <a:gd name="connsiteY30" fmla="*/ 2691032 h 3021483"/>
              <a:gd name="connsiteX31" fmla="*/ 636289 w 2646158"/>
              <a:gd name="connsiteY31" fmla="*/ 2695559 h 3021483"/>
              <a:gd name="connsiteX32" fmla="*/ 477853 w 2646158"/>
              <a:gd name="connsiteY32" fmla="*/ 2500909 h 3021483"/>
              <a:gd name="connsiteX33" fmla="*/ 523122 w 2646158"/>
              <a:gd name="connsiteY33" fmla="*/ 2478276 h 3021483"/>
              <a:gd name="connsiteX34" fmla="*/ 477855 w 2646158"/>
              <a:gd name="connsiteY34" fmla="*/ 2419428 h 3021483"/>
              <a:gd name="connsiteX35" fmla="*/ 409954 w 2646158"/>
              <a:gd name="connsiteY35" fmla="*/ 2437535 h 3021483"/>
              <a:gd name="connsiteX36" fmla="*/ 256044 w 2646158"/>
              <a:gd name="connsiteY36" fmla="*/ 2220252 h 3021483"/>
              <a:gd name="connsiteX37" fmla="*/ 197198 w 2646158"/>
              <a:gd name="connsiteY37" fmla="*/ 2079923 h 3021483"/>
              <a:gd name="connsiteX38" fmla="*/ 153601 w 2646158"/>
              <a:gd name="connsiteY38" fmla="*/ 1905294 h 3021483"/>
              <a:gd name="connsiteX39" fmla="*/ 37881 w 2646158"/>
              <a:gd name="connsiteY39" fmla="*/ 1403678 h 3021483"/>
              <a:gd name="connsiteX40" fmla="*/ 888906 w 2646158"/>
              <a:gd name="connsiteY40" fmla="*/ 59239 h 3021483"/>
              <a:gd name="connsiteX0" fmla="*/ 986608 w 2646158"/>
              <a:gd name="connsiteY0" fmla="*/ 40252 h 3021483"/>
              <a:gd name="connsiteX1" fmla="*/ 1259658 w 2646158"/>
              <a:gd name="connsiteY1" fmla="*/ 110102 h 3021483"/>
              <a:gd name="connsiteX2" fmla="*/ 1763446 w 2646158"/>
              <a:gd name="connsiteY2" fmla="*/ 11205 h 3021483"/>
              <a:gd name="connsiteX3" fmla="*/ 2297600 w 2646158"/>
              <a:gd name="connsiteY3" fmla="*/ 151534 h 3021483"/>
              <a:gd name="connsiteX4" fmla="*/ 2333815 w 2646158"/>
              <a:gd name="connsiteY4" fmla="*/ 219435 h 3021483"/>
              <a:gd name="connsiteX5" fmla="*/ 2324761 w 2646158"/>
              <a:gd name="connsiteY5" fmla="*/ 414085 h 3021483"/>
              <a:gd name="connsiteX6" fmla="*/ 2415295 w 2646158"/>
              <a:gd name="connsiteY6" fmla="*/ 527253 h 3021483"/>
              <a:gd name="connsiteX7" fmla="*/ 2478670 w 2646158"/>
              <a:gd name="connsiteY7" fmla="*/ 577047 h 3021483"/>
              <a:gd name="connsiteX8" fmla="*/ 2498977 w 2646158"/>
              <a:gd name="connsiteY8" fmla="*/ 637781 h 3021483"/>
              <a:gd name="connsiteX9" fmla="*/ 2519411 w 2646158"/>
              <a:gd name="connsiteY9" fmla="*/ 816964 h 3021483"/>
              <a:gd name="connsiteX10" fmla="*/ 2388135 w 2646158"/>
              <a:gd name="connsiteY10" fmla="*/ 862231 h 3021483"/>
              <a:gd name="connsiteX11" fmla="*/ 2338342 w 2646158"/>
              <a:gd name="connsiteY11" fmla="*/ 1011613 h 3021483"/>
              <a:gd name="connsiteX12" fmla="*/ 2256860 w 2646158"/>
              <a:gd name="connsiteY12" fmla="*/ 1093095 h 3021483"/>
              <a:gd name="connsiteX13" fmla="*/ 2220647 w 2646158"/>
              <a:gd name="connsiteY13" fmla="*/ 1224370 h 3021483"/>
              <a:gd name="connsiteX14" fmla="*/ 2161799 w 2646158"/>
              <a:gd name="connsiteY14" fmla="*/ 1333011 h 3021483"/>
              <a:gd name="connsiteX15" fmla="*/ 2021470 w 2646158"/>
              <a:gd name="connsiteY15" fmla="*/ 1414493 h 3021483"/>
              <a:gd name="connsiteX16" fmla="*/ 1944516 w 2646158"/>
              <a:gd name="connsiteY16" fmla="*/ 1532188 h 3021483"/>
              <a:gd name="connsiteX17" fmla="*/ 1958096 w 2646158"/>
              <a:gd name="connsiteY17" fmla="*/ 1636302 h 3021483"/>
              <a:gd name="connsiteX18" fmla="*/ 1994310 w 2646158"/>
              <a:gd name="connsiteY18" fmla="*/ 1699677 h 3021483"/>
              <a:gd name="connsiteX19" fmla="*/ 2071264 w 2646158"/>
              <a:gd name="connsiteY19" fmla="*/ 1781158 h 3021483"/>
              <a:gd name="connsiteX20" fmla="*/ 2116532 w 2646158"/>
              <a:gd name="connsiteY20" fmla="*/ 1849059 h 3021483"/>
              <a:gd name="connsiteX21" fmla="*/ 2175379 w 2646158"/>
              <a:gd name="connsiteY21" fmla="*/ 2016549 h 3021483"/>
              <a:gd name="connsiteX22" fmla="*/ 2229700 w 2646158"/>
              <a:gd name="connsiteY22" fmla="*/ 2098030 h 3021483"/>
              <a:gd name="connsiteX23" fmla="*/ 2360975 w 2646158"/>
              <a:gd name="connsiteY23" fmla="*/ 2206672 h 3021483"/>
              <a:gd name="connsiteX24" fmla="*/ 2465090 w 2646158"/>
              <a:gd name="connsiteY24" fmla="*/ 2288153 h 3021483"/>
              <a:gd name="connsiteX25" fmla="*/ 2578258 w 2646158"/>
              <a:gd name="connsiteY25" fmla="*/ 2505436 h 3021483"/>
              <a:gd name="connsiteX26" fmla="*/ 2614471 w 2646158"/>
              <a:gd name="connsiteY26" fmla="*/ 2826834 h 3021483"/>
              <a:gd name="connsiteX27" fmla="*/ 2646158 w 2646158"/>
              <a:gd name="connsiteY27" fmla="*/ 2985270 h 3021483"/>
              <a:gd name="connsiteX28" fmla="*/ 2564677 w 2646158"/>
              <a:gd name="connsiteY28" fmla="*/ 3021483 h 3021483"/>
              <a:gd name="connsiteX29" fmla="*/ 849045 w 2646158"/>
              <a:gd name="connsiteY29" fmla="*/ 2930949 h 3021483"/>
              <a:gd name="connsiteX30" fmla="*/ 686083 w 2646158"/>
              <a:gd name="connsiteY30" fmla="*/ 2691032 h 3021483"/>
              <a:gd name="connsiteX31" fmla="*/ 636289 w 2646158"/>
              <a:gd name="connsiteY31" fmla="*/ 2695559 h 3021483"/>
              <a:gd name="connsiteX32" fmla="*/ 477853 w 2646158"/>
              <a:gd name="connsiteY32" fmla="*/ 2500909 h 3021483"/>
              <a:gd name="connsiteX33" fmla="*/ 523122 w 2646158"/>
              <a:gd name="connsiteY33" fmla="*/ 2478276 h 3021483"/>
              <a:gd name="connsiteX34" fmla="*/ 477855 w 2646158"/>
              <a:gd name="connsiteY34" fmla="*/ 2419428 h 3021483"/>
              <a:gd name="connsiteX35" fmla="*/ 409954 w 2646158"/>
              <a:gd name="connsiteY35" fmla="*/ 2437535 h 3021483"/>
              <a:gd name="connsiteX36" fmla="*/ 256044 w 2646158"/>
              <a:gd name="connsiteY36" fmla="*/ 2220252 h 3021483"/>
              <a:gd name="connsiteX37" fmla="*/ 197198 w 2646158"/>
              <a:gd name="connsiteY37" fmla="*/ 2079923 h 3021483"/>
              <a:gd name="connsiteX38" fmla="*/ 153601 w 2646158"/>
              <a:gd name="connsiteY38" fmla="*/ 1905294 h 3021483"/>
              <a:gd name="connsiteX39" fmla="*/ 37881 w 2646158"/>
              <a:gd name="connsiteY39" fmla="*/ 1403678 h 3021483"/>
              <a:gd name="connsiteX40" fmla="*/ 888906 w 2646158"/>
              <a:gd name="connsiteY40" fmla="*/ 59239 h 3021483"/>
              <a:gd name="connsiteX0" fmla="*/ 1012013 w 2671563"/>
              <a:gd name="connsiteY0" fmla="*/ 40252 h 3021483"/>
              <a:gd name="connsiteX1" fmla="*/ 1285063 w 2671563"/>
              <a:gd name="connsiteY1" fmla="*/ 110102 h 3021483"/>
              <a:gd name="connsiteX2" fmla="*/ 1788851 w 2671563"/>
              <a:gd name="connsiteY2" fmla="*/ 11205 h 3021483"/>
              <a:gd name="connsiteX3" fmla="*/ 2323005 w 2671563"/>
              <a:gd name="connsiteY3" fmla="*/ 151534 h 3021483"/>
              <a:gd name="connsiteX4" fmla="*/ 2359220 w 2671563"/>
              <a:gd name="connsiteY4" fmla="*/ 219435 h 3021483"/>
              <a:gd name="connsiteX5" fmla="*/ 2350166 w 2671563"/>
              <a:gd name="connsiteY5" fmla="*/ 414085 h 3021483"/>
              <a:gd name="connsiteX6" fmla="*/ 2440700 w 2671563"/>
              <a:gd name="connsiteY6" fmla="*/ 527253 h 3021483"/>
              <a:gd name="connsiteX7" fmla="*/ 2504075 w 2671563"/>
              <a:gd name="connsiteY7" fmla="*/ 577047 h 3021483"/>
              <a:gd name="connsiteX8" fmla="*/ 2524382 w 2671563"/>
              <a:gd name="connsiteY8" fmla="*/ 637781 h 3021483"/>
              <a:gd name="connsiteX9" fmla="*/ 2544816 w 2671563"/>
              <a:gd name="connsiteY9" fmla="*/ 816964 h 3021483"/>
              <a:gd name="connsiteX10" fmla="*/ 2413540 w 2671563"/>
              <a:gd name="connsiteY10" fmla="*/ 862231 h 3021483"/>
              <a:gd name="connsiteX11" fmla="*/ 2363747 w 2671563"/>
              <a:gd name="connsiteY11" fmla="*/ 1011613 h 3021483"/>
              <a:gd name="connsiteX12" fmla="*/ 2282265 w 2671563"/>
              <a:gd name="connsiteY12" fmla="*/ 1093095 h 3021483"/>
              <a:gd name="connsiteX13" fmla="*/ 2246052 w 2671563"/>
              <a:gd name="connsiteY13" fmla="*/ 1224370 h 3021483"/>
              <a:gd name="connsiteX14" fmla="*/ 2187204 w 2671563"/>
              <a:gd name="connsiteY14" fmla="*/ 1333011 h 3021483"/>
              <a:gd name="connsiteX15" fmla="*/ 2046875 w 2671563"/>
              <a:gd name="connsiteY15" fmla="*/ 1414493 h 3021483"/>
              <a:gd name="connsiteX16" fmla="*/ 1969921 w 2671563"/>
              <a:gd name="connsiteY16" fmla="*/ 1532188 h 3021483"/>
              <a:gd name="connsiteX17" fmla="*/ 1983501 w 2671563"/>
              <a:gd name="connsiteY17" fmla="*/ 1636302 h 3021483"/>
              <a:gd name="connsiteX18" fmla="*/ 2019715 w 2671563"/>
              <a:gd name="connsiteY18" fmla="*/ 1699677 h 3021483"/>
              <a:gd name="connsiteX19" fmla="*/ 2096669 w 2671563"/>
              <a:gd name="connsiteY19" fmla="*/ 1781158 h 3021483"/>
              <a:gd name="connsiteX20" fmla="*/ 2141937 w 2671563"/>
              <a:gd name="connsiteY20" fmla="*/ 1849059 h 3021483"/>
              <a:gd name="connsiteX21" fmla="*/ 2200784 w 2671563"/>
              <a:gd name="connsiteY21" fmla="*/ 2016549 h 3021483"/>
              <a:gd name="connsiteX22" fmla="*/ 2255105 w 2671563"/>
              <a:gd name="connsiteY22" fmla="*/ 2098030 h 3021483"/>
              <a:gd name="connsiteX23" fmla="*/ 2386380 w 2671563"/>
              <a:gd name="connsiteY23" fmla="*/ 2206672 h 3021483"/>
              <a:gd name="connsiteX24" fmla="*/ 2490495 w 2671563"/>
              <a:gd name="connsiteY24" fmla="*/ 2288153 h 3021483"/>
              <a:gd name="connsiteX25" fmla="*/ 2603663 w 2671563"/>
              <a:gd name="connsiteY25" fmla="*/ 2505436 h 3021483"/>
              <a:gd name="connsiteX26" fmla="*/ 2639876 w 2671563"/>
              <a:gd name="connsiteY26" fmla="*/ 2826834 h 3021483"/>
              <a:gd name="connsiteX27" fmla="*/ 2671563 w 2671563"/>
              <a:gd name="connsiteY27" fmla="*/ 2985270 h 3021483"/>
              <a:gd name="connsiteX28" fmla="*/ 2590082 w 2671563"/>
              <a:gd name="connsiteY28" fmla="*/ 3021483 h 3021483"/>
              <a:gd name="connsiteX29" fmla="*/ 874450 w 2671563"/>
              <a:gd name="connsiteY29" fmla="*/ 2930949 h 3021483"/>
              <a:gd name="connsiteX30" fmla="*/ 711488 w 2671563"/>
              <a:gd name="connsiteY30" fmla="*/ 2691032 h 3021483"/>
              <a:gd name="connsiteX31" fmla="*/ 661694 w 2671563"/>
              <a:gd name="connsiteY31" fmla="*/ 2695559 h 3021483"/>
              <a:gd name="connsiteX32" fmla="*/ 503258 w 2671563"/>
              <a:gd name="connsiteY32" fmla="*/ 2500909 h 3021483"/>
              <a:gd name="connsiteX33" fmla="*/ 548527 w 2671563"/>
              <a:gd name="connsiteY33" fmla="*/ 2478276 h 3021483"/>
              <a:gd name="connsiteX34" fmla="*/ 503260 w 2671563"/>
              <a:gd name="connsiteY34" fmla="*/ 2419428 h 3021483"/>
              <a:gd name="connsiteX35" fmla="*/ 435359 w 2671563"/>
              <a:gd name="connsiteY35" fmla="*/ 2437535 h 3021483"/>
              <a:gd name="connsiteX36" fmla="*/ 281449 w 2671563"/>
              <a:gd name="connsiteY36" fmla="*/ 2220252 h 3021483"/>
              <a:gd name="connsiteX37" fmla="*/ 222603 w 2671563"/>
              <a:gd name="connsiteY37" fmla="*/ 2079923 h 3021483"/>
              <a:gd name="connsiteX38" fmla="*/ 179006 w 2671563"/>
              <a:gd name="connsiteY38" fmla="*/ 1905294 h 3021483"/>
              <a:gd name="connsiteX39" fmla="*/ 75419 w 2671563"/>
              <a:gd name="connsiteY39" fmla="*/ 1875663 h 3021483"/>
              <a:gd name="connsiteX40" fmla="*/ 63286 w 2671563"/>
              <a:gd name="connsiteY40" fmla="*/ 1403678 h 3021483"/>
              <a:gd name="connsiteX41" fmla="*/ 914311 w 2671563"/>
              <a:gd name="connsiteY41" fmla="*/ 59239 h 3021483"/>
              <a:gd name="connsiteX0" fmla="*/ 1012013 w 2671563"/>
              <a:gd name="connsiteY0" fmla="*/ 40252 h 3021483"/>
              <a:gd name="connsiteX1" fmla="*/ 1285063 w 2671563"/>
              <a:gd name="connsiteY1" fmla="*/ 110102 h 3021483"/>
              <a:gd name="connsiteX2" fmla="*/ 1788851 w 2671563"/>
              <a:gd name="connsiteY2" fmla="*/ 11205 h 3021483"/>
              <a:gd name="connsiteX3" fmla="*/ 2323005 w 2671563"/>
              <a:gd name="connsiteY3" fmla="*/ 151534 h 3021483"/>
              <a:gd name="connsiteX4" fmla="*/ 2359220 w 2671563"/>
              <a:gd name="connsiteY4" fmla="*/ 219435 h 3021483"/>
              <a:gd name="connsiteX5" fmla="*/ 2350166 w 2671563"/>
              <a:gd name="connsiteY5" fmla="*/ 414085 h 3021483"/>
              <a:gd name="connsiteX6" fmla="*/ 2440700 w 2671563"/>
              <a:gd name="connsiteY6" fmla="*/ 527253 h 3021483"/>
              <a:gd name="connsiteX7" fmla="*/ 2504075 w 2671563"/>
              <a:gd name="connsiteY7" fmla="*/ 577047 h 3021483"/>
              <a:gd name="connsiteX8" fmla="*/ 2524382 w 2671563"/>
              <a:gd name="connsiteY8" fmla="*/ 637781 h 3021483"/>
              <a:gd name="connsiteX9" fmla="*/ 2544816 w 2671563"/>
              <a:gd name="connsiteY9" fmla="*/ 816964 h 3021483"/>
              <a:gd name="connsiteX10" fmla="*/ 2413540 w 2671563"/>
              <a:gd name="connsiteY10" fmla="*/ 862231 h 3021483"/>
              <a:gd name="connsiteX11" fmla="*/ 2363747 w 2671563"/>
              <a:gd name="connsiteY11" fmla="*/ 1011613 h 3021483"/>
              <a:gd name="connsiteX12" fmla="*/ 2282265 w 2671563"/>
              <a:gd name="connsiteY12" fmla="*/ 1093095 h 3021483"/>
              <a:gd name="connsiteX13" fmla="*/ 2246052 w 2671563"/>
              <a:gd name="connsiteY13" fmla="*/ 1224370 h 3021483"/>
              <a:gd name="connsiteX14" fmla="*/ 2187204 w 2671563"/>
              <a:gd name="connsiteY14" fmla="*/ 1333011 h 3021483"/>
              <a:gd name="connsiteX15" fmla="*/ 2046875 w 2671563"/>
              <a:gd name="connsiteY15" fmla="*/ 1414493 h 3021483"/>
              <a:gd name="connsiteX16" fmla="*/ 1969921 w 2671563"/>
              <a:gd name="connsiteY16" fmla="*/ 1532188 h 3021483"/>
              <a:gd name="connsiteX17" fmla="*/ 1983501 w 2671563"/>
              <a:gd name="connsiteY17" fmla="*/ 1636302 h 3021483"/>
              <a:gd name="connsiteX18" fmla="*/ 2019715 w 2671563"/>
              <a:gd name="connsiteY18" fmla="*/ 1699677 h 3021483"/>
              <a:gd name="connsiteX19" fmla="*/ 2096669 w 2671563"/>
              <a:gd name="connsiteY19" fmla="*/ 1781158 h 3021483"/>
              <a:gd name="connsiteX20" fmla="*/ 2141937 w 2671563"/>
              <a:gd name="connsiteY20" fmla="*/ 1849059 h 3021483"/>
              <a:gd name="connsiteX21" fmla="*/ 2200784 w 2671563"/>
              <a:gd name="connsiteY21" fmla="*/ 2016549 h 3021483"/>
              <a:gd name="connsiteX22" fmla="*/ 2255105 w 2671563"/>
              <a:gd name="connsiteY22" fmla="*/ 2098030 h 3021483"/>
              <a:gd name="connsiteX23" fmla="*/ 2386380 w 2671563"/>
              <a:gd name="connsiteY23" fmla="*/ 2206672 h 3021483"/>
              <a:gd name="connsiteX24" fmla="*/ 2490495 w 2671563"/>
              <a:gd name="connsiteY24" fmla="*/ 2288153 h 3021483"/>
              <a:gd name="connsiteX25" fmla="*/ 2603663 w 2671563"/>
              <a:gd name="connsiteY25" fmla="*/ 2505436 h 3021483"/>
              <a:gd name="connsiteX26" fmla="*/ 2639876 w 2671563"/>
              <a:gd name="connsiteY26" fmla="*/ 2826834 h 3021483"/>
              <a:gd name="connsiteX27" fmla="*/ 2671563 w 2671563"/>
              <a:gd name="connsiteY27" fmla="*/ 2985270 h 3021483"/>
              <a:gd name="connsiteX28" fmla="*/ 2590082 w 2671563"/>
              <a:gd name="connsiteY28" fmla="*/ 3021483 h 3021483"/>
              <a:gd name="connsiteX29" fmla="*/ 874450 w 2671563"/>
              <a:gd name="connsiteY29" fmla="*/ 2930949 h 3021483"/>
              <a:gd name="connsiteX30" fmla="*/ 711488 w 2671563"/>
              <a:gd name="connsiteY30" fmla="*/ 2691032 h 3021483"/>
              <a:gd name="connsiteX31" fmla="*/ 661694 w 2671563"/>
              <a:gd name="connsiteY31" fmla="*/ 2695559 h 3021483"/>
              <a:gd name="connsiteX32" fmla="*/ 503258 w 2671563"/>
              <a:gd name="connsiteY32" fmla="*/ 2500909 h 3021483"/>
              <a:gd name="connsiteX33" fmla="*/ 548527 w 2671563"/>
              <a:gd name="connsiteY33" fmla="*/ 2478276 h 3021483"/>
              <a:gd name="connsiteX34" fmla="*/ 503260 w 2671563"/>
              <a:gd name="connsiteY34" fmla="*/ 2419428 h 3021483"/>
              <a:gd name="connsiteX35" fmla="*/ 435359 w 2671563"/>
              <a:gd name="connsiteY35" fmla="*/ 2437535 h 3021483"/>
              <a:gd name="connsiteX36" fmla="*/ 281449 w 2671563"/>
              <a:gd name="connsiteY36" fmla="*/ 2220252 h 3021483"/>
              <a:gd name="connsiteX37" fmla="*/ 222603 w 2671563"/>
              <a:gd name="connsiteY37" fmla="*/ 2079923 h 3021483"/>
              <a:gd name="connsiteX38" fmla="*/ 179006 w 2671563"/>
              <a:gd name="connsiteY38" fmla="*/ 1905294 h 3021483"/>
              <a:gd name="connsiteX39" fmla="*/ 75419 w 2671563"/>
              <a:gd name="connsiteY39" fmla="*/ 1875663 h 3021483"/>
              <a:gd name="connsiteX40" fmla="*/ 63286 w 2671563"/>
              <a:gd name="connsiteY40" fmla="*/ 1403678 h 3021483"/>
              <a:gd name="connsiteX41" fmla="*/ 914311 w 2671563"/>
              <a:gd name="connsiteY41" fmla="*/ 59239 h 3021483"/>
              <a:gd name="connsiteX0" fmla="*/ 1012013 w 2671563"/>
              <a:gd name="connsiteY0" fmla="*/ 40252 h 3021483"/>
              <a:gd name="connsiteX1" fmla="*/ 1285063 w 2671563"/>
              <a:gd name="connsiteY1" fmla="*/ 110102 h 3021483"/>
              <a:gd name="connsiteX2" fmla="*/ 1788851 w 2671563"/>
              <a:gd name="connsiteY2" fmla="*/ 11205 h 3021483"/>
              <a:gd name="connsiteX3" fmla="*/ 2323005 w 2671563"/>
              <a:gd name="connsiteY3" fmla="*/ 151534 h 3021483"/>
              <a:gd name="connsiteX4" fmla="*/ 2359220 w 2671563"/>
              <a:gd name="connsiteY4" fmla="*/ 219435 h 3021483"/>
              <a:gd name="connsiteX5" fmla="*/ 2350166 w 2671563"/>
              <a:gd name="connsiteY5" fmla="*/ 414085 h 3021483"/>
              <a:gd name="connsiteX6" fmla="*/ 2440700 w 2671563"/>
              <a:gd name="connsiteY6" fmla="*/ 527253 h 3021483"/>
              <a:gd name="connsiteX7" fmla="*/ 2504075 w 2671563"/>
              <a:gd name="connsiteY7" fmla="*/ 577047 h 3021483"/>
              <a:gd name="connsiteX8" fmla="*/ 2524382 w 2671563"/>
              <a:gd name="connsiteY8" fmla="*/ 637781 h 3021483"/>
              <a:gd name="connsiteX9" fmla="*/ 2544816 w 2671563"/>
              <a:gd name="connsiteY9" fmla="*/ 816964 h 3021483"/>
              <a:gd name="connsiteX10" fmla="*/ 2413540 w 2671563"/>
              <a:gd name="connsiteY10" fmla="*/ 862231 h 3021483"/>
              <a:gd name="connsiteX11" fmla="*/ 2363747 w 2671563"/>
              <a:gd name="connsiteY11" fmla="*/ 1011613 h 3021483"/>
              <a:gd name="connsiteX12" fmla="*/ 2282265 w 2671563"/>
              <a:gd name="connsiteY12" fmla="*/ 1093095 h 3021483"/>
              <a:gd name="connsiteX13" fmla="*/ 2246052 w 2671563"/>
              <a:gd name="connsiteY13" fmla="*/ 1224370 h 3021483"/>
              <a:gd name="connsiteX14" fmla="*/ 2187204 w 2671563"/>
              <a:gd name="connsiteY14" fmla="*/ 1333011 h 3021483"/>
              <a:gd name="connsiteX15" fmla="*/ 2046875 w 2671563"/>
              <a:gd name="connsiteY15" fmla="*/ 1414493 h 3021483"/>
              <a:gd name="connsiteX16" fmla="*/ 1969921 w 2671563"/>
              <a:gd name="connsiteY16" fmla="*/ 1532188 h 3021483"/>
              <a:gd name="connsiteX17" fmla="*/ 1983501 w 2671563"/>
              <a:gd name="connsiteY17" fmla="*/ 1636302 h 3021483"/>
              <a:gd name="connsiteX18" fmla="*/ 2019715 w 2671563"/>
              <a:gd name="connsiteY18" fmla="*/ 1699677 h 3021483"/>
              <a:gd name="connsiteX19" fmla="*/ 2096669 w 2671563"/>
              <a:gd name="connsiteY19" fmla="*/ 1781158 h 3021483"/>
              <a:gd name="connsiteX20" fmla="*/ 2141937 w 2671563"/>
              <a:gd name="connsiteY20" fmla="*/ 1849059 h 3021483"/>
              <a:gd name="connsiteX21" fmla="*/ 2200784 w 2671563"/>
              <a:gd name="connsiteY21" fmla="*/ 2016549 h 3021483"/>
              <a:gd name="connsiteX22" fmla="*/ 2255105 w 2671563"/>
              <a:gd name="connsiteY22" fmla="*/ 2098030 h 3021483"/>
              <a:gd name="connsiteX23" fmla="*/ 2386380 w 2671563"/>
              <a:gd name="connsiteY23" fmla="*/ 2206672 h 3021483"/>
              <a:gd name="connsiteX24" fmla="*/ 2490495 w 2671563"/>
              <a:gd name="connsiteY24" fmla="*/ 2288153 h 3021483"/>
              <a:gd name="connsiteX25" fmla="*/ 2603663 w 2671563"/>
              <a:gd name="connsiteY25" fmla="*/ 2505436 h 3021483"/>
              <a:gd name="connsiteX26" fmla="*/ 2639876 w 2671563"/>
              <a:gd name="connsiteY26" fmla="*/ 2826834 h 3021483"/>
              <a:gd name="connsiteX27" fmla="*/ 2671563 w 2671563"/>
              <a:gd name="connsiteY27" fmla="*/ 2985270 h 3021483"/>
              <a:gd name="connsiteX28" fmla="*/ 2590082 w 2671563"/>
              <a:gd name="connsiteY28" fmla="*/ 3021483 h 3021483"/>
              <a:gd name="connsiteX29" fmla="*/ 874450 w 2671563"/>
              <a:gd name="connsiteY29" fmla="*/ 2930949 h 3021483"/>
              <a:gd name="connsiteX30" fmla="*/ 711488 w 2671563"/>
              <a:gd name="connsiteY30" fmla="*/ 2691032 h 3021483"/>
              <a:gd name="connsiteX31" fmla="*/ 661694 w 2671563"/>
              <a:gd name="connsiteY31" fmla="*/ 2695559 h 3021483"/>
              <a:gd name="connsiteX32" fmla="*/ 503258 w 2671563"/>
              <a:gd name="connsiteY32" fmla="*/ 2500909 h 3021483"/>
              <a:gd name="connsiteX33" fmla="*/ 548527 w 2671563"/>
              <a:gd name="connsiteY33" fmla="*/ 2478276 h 3021483"/>
              <a:gd name="connsiteX34" fmla="*/ 503260 w 2671563"/>
              <a:gd name="connsiteY34" fmla="*/ 2419428 h 3021483"/>
              <a:gd name="connsiteX35" fmla="*/ 435359 w 2671563"/>
              <a:gd name="connsiteY35" fmla="*/ 2437535 h 3021483"/>
              <a:gd name="connsiteX36" fmla="*/ 281449 w 2671563"/>
              <a:gd name="connsiteY36" fmla="*/ 2220252 h 3021483"/>
              <a:gd name="connsiteX37" fmla="*/ 222603 w 2671563"/>
              <a:gd name="connsiteY37" fmla="*/ 2079923 h 3021483"/>
              <a:gd name="connsiteX38" fmla="*/ 181891 w 2671563"/>
              <a:gd name="connsiteY38" fmla="*/ 1890872 h 3021483"/>
              <a:gd name="connsiteX39" fmla="*/ 75419 w 2671563"/>
              <a:gd name="connsiteY39" fmla="*/ 1875663 h 3021483"/>
              <a:gd name="connsiteX40" fmla="*/ 63286 w 2671563"/>
              <a:gd name="connsiteY40" fmla="*/ 1403678 h 3021483"/>
              <a:gd name="connsiteX41" fmla="*/ 914311 w 2671563"/>
              <a:gd name="connsiteY41" fmla="*/ 59239 h 3021483"/>
              <a:gd name="connsiteX0" fmla="*/ 1001563 w 2661113"/>
              <a:gd name="connsiteY0" fmla="*/ 40252 h 3021483"/>
              <a:gd name="connsiteX1" fmla="*/ 1274613 w 2661113"/>
              <a:gd name="connsiteY1" fmla="*/ 110102 h 3021483"/>
              <a:gd name="connsiteX2" fmla="*/ 1778401 w 2661113"/>
              <a:gd name="connsiteY2" fmla="*/ 11205 h 3021483"/>
              <a:gd name="connsiteX3" fmla="*/ 2312555 w 2661113"/>
              <a:gd name="connsiteY3" fmla="*/ 151534 h 3021483"/>
              <a:gd name="connsiteX4" fmla="*/ 2348770 w 2661113"/>
              <a:gd name="connsiteY4" fmla="*/ 219435 h 3021483"/>
              <a:gd name="connsiteX5" fmla="*/ 2339716 w 2661113"/>
              <a:gd name="connsiteY5" fmla="*/ 414085 h 3021483"/>
              <a:gd name="connsiteX6" fmla="*/ 2430250 w 2661113"/>
              <a:gd name="connsiteY6" fmla="*/ 527253 h 3021483"/>
              <a:gd name="connsiteX7" fmla="*/ 2493625 w 2661113"/>
              <a:gd name="connsiteY7" fmla="*/ 577047 h 3021483"/>
              <a:gd name="connsiteX8" fmla="*/ 2513932 w 2661113"/>
              <a:gd name="connsiteY8" fmla="*/ 637781 h 3021483"/>
              <a:gd name="connsiteX9" fmla="*/ 2534366 w 2661113"/>
              <a:gd name="connsiteY9" fmla="*/ 816964 h 3021483"/>
              <a:gd name="connsiteX10" fmla="*/ 2403090 w 2661113"/>
              <a:gd name="connsiteY10" fmla="*/ 862231 h 3021483"/>
              <a:gd name="connsiteX11" fmla="*/ 2353297 w 2661113"/>
              <a:gd name="connsiteY11" fmla="*/ 1011613 h 3021483"/>
              <a:gd name="connsiteX12" fmla="*/ 2271815 w 2661113"/>
              <a:gd name="connsiteY12" fmla="*/ 1093095 h 3021483"/>
              <a:gd name="connsiteX13" fmla="*/ 2235602 w 2661113"/>
              <a:gd name="connsiteY13" fmla="*/ 1224370 h 3021483"/>
              <a:gd name="connsiteX14" fmla="*/ 2176754 w 2661113"/>
              <a:gd name="connsiteY14" fmla="*/ 1333011 h 3021483"/>
              <a:gd name="connsiteX15" fmla="*/ 2036425 w 2661113"/>
              <a:gd name="connsiteY15" fmla="*/ 1414493 h 3021483"/>
              <a:gd name="connsiteX16" fmla="*/ 1959471 w 2661113"/>
              <a:gd name="connsiteY16" fmla="*/ 1532188 h 3021483"/>
              <a:gd name="connsiteX17" fmla="*/ 1973051 w 2661113"/>
              <a:gd name="connsiteY17" fmla="*/ 1636302 h 3021483"/>
              <a:gd name="connsiteX18" fmla="*/ 2009265 w 2661113"/>
              <a:gd name="connsiteY18" fmla="*/ 1699677 h 3021483"/>
              <a:gd name="connsiteX19" fmla="*/ 2086219 w 2661113"/>
              <a:gd name="connsiteY19" fmla="*/ 1781158 h 3021483"/>
              <a:gd name="connsiteX20" fmla="*/ 2131487 w 2661113"/>
              <a:gd name="connsiteY20" fmla="*/ 1849059 h 3021483"/>
              <a:gd name="connsiteX21" fmla="*/ 2190334 w 2661113"/>
              <a:gd name="connsiteY21" fmla="*/ 2016549 h 3021483"/>
              <a:gd name="connsiteX22" fmla="*/ 2244655 w 2661113"/>
              <a:gd name="connsiteY22" fmla="*/ 2098030 h 3021483"/>
              <a:gd name="connsiteX23" fmla="*/ 2375930 w 2661113"/>
              <a:gd name="connsiteY23" fmla="*/ 2206672 h 3021483"/>
              <a:gd name="connsiteX24" fmla="*/ 2480045 w 2661113"/>
              <a:gd name="connsiteY24" fmla="*/ 2288153 h 3021483"/>
              <a:gd name="connsiteX25" fmla="*/ 2593213 w 2661113"/>
              <a:gd name="connsiteY25" fmla="*/ 2505436 h 3021483"/>
              <a:gd name="connsiteX26" fmla="*/ 2629426 w 2661113"/>
              <a:gd name="connsiteY26" fmla="*/ 2826834 h 3021483"/>
              <a:gd name="connsiteX27" fmla="*/ 2661113 w 2661113"/>
              <a:gd name="connsiteY27" fmla="*/ 2985270 h 3021483"/>
              <a:gd name="connsiteX28" fmla="*/ 2579632 w 2661113"/>
              <a:gd name="connsiteY28" fmla="*/ 3021483 h 3021483"/>
              <a:gd name="connsiteX29" fmla="*/ 864000 w 2661113"/>
              <a:gd name="connsiteY29" fmla="*/ 2930949 h 3021483"/>
              <a:gd name="connsiteX30" fmla="*/ 701038 w 2661113"/>
              <a:gd name="connsiteY30" fmla="*/ 2691032 h 3021483"/>
              <a:gd name="connsiteX31" fmla="*/ 651244 w 2661113"/>
              <a:gd name="connsiteY31" fmla="*/ 2695559 h 3021483"/>
              <a:gd name="connsiteX32" fmla="*/ 492808 w 2661113"/>
              <a:gd name="connsiteY32" fmla="*/ 2500909 h 3021483"/>
              <a:gd name="connsiteX33" fmla="*/ 538077 w 2661113"/>
              <a:gd name="connsiteY33" fmla="*/ 2478276 h 3021483"/>
              <a:gd name="connsiteX34" fmla="*/ 492810 w 2661113"/>
              <a:gd name="connsiteY34" fmla="*/ 2419428 h 3021483"/>
              <a:gd name="connsiteX35" fmla="*/ 424909 w 2661113"/>
              <a:gd name="connsiteY35" fmla="*/ 2437535 h 3021483"/>
              <a:gd name="connsiteX36" fmla="*/ 270999 w 2661113"/>
              <a:gd name="connsiteY36" fmla="*/ 2220252 h 3021483"/>
              <a:gd name="connsiteX37" fmla="*/ 212153 w 2661113"/>
              <a:gd name="connsiteY37" fmla="*/ 2079923 h 3021483"/>
              <a:gd name="connsiteX38" fmla="*/ 171441 w 2661113"/>
              <a:gd name="connsiteY38" fmla="*/ 1890872 h 3021483"/>
              <a:gd name="connsiteX39" fmla="*/ 64969 w 2661113"/>
              <a:gd name="connsiteY39" fmla="*/ 1875663 h 3021483"/>
              <a:gd name="connsiteX40" fmla="*/ 88046 w 2661113"/>
              <a:gd name="connsiteY40" fmla="*/ 1722783 h 3021483"/>
              <a:gd name="connsiteX41" fmla="*/ 52836 w 2661113"/>
              <a:gd name="connsiteY41" fmla="*/ 1403678 h 3021483"/>
              <a:gd name="connsiteX42" fmla="*/ 903861 w 2661113"/>
              <a:gd name="connsiteY42" fmla="*/ 59239 h 3021483"/>
              <a:gd name="connsiteX0" fmla="*/ 1001563 w 2661113"/>
              <a:gd name="connsiteY0" fmla="*/ 40252 h 3021483"/>
              <a:gd name="connsiteX1" fmla="*/ 1274613 w 2661113"/>
              <a:gd name="connsiteY1" fmla="*/ 110102 h 3021483"/>
              <a:gd name="connsiteX2" fmla="*/ 1778401 w 2661113"/>
              <a:gd name="connsiteY2" fmla="*/ 11205 h 3021483"/>
              <a:gd name="connsiteX3" fmla="*/ 2312555 w 2661113"/>
              <a:gd name="connsiteY3" fmla="*/ 151534 h 3021483"/>
              <a:gd name="connsiteX4" fmla="*/ 2348770 w 2661113"/>
              <a:gd name="connsiteY4" fmla="*/ 219435 h 3021483"/>
              <a:gd name="connsiteX5" fmla="*/ 2339716 w 2661113"/>
              <a:gd name="connsiteY5" fmla="*/ 414085 h 3021483"/>
              <a:gd name="connsiteX6" fmla="*/ 2430250 w 2661113"/>
              <a:gd name="connsiteY6" fmla="*/ 527253 h 3021483"/>
              <a:gd name="connsiteX7" fmla="*/ 2493625 w 2661113"/>
              <a:gd name="connsiteY7" fmla="*/ 577047 h 3021483"/>
              <a:gd name="connsiteX8" fmla="*/ 2513932 w 2661113"/>
              <a:gd name="connsiteY8" fmla="*/ 637781 h 3021483"/>
              <a:gd name="connsiteX9" fmla="*/ 2534366 w 2661113"/>
              <a:gd name="connsiteY9" fmla="*/ 816964 h 3021483"/>
              <a:gd name="connsiteX10" fmla="*/ 2403090 w 2661113"/>
              <a:gd name="connsiteY10" fmla="*/ 862231 h 3021483"/>
              <a:gd name="connsiteX11" fmla="*/ 2353297 w 2661113"/>
              <a:gd name="connsiteY11" fmla="*/ 1011613 h 3021483"/>
              <a:gd name="connsiteX12" fmla="*/ 2271815 w 2661113"/>
              <a:gd name="connsiteY12" fmla="*/ 1093095 h 3021483"/>
              <a:gd name="connsiteX13" fmla="*/ 2235602 w 2661113"/>
              <a:gd name="connsiteY13" fmla="*/ 1224370 h 3021483"/>
              <a:gd name="connsiteX14" fmla="*/ 2176754 w 2661113"/>
              <a:gd name="connsiteY14" fmla="*/ 1333011 h 3021483"/>
              <a:gd name="connsiteX15" fmla="*/ 2036425 w 2661113"/>
              <a:gd name="connsiteY15" fmla="*/ 1414493 h 3021483"/>
              <a:gd name="connsiteX16" fmla="*/ 1959471 w 2661113"/>
              <a:gd name="connsiteY16" fmla="*/ 1532188 h 3021483"/>
              <a:gd name="connsiteX17" fmla="*/ 1973051 w 2661113"/>
              <a:gd name="connsiteY17" fmla="*/ 1636302 h 3021483"/>
              <a:gd name="connsiteX18" fmla="*/ 2009265 w 2661113"/>
              <a:gd name="connsiteY18" fmla="*/ 1699677 h 3021483"/>
              <a:gd name="connsiteX19" fmla="*/ 2086219 w 2661113"/>
              <a:gd name="connsiteY19" fmla="*/ 1781158 h 3021483"/>
              <a:gd name="connsiteX20" fmla="*/ 2131487 w 2661113"/>
              <a:gd name="connsiteY20" fmla="*/ 1849059 h 3021483"/>
              <a:gd name="connsiteX21" fmla="*/ 2190334 w 2661113"/>
              <a:gd name="connsiteY21" fmla="*/ 2016549 h 3021483"/>
              <a:gd name="connsiteX22" fmla="*/ 2244655 w 2661113"/>
              <a:gd name="connsiteY22" fmla="*/ 2098030 h 3021483"/>
              <a:gd name="connsiteX23" fmla="*/ 2375930 w 2661113"/>
              <a:gd name="connsiteY23" fmla="*/ 2206672 h 3021483"/>
              <a:gd name="connsiteX24" fmla="*/ 2480045 w 2661113"/>
              <a:gd name="connsiteY24" fmla="*/ 2288153 h 3021483"/>
              <a:gd name="connsiteX25" fmla="*/ 2593213 w 2661113"/>
              <a:gd name="connsiteY25" fmla="*/ 2505436 h 3021483"/>
              <a:gd name="connsiteX26" fmla="*/ 2629426 w 2661113"/>
              <a:gd name="connsiteY26" fmla="*/ 2826834 h 3021483"/>
              <a:gd name="connsiteX27" fmla="*/ 2661113 w 2661113"/>
              <a:gd name="connsiteY27" fmla="*/ 2985270 h 3021483"/>
              <a:gd name="connsiteX28" fmla="*/ 2579632 w 2661113"/>
              <a:gd name="connsiteY28" fmla="*/ 3021483 h 3021483"/>
              <a:gd name="connsiteX29" fmla="*/ 864000 w 2661113"/>
              <a:gd name="connsiteY29" fmla="*/ 2930949 h 3021483"/>
              <a:gd name="connsiteX30" fmla="*/ 701038 w 2661113"/>
              <a:gd name="connsiteY30" fmla="*/ 2691032 h 3021483"/>
              <a:gd name="connsiteX31" fmla="*/ 651244 w 2661113"/>
              <a:gd name="connsiteY31" fmla="*/ 2695559 h 3021483"/>
              <a:gd name="connsiteX32" fmla="*/ 492808 w 2661113"/>
              <a:gd name="connsiteY32" fmla="*/ 2500909 h 3021483"/>
              <a:gd name="connsiteX33" fmla="*/ 538077 w 2661113"/>
              <a:gd name="connsiteY33" fmla="*/ 2478276 h 3021483"/>
              <a:gd name="connsiteX34" fmla="*/ 492810 w 2661113"/>
              <a:gd name="connsiteY34" fmla="*/ 2419428 h 3021483"/>
              <a:gd name="connsiteX35" fmla="*/ 424909 w 2661113"/>
              <a:gd name="connsiteY35" fmla="*/ 2437535 h 3021483"/>
              <a:gd name="connsiteX36" fmla="*/ 270999 w 2661113"/>
              <a:gd name="connsiteY36" fmla="*/ 2220252 h 3021483"/>
              <a:gd name="connsiteX37" fmla="*/ 212153 w 2661113"/>
              <a:gd name="connsiteY37" fmla="*/ 2079923 h 3021483"/>
              <a:gd name="connsiteX38" fmla="*/ 171441 w 2661113"/>
              <a:gd name="connsiteY38" fmla="*/ 1890872 h 3021483"/>
              <a:gd name="connsiteX39" fmla="*/ 64969 w 2661113"/>
              <a:gd name="connsiteY39" fmla="*/ 1875663 h 3021483"/>
              <a:gd name="connsiteX40" fmla="*/ 88046 w 2661113"/>
              <a:gd name="connsiteY40" fmla="*/ 1722783 h 3021483"/>
              <a:gd name="connsiteX41" fmla="*/ 52836 w 2661113"/>
              <a:gd name="connsiteY41" fmla="*/ 1403678 h 3021483"/>
              <a:gd name="connsiteX42" fmla="*/ 903861 w 2661113"/>
              <a:gd name="connsiteY42" fmla="*/ 59239 h 3021483"/>
              <a:gd name="connsiteX0" fmla="*/ 988657 w 2648207"/>
              <a:gd name="connsiteY0" fmla="*/ 40252 h 3021483"/>
              <a:gd name="connsiteX1" fmla="*/ 1261707 w 2648207"/>
              <a:gd name="connsiteY1" fmla="*/ 110102 h 3021483"/>
              <a:gd name="connsiteX2" fmla="*/ 1765495 w 2648207"/>
              <a:gd name="connsiteY2" fmla="*/ 11205 h 3021483"/>
              <a:gd name="connsiteX3" fmla="*/ 2299649 w 2648207"/>
              <a:gd name="connsiteY3" fmla="*/ 151534 h 3021483"/>
              <a:gd name="connsiteX4" fmla="*/ 2335864 w 2648207"/>
              <a:gd name="connsiteY4" fmla="*/ 219435 h 3021483"/>
              <a:gd name="connsiteX5" fmla="*/ 2326810 w 2648207"/>
              <a:gd name="connsiteY5" fmla="*/ 414085 h 3021483"/>
              <a:gd name="connsiteX6" fmla="*/ 2417344 w 2648207"/>
              <a:gd name="connsiteY6" fmla="*/ 527253 h 3021483"/>
              <a:gd name="connsiteX7" fmla="*/ 2480719 w 2648207"/>
              <a:gd name="connsiteY7" fmla="*/ 577047 h 3021483"/>
              <a:gd name="connsiteX8" fmla="*/ 2501026 w 2648207"/>
              <a:gd name="connsiteY8" fmla="*/ 637781 h 3021483"/>
              <a:gd name="connsiteX9" fmla="*/ 2521460 w 2648207"/>
              <a:gd name="connsiteY9" fmla="*/ 816964 h 3021483"/>
              <a:gd name="connsiteX10" fmla="*/ 2390184 w 2648207"/>
              <a:gd name="connsiteY10" fmla="*/ 862231 h 3021483"/>
              <a:gd name="connsiteX11" fmla="*/ 2340391 w 2648207"/>
              <a:gd name="connsiteY11" fmla="*/ 1011613 h 3021483"/>
              <a:gd name="connsiteX12" fmla="*/ 2258909 w 2648207"/>
              <a:gd name="connsiteY12" fmla="*/ 1093095 h 3021483"/>
              <a:gd name="connsiteX13" fmla="*/ 2222696 w 2648207"/>
              <a:gd name="connsiteY13" fmla="*/ 1224370 h 3021483"/>
              <a:gd name="connsiteX14" fmla="*/ 2163848 w 2648207"/>
              <a:gd name="connsiteY14" fmla="*/ 1333011 h 3021483"/>
              <a:gd name="connsiteX15" fmla="*/ 2023519 w 2648207"/>
              <a:gd name="connsiteY15" fmla="*/ 1414493 h 3021483"/>
              <a:gd name="connsiteX16" fmla="*/ 1946565 w 2648207"/>
              <a:gd name="connsiteY16" fmla="*/ 1532188 h 3021483"/>
              <a:gd name="connsiteX17" fmla="*/ 1960145 w 2648207"/>
              <a:gd name="connsiteY17" fmla="*/ 1636302 h 3021483"/>
              <a:gd name="connsiteX18" fmla="*/ 1996359 w 2648207"/>
              <a:gd name="connsiteY18" fmla="*/ 1699677 h 3021483"/>
              <a:gd name="connsiteX19" fmla="*/ 2073313 w 2648207"/>
              <a:gd name="connsiteY19" fmla="*/ 1781158 h 3021483"/>
              <a:gd name="connsiteX20" fmla="*/ 2118581 w 2648207"/>
              <a:gd name="connsiteY20" fmla="*/ 1849059 h 3021483"/>
              <a:gd name="connsiteX21" fmla="*/ 2177428 w 2648207"/>
              <a:gd name="connsiteY21" fmla="*/ 2016549 h 3021483"/>
              <a:gd name="connsiteX22" fmla="*/ 2231749 w 2648207"/>
              <a:gd name="connsiteY22" fmla="*/ 2098030 h 3021483"/>
              <a:gd name="connsiteX23" fmla="*/ 2363024 w 2648207"/>
              <a:gd name="connsiteY23" fmla="*/ 2206672 h 3021483"/>
              <a:gd name="connsiteX24" fmla="*/ 2467139 w 2648207"/>
              <a:gd name="connsiteY24" fmla="*/ 2288153 h 3021483"/>
              <a:gd name="connsiteX25" fmla="*/ 2580307 w 2648207"/>
              <a:gd name="connsiteY25" fmla="*/ 2505436 h 3021483"/>
              <a:gd name="connsiteX26" fmla="*/ 2616520 w 2648207"/>
              <a:gd name="connsiteY26" fmla="*/ 2826834 h 3021483"/>
              <a:gd name="connsiteX27" fmla="*/ 2648207 w 2648207"/>
              <a:gd name="connsiteY27" fmla="*/ 2985270 h 3021483"/>
              <a:gd name="connsiteX28" fmla="*/ 2566726 w 2648207"/>
              <a:gd name="connsiteY28" fmla="*/ 3021483 h 3021483"/>
              <a:gd name="connsiteX29" fmla="*/ 851094 w 2648207"/>
              <a:gd name="connsiteY29" fmla="*/ 2930949 h 3021483"/>
              <a:gd name="connsiteX30" fmla="*/ 688132 w 2648207"/>
              <a:gd name="connsiteY30" fmla="*/ 2691032 h 3021483"/>
              <a:gd name="connsiteX31" fmla="*/ 638338 w 2648207"/>
              <a:gd name="connsiteY31" fmla="*/ 2695559 h 3021483"/>
              <a:gd name="connsiteX32" fmla="*/ 479902 w 2648207"/>
              <a:gd name="connsiteY32" fmla="*/ 2500909 h 3021483"/>
              <a:gd name="connsiteX33" fmla="*/ 525171 w 2648207"/>
              <a:gd name="connsiteY33" fmla="*/ 2478276 h 3021483"/>
              <a:gd name="connsiteX34" fmla="*/ 479904 w 2648207"/>
              <a:gd name="connsiteY34" fmla="*/ 2419428 h 3021483"/>
              <a:gd name="connsiteX35" fmla="*/ 412003 w 2648207"/>
              <a:gd name="connsiteY35" fmla="*/ 2437535 h 3021483"/>
              <a:gd name="connsiteX36" fmla="*/ 258093 w 2648207"/>
              <a:gd name="connsiteY36" fmla="*/ 2220252 h 3021483"/>
              <a:gd name="connsiteX37" fmla="*/ 199247 w 2648207"/>
              <a:gd name="connsiteY37" fmla="*/ 2079923 h 3021483"/>
              <a:gd name="connsiteX38" fmla="*/ 158535 w 2648207"/>
              <a:gd name="connsiteY38" fmla="*/ 1890872 h 3021483"/>
              <a:gd name="connsiteX39" fmla="*/ 52063 w 2648207"/>
              <a:gd name="connsiteY39" fmla="*/ 1875663 h 3021483"/>
              <a:gd name="connsiteX40" fmla="*/ 75140 w 2648207"/>
              <a:gd name="connsiteY40" fmla="*/ 1722783 h 3021483"/>
              <a:gd name="connsiteX41" fmla="*/ 132831 w 2648207"/>
              <a:gd name="connsiteY41" fmla="*/ 1728552 h 3021483"/>
              <a:gd name="connsiteX42" fmla="*/ 39930 w 2648207"/>
              <a:gd name="connsiteY42" fmla="*/ 1403678 h 3021483"/>
              <a:gd name="connsiteX43" fmla="*/ 890955 w 2648207"/>
              <a:gd name="connsiteY43" fmla="*/ 59239 h 3021483"/>
              <a:gd name="connsiteX0" fmla="*/ 988657 w 2648207"/>
              <a:gd name="connsiteY0" fmla="*/ 40252 h 3021483"/>
              <a:gd name="connsiteX1" fmla="*/ 1261707 w 2648207"/>
              <a:gd name="connsiteY1" fmla="*/ 110102 h 3021483"/>
              <a:gd name="connsiteX2" fmla="*/ 1765495 w 2648207"/>
              <a:gd name="connsiteY2" fmla="*/ 11205 h 3021483"/>
              <a:gd name="connsiteX3" fmla="*/ 2299649 w 2648207"/>
              <a:gd name="connsiteY3" fmla="*/ 151534 h 3021483"/>
              <a:gd name="connsiteX4" fmla="*/ 2335864 w 2648207"/>
              <a:gd name="connsiteY4" fmla="*/ 219435 h 3021483"/>
              <a:gd name="connsiteX5" fmla="*/ 2326810 w 2648207"/>
              <a:gd name="connsiteY5" fmla="*/ 414085 h 3021483"/>
              <a:gd name="connsiteX6" fmla="*/ 2417344 w 2648207"/>
              <a:gd name="connsiteY6" fmla="*/ 527253 h 3021483"/>
              <a:gd name="connsiteX7" fmla="*/ 2480719 w 2648207"/>
              <a:gd name="connsiteY7" fmla="*/ 577047 h 3021483"/>
              <a:gd name="connsiteX8" fmla="*/ 2501026 w 2648207"/>
              <a:gd name="connsiteY8" fmla="*/ 637781 h 3021483"/>
              <a:gd name="connsiteX9" fmla="*/ 2521460 w 2648207"/>
              <a:gd name="connsiteY9" fmla="*/ 816964 h 3021483"/>
              <a:gd name="connsiteX10" fmla="*/ 2390184 w 2648207"/>
              <a:gd name="connsiteY10" fmla="*/ 862231 h 3021483"/>
              <a:gd name="connsiteX11" fmla="*/ 2340391 w 2648207"/>
              <a:gd name="connsiteY11" fmla="*/ 1011613 h 3021483"/>
              <a:gd name="connsiteX12" fmla="*/ 2258909 w 2648207"/>
              <a:gd name="connsiteY12" fmla="*/ 1093095 h 3021483"/>
              <a:gd name="connsiteX13" fmla="*/ 2222696 w 2648207"/>
              <a:gd name="connsiteY13" fmla="*/ 1224370 h 3021483"/>
              <a:gd name="connsiteX14" fmla="*/ 2163848 w 2648207"/>
              <a:gd name="connsiteY14" fmla="*/ 1333011 h 3021483"/>
              <a:gd name="connsiteX15" fmla="*/ 2023519 w 2648207"/>
              <a:gd name="connsiteY15" fmla="*/ 1414493 h 3021483"/>
              <a:gd name="connsiteX16" fmla="*/ 1946565 w 2648207"/>
              <a:gd name="connsiteY16" fmla="*/ 1532188 h 3021483"/>
              <a:gd name="connsiteX17" fmla="*/ 1960145 w 2648207"/>
              <a:gd name="connsiteY17" fmla="*/ 1636302 h 3021483"/>
              <a:gd name="connsiteX18" fmla="*/ 1996359 w 2648207"/>
              <a:gd name="connsiteY18" fmla="*/ 1699677 h 3021483"/>
              <a:gd name="connsiteX19" fmla="*/ 2073313 w 2648207"/>
              <a:gd name="connsiteY19" fmla="*/ 1781158 h 3021483"/>
              <a:gd name="connsiteX20" fmla="*/ 2118581 w 2648207"/>
              <a:gd name="connsiteY20" fmla="*/ 1849059 h 3021483"/>
              <a:gd name="connsiteX21" fmla="*/ 2177428 w 2648207"/>
              <a:gd name="connsiteY21" fmla="*/ 2016549 h 3021483"/>
              <a:gd name="connsiteX22" fmla="*/ 2231749 w 2648207"/>
              <a:gd name="connsiteY22" fmla="*/ 2098030 h 3021483"/>
              <a:gd name="connsiteX23" fmla="*/ 2363024 w 2648207"/>
              <a:gd name="connsiteY23" fmla="*/ 2206672 h 3021483"/>
              <a:gd name="connsiteX24" fmla="*/ 2467139 w 2648207"/>
              <a:gd name="connsiteY24" fmla="*/ 2288153 h 3021483"/>
              <a:gd name="connsiteX25" fmla="*/ 2580307 w 2648207"/>
              <a:gd name="connsiteY25" fmla="*/ 2505436 h 3021483"/>
              <a:gd name="connsiteX26" fmla="*/ 2616520 w 2648207"/>
              <a:gd name="connsiteY26" fmla="*/ 2826834 h 3021483"/>
              <a:gd name="connsiteX27" fmla="*/ 2648207 w 2648207"/>
              <a:gd name="connsiteY27" fmla="*/ 2985270 h 3021483"/>
              <a:gd name="connsiteX28" fmla="*/ 2566726 w 2648207"/>
              <a:gd name="connsiteY28" fmla="*/ 3021483 h 3021483"/>
              <a:gd name="connsiteX29" fmla="*/ 851094 w 2648207"/>
              <a:gd name="connsiteY29" fmla="*/ 2930949 h 3021483"/>
              <a:gd name="connsiteX30" fmla="*/ 688132 w 2648207"/>
              <a:gd name="connsiteY30" fmla="*/ 2691032 h 3021483"/>
              <a:gd name="connsiteX31" fmla="*/ 638338 w 2648207"/>
              <a:gd name="connsiteY31" fmla="*/ 2695559 h 3021483"/>
              <a:gd name="connsiteX32" fmla="*/ 479902 w 2648207"/>
              <a:gd name="connsiteY32" fmla="*/ 2500909 h 3021483"/>
              <a:gd name="connsiteX33" fmla="*/ 525171 w 2648207"/>
              <a:gd name="connsiteY33" fmla="*/ 2478276 h 3021483"/>
              <a:gd name="connsiteX34" fmla="*/ 479904 w 2648207"/>
              <a:gd name="connsiteY34" fmla="*/ 2419428 h 3021483"/>
              <a:gd name="connsiteX35" fmla="*/ 412003 w 2648207"/>
              <a:gd name="connsiteY35" fmla="*/ 2437535 h 3021483"/>
              <a:gd name="connsiteX36" fmla="*/ 258093 w 2648207"/>
              <a:gd name="connsiteY36" fmla="*/ 2220252 h 3021483"/>
              <a:gd name="connsiteX37" fmla="*/ 199247 w 2648207"/>
              <a:gd name="connsiteY37" fmla="*/ 2079923 h 3021483"/>
              <a:gd name="connsiteX38" fmla="*/ 158535 w 2648207"/>
              <a:gd name="connsiteY38" fmla="*/ 1890872 h 3021483"/>
              <a:gd name="connsiteX39" fmla="*/ 52063 w 2648207"/>
              <a:gd name="connsiteY39" fmla="*/ 1875663 h 3021483"/>
              <a:gd name="connsiteX40" fmla="*/ 75140 w 2648207"/>
              <a:gd name="connsiteY40" fmla="*/ 1722783 h 3021483"/>
              <a:gd name="connsiteX41" fmla="*/ 132831 w 2648207"/>
              <a:gd name="connsiteY41" fmla="*/ 1728552 h 3021483"/>
              <a:gd name="connsiteX42" fmla="*/ 39930 w 2648207"/>
              <a:gd name="connsiteY42" fmla="*/ 1403678 h 3021483"/>
              <a:gd name="connsiteX43" fmla="*/ 890955 w 2648207"/>
              <a:gd name="connsiteY43" fmla="*/ 59239 h 3021483"/>
              <a:gd name="connsiteX0" fmla="*/ 996344 w 2655894"/>
              <a:gd name="connsiteY0" fmla="*/ 40252 h 3021483"/>
              <a:gd name="connsiteX1" fmla="*/ 1269394 w 2655894"/>
              <a:gd name="connsiteY1" fmla="*/ 110102 h 3021483"/>
              <a:gd name="connsiteX2" fmla="*/ 1773182 w 2655894"/>
              <a:gd name="connsiteY2" fmla="*/ 11205 h 3021483"/>
              <a:gd name="connsiteX3" fmla="*/ 2307336 w 2655894"/>
              <a:gd name="connsiteY3" fmla="*/ 151534 h 3021483"/>
              <a:gd name="connsiteX4" fmla="*/ 2343551 w 2655894"/>
              <a:gd name="connsiteY4" fmla="*/ 219435 h 3021483"/>
              <a:gd name="connsiteX5" fmla="*/ 2334497 w 2655894"/>
              <a:gd name="connsiteY5" fmla="*/ 414085 h 3021483"/>
              <a:gd name="connsiteX6" fmla="*/ 2425031 w 2655894"/>
              <a:gd name="connsiteY6" fmla="*/ 527253 h 3021483"/>
              <a:gd name="connsiteX7" fmla="*/ 2488406 w 2655894"/>
              <a:gd name="connsiteY7" fmla="*/ 577047 h 3021483"/>
              <a:gd name="connsiteX8" fmla="*/ 2508713 w 2655894"/>
              <a:gd name="connsiteY8" fmla="*/ 637781 h 3021483"/>
              <a:gd name="connsiteX9" fmla="*/ 2529147 w 2655894"/>
              <a:gd name="connsiteY9" fmla="*/ 816964 h 3021483"/>
              <a:gd name="connsiteX10" fmla="*/ 2397871 w 2655894"/>
              <a:gd name="connsiteY10" fmla="*/ 862231 h 3021483"/>
              <a:gd name="connsiteX11" fmla="*/ 2348078 w 2655894"/>
              <a:gd name="connsiteY11" fmla="*/ 1011613 h 3021483"/>
              <a:gd name="connsiteX12" fmla="*/ 2266596 w 2655894"/>
              <a:gd name="connsiteY12" fmla="*/ 1093095 h 3021483"/>
              <a:gd name="connsiteX13" fmla="*/ 2230383 w 2655894"/>
              <a:gd name="connsiteY13" fmla="*/ 1224370 h 3021483"/>
              <a:gd name="connsiteX14" fmla="*/ 2171535 w 2655894"/>
              <a:gd name="connsiteY14" fmla="*/ 1333011 h 3021483"/>
              <a:gd name="connsiteX15" fmla="*/ 2031206 w 2655894"/>
              <a:gd name="connsiteY15" fmla="*/ 1414493 h 3021483"/>
              <a:gd name="connsiteX16" fmla="*/ 1954252 w 2655894"/>
              <a:gd name="connsiteY16" fmla="*/ 1532188 h 3021483"/>
              <a:gd name="connsiteX17" fmla="*/ 1967832 w 2655894"/>
              <a:gd name="connsiteY17" fmla="*/ 1636302 h 3021483"/>
              <a:gd name="connsiteX18" fmla="*/ 2004046 w 2655894"/>
              <a:gd name="connsiteY18" fmla="*/ 1699677 h 3021483"/>
              <a:gd name="connsiteX19" fmla="*/ 2081000 w 2655894"/>
              <a:gd name="connsiteY19" fmla="*/ 1781158 h 3021483"/>
              <a:gd name="connsiteX20" fmla="*/ 2126268 w 2655894"/>
              <a:gd name="connsiteY20" fmla="*/ 1849059 h 3021483"/>
              <a:gd name="connsiteX21" fmla="*/ 2185115 w 2655894"/>
              <a:gd name="connsiteY21" fmla="*/ 2016549 h 3021483"/>
              <a:gd name="connsiteX22" fmla="*/ 2239436 w 2655894"/>
              <a:gd name="connsiteY22" fmla="*/ 2098030 h 3021483"/>
              <a:gd name="connsiteX23" fmla="*/ 2370711 w 2655894"/>
              <a:gd name="connsiteY23" fmla="*/ 2206672 h 3021483"/>
              <a:gd name="connsiteX24" fmla="*/ 2474826 w 2655894"/>
              <a:gd name="connsiteY24" fmla="*/ 2288153 h 3021483"/>
              <a:gd name="connsiteX25" fmla="*/ 2587994 w 2655894"/>
              <a:gd name="connsiteY25" fmla="*/ 2505436 h 3021483"/>
              <a:gd name="connsiteX26" fmla="*/ 2624207 w 2655894"/>
              <a:gd name="connsiteY26" fmla="*/ 2826834 h 3021483"/>
              <a:gd name="connsiteX27" fmla="*/ 2655894 w 2655894"/>
              <a:gd name="connsiteY27" fmla="*/ 2985270 h 3021483"/>
              <a:gd name="connsiteX28" fmla="*/ 2574413 w 2655894"/>
              <a:gd name="connsiteY28" fmla="*/ 3021483 h 3021483"/>
              <a:gd name="connsiteX29" fmla="*/ 858781 w 2655894"/>
              <a:gd name="connsiteY29" fmla="*/ 2930949 h 3021483"/>
              <a:gd name="connsiteX30" fmla="*/ 695819 w 2655894"/>
              <a:gd name="connsiteY30" fmla="*/ 2691032 h 3021483"/>
              <a:gd name="connsiteX31" fmla="*/ 646025 w 2655894"/>
              <a:gd name="connsiteY31" fmla="*/ 2695559 h 3021483"/>
              <a:gd name="connsiteX32" fmla="*/ 487589 w 2655894"/>
              <a:gd name="connsiteY32" fmla="*/ 2500909 h 3021483"/>
              <a:gd name="connsiteX33" fmla="*/ 532858 w 2655894"/>
              <a:gd name="connsiteY33" fmla="*/ 2478276 h 3021483"/>
              <a:gd name="connsiteX34" fmla="*/ 487591 w 2655894"/>
              <a:gd name="connsiteY34" fmla="*/ 2419428 h 3021483"/>
              <a:gd name="connsiteX35" fmla="*/ 419690 w 2655894"/>
              <a:gd name="connsiteY35" fmla="*/ 2437535 h 3021483"/>
              <a:gd name="connsiteX36" fmla="*/ 265780 w 2655894"/>
              <a:gd name="connsiteY36" fmla="*/ 2220252 h 3021483"/>
              <a:gd name="connsiteX37" fmla="*/ 206934 w 2655894"/>
              <a:gd name="connsiteY37" fmla="*/ 2079923 h 3021483"/>
              <a:gd name="connsiteX38" fmla="*/ 166222 w 2655894"/>
              <a:gd name="connsiteY38" fmla="*/ 1890872 h 3021483"/>
              <a:gd name="connsiteX39" fmla="*/ 59750 w 2655894"/>
              <a:gd name="connsiteY39" fmla="*/ 1875663 h 3021483"/>
              <a:gd name="connsiteX40" fmla="*/ 82827 w 2655894"/>
              <a:gd name="connsiteY40" fmla="*/ 1722783 h 3021483"/>
              <a:gd name="connsiteX41" fmla="*/ 140518 w 2655894"/>
              <a:gd name="connsiteY41" fmla="*/ 1728552 h 3021483"/>
              <a:gd name="connsiteX42" fmla="*/ 111673 w 2655894"/>
              <a:gd name="connsiteY42" fmla="*/ 1590094 h 3021483"/>
              <a:gd name="connsiteX43" fmla="*/ 47617 w 2655894"/>
              <a:gd name="connsiteY43" fmla="*/ 1403678 h 3021483"/>
              <a:gd name="connsiteX44" fmla="*/ 898642 w 2655894"/>
              <a:gd name="connsiteY44" fmla="*/ 59239 h 3021483"/>
              <a:gd name="connsiteX0" fmla="*/ 942905 w 2602455"/>
              <a:gd name="connsiteY0" fmla="*/ 40252 h 3021483"/>
              <a:gd name="connsiteX1" fmla="*/ 1215955 w 2602455"/>
              <a:gd name="connsiteY1" fmla="*/ 110102 h 3021483"/>
              <a:gd name="connsiteX2" fmla="*/ 1719743 w 2602455"/>
              <a:gd name="connsiteY2" fmla="*/ 11205 h 3021483"/>
              <a:gd name="connsiteX3" fmla="*/ 2253897 w 2602455"/>
              <a:gd name="connsiteY3" fmla="*/ 151534 h 3021483"/>
              <a:gd name="connsiteX4" fmla="*/ 2290112 w 2602455"/>
              <a:gd name="connsiteY4" fmla="*/ 219435 h 3021483"/>
              <a:gd name="connsiteX5" fmla="*/ 2281058 w 2602455"/>
              <a:gd name="connsiteY5" fmla="*/ 414085 h 3021483"/>
              <a:gd name="connsiteX6" fmla="*/ 2371592 w 2602455"/>
              <a:gd name="connsiteY6" fmla="*/ 527253 h 3021483"/>
              <a:gd name="connsiteX7" fmla="*/ 2434967 w 2602455"/>
              <a:gd name="connsiteY7" fmla="*/ 577047 h 3021483"/>
              <a:gd name="connsiteX8" fmla="*/ 2455274 w 2602455"/>
              <a:gd name="connsiteY8" fmla="*/ 637781 h 3021483"/>
              <a:gd name="connsiteX9" fmla="*/ 2475708 w 2602455"/>
              <a:gd name="connsiteY9" fmla="*/ 816964 h 3021483"/>
              <a:gd name="connsiteX10" fmla="*/ 2344432 w 2602455"/>
              <a:gd name="connsiteY10" fmla="*/ 862231 h 3021483"/>
              <a:gd name="connsiteX11" fmla="*/ 2294639 w 2602455"/>
              <a:gd name="connsiteY11" fmla="*/ 1011613 h 3021483"/>
              <a:gd name="connsiteX12" fmla="*/ 2213157 w 2602455"/>
              <a:gd name="connsiteY12" fmla="*/ 1093095 h 3021483"/>
              <a:gd name="connsiteX13" fmla="*/ 2176944 w 2602455"/>
              <a:gd name="connsiteY13" fmla="*/ 1224370 h 3021483"/>
              <a:gd name="connsiteX14" fmla="*/ 2118096 w 2602455"/>
              <a:gd name="connsiteY14" fmla="*/ 1333011 h 3021483"/>
              <a:gd name="connsiteX15" fmla="*/ 1977767 w 2602455"/>
              <a:gd name="connsiteY15" fmla="*/ 1414493 h 3021483"/>
              <a:gd name="connsiteX16" fmla="*/ 1900813 w 2602455"/>
              <a:gd name="connsiteY16" fmla="*/ 1532188 h 3021483"/>
              <a:gd name="connsiteX17" fmla="*/ 1914393 w 2602455"/>
              <a:gd name="connsiteY17" fmla="*/ 1636302 h 3021483"/>
              <a:gd name="connsiteX18" fmla="*/ 1950607 w 2602455"/>
              <a:gd name="connsiteY18" fmla="*/ 1699677 h 3021483"/>
              <a:gd name="connsiteX19" fmla="*/ 2027561 w 2602455"/>
              <a:gd name="connsiteY19" fmla="*/ 1781158 h 3021483"/>
              <a:gd name="connsiteX20" fmla="*/ 2072829 w 2602455"/>
              <a:gd name="connsiteY20" fmla="*/ 1849059 h 3021483"/>
              <a:gd name="connsiteX21" fmla="*/ 2131676 w 2602455"/>
              <a:gd name="connsiteY21" fmla="*/ 2016549 h 3021483"/>
              <a:gd name="connsiteX22" fmla="*/ 2185997 w 2602455"/>
              <a:gd name="connsiteY22" fmla="*/ 2098030 h 3021483"/>
              <a:gd name="connsiteX23" fmla="*/ 2317272 w 2602455"/>
              <a:gd name="connsiteY23" fmla="*/ 2206672 h 3021483"/>
              <a:gd name="connsiteX24" fmla="*/ 2421387 w 2602455"/>
              <a:gd name="connsiteY24" fmla="*/ 2288153 h 3021483"/>
              <a:gd name="connsiteX25" fmla="*/ 2534555 w 2602455"/>
              <a:gd name="connsiteY25" fmla="*/ 2505436 h 3021483"/>
              <a:gd name="connsiteX26" fmla="*/ 2570768 w 2602455"/>
              <a:gd name="connsiteY26" fmla="*/ 2826834 h 3021483"/>
              <a:gd name="connsiteX27" fmla="*/ 2602455 w 2602455"/>
              <a:gd name="connsiteY27" fmla="*/ 2985270 h 3021483"/>
              <a:gd name="connsiteX28" fmla="*/ 2520974 w 2602455"/>
              <a:gd name="connsiteY28" fmla="*/ 3021483 h 3021483"/>
              <a:gd name="connsiteX29" fmla="*/ 805342 w 2602455"/>
              <a:gd name="connsiteY29" fmla="*/ 2930949 h 3021483"/>
              <a:gd name="connsiteX30" fmla="*/ 642380 w 2602455"/>
              <a:gd name="connsiteY30" fmla="*/ 2691032 h 3021483"/>
              <a:gd name="connsiteX31" fmla="*/ 592586 w 2602455"/>
              <a:gd name="connsiteY31" fmla="*/ 2695559 h 3021483"/>
              <a:gd name="connsiteX32" fmla="*/ 434150 w 2602455"/>
              <a:gd name="connsiteY32" fmla="*/ 2500909 h 3021483"/>
              <a:gd name="connsiteX33" fmla="*/ 479419 w 2602455"/>
              <a:gd name="connsiteY33" fmla="*/ 2478276 h 3021483"/>
              <a:gd name="connsiteX34" fmla="*/ 434152 w 2602455"/>
              <a:gd name="connsiteY34" fmla="*/ 2419428 h 3021483"/>
              <a:gd name="connsiteX35" fmla="*/ 366251 w 2602455"/>
              <a:gd name="connsiteY35" fmla="*/ 2437535 h 3021483"/>
              <a:gd name="connsiteX36" fmla="*/ 212341 w 2602455"/>
              <a:gd name="connsiteY36" fmla="*/ 2220252 h 3021483"/>
              <a:gd name="connsiteX37" fmla="*/ 153495 w 2602455"/>
              <a:gd name="connsiteY37" fmla="*/ 2079923 h 3021483"/>
              <a:gd name="connsiteX38" fmla="*/ 112783 w 2602455"/>
              <a:gd name="connsiteY38" fmla="*/ 1890872 h 3021483"/>
              <a:gd name="connsiteX39" fmla="*/ 6311 w 2602455"/>
              <a:gd name="connsiteY39" fmla="*/ 1875663 h 3021483"/>
              <a:gd name="connsiteX40" fmla="*/ 29388 w 2602455"/>
              <a:gd name="connsiteY40" fmla="*/ 1722783 h 3021483"/>
              <a:gd name="connsiteX41" fmla="*/ 87079 w 2602455"/>
              <a:gd name="connsiteY41" fmla="*/ 1728552 h 3021483"/>
              <a:gd name="connsiteX42" fmla="*/ 58234 w 2602455"/>
              <a:gd name="connsiteY42" fmla="*/ 1590094 h 3021483"/>
              <a:gd name="connsiteX43" fmla="*/ 63407 w 2602455"/>
              <a:gd name="connsiteY43" fmla="*/ 1470022 h 3021483"/>
              <a:gd name="connsiteX44" fmla="*/ 845203 w 2602455"/>
              <a:gd name="connsiteY44"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838892 w 2596144"/>
              <a:gd name="connsiteY44"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838892 w 2596144"/>
              <a:gd name="connsiteY45"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838892 w 2596144"/>
              <a:gd name="connsiteY45"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132689 w 2596144"/>
              <a:gd name="connsiteY45" fmla="*/ 1001647 h 3021483"/>
              <a:gd name="connsiteX46" fmla="*/ 838892 w 2596144"/>
              <a:gd name="connsiteY46"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132689 w 2596144"/>
              <a:gd name="connsiteY45" fmla="*/ 1001647 h 3021483"/>
              <a:gd name="connsiteX46" fmla="*/ 838892 w 2596144"/>
              <a:gd name="connsiteY46"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838892 w 2596144"/>
              <a:gd name="connsiteY46"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838892 w 2596144"/>
              <a:gd name="connsiteY47"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838892 w 2596144"/>
              <a:gd name="connsiteY48"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838892 w 2596144"/>
              <a:gd name="connsiteY48"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838892 w 2596144"/>
              <a:gd name="connsiteY49"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838892 w 2596144"/>
              <a:gd name="connsiteY49"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838892 w 2596144"/>
              <a:gd name="connsiteY50"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838892 w 2596144"/>
              <a:gd name="connsiteY50"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838892 w 2596144"/>
              <a:gd name="connsiteY51"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838892 w 2596144"/>
              <a:gd name="connsiteY51"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838892 w 2596144"/>
              <a:gd name="connsiteY52"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838892 w 2596144"/>
              <a:gd name="connsiteY52"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838892 w 2596144"/>
              <a:gd name="connsiteY53"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838892 w 2596144"/>
              <a:gd name="connsiteY54"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838892 w 2596144"/>
              <a:gd name="connsiteY54"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605754 w 2596144"/>
              <a:gd name="connsiteY54" fmla="*/ 127631 h 3021483"/>
              <a:gd name="connsiteX55" fmla="*/ 838892 w 2596144"/>
              <a:gd name="connsiteY55"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605754 w 2596144"/>
              <a:gd name="connsiteY54" fmla="*/ 127631 h 3021483"/>
              <a:gd name="connsiteX55" fmla="*/ 838892 w 2596144"/>
              <a:gd name="connsiteY55"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605754 w 2596144"/>
              <a:gd name="connsiteY54" fmla="*/ 127631 h 3021483"/>
              <a:gd name="connsiteX55" fmla="*/ 692290 w 2596144"/>
              <a:gd name="connsiteY55" fmla="*/ 168014 h 3021483"/>
              <a:gd name="connsiteX56" fmla="*/ 838892 w 2596144"/>
              <a:gd name="connsiteY56"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605754 w 2596144"/>
              <a:gd name="connsiteY54" fmla="*/ 127631 h 3021483"/>
              <a:gd name="connsiteX55" fmla="*/ 683636 w 2596144"/>
              <a:gd name="connsiteY55" fmla="*/ 156476 h 3021483"/>
              <a:gd name="connsiteX56" fmla="*/ 838892 w 2596144"/>
              <a:gd name="connsiteY56"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605754 w 2596144"/>
              <a:gd name="connsiteY54" fmla="*/ 127631 h 3021483"/>
              <a:gd name="connsiteX55" fmla="*/ 683636 w 2596144"/>
              <a:gd name="connsiteY55" fmla="*/ 156476 h 3021483"/>
              <a:gd name="connsiteX56" fmla="*/ 838892 w 2596144"/>
              <a:gd name="connsiteY56" fmla="*/ 59239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605754 w 2596144"/>
              <a:gd name="connsiteY54" fmla="*/ 127631 h 3021483"/>
              <a:gd name="connsiteX55" fmla="*/ 683636 w 2596144"/>
              <a:gd name="connsiteY55" fmla="*/ 156476 h 3021483"/>
              <a:gd name="connsiteX56" fmla="*/ 856200 w 2596144"/>
              <a:gd name="connsiteY56" fmla="*/ 62124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605754 w 2596144"/>
              <a:gd name="connsiteY54" fmla="*/ 127631 h 3021483"/>
              <a:gd name="connsiteX55" fmla="*/ 683636 w 2596144"/>
              <a:gd name="connsiteY55" fmla="*/ 156476 h 3021483"/>
              <a:gd name="connsiteX56" fmla="*/ 942736 w 2596144"/>
              <a:gd name="connsiteY56" fmla="*/ 36163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605754 w 2596144"/>
              <a:gd name="connsiteY54" fmla="*/ 127631 h 3021483"/>
              <a:gd name="connsiteX55" fmla="*/ 683636 w 2596144"/>
              <a:gd name="connsiteY55" fmla="*/ 156476 h 3021483"/>
              <a:gd name="connsiteX56" fmla="*/ 850940 w 2596144"/>
              <a:gd name="connsiteY56" fmla="*/ 81478 h 3021483"/>
              <a:gd name="connsiteX57" fmla="*/ 942736 w 2596144"/>
              <a:gd name="connsiteY57" fmla="*/ 36163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605754 w 2596144"/>
              <a:gd name="connsiteY54" fmla="*/ 127631 h 3021483"/>
              <a:gd name="connsiteX55" fmla="*/ 683636 w 2596144"/>
              <a:gd name="connsiteY55" fmla="*/ 156476 h 3021483"/>
              <a:gd name="connsiteX56" fmla="*/ 850940 w 2596144"/>
              <a:gd name="connsiteY56" fmla="*/ 81478 h 3021483"/>
              <a:gd name="connsiteX57" fmla="*/ 942736 w 2596144"/>
              <a:gd name="connsiteY57" fmla="*/ 36163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605754 w 2596144"/>
              <a:gd name="connsiteY54" fmla="*/ 127631 h 3021483"/>
              <a:gd name="connsiteX55" fmla="*/ 683636 w 2596144"/>
              <a:gd name="connsiteY55" fmla="*/ 156476 h 3021483"/>
              <a:gd name="connsiteX56" fmla="*/ 850940 w 2596144"/>
              <a:gd name="connsiteY56" fmla="*/ 81478 h 3021483"/>
              <a:gd name="connsiteX57" fmla="*/ 827864 w 2596144"/>
              <a:gd name="connsiteY57" fmla="*/ 32441 h 3021483"/>
              <a:gd name="connsiteX58" fmla="*/ 942736 w 2596144"/>
              <a:gd name="connsiteY58" fmla="*/ 36163 h 3021483"/>
              <a:gd name="connsiteX0" fmla="*/ 936594 w 2596144"/>
              <a:gd name="connsiteY0" fmla="*/ 40252 h 3021483"/>
              <a:gd name="connsiteX1" fmla="*/ 1209644 w 2596144"/>
              <a:gd name="connsiteY1" fmla="*/ 110102 h 3021483"/>
              <a:gd name="connsiteX2" fmla="*/ 1713432 w 2596144"/>
              <a:gd name="connsiteY2" fmla="*/ 11205 h 3021483"/>
              <a:gd name="connsiteX3" fmla="*/ 2247586 w 2596144"/>
              <a:gd name="connsiteY3" fmla="*/ 151534 h 3021483"/>
              <a:gd name="connsiteX4" fmla="*/ 2283801 w 2596144"/>
              <a:gd name="connsiteY4" fmla="*/ 219435 h 3021483"/>
              <a:gd name="connsiteX5" fmla="*/ 2274747 w 2596144"/>
              <a:gd name="connsiteY5" fmla="*/ 414085 h 3021483"/>
              <a:gd name="connsiteX6" fmla="*/ 2365281 w 2596144"/>
              <a:gd name="connsiteY6" fmla="*/ 527253 h 3021483"/>
              <a:gd name="connsiteX7" fmla="*/ 2428656 w 2596144"/>
              <a:gd name="connsiteY7" fmla="*/ 577047 h 3021483"/>
              <a:gd name="connsiteX8" fmla="*/ 2448963 w 2596144"/>
              <a:gd name="connsiteY8" fmla="*/ 637781 h 3021483"/>
              <a:gd name="connsiteX9" fmla="*/ 2469397 w 2596144"/>
              <a:gd name="connsiteY9" fmla="*/ 816964 h 3021483"/>
              <a:gd name="connsiteX10" fmla="*/ 2338121 w 2596144"/>
              <a:gd name="connsiteY10" fmla="*/ 862231 h 3021483"/>
              <a:gd name="connsiteX11" fmla="*/ 2288328 w 2596144"/>
              <a:gd name="connsiteY11" fmla="*/ 1011613 h 3021483"/>
              <a:gd name="connsiteX12" fmla="*/ 2206846 w 2596144"/>
              <a:gd name="connsiteY12" fmla="*/ 1093095 h 3021483"/>
              <a:gd name="connsiteX13" fmla="*/ 2170633 w 2596144"/>
              <a:gd name="connsiteY13" fmla="*/ 1224370 h 3021483"/>
              <a:gd name="connsiteX14" fmla="*/ 2111785 w 2596144"/>
              <a:gd name="connsiteY14" fmla="*/ 1333011 h 3021483"/>
              <a:gd name="connsiteX15" fmla="*/ 1971456 w 2596144"/>
              <a:gd name="connsiteY15" fmla="*/ 1414493 h 3021483"/>
              <a:gd name="connsiteX16" fmla="*/ 1894502 w 2596144"/>
              <a:gd name="connsiteY16" fmla="*/ 1532188 h 3021483"/>
              <a:gd name="connsiteX17" fmla="*/ 1908082 w 2596144"/>
              <a:gd name="connsiteY17" fmla="*/ 1636302 h 3021483"/>
              <a:gd name="connsiteX18" fmla="*/ 1944296 w 2596144"/>
              <a:gd name="connsiteY18" fmla="*/ 1699677 h 3021483"/>
              <a:gd name="connsiteX19" fmla="*/ 2021250 w 2596144"/>
              <a:gd name="connsiteY19" fmla="*/ 1781158 h 3021483"/>
              <a:gd name="connsiteX20" fmla="*/ 2066518 w 2596144"/>
              <a:gd name="connsiteY20" fmla="*/ 1849059 h 3021483"/>
              <a:gd name="connsiteX21" fmla="*/ 2125365 w 2596144"/>
              <a:gd name="connsiteY21" fmla="*/ 2016549 h 3021483"/>
              <a:gd name="connsiteX22" fmla="*/ 2179686 w 2596144"/>
              <a:gd name="connsiteY22" fmla="*/ 2098030 h 3021483"/>
              <a:gd name="connsiteX23" fmla="*/ 2310961 w 2596144"/>
              <a:gd name="connsiteY23" fmla="*/ 2206672 h 3021483"/>
              <a:gd name="connsiteX24" fmla="*/ 2415076 w 2596144"/>
              <a:gd name="connsiteY24" fmla="*/ 2288153 h 3021483"/>
              <a:gd name="connsiteX25" fmla="*/ 2528244 w 2596144"/>
              <a:gd name="connsiteY25" fmla="*/ 2505436 h 3021483"/>
              <a:gd name="connsiteX26" fmla="*/ 2564457 w 2596144"/>
              <a:gd name="connsiteY26" fmla="*/ 2826834 h 3021483"/>
              <a:gd name="connsiteX27" fmla="*/ 2596144 w 2596144"/>
              <a:gd name="connsiteY27" fmla="*/ 2985270 h 3021483"/>
              <a:gd name="connsiteX28" fmla="*/ 2514663 w 2596144"/>
              <a:gd name="connsiteY28" fmla="*/ 3021483 h 3021483"/>
              <a:gd name="connsiteX29" fmla="*/ 799031 w 2596144"/>
              <a:gd name="connsiteY29" fmla="*/ 2930949 h 3021483"/>
              <a:gd name="connsiteX30" fmla="*/ 636069 w 2596144"/>
              <a:gd name="connsiteY30" fmla="*/ 2691032 h 3021483"/>
              <a:gd name="connsiteX31" fmla="*/ 586275 w 2596144"/>
              <a:gd name="connsiteY31" fmla="*/ 2695559 h 3021483"/>
              <a:gd name="connsiteX32" fmla="*/ 427839 w 2596144"/>
              <a:gd name="connsiteY32" fmla="*/ 2500909 h 3021483"/>
              <a:gd name="connsiteX33" fmla="*/ 473108 w 2596144"/>
              <a:gd name="connsiteY33" fmla="*/ 2478276 h 3021483"/>
              <a:gd name="connsiteX34" fmla="*/ 427841 w 2596144"/>
              <a:gd name="connsiteY34" fmla="*/ 2419428 h 3021483"/>
              <a:gd name="connsiteX35" fmla="*/ 359940 w 2596144"/>
              <a:gd name="connsiteY35" fmla="*/ 2437535 h 3021483"/>
              <a:gd name="connsiteX36" fmla="*/ 206030 w 2596144"/>
              <a:gd name="connsiteY36" fmla="*/ 2220252 h 3021483"/>
              <a:gd name="connsiteX37" fmla="*/ 147184 w 2596144"/>
              <a:gd name="connsiteY37" fmla="*/ 2079923 h 3021483"/>
              <a:gd name="connsiteX38" fmla="*/ 106472 w 2596144"/>
              <a:gd name="connsiteY38" fmla="*/ 1890872 h 3021483"/>
              <a:gd name="connsiteX39" fmla="*/ 0 w 2596144"/>
              <a:gd name="connsiteY39" fmla="*/ 1875663 h 3021483"/>
              <a:gd name="connsiteX40" fmla="*/ 23077 w 2596144"/>
              <a:gd name="connsiteY40" fmla="*/ 1722783 h 3021483"/>
              <a:gd name="connsiteX41" fmla="*/ 80768 w 2596144"/>
              <a:gd name="connsiteY41" fmla="*/ 1728552 h 3021483"/>
              <a:gd name="connsiteX42" fmla="*/ 51923 w 2596144"/>
              <a:gd name="connsiteY42" fmla="*/ 1590094 h 3021483"/>
              <a:gd name="connsiteX43" fmla="*/ 57096 w 2596144"/>
              <a:gd name="connsiteY43" fmla="*/ 1470022 h 3021483"/>
              <a:gd name="connsiteX44" fmla="*/ 74998 w 2596144"/>
              <a:gd name="connsiteY44" fmla="*/ 1042031 h 3021483"/>
              <a:gd name="connsiteX45" fmla="*/ 98075 w 2596144"/>
              <a:gd name="connsiteY45" fmla="*/ 1007416 h 3021483"/>
              <a:gd name="connsiteX46" fmla="*/ 438451 w 2596144"/>
              <a:gd name="connsiteY46" fmla="*/ 961263 h 3021483"/>
              <a:gd name="connsiteX47" fmla="*/ 478834 w 2596144"/>
              <a:gd name="connsiteY47" fmla="*/ 767999 h 3021483"/>
              <a:gd name="connsiteX48" fmla="*/ 337492 w 2596144"/>
              <a:gd name="connsiteY48" fmla="*/ 514159 h 3021483"/>
              <a:gd name="connsiteX49" fmla="*/ 279801 w 2596144"/>
              <a:gd name="connsiteY49" fmla="*/ 470891 h 3021483"/>
              <a:gd name="connsiteX50" fmla="*/ 158650 w 2596144"/>
              <a:gd name="connsiteY50" fmla="*/ 447815 h 3021483"/>
              <a:gd name="connsiteX51" fmla="*/ 193264 w 2596144"/>
              <a:gd name="connsiteY51" fmla="*/ 410316 h 3021483"/>
              <a:gd name="connsiteX52" fmla="*/ 227879 w 2596144"/>
              <a:gd name="connsiteY52" fmla="*/ 407431 h 3021483"/>
              <a:gd name="connsiteX53" fmla="*/ 421143 w 2596144"/>
              <a:gd name="connsiteY53" fmla="*/ 237243 h 3021483"/>
              <a:gd name="connsiteX54" fmla="*/ 605754 w 2596144"/>
              <a:gd name="connsiteY54" fmla="*/ 127631 h 3021483"/>
              <a:gd name="connsiteX55" fmla="*/ 683636 w 2596144"/>
              <a:gd name="connsiteY55" fmla="*/ 156476 h 3021483"/>
              <a:gd name="connsiteX56" fmla="*/ 850940 w 2596144"/>
              <a:gd name="connsiteY56" fmla="*/ 81478 h 3021483"/>
              <a:gd name="connsiteX57" fmla="*/ 827864 w 2596144"/>
              <a:gd name="connsiteY57" fmla="*/ 32441 h 3021483"/>
              <a:gd name="connsiteX58" fmla="*/ 942736 w 2596144"/>
              <a:gd name="connsiteY58" fmla="*/ 36163 h 3021483"/>
              <a:gd name="connsiteX0" fmla="*/ 936594 w 2596144"/>
              <a:gd name="connsiteY0" fmla="*/ 10072 h 2991303"/>
              <a:gd name="connsiteX1" fmla="*/ 1209644 w 2596144"/>
              <a:gd name="connsiteY1" fmla="*/ 79922 h 2991303"/>
              <a:gd name="connsiteX2" fmla="*/ 2247586 w 2596144"/>
              <a:gd name="connsiteY2" fmla="*/ 121354 h 2991303"/>
              <a:gd name="connsiteX3" fmla="*/ 2283801 w 2596144"/>
              <a:gd name="connsiteY3" fmla="*/ 189255 h 2991303"/>
              <a:gd name="connsiteX4" fmla="*/ 2274747 w 2596144"/>
              <a:gd name="connsiteY4" fmla="*/ 383905 h 2991303"/>
              <a:gd name="connsiteX5" fmla="*/ 2365281 w 2596144"/>
              <a:gd name="connsiteY5" fmla="*/ 497073 h 2991303"/>
              <a:gd name="connsiteX6" fmla="*/ 2428656 w 2596144"/>
              <a:gd name="connsiteY6" fmla="*/ 546867 h 2991303"/>
              <a:gd name="connsiteX7" fmla="*/ 2448963 w 2596144"/>
              <a:gd name="connsiteY7" fmla="*/ 607601 h 2991303"/>
              <a:gd name="connsiteX8" fmla="*/ 2469397 w 2596144"/>
              <a:gd name="connsiteY8" fmla="*/ 786784 h 2991303"/>
              <a:gd name="connsiteX9" fmla="*/ 2338121 w 2596144"/>
              <a:gd name="connsiteY9" fmla="*/ 832051 h 2991303"/>
              <a:gd name="connsiteX10" fmla="*/ 2288328 w 2596144"/>
              <a:gd name="connsiteY10" fmla="*/ 981433 h 2991303"/>
              <a:gd name="connsiteX11" fmla="*/ 2206846 w 2596144"/>
              <a:gd name="connsiteY11" fmla="*/ 1062915 h 2991303"/>
              <a:gd name="connsiteX12" fmla="*/ 2170633 w 2596144"/>
              <a:gd name="connsiteY12" fmla="*/ 1194190 h 2991303"/>
              <a:gd name="connsiteX13" fmla="*/ 2111785 w 2596144"/>
              <a:gd name="connsiteY13" fmla="*/ 1302831 h 2991303"/>
              <a:gd name="connsiteX14" fmla="*/ 1971456 w 2596144"/>
              <a:gd name="connsiteY14" fmla="*/ 1384313 h 2991303"/>
              <a:gd name="connsiteX15" fmla="*/ 1894502 w 2596144"/>
              <a:gd name="connsiteY15" fmla="*/ 1502008 h 2991303"/>
              <a:gd name="connsiteX16" fmla="*/ 1908082 w 2596144"/>
              <a:gd name="connsiteY16" fmla="*/ 1606122 h 2991303"/>
              <a:gd name="connsiteX17" fmla="*/ 1944296 w 2596144"/>
              <a:gd name="connsiteY17" fmla="*/ 1669497 h 2991303"/>
              <a:gd name="connsiteX18" fmla="*/ 2021250 w 2596144"/>
              <a:gd name="connsiteY18" fmla="*/ 1750978 h 2991303"/>
              <a:gd name="connsiteX19" fmla="*/ 2066518 w 2596144"/>
              <a:gd name="connsiteY19" fmla="*/ 1818879 h 2991303"/>
              <a:gd name="connsiteX20" fmla="*/ 2125365 w 2596144"/>
              <a:gd name="connsiteY20" fmla="*/ 1986369 h 2991303"/>
              <a:gd name="connsiteX21" fmla="*/ 2179686 w 2596144"/>
              <a:gd name="connsiteY21" fmla="*/ 2067850 h 2991303"/>
              <a:gd name="connsiteX22" fmla="*/ 2310961 w 2596144"/>
              <a:gd name="connsiteY22" fmla="*/ 2176492 h 2991303"/>
              <a:gd name="connsiteX23" fmla="*/ 2415076 w 2596144"/>
              <a:gd name="connsiteY23" fmla="*/ 2257973 h 2991303"/>
              <a:gd name="connsiteX24" fmla="*/ 2528244 w 2596144"/>
              <a:gd name="connsiteY24" fmla="*/ 2475256 h 2991303"/>
              <a:gd name="connsiteX25" fmla="*/ 2564457 w 2596144"/>
              <a:gd name="connsiteY25" fmla="*/ 2796654 h 2991303"/>
              <a:gd name="connsiteX26" fmla="*/ 2596144 w 2596144"/>
              <a:gd name="connsiteY26" fmla="*/ 2955090 h 2991303"/>
              <a:gd name="connsiteX27" fmla="*/ 2514663 w 2596144"/>
              <a:gd name="connsiteY27" fmla="*/ 2991303 h 2991303"/>
              <a:gd name="connsiteX28" fmla="*/ 799031 w 2596144"/>
              <a:gd name="connsiteY28" fmla="*/ 2900769 h 2991303"/>
              <a:gd name="connsiteX29" fmla="*/ 636069 w 2596144"/>
              <a:gd name="connsiteY29" fmla="*/ 2660852 h 2991303"/>
              <a:gd name="connsiteX30" fmla="*/ 586275 w 2596144"/>
              <a:gd name="connsiteY30" fmla="*/ 2665379 h 2991303"/>
              <a:gd name="connsiteX31" fmla="*/ 427839 w 2596144"/>
              <a:gd name="connsiteY31" fmla="*/ 2470729 h 2991303"/>
              <a:gd name="connsiteX32" fmla="*/ 473108 w 2596144"/>
              <a:gd name="connsiteY32" fmla="*/ 2448096 h 2991303"/>
              <a:gd name="connsiteX33" fmla="*/ 427841 w 2596144"/>
              <a:gd name="connsiteY33" fmla="*/ 2389248 h 2991303"/>
              <a:gd name="connsiteX34" fmla="*/ 359940 w 2596144"/>
              <a:gd name="connsiteY34" fmla="*/ 2407355 h 2991303"/>
              <a:gd name="connsiteX35" fmla="*/ 206030 w 2596144"/>
              <a:gd name="connsiteY35" fmla="*/ 2190072 h 2991303"/>
              <a:gd name="connsiteX36" fmla="*/ 147184 w 2596144"/>
              <a:gd name="connsiteY36" fmla="*/ 2049743 h 2991303"/>
              <a:gd name="connsiteX37" fmla="*/ 106472 w 2596144"/>
              <a:gd name="connsiteY37" fmla="*/ 1860692 h 2991303"/>
              <a:gd name="connsiteX38" fmla="*/ 0 w 2596144"/>
              <a:gd name="connsiteY38" fmla="*/ 1845483 h 2991303"/>
              <a:gd name="connsiteX39" fmla="*/ 23077 w 2596144"/>
              <a:gd name="connsiteY39" fmla="*/ 1692603 h 2991303"/>
              <a:gd name="connsiteX40" fmla="*/ 80768 w 2596144"/>
              <a:gd name="connsiteY40" fmla="*/ 1698372 h 2991303"/>
              <a:gd name="connsiteX41" fmla="*/ 51923 w 2596144"/>
              <a:gd name="connsiteY41" fmla="*/ 1559914 h 2991303"/>
              <a:gd name="connsiteX42" fmla="*/ 57096 w 2596144"/>
              <a:gd name="connsiteY42" fmla="*/ 1439842 h 2991303"/>
              <a:gd name="connsiteX43" fmla="*/ 74998 w 2596144"/>
              <a:gd name="connsiteY43" fmla="*/ 1011851 h 2991303"/>
              <a:gd name="connsiteX44" fmla="*/ 98075 w 2596144"/>
              <a:gd name="connsiteY44" fmla="*/ 977236 h 2991303"/>
              <a:gd name="connsiteX45" fmla="*/ 438451 w 2596144"/>
              <a:gd name="connsiteY45" fmla="*/ 931083 h 2991303"/>
              <a:gd name="connsiteX46" fmla="*/ 478834 w 2596144"/>
              <a:gd name="connsiteY46" fmla="*/ 737819 h 2991303"/>
              <a:gd name="connsiteX47" fmla="*/ 337492 w 2596144"/>
              <a:gd name="connsiteY47" fmla="*/ 483979 h 2991303"/>
              <a:gd name="connsiteX48" fmla="*/ 279801 w 2596144"/>
              <a:gd name="connsiteY48" fmla="*/ 440711 h 2991303"/>
              <a:gd name="connsiteX49" fmla="*/ 158650 w 2596144"/>
              <a:gd name="connsiteY49" fmla="*/ 417635 h 2991303"/>
              <a:gd name="connsiteX50" fmla="*/ 193264 w 2596144"/>
              <a:gd name="connsiteY50" fmla="*/ 380136 h 2991303"/>
              <a:gd name="connsiteX51" fmla="*/ 227879 w 2596144"/>
              <a:gd name="connsiteY51" fmla="*/ 377251 h 2991303"/>
              <a:gd name="connsiteX52" fmla="*/ 421143 w 2596144"/>
              <a:gd name="connsiteY52" fmla="*/ 207063 h 2991303"/>
              <a:gd name="connsiteX53" fmla="*/ 605754 w 2596144"/>
              <a:gd name="connsiteY53" fmla="*/ 97451 h 2991303"/>
              <a:gd name="connsiteX54" fmla="*/ 683636 w 2596144"/>
              <a:gd name="connsiteY54" fmla="*/ 126296 h 2991303"/>
              <a:gd name="connsiteX55" fmla="*/ 850940 w 2596144"/>
              <a:gd name="connsiteY55" fmla="*/ 51298 h 2991303"/>
              <a:gd name="connsiteX56" fmla="*/ 827864 w 2596144"/>
              <a:gd name="connsiteY56" fmla="*/ 2261 h 2991303"/>
              <a:gd name="connsiteX57" fmla="*/ 942736 w 2596144"/>
              <a:gd name="connsiteY57" fmla="*/ 5983 h 2991303"/>
              <a:gd name="connsiteX0" fmla="*/ 936594 w 2596144"/>
              <a:gd name="connsiteY0" fmla="*/ 10072 h 2991303"/>
              <a:gd name="connsiteX1" fmla="*/ 1209644 w 2596144"/>
              <a:gd name="connsiteY1" fmla="*/ 79922 h 2991303"/>
              <a:gd name="connsiteX2" fmla="*/ 2283801 w 2596144"/>
              <a:gd name="connsiteY2" fmla="*/ 189255 h 2991303"/>
              <a:gd name="connsiteX3" fmla="*/ 2274747 w 2596144"/>
              <a:gd name="connsiteY3" fmla="*/ 383905 h 2991303"/>
              <a:gd name="connsiteX4" fmla="*/ 2365281 w 2596144"/>
              <a:gd name="connsiteY4" fmla="*/ 497073 h 2991303"/>
              <a:gd name="connsiteX5" fmla="*/ 2428656 w 2596144"/>
              <a:gd name="connsiteY5" fmla="*/ 546867 h 2991303"/>
              <a:gd name="connsiteX6" fmla="*/ 2448963 w 2596144"/>
              <a:gd name="connsiteY6" fmla="*/ 607601 h 2991303"/>
              <a:gd name="connsiteX7" fmla="*/ 2469397 w 2596144"/>
              <a:gd name="connsiteY7" fmla="*/ 786784 h 2991303"/>
              <a:gd name="connsiteX8" fmla="*/ 2338121 w 2596144"/>
              <a:gd name="connsiteY8" fmla="*/ 832051 h 2991303"/>
              <a:gd name="connsiteX9" fmla="*/ 2288328 w 2596144"/>
              <a:gd name="connsiteY9" fmla="*/ 981433 h 2991303"/>
              <a:gd name="connsiteX10" fmla="*/ 2206846 w 2596144"/>
              <a:gd name="connsiteY10" fmla="*/ 1062915 h 2991303"/>
              <a:gd name="connsiteX11" fmla="*/ 2170633 w 2596144"/>
              <a:gd name="connsiteY11" fmla="*/ 1194190 h 2991303"/>
              <a:gd name="connsiteX12" fmla="*/ 2111785 w 2596144"/>
              <a:gd name="connsiteY12" fmla="*/ 1302831 h 2991303"/>
              <a:gd name="connsiteX13" fmla="*/ 1971456 w 2596144"/>
              <a:gd name="connsiteY13" fmla="*/ 1384313 h 2991303"/>
              <a:gd name="connsiteX14" fmla="*/ 1894502 w 2596144"/>
              <a:gd name="connsiteY14" fmla="*/ 1502008 h 2991303"/>
              <a:gd name="connsiteX15" fmla="*/ 1908082 w 2596144"/>
              <a:gd name="connsiteY15" fmla="*/ 1606122 h 2991303"/>
              <a:gd name="connsiteX16" fmla="*/ 1944296 w 2596144"/>
              <a:gd name="connsiteY16" fmla="*/ 1669497 h 2991303"/>
              <a:gd name="connsiteX17" fmla="*/ 2021250 w 2596144"/>
              <a:gd name="connsiteY17" fmla="*/ 1750978 h 2991303"/>
              <a:gd name="connsiteX18" fmla="*/ 2066518 w 2596144"/>
              <a:gd name="connsiteY18" fmla="*/ 1818879 h 2991303"/>
              <a:gd name="connsiteX19" fmla="*/ 2125365 w 2596144"/>
              <a:gd name="connsiteY19" fmla="*/ 1986369 h 2991303"/>
              <a:gd name="connsiteX20" fmla="*/ 2179686 w 2596144"/>
              <a:gd name="connsiteY20" fmla="*/ 2067850 h 2991303"/>
              <a:gd name="connsiteX21" fmla="*/ 2310961 w 2596144"/>
              <a:gd name="connsiteY21" fmla="*/ 2176492 h 2991303"/>
              <a:gd name="connsiteX22" fmla="*/ 2415076 w 2596144"/>
              <a:gd name="connsiteY22" fmla="*/ 2257973 h 2991303"/>
              <a:gd name="connsiteX23" fmla="*/ 2528244 w 2596144"/>
              <a:gd name="connsiteY23" fmla="*/ 2475256 h 2991303"/>
              <a:gd name="connsiteX24" fmla="*/ 2564457 w 2596144"/>
              <a:gd name="connsiteY24" fmla="*/ 2796654 h 2991303"/>
              <a:gd name="connsiteX25" fmla="*/ 2596144 w 2596144"/>
              <a:gd name="connsiteY25" fmla="*/ 2955090 h 2991303"/>
              <a:gd name="connsiteX26" fmla="*/ 2514663 w 2596144"/>
              <a:gd name="connsiteY26" fmla="*/ 2991303 h 2991303"/>
              <a:gd name="connsiteX27" fmla="*/ 799031 w 2596144"/>
              <a:gd name="connsiteY27" fmla="*/ 2900769 h 2991303"/>
              <a:gd name="connsiteX28" fmla="*/ 636069 w 2596144"/>
              <a:gd name="connsiteY28" fmla="*/ 2660852 h 2991303"/>
              <a:gd name="connsiteX29" fmla="*/ 586275 w 2596144"/>
              <a:gd name="connsiteY29" fmla="*/ 2665379 h 2991303"/>
              <a:gd name="connsiteX30" fmla="*/ 427839 w 2596144"/>
              <a:gd name="connsiteY30" fmla="*/ 2470729 h 2991303"/>
              <a:gd name="connsiteX31" fmla="*/ 473108 w 2596144"/>
              <a:gd name="connsiteY31" fmla="*/ 2448096 h 2991303"/>
              <a:gd name="connsiteX32" fmla="*/ 427841 w 2596144"/>
              <a:gd name="connsiteY32" fmla="*/ 2389248 h 2991303"/>
              <a:gd name="connsiteX33" fmla="*/ 359940 w 2596144"/>
              <a:gd name="connsiteY33" fmla="*/ 2407355 h 2991303"/>
              <a:gd name="connsiteX34" fmla="*/ 206030 w 2596144"/>
              <a:gd name="connsiteY34" fmla="*/ 2190072 h 2991303"/>
              <a:gd name="connsiteX35" fmla="*/ 147184 w 2596144"/>
              <a:gd name="connsiteY35" fmla="*/ 2049743 h 2991303"/>
              <a:gd name="connsiteX36" fmla="*/ 106472 w 2596144"/>
              <a:gd name="connsiteY36" fmla="*/ 1860692 h 2991303"/>
              <a:gd name="connsiteX37" fmla="*/ 0 w 2596144"/>
              <a:gd name="connsiteY37" fmla="*/ 1845483 h 2991303"/>
              <a:gd name="connsiteX38" fmla="*/ 23077 w 2596144"/>
              <a:gd name="connsiteY38" fmla="*/ 1692603 h 2991303"/>
              <a:gd name="connsiteX39" fmla="*/ 80768 w 2596144"/>
              <a:gd name="connsiteY39" fmla="*/ 1698372 h 2991303"/>
              <a:gd name="connsiteX40" fmla="*/ 51923 w 2596144"/>
              <a:gd name="connsiteY40" fmla="*/ 1559914 h 2991303"/>
              <a:gd name="connsiteX41" fmla="*/ 57096 w 2596144"/>
              <a:gd name="connsiteY41" fmla="*/ 1439842 h 2991303"/>
              <a:gd name="connsiteX42" fmla="*/ 74998 w 2596144"/>
              <a:gd name="connsiteY42" fmla="*/ 1011851 h 2991303"/>
              <a:gd name="connsiteX43" fmla="*/ 98075 w 2596144"/>
              <a:gd name="connsiteY43" fmla="*/ 977236 h 2991303"/>
              <a:gd name="connsiteX44" fmla="*/ 438451 w 2596144"/>
              <a:gd name="connsiteY44" fmla="*/ 931083 h 2991303"/>
              <a:gd name="connsiteX45" fmla="*/ 478834 w 2596144"/>
              <a:gd name="connsiteY45" fmla="*/ 737819 h 2991303"/>
              <a:gd name="connsiteX46" fmla="*/ 337492 w 2596144"/>
              <a:gd name="connsiteY46" fmla="*/ 483979 h 2991303"/>
              <a:gd name="connsiteX47" fmla="*/ 279801 w 2596144"/>
              <a:gd name="connsiteY47" fmla="*/ 440711 h 2991303"/>
              <a:gd name="connsiteX48" fmla="*/ 158650 w 2596144"/>
              <a:gd name="connsiteY48" fmla="*/ 417635 h 2991303"/>
              <a:gd name="connsiteX49" fmla="*/ 193264 w 2596144"/>
              <a:gd name="connsiteY49" fmla="*/ 380136 h 2991303"/>
              <a:gd name="connsiteX50" fmla="*/ 227879 w 2596144"/>
              <a:gd name="connsiteY50" fmla="*/ 377251 h 2991303"/>
              <a:gd name="connsiteX51" fmla="*/ 421143 w 2596144"/>
              <a:gd name="connsiteY51" fmla="*/ 207063 h 2991303"/>
              <a:gd name="connsiteX52" fmla="*/ 605754 w 2596144"/>
              <a:gd name="connsiteY52" fmla="*/ 97451 h 2991303"/>
              <a:gd name="connsiteX53" fmla="*/ 683636 w 2596144"/>
              <a:gd name="connsiteY53" fmla="*/ 126296 h 2991303"/>
              <a:gd name="connsiteX54" fmla="*/ 850940 w 2596144"/>
              <a:gd name="connsiteY54" fmla="*/ 51298 h 2991303"/>
              <a:gd name="connsiteX55" fmla="*/ 827864 w 2596144"/>
              <a:gd name="connsiteY55" fmla="*/ 2261 h 2991303"/>
              <a:gd name="connsiteX56" fmla="*/ 942736 w 2596144"/>
              <a:gd name="connsiteY56" fmla="*/ 5983 h 2991303"/>
              <a:gd name="connsiteX0" fmla="*/ 936594 w 2596144"/>
              <a:gd name="connsiteY0" fmla="*/ 10072 h 2991303"/>
              <a:gd name="connsiteX1" fmla="*/ 1209644 w 2596144"/>
              <a:gd name="connsiteY1" fmla="*/ 79922 h 2991303"/>
              <a:gd name="connsiteX2" fmla="*/ 2274747 w 2596144"/>
              <a:gd name="connsiteY2" fmla="*/ 383905 h 2991303"/>
              <a:gd name="connsiteX3" fmla="*/ 2365281 w 2596144"/>
              <a:gd name="connsiteY3" fmla="*/ 497073 h 2991303"/>
              <a:gd name="connsiteX4" fmla="*/ 2428656 w 2596144"/>
              <a:gd name="connsiteY4" fmla="*/ 546867 h 2991303"/>
              <a:gd name="connsiteX5" fmla="*/ 2448963 w 2596144"/>
              <a:gd name="connsiteY5" fmla="*/ 607601 h 2991303"/>
              <a:gd name="connsiteX6" fmla="*/ 2469397 w 2596144"/>
              <a:gd name="connsiteY6" fmla="*/ 786784 h 2991303"/>
              <a:gd name="connsiteX7" fmla="*/ 2338121 w 2596144"/>
              <a:gd name="connsiteY7" fmla="*/ 832051 h 2991303"/>
              <a:gd name="connsiteX8" fmla="*/ 2288328 w 2596144"/>
              <a:gd name="connsiteY8" fmla="*/ 981433 h 2991303"/>
              <a:gd name="connsiteX9" fmla="*/ 2206846 w 2596144"/>
              <a:gd name="connsiteY9" fmla="*/ 1062915 h 2991303"/>
              <a:gd name="connsiteX10" fmla="*/ 2170633 w 2596144"/>
              <a:gd name="connsiteY10" fmla="*/ 1194190 h 2991303"/>
              <a:gd name="connsiteX11" fmla="*/ 2111785 w 2596144"/>
              <a:gd name="connsiteY11" fmla="*/ 1302831 h 2991303"/>
              <a:gd name="connsiteX12" fmla="*/ 1971456 w 2596144"/>
              <a:gd name="connsiteY12" fmla="*/ 1384313 h 2991303"/>
              <a:gd name="connsiteX13" fmla="*/ 1894502 w 2596144"/>
              <a:gd name="connsiteY13" fmla="*/ 1502008 h 2991303"/>
              <a:gd name="connsiteX14" fmla="*/ 1908082 w 2596144"/>
              <a:gd name="connsiteY14" fmla="*/ 1606122 h 2991303"/>
              <a:gd name="connsiteX15" fmla="*/ 1944296 w 2596144"/>
              <a:gd name="connsiteY15" fmla="*/ 1669497 h 2991303"/>
              <a:gd name="connsiteX16" fmla="*/ 2021250 w 2596144"/>
              <a:gd name="connsiteY16" fmla="*/ 1750978 h 2991303"/>
              <a:gd name="connsiteX17" fmla="*/ 2066518 w 2596144"/>
              <a:gd name="connsiteY17" fmla="*/ 1818879 h 2991303"/>
              <a:gd name="connsiteX18" fmla="*/ 2125365 w 2596144"/>
              <a:gd name="connsiteY18" fmla="*/ 1986369 h 2991303"/>
              <a:gd name="connsiteX19" fmla="*/ 2179686 w 2596144"/>
              <a:gd name="connsiteY19" fmla="*/ 2067850 h 2991303"/>
              <a:gd name="connsiteX20" fmla="*/ 2310961 w 2596144"/>
              <a:gd name="connsiteY20" fmla="*/ 2176492 h 2991303"/>
              <a:gd name="connsiteX21" fmla="*/ 2415076 w 2596144"/>
              <a:gd name="connsiteY21" fmla="*/ 2257973 h 2991303"/>
              <a:gd name="connsiteX22" fmla="*/ 2528244 w 2596144"/>
              <a:gd name="connsiteY22" fmla="*/ 2475256 h 2991303"/>
              <a:gd name="connsiteX23" fmla="*/ 2564457 w 2596144"/>
              <a:gd name="connsiteY23" fmla="*/ 2796654 h 2991303"/>
              <a:gd name="connsiteX24" fmla="*/ 2596144 w 2596144"/>
              <a:gd name="connsiteY24" fmla="*/ 2955090 h 2991303"/>
              <a:gd name="connsiteX25" fmla="*/ 2514663 w 2596144"/>
              <a:gd name="connsiteY25" fmla="*/ 2991303 h 2991303"/>
              <a:gd name="connsiteX26" fmla="*/ 799031 w 2596144"/>
              <a:gd name="connsiteY26" fmla="*/ 2900769 h 2991303"/>
              <a:gd name="connsiteX27" fmla="*/ 636069 w 2596144"/>
              <a:gd name="connsiteY27" fmla="*/ 2660852 h 2991303"/>
              <a:gd name="connsiteX28" fmla="*/ 586275 w 2596144"/>
              <a:gd name="connsiteY28" fmla="*/ 2665379 h 2991303"/>
              <a:gd name="connsiteX29" fmla="*/ 427839 w 2596144"/>
              <a:gd name="connsiteY29" fmla="*/ 2470729 h 2991303"/>
              <a:gd name="connsiteX30" fmla="*/ 473108 w 2596144"/>
              <a:gd name="connsiteY30" fmla="*/ 2448096 h 2991303"/>
              <a:gd name="connsiteX31" fmla="*/ 427841 w 2596144"/>
              <a:gd name="connsiteY31" fmla="*/ 2389248 h 2991303"/>
              <a:gd name="connsiteX32" fmla="*/ 359940 w 2596144"/>
              <a:gd name="connsiteY32" fmla="*/ 2407355 h 2991303"/>
              <a:gd name="connsiteX33" fmla="*/ 206030 w 2596144"/>
              <a:gd name="connsiteY33" fmla="*/ 2190072 h 2991303"/>
              <a:gd name="connsiteX34" fmla="*/ 147184 w 2596144"/>
              <a:gd name="connsiteY34" fmla="*/ 2049743 h 2991303"/>
              <a:gd name="connsiteX35" fmla="*/ 106472 w 2596144"/>
              <a:gd name="connsiteY35" fmla="*/ 1860692 h 2991303"/>
              <a:gd name="connsiteX36" fmla="*/ 0 w 2596144"/>
              <a:gd name="connsiteY36" fmla="*/ 1845483 h 2991303"/>
              <a:gd name="connsiteX37" fmla="*/ 23077 w 2596144"/>
              <a:gd name="connsiteY37" fmla="*/ 1692603 h 2991303"/>
              <a:gd name="connsiteX38" fmla="*/ 80768 w 2596144"/>
              <a:gd name="connsiteY38" fmla="*/ 1698372 h 2991303"/>
              <a:gd name="connsiteX39" fmla="*/ 51923 w 2596144"/>
              <a:gd name="connsiteY39" fmla="*/ 1559914 h 2991303"/>
              <a:gd name="connsiteX40" fmla="*/ 57096 w 2596144"/>
              <a:gd name="connsiteY40" fmla="*/ 1439842 h 2991303"/>
              <a:gd name="connsiteX41" fmla="*/ 74998 w 2596144"/>
              <a:gd name="connsiteY41" fmla="*/ 1011851 h 2991303"/>
              <a:gd name="connsiteX42" fmla="*/ 98075 w 2596144"/>
              <a:gd name="connsiteY42" fmla="*/ 977236 h 2991303"/>
              <a:gd name="connsiteX43" fmla="*/ 438451 w 2596144"/>
              <a:gd name="connsiteY43" fmla="*/ 931083 h 2991303"/>
              <a:gd name="connsiteX44" fmla="*/ 478834 w 2596144"/>
              <a:gd name="connsiteY44" fmla="*/ 737819 h 2991303"/>
              <a:gd name="connsiteX45" fmla="*/ 337492 w 2596144"/>
              <a:gd name="connsiteY45" fmla="*/ 483979 h 2991303"/>
              <a:gd name="connsiteX46" fmla="*/ 279801 w 2596144"/>
              <a:gd name="connsiteY46" fmla="*/ 440711 h 2991303"/>
              <a:gd name="connsiteX47" fmla="*/ 158650 w 2596144"/>
              <a:gd name="connsiteY47" fmla="*/ 417635 h 2991303"/>
              <a:gd name="connsiteX48" fmla="*/ 193264 w 2596144"/>
              <a:gd name="connsiteY48" fmla="*/ 380136 h 2991303"/>
              <a:gd name="connsiteX49" fmla="*/ 227879 w 2596144"/>
              <a:gd name="connsiteY49" fmla="*/ 377251 h 2991303"/>
              <a:gd name="connsiteX50" fmla="*/ 421143 w 2596144"/>
              <a:gd name="connsiteY50" fmla="*/ 207063 h 2991303"/>
              <a:gd name="connsiteX51" fmla="*/ 605754 w 2596144"/>
              <a:gd name="connsiteY51" fmla="*/ 97451 h 2991303"/>
              <a:gd name="connsiteX52" fmla="*/ 683636 w 2596144"/>
              <a:gd name="connsiteY52" fmla="*/ 126296 h 2991303"/>
              <a:gd name="connsiteX53" fmla="*/ 850940 w 2596144"/>
              <a:gd name="connsiteY53" fmla="*/ 51298 h 2991303"/>
              <a:gd name="connsiteX54" fmla="*/ 827864 w 2596144"/>
              <a:gd name="connsiteY54" fmla="*/ 2261 h 2991303"/>
              <a:gd name="connsiteX55" fmla="*/ 942736 w 2596144"/>
              <a:gd name="connsiteY55" fmla="*/ 5983 h 2991303"/>
              <a:gd name="connsiteX0" fmla="*/ 936594 w 2596144"/>
              <a:gd name="connsiteY0" fmla="*/ 10072 h 2991303"/>
              <a:gd name="connsiteX1" fmla="*/ 1209644 w 2596144"/>
              <a:gd name="connsiteY1" fmla="*/ 79922 h 2991303"/>
              <a:gd name="connsiteX2" fmla="*/ 2365281 w 2596144"/>
              <a:gd name="connsiteY2" fmla="*/ 497073 h 2991303"/>
              <a:gd name="connsiteX3" fmla="*/ 2428656 w 2596144"/>
              <a:gd name="connsiteY3" fmla="*/ 546867 h 2991303"/>
              <a:gd name="connsiteX4" fmla="*/ 2448963 w 2596144"/>
              <a:gd name="connsiteY4" fmla="*/ 607601 h 2991303"/>
              <a:gd name="connsiteX5" fmla="*/ 2469397 w 2596144"/>
              <a:gd name="connsiteY5" fmla="*/ 786784 h 2991303"/>
              <a:gd name="connsiteX6" fmla="*/ 2338121 w 2596144"/>
              <a:gd name="connsiteY6" fmla="*/ 832051 h 2991303"/>
              <a:gd name="connsiteX7" fmla="*/ 2288328 w 2596144"/>
              <a:gd name="connsiteY7" fmla="*/ 981433 h 2991303"/>
              <a:gd name="connsiteX8" fmla="*/ 2206846 w 2596144"/>
              <a:gd name="connsiteY8" fmla="*/ 1062915 h 2991303"/>
              <a:gd name="connsiteX9" fmla="*/ 2170633 w 2596144"/>
              <a:gd name="connsiteY9" fmla="*/ 1194190 h 2991303"/>
              <a:gd name="connsiteX10" fmla="*/ 2111785 w 2596144"/>
              <a:gd name="connsiteY10" fmla="*/ 1302831 h 2991303"/>
              <a:gd name="connsiteX11" fmla="*/ 1971456 w 2596144"/>
              <a:gd name="connsiteY11" fmla="*/ 1384313 h 2991303"/>
              <a:gd name="connsiteX12" fmla="*/ 1894502 w 2596144"/>
              <a:gd name="connsiteY12" fmla="*/ 1502008 h 2991303"/>
              <a:gd name="connsiteX13" fmla="*/ 1908082 w 2596144"/>
              <a:gd name="connsiteY13" fmla="*/ 1606122 h 2991303"/>
              <a:gd name="connsiteX14" fmla="*/ 1944296 w 2596144"/>
              <a:gd name="connsiteY14" fmla="*/ 1669497 h 2991303"/>
              <a:gd name="connsiteX15" fmla="*/ 2021250 w 2596144"/>
              <a:gd name="connsiteY15" fmla="*/ 1750978 h 2991303"/>
              <a:gd name="connsiteX16" fmla="*/ 2066518 w 2596144"/>
              <a:gd name="connsiteY16" fmla="*/ 1818879 h 2991303"/>
              <a:gd name="connsiteX17" fmla="*/ 2125365 w 2596144"/>
              <a:gd name="connsiteY17" fmla="*/ 1986369 h 2991303"/>
              <a:gd name="connsiteX18" fmla="*/ 2179686 w 2596144"/>
              <a:gd name="connsiteY18" fmla="*/ 2067850 h 2991303"/>
              <a:gd name="connsiteX19" fmla="*/ 2310961 w 2596144"/>
              <a:gd name="connsiteY19" fmla="*/ 2176492 h 2991303"/>
              <a:gd name="connsiteX20" fmla="*/ 2415076 w 2596144"/>
              <a:gd name="connsiteY20" fmla="*/ 2257973 h 2991303"/>
              <a:gd name="connsiteX21" fmla="*/ 2528244 w 2596144"/>
              <a:gd name="connsiteY21" fmla="*/ 2475256 h 2991303"/>
              <a:gd name="connsiteX22" fmla="*/ 2564457 w 2596144"/>
              <a:gd name="connsiteY22" fmla="*/ 2796654 h 2991303"/>
              <a:gd name="connsiteX23" fmla="*/ 2596144 w 2596144"/>
              <a:gd name="connsiteY23" fmla="*/ 2955090 h 2991303"/>
              <a:gd name="connsiteX24" fmla="*/ 2514663 w 2596144"/>
              <a:gd name="connsiteY24" fmla="*/ 2991303 h 2991303"/>
              <a:gd name="connsiteX25" fmla="*/ 799031 w 2596144"/>
              <a:gd name="connsiteY25" fmla="*/ 2900769 h 2991303"/>
              <a:gd name="connsiteX26" fmla="*/ 636069 w 2596144"/>
              <a:gd name="connsiteY26" fmla="*/ 2660852 h 2991303"/>
              <a:gd name="connsiteX27" fmla="*/ 586275 w 2596144"/>
              <a:gd name="connsiteY27" fmla="*/ 2665379 h 2991303"/>
              <a:gd name="connsiteX28" fmla="*/ 427839 w 2596144"/>
              <a:gd name="connsiteY28" fmla="*/ 2470729 h 2991303"/>
              <a:gd name="connsiteX29" fmla="*/ 473108 w 2596144"/>
              <a:gd name="connsiteY29" fmla="*/ 2448096 h 2991303"/>
              <a:gd name="connsiteX30" fmla="*/ 427841 w 2596144"/>
              <a:gd name="connsiteY30" fmla="*/ 2389248 h 2991303"/>
              <a:gd name="connsiteX31" fmla="*/ 359940 w 2596144"/>
              <a:gd name="connsiteY31" fmla="*/ 2407355 h 2991303"/>
              <a:gd name="connsiteX32" fmla="*/ 206030 w 2596144"/>
              <a:gd name="connsiteY32" fmla="*/ 2190072 h 2991303"/>
              <a:gd name="connsiteX33" fmla="*/ 147184 w 2596144"/>
              <a:gd name="connsiteY33" fmla="*/ 2049743 h 2991303"/>
              <a:gd name="connsiteX34" fmla="*/ 106472 w 2596144"/>
              <a:gd name="connsiteY34" fmla="*/ 1860692 h 2991303"/>
              <a:gd name="connsiteX35" fmla="*/ 0 w 2596144"/>
              <a:gd name="connsiteY35" fmla="*/ 1845483 h 2991303"/>
              <a:gd name="connsiteX36" fmla="*/ 23077 w 2596144"/>
              <a:gd name="connsiteY36" fmla="*/ 1692603 h 2991303"/>
              <a:gd name="connsiteX37" fmla="*/ 80768 w 2596144"/>
              <a:gd name="connsiteY37" fmla="*/ 1698372 h 2991303"/>
              <a:gd name="connsiteX38" fmla="*/ 51923 w 2596144"/>
              <a:gd name="connsiteY38" fmla="*/ 1559914 h 2991303"/>
              <a:gd name="connsiteX39" fmla="*/ 57096 w 2596144"/>
              <a:gd name="connsiteY39" fmla="*/ 1439842 h 2991303"/>
              <a:gd name="connsiteX40" fmla="*/ 74998 w 2596144"/>
              <a:gd name="connsiteY40" fmla="*/ 1011851 h 2991303"/>
              <a:gd name="connsiteX41" fmla="*/ 98075 w 2596144"/>
              <a:gd name="connsiteY41" fmla="*/ 977236 h 2991303"/>
              <a:gd name="connsiteX42" fmla="*/ 438451 w 2596144"/>
              <a:gd name="connsiteY42" fmla="*/ 931083 h 2991303"/>
              <a:gd name="connsiteX43" fmla="*/ 478834 w 2596144"/>
              <a:gd name="connsiteY43" fmla="*/ 737819 h 2991303"/>
              <a:gd name="connsiteX44" fmla="*/ 337492 w 2596144"/>
              <a:gd name="connsiteY44" fmla="*/ 483979 h 2991303"/>
              <a:gd name="connsiteX45" fmla="*/ 279801 w 2596144"/>
              <a:gd name="connsiteY45" fmla="*/ 440711 h 2991303"/>
              <a:gd name="connsiteX46" fmla="*/ 158650 w 2596144"/>
              <a:gd name="connsiteY46" fmla="*/ 417635 h 2991303"/>
              <a:gd name="connsiteX47" fmla="*/ 193264 w 2596144"/>
              <a:gd name="connsiteY47" fmla="*/ 380136 h 2991303"/>
              <a:gd name="connsiteX48" fmla="*/ 227879 w 2596144"/>
              <a:gd name="connsiteY48" fmla="*/ 377251 h 2991303"/>
              <a:gd name="connsiteX49" fmla="*/ 421143 w 2596144"/>
              <a:gd name="connsiteY49" fmla="*/ 207063 h 2991303"/>
              <a:gd name="connsiteX50" fmla="*/ 605754 w 2596144"/>
              <a:gd name="connsiteY50" fmla="*/ 97451 h 2991303"/>
              <a:gd name="connsiteX51" fmla="*/ 683636 w 2596144"/>
              <a:gd name="connsiteY51" fmla="*/ 126296 h 2991303"/>
              <a:gd name="connsiteX52" fmla="*/ 850940 w 2596144"/>
              <a:gd name="connsiteY52" fmla="*/ 51298 h 2991303"/>
              <a:gd name="connsiteX53" fmla="*/ 827864 w 2596144"/>
              <a:gd name="connsiteY53" fmla="*/ 2261 h 2991303"/>
              <a:gd name="connsiteX54" fmla="*/ 942736 w 2596144"/>
              <a:gd name="connsiteY54" fmla="*/ 5983 h 2991303"/>
              <a:gd name="connsiteX0" fmla="*/ 936594 w 2596144"/>
              <a:gd name="connsiteY0" fmla="*/ 10072 h 2991303"/>
              <a:gd name="connsiteX1" fmla="*/ 2365281 w 2596144"/>
              <a:gd name="connsiteY1" fmla="*/ 497073 h 2991303"/>
              <a:gd name="connsiteX2" fmla="*/ 2428656 w 2596144"/>
              <a:gd name="connsiteY2" fmla="*/ 546867 h 2991303"/>
              <a:gd name="connsiteX3" fmla="*/ 2448963 w 2596144"/>
              <a:gd name="connsiteY3" fmla="*/ 607601 h 2991303"/>
              <a:gd name="connsiteX4" fmla="*/ 2469397 w 2596144"/>
              <a:gd name="connsiteY4" fmla="*/ 786784 h 2991303"/>
              <a:gd name="connsiteX5" fmla="*/ 2338121 w 2596144"/>
              <a:gd name="connsiteY5" fmla="*/ 832051 h 2991303"/>
              <a:gd name="connsiteX6" fmla="*/ 2288328 w 2596144"/>
              <a:gd name="connsiteY6" fmla="*/ 981433 h 2991303"/>
              <a:gd name="connsiteX7" fmla="*/ 2206846 w 2596144"/>
              <a:gd name="connsiteY7" fmla="*/ 1062915 h 2991303"/>
              <a:gd name="connsiteX8" fmla="*/ 2170633 w 2596144"/>
              <a:gd name="connsiteY8" fmla="*/ 1194190 h 2991303"/>
              <a:gd name="connsiteX9" fmla="*/ 2111785 w 2596144"/>
              <a:gd name="connsiteY9" fmla="*/ 1302831 h 2991303"/>
              <a:gd name="connsiteX10" fmla="*/ 1971456 w 2596144"/>
              <a:gd name="connsiteY10" fmla="*/ 1384313 h 2991303"/>
              <a:gd name="connsiteX11" fmla="*/ 1894502 w 2596144"/>
              <a:gd name="connsiteY11" fmla="*/ 1502008 h 2991303"/>
              <a:gd name="connsiteX12" fmla="*/ 1908082 w 2596144"/>
              <a:gd name="connsiteY12" fmla="*/ 1606122 h 2991303"/>
              <a:gd name="connsiteX13" fmla="*/ 1944296 w 2596144"/>
              <a:gd name="connsiteY13" fmla="*/ 1669497 h 2991303"/>
              <a:gd name="connsiteX14" fmla="*/ 2021250 w 2596144"/>
              <a:gd name="connsiteY14" fmla="*/ 1750978 h 2991303"/>
              <a:gd name="connsiteX15" fmla="*/ 2066518 w 2596144"/>
              <a:gd name="connsiteY15" fmla="*/ 1818879 h 2991303"/>
              <a:gd name="connsiteX16" fmla="*/ 2125365 w 2596144"/>
              <a:gd name="connsiteY16" fmla="*/ 1986369 h 2991303"/>
              <a:gd name="connsiteX17" fmla="*/ 2179686 w 2596144"/>
              <a:gd name="connsiteY17" fmla="*/ 2067850 h 2991303"/>
              <a:gd name="connsiteX18" fmla="*/ 2310961 w 2596144"/>
              <a:gd name="connsiteY18" fmla="*/ 2176492 h 2991303"/>
              <a:gd name="connsiteX19" fmla="*/ 2415076 w 2596144"/>
              <a:gd name="connsiteY19" fmla="*/ 2257973 h 2991303"/>
              <a:gd name="connsiteX20" fmla="*/ 2528244 w 2596144"/>
              <a:gd name="connsiteY20" fmla="*/ 2475256 h 2991303"/>
              <a:gd name="connsiteX21" fmla="*/ 2564457 w 2596144"/>
              <a:gd name="connsiteY21" fmla="*/ 2796654 h 2991303"/>
              <a:gd name="connsiteX22" fmla="*/ 2596144 w 2596144"/>
              <a:gd name="connsiteY22" fmla="*/ 2955090 h 2991303"/>
              <a:gd name="connsiteX23" fmla="*/ 2514663 w 2596144"/>
              <a:gd name="connsiteY23" fmla="*/ 2991303 h 2991303"/>
              <a:gd name="connsiteX24" fmla="*/ 799031 w 2596144"/>
              <a:gd name="connsiteY24" fmla="*/ 2900769 h 2991303"/>
              <a:gd name="connsiteX25" fmla="*/ 636069 w 2596144"/>
              <a:gd name="connsiteY25" fmla="*/ 2660852 h 2991303"/>
              <a:gd name="connsiteX26" fmla="*/ 586275 w 2596144"/>
              <a:gd name="connsiteY26" fmla="*/ 2665379 h 2991303"/>
              <a:gd name="connsiteX27" fmla="*/ 427839 w 2596144"/>
              <a:gd name="connsiteY27" fmla="*/ 2470729 h 2991303"/>
              <a:gd name="connsiteX28" fmla="*/ 473108 w 2596144"/>
              <a:gd name="connsiteY28" fmla="*/ 2448096 h 2991303"/>
              <a:gd name="connsiteX29" fmla="*/ 427841 w 2596144"/>
              <a:gd name="connsiteY29" fmla="*/ 2389248 h 2991303"/>
              <a:gd name="connsiteX30" fmla="*/ 359940 w 2596144"/>
              <a:gd name="connsiteY30" fmla="*/ 2407355 h 2991303"/>
              <a:gd name="connsiteX31" fmla="*/ 206030 w 2596144"/>
              <a:gd name="connsiteY31" fmla="*/ 2190072 h 2991303"/>
              <a:gd name="connsiteX32" fmla="*/ 147184 w 2596144"/>
              <a:gd name="connsiteY32" fmla="*/ 2049743 h 2991303"/>
              <a:gd name="connsiteX33" fmla="*/ 106472 w 2596144"/>
              <a:gd name="connsiteY33" fmla="*/ 1860692 h 2991303"/>
              <a:gd name="connsiteX34" fmla="*/ 0 w 2596144"/>
              <a:gd name="connsiteY34" fmla="*/ 1845483 h 2991303"/>
              <a:gd name="connsiteX35" fmla="*/ 23077 w 2596144"/>
              <a:gd name="connsiteY35" fmla="*/ 1692603 h 2991303"/>
              <a:gd name="connsiteX36" fmla="*/ 80768 w 2596144"/>
              <a:gd name="connsiteY36" fmla="*/ 1698372 h 2991303"/>
              <a:gd name="connsiteX37" fmla="*/ 51923 w 2596144"/>
              <a:gd name="connsiteY37" fmla="*/ 1559914 h 2991303"/>
              <a:gd name="connsiteX38" fmla="*/ 57096 w 2596144"/>
              <a:gd name="connsiteY38" fmla="*/ 1439842 h 2991303"/>
              <a:gd name="connsiteX39" fmla="*/ 74998 w 2596144"/>
              <a:gd name="connsiteY39" fmla="*/ 1011851 h 2991303"/>
              <a:gd name="connsiteX40" fmla="*/ 98075 w 2596144"/>
              <a:gd name="connsiteY40" fmla="*/ 977236 h 2991303"/>
              <a:gd name="connsiteX41" fmla="*/ 438451 w 2596144"/>
              <a:gd name="connsiteY41" fmla="*/ 931083 h 2991303"/>
              <a:gd name="connsiteX42" fmla="*/ 478834 w 2596144"/>
              <a:gd name="connsiteY42" fmla="*/ 737819 h 2991303"/>
              <a:gd name="connsiteX43" fmla="*/ 337492 w 2596144"/>
              <a:gd name="connsiteY43" fmla="*/ 483979 h 2991303"/>
              <a:gd name="connsiteX44" fmla="*/ 279801 w 2596144"/>
              <a:gd name="connsiteY44" fmla="*/ 440711 h 2991303"/>
              <a:gd name="connsiteX45" fmla="*/ 158650 w 2596144"/>
              <a:gd name="connsiteY45" fmla="*/ 417635 h 2991303"/>
              <a:gd name="connsiteX46" fmla="*/ 193264 w 2596144"/>
              <a:gd name="connsiteY46" fmla="*/ 380136 h 2991303"/>
              <a:gd name="connsiteX47" fmla="*/ 227879 w 2596144"/>
              <a:gd name="connsiteY47" fmla="*/ 377251 h 2991303"/>
              <a:gd name="connsiteX48" fmla="*/ 421143 w 2596144"/>
              <a:gd name="connsiteY48" fmla="*/ 207063 h 2991303"/>
              <a:gd name="connsiteX49" fmla="*/ 605754 w 2596144"/>
              <a:gd name="connsiteY49" fmla="*/ 97451 h 2991303"/>
              <a:gd name="connsiteX50" fmla="*/ 683636 w 2596144"/>
              <a:gd name="connsiteY50" fmla="*/ 126296 h 2991303"/>
              <a:gd name="connsiteX51" fmla="*/ 850940 w 2596144"/>
              <a:gd name="connsiteY51" fmla="*/ 51298 h 2991303"/>
              <a:gd name="connsiteX52" fmla="*/ 827864 w 2596144"/>
              <a:gd name="connsiteY52" fmla="*/ 2261 h 2991303"/>
              <a:gd name="connsiteX53" fmla="*/ 942736 w 2596144"/>
              <a:gd name="connsiteY53" fmla="*/ 5983 h 299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96144" h="2991303">
                <a:moveTo>
                  <a:pt x="936594" y="10072"/>
                </a:moveTo>
                <a:lnTo>
                  <a:pt x="2365281" y="497073"/>
                </a:lnTo>
                <a:cubicBezTo>
                  <a:pt x="2392442" y="518198"/>
                  <a:pt x="2414709" y="528446"/>
                  <a:pt x="2428656" y="546867"/>
                </a:cubicBezTo>
                <a:cubicBezTo>
                  <a:pt x="2435425" y="567112"/>
                  <a:pt x="2442173" y="567615"/>
                  <a:pt x="2448963" y="607601"/>
                </a:cubicBezTo>
                <a:cubicBezTo>
                  <a:pt x="2455753" y="647587"/>
                  <a:pt x="2472782" y="725233"/>
                  <a:pt x="2469397" y="786784"/>
                </a:cubicBezTo>
                <a:cubicBezTo>
                  <a:pt x="2466012" y="848335"/>
                  <a:pt x="2362263" y="783766"/>
                  <a:pt x="2338121" y="832051"/>
                </a:cubicBezTo>
                <a:cubicBezTo>
                  <a:pt x="2313979" y="880336"/>
                  <a:pt x="2295872" y="944465"/>
                  <a:pt x="2288328" y="981433"/>
                </a:cubicBezTo>
                <a:cubicBezTo>
                  <a:pt x="2280784" y="1018401"/>
                  <a:pt x="2211373" y="1028965"/>
                  <a:pt x="2206846" y="1062915"/>
                </a:cubicBezTo>
                <a:cubicBezTo>
                  <a:pt x="2202319" y="1096866"/>
                  <a:pt x="2162334" y="1154958"/>
                  <a:pt x="2170633" y="1194190"/>
                </a:cubicBezTo>
                <a:cubicBezTo>
                  <a:pt x="2178932" y="1233422"/>
                  <a:pt x="2104995" y="1279443"/>
                  <a:pt x="2111785" y="1302831"/>
                </a:cubicBezTo>
                <a:cubicBezTo>
                  <a:pt x="2118575" y="1326219"/>
                  <a:pt x="1972210" y="1369978"/>
                  <a:pt x="1971456" y="1384313"/>
                </a:cubicBezTo>
                <a:cubicBezTo>
                  <a:pt x="1970702" y="1398648"/>
                  <a:pt x="1902801" y="1468058"/>
                  <a:pt x="1894502" y="1502008"/>
                </a:cubicBezTo>
                <a:cubicBezTo>
                  <a:pt x="1903555" y="1530677"/>
                  <a:pt x="1899029" y="1577453"/>
                  <a:pt x="1908082" y="1606122"/>
                </a:cubicBezTo>
                <a:lnTo>
                  <a:pt x="1944296" y="1669497"/>
                </a:lnTo>
                <a:lnTo>
                  <a:pt x="2021250" y="1750978"/>
                </a:lnTo>
                <a:lnTo>
                  <a:pt x="2066518" y="1818879"/>
                </a:lnTo>
                <a:lnTo>
                  <a:pt x="2125365" y="1986369"/>
                </a:lnTo>
                <a:lnTo>
                  <a:pt x="2179686" y="2067850"/>
                </a:lnTo>
                <a:lnTo>
                  <a:pt x="2310961" y="2176492"/>
                </a:lnTo>
                <a:lnTo>
                  <a:pt x="2415076" y="2257973"/>
                </a:lnTo>
                <a:lnTo>
                  <a:pt x="2528244" y="2475256"/>
                </a:lnTo>
                <a:cubicBezTo>
                  <a:pt x="2549369" y="2425462"/>
                  <a:pt x="2594782" y="2981035"/>
                  <a:pt x="2564457" y="2796654"/>
                </a:cubicBezTo>
                <a:lnTo>
                  <a:pt x="2596144" y="2955090"/>
                </a:lnTo>
                <a:lnTo>
                  <a:pt x="2514663" y="2991303"/>
                </a:lnTo>
                <a:lnTo>
                  <a:pt x="799031" y="2900769"/>
                </a:lnTo>
                <a:lnTo>
                  <a:pt x="636069" y="2660852"/>
                </a:lnTo>
                <a:lnTo>
                  <a:pt x="586275" y="2665379"/>
                </a:lnTo>
                <a:lnTo>
                  <a:pt x="427839" y="2470729"/>
                </a:lnTo>
                <a:lnTo>
                  <a:pt x="473108" y="2448096"/>
                </a:lnTo>
                <a:lnTo>
                  <a:pt x="427841" y="2389248"/>
                </a:lnTo>
                <a:lnTo>
                  <a:pt x="359940" y="2407355"/>
                </a:lnTo>
                <a:lnTo>
                  <a:pt x="206030" y="2190072"/>
                </a:lnTo>
                <a:lnTo>
                  <a:pt x="147184" y="2049743"/>
                </a:lnTo>
                <a:lnTo>
                  <a:pt x="106472" y="1860692"/>
                </a:lnTo>
                <a:lnTo>
                  <a:pt x="0" y="1845483"/>
                </a:lnTo>
                <a:lnTo>
                  <a:pt x="23077" y="1692603"/>
                </a:lnTo>
                <a:lnTo>
                  <a:pt x="80768" y="1698372"/>
                </a:lnTo>
                <a:cubicBezTo>
                  <a:pt x="71634" y="1682988"/>
                  <a:pt x="67406" y="1614060"/>
                  <a:pt x="51923" y="1559914"/>
                </a:cubicBezTo>
                <a:cubicBezTo>
                  <a:pt x="53647" y="1519890"/>
                  <a:pt x="53250" y="1531186"/>
                  <a:pt x="57096" y="1439842"/>
                </a:cubicBezTo>
                <a:lnTo>
                  <a:pt x="74998" y="1011851"/>
                </a:lnTo>
                <a:lnTo>
                  <a:pt x="98075" y="977236"/>
                </a:lnTo>
                <a:cubicBezTo>
                  <a:pt x="111536" y="961852"/>
                  <a:pt x="424990" y="946467"/>
                  <a:pt x="438451" y="931083"/>
                </a:cubicBezTo>
                <a:lnTo>
                  <a:pt x="478834" y="737819"/>
                </a:lnTo>
                <a:lnTo>
                  <a:pt x="337492" y="483979"/>
                </a:lnTo>
                <a:lnTo>
                  <a:pt x="279801" y="440711"/>
                </a:lnTo>
                <a:lnTo>
                  <a:pt x="158650" y="417635"/>
                </a:lnTo>
                <a:lnTo>
                  <a:pt x="193264" y="380136"/>
                </a:lnTo>
                <a:cubicBezTo>
                  <a:pt x="226917" y="363790"/>
                  <a:pt x="194226" y="393597"/>
                  <a:pt x="227879" y="377251"/>
                </a:cubicBezTo>
                <a:lnTo>
                  <a:pt x="421143" y="207063"/>
                </a:lnTo>
                <a:lnTo>
                  <a:pt x="605754" y="97451"/>
                </a:lnTo>
                <a:lnTo>
                  <a:pt x="683636" y="126296"/>
                </a:lnTo>
                <a:lnTo>
                  <a:pt x="850940" y="51298"/>
                </a:lnTo>
                <a:lnTo>
                  <a:pt x="827864" y="2261"/>
                </a:lnTo>
                <a:cubicBezTo>
                  <a:pt x="843163" y="-5291"/>
                  <a:pt x="929841" y="8728"/>
                  <a:pt x="942736" y="5983"/>
                </a:cubicBezTo>
              </a:path>
            </a:pathLst>
          </a:custGeom>
          <a:solidFill>
            <a:srgbClr val="FF0000">
              <a:alpha val="20000"/>
            </a:srgbClr>
          </a:solidFill>
          <a:ln w="38100">
            <a:solidFill>
              <a:srgbClr val="FF0000"/>
            </a:solidFill>
          </a:ln>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1" name="Rectangle 2"/>
          <p:cNvSpPr txBox="1">
            <a:spLocks noChangeArrowheads="1"/>
          </p:cNvSpPr>
          <p:nvPr/>
        </p:nvSpPr>
        <p:spPr bwMode="auto">
          <a:xfrm>
            <a:off x="5601072" y="5949280"/>
            <a:ext cx="3096344" cy="41963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a:lstStyle>
          <a:p>
            <a:pPr algn="ct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事業実施区域　　</a:t>
            </a:r>
          </a:p>
        </p:txBody>
      </p:sp>
      <p:sp>
        <p:nvSpPr>
          <p:cNvPr id="22" name="正方形/長方形 21"/>
          <p:cNvSpPr/>
          <p:nvPr/>
        </p:nvSpPr>
        <p:spPr>
          <a:xfrm>
            <a:off x="5601072" y="6021288"/>
            <a:ext cx="648072" cy="290271"/>
          </a:xfrm>
          <a:prstGeom prst="rect">
            <a:avLst/>
          </a:prstGeom>
          <a:solidFill>
            <a:srgbClr val="FF0000">
              <a:alpha val="20000"/>
            </a:srgbClr>
          </a:solidFill>
          <a:ln w="38100">
            <a:solidFill>
              <a:srgbClr val="FF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23" name="正方形/長方形 22"/>
          <p:cNvSpPr/>
          <p:nvPr/>
        </p:nvSpPr>
        <p:spPr>
          <a:xfrm>
            <a:off x="1966119" y="3714944"/>
            <a:ext cx="933202" cy="246221"/>
          </a:xfrm>
          <a:prstGeom prst="rect">
            <a:avLst/>
          </a:prstGeom>
          <a:ln>
            <a:noFill/>
          </a:ln>
        </p:spPr>
        <p:txBody>
          <a:bodyPr wrap="square" rtlCol="0" anchor="ctr">
            <a:spAutoFit/>
          </a:bodyPr>
          <a:lstStyle/>
          <a:p>
            <a:pP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狭山池公園</a:t>
            </a:r>
            <a:r>
              <a:rPr kumimoji="1" lang="ja-JP" altLang="en-US" sz="1000" b="1" kern="0" dirty="0" smtClean="0">
                <a:solidFill>
                  <a:sysClr val="windowText" lastClr="000000"/>
                </a:solidFill>
                <a:latin typeface="HG丸ｺﾞｼｯｸM-PRO" pitchFamily="50" charset="-128"/>
                <a:ea typeface="HG丸ｺﾞｼｯｸM-PRO" pitchFamily="50" charset="-128"/>
              </a:rPr>
              <a:t>　</a:t>
            </a:r>
          </a:p>
        </p:txBody>
      </p:sp>
      <p:sp>
        <p:nvSpPr>
          <p:cNvPr id="4" name="スライド番号プレースホルダー 3"/>
          <p:cNvSpPr>
            <a:spLocks noGrp="1"/>
          </p:cNvSpPr>
          <p:nvPr>
            <p:ph type="sldNum" sz="quarter" idx="11"/>
          </p:nvPr>
        </p:nvSpPr>
        <p:spPr/>
        <p:txBody>
          <a:bodyPr/>
          <a:lstStyle/>
          <a:p>
            <a:fld id="{538D8650-1B90-4D75-98C0-310BA8AC8DB7}" type="slidenum">
              <a:rPr lang="ja-JP" altLang="en-US" smtClean="0"/>
              <a:pPr/>
              <a:t>10</a:t>
            </a:fld>
            <a:endParaRPr lang="en-US" altLang="ja-JP" dirty="0"/>
          </a:p>
        </p:txBody>
      </p:sp>
    </p:spTree>
    <p:extLst>
      <p:ext uri="{BB962C8B-B14F-4D97-AF65-F5344CB8AC3E}">
        <p14:creationId xmlns:p14="http://schemas.microsoft.com/office/powerpoint/2010/main" val="148919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2731" y="304795"/>
            <a:ext cx="9500215" cy="720000"/>
          </a:xfrm>
        </p:spPr>
        <p:txBody>
          <a:bodyPr/>
          <a:lstStyle/>
          <a:p>
            <a:r>
              <a:rPr lang="ja-JP" altLang="en-US" sz="2400" dirty="0" smtClean="0">
                <a:latin typeface="HGP創英角ｺﾞｼｯｸUB" panose="020B0900000000000000" pitchFamily="50" charset="-128"/>
                <a:ea typeface="HGP創英角ｺﾞｼｯｸUB" panose="020B0900000000000000" pitchFamily="50" charset="-128"/>
              </a:rPr>
              <a:t>活用事例　</a:t>
            </a:r>
            <a:r>
              <a:rPr lang="en-US" altLang="ja-JP" sz="2400" dirty="0" smtClean="0">
                <a:latin typeface="HGP創英角ｺﾞｼｯｸUB" panose="020B0900000000000000" pitchFamily="50" charset="-128"/>
                <a:ea typeface="HGP創英角ｺﾞｼｯｸUB" panose="020B0900000000000000" pitchFamily="50" charset="-128"/>
              </a:rPr>
              <a:t>3</a:t>
            </a:r>
            <a:r>
              <a:rPr lang="ja-JP" altLang="en-US" sz="2400" dirty="0" smtClean="0">
                <a:latin typeface="HGP創英角ｺﾞｼｯｸUB" panose="020B0900000000000000" pitchFamily="50" charset="-128"/>
                <a:ea typeface="HGP創英角ｺﾞｼｯｸUB" panose="020B0900000000000000" pitchFamily="50" charset="-128"/>
              </a:rPr>
              <a:t>　狭山池まつり（主催：狭山池まつり実行委員会）</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15" name="角丸四角形 14"/>
          <p:cNvSpPr/>
          <p:nvPr/>
        </p:nvSpPr>
        <p:spPr>
          <a:xfrm>
            <a:off x="231221" y="4173910"/>
            <a:ext cx="3425637" cy="49239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eaLnBrk="1" fontAlgn="auto" hangingPunct="1">
              <a:spcBef>
                <a:spcPts val="0"/>
              </a:spcBef>
              <a:spcAft>
                <a:spcPts val="0"/>
              </a:spcAft>
              <a:defRPr/>
            </a:pPr>
            <a:r>
              <a:rPr kumimoji="1" lang="ja-JP" altLang="en-US" b="1" kern="0" dirty="0" smtClean="0">
                <a:solidFill>
                  <a:sysClr val="windowText" lastClr="000000"/>
                </a:solidFill>
                <a:latin typeface="HGP創英角ﾎﾟｯﾌﾟ体" pitchFamily="50" charset="-128"/>
                <a:ea typeface="HGP創英角ﾎﾟｯﾌﾟ体" pitchFamily="50" charset="-128"/>
              </a:rPr>
              <a:t>通年事業</a:t>
            </a:r>
            <a:endParaRPr kumimoji="1" lang="en-US" altLang="ja-JP" b="1" kern="0" dirty="0">
              <a:solidFill>
                <a:sysClr val="windowText" lastClr="000000"/>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kumimoji="1" lang="ja-JP" altLang="en-US" sz="1400" b="1" kern="0" dirty="0" smtClean="0">
                <a:solidFill>
                  <a:sysClr val="windowText" lastClr="000000"/>
                </a:solidFill>
                <a:latin typeface="HG丸ｺﾞｼｯｸM-PRO" pitchFamily="50" charset="-128"/>
                <a:ea typeface="HG丸ｺﾞｼｯｸM-PRO" pitchFamily="50" charset="-128"/>
              </a:rPr>
              <a:t>クリーンアクション  　</a:t>
            </a:r>
            <a:r>
              <a:rPr kumimoji="1" lang="ja-JP" altLang="en-US" sz="1400" b="1" kern="0" dirty="0">
                <a:solidFill>
                  <a:sysClr val="windowText" lastClr="000000"/>
                </a:solidFill>
                <a:latin typeface="HG丸ｺﾞｼｯｸM-PRO" pitchFamily="50" charset="-128"/>
                <a:ea typeface="HG丸ｺﾞｼｯｸM-PRO" pitchFamily="50" charset="-128"/>
              </a:rPr>
              <a:t>　</a:t>
            </a:r>
            <a:r>
              <a:rPr kumimoji="1" lang="ja-JP" altLang="en-US" sz="1400" b="1" kern="0" dirty="0" smtClean="0">
                <a:solidFill>
                  <a:sysClr val="windowText" lastClr="000000"/>
                </a:solidFill>
                <a:latin typeface="HG丸ｺﾞｼｯｸM-PRO" pitchFamily="50" charset="-128"/>
                <a:ea typeface="HG丸ｺﾞｼｯｸM-PRO" pitchFamily="50" charset="-128"/>
              </a:rPr>
              <a:t>水質検査</a:t>
            </a:r>
            <a:endParaRPr kumimoji="1" lang="ja-JP" altLang="en-US" sz="1400" b="1" kern="0" dirty="0">
              <a:solidFill>
                <a:sysClr val="windowText" lastClr="000000"/>
              </a:solidFill>
              <a:latin typeface="HG丸ｺﾞｼｯｸM-PRO" pitchFamily="50" charset="-128"/>
              <a:ea typeface="HG丸ｺﾞｼｯｸM-PRO" pitchFamily="50" charset="-128"/>
            </a:endParaRPr>
          </a:p>
        </p:txBody>
      </p:sp>
      <p:sp>
        <p:nvSpPr>
          <p:cNvPr id="2" name="フレーム 1"/>
          <p:cNvSpPr/>
          <p:nvPr/>
        </p:nvSpPr>
        <p:spPr>
          <a:xfrm>
            <a:off x="222731" y="1066305"/>
            <a:ext cx="5685087" cy="1410980"/>
          </a:xfrm>
          <a:prstGeom prst="frame">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eaLnBrk="1" fontAlgn="auto" hangingPunct="1">
              <a:spcBef>
                <a:spcPts val="0"/>
              </a:spcBef>
              <a:spcAft>
                <a:spcPts val="0"/>
              </a:spcAft>
            </a:pPr>
            <a:r>
              <a:rPr kumimoji="1" lang="en-US" altLang="ja-JP"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2016</a:t>
            </a:r>
            <a:r>
              <a:rPr kumimoji="1" lang="ja-JP" altLang="en-US"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年　狭山池生誕</a:t>
            </a:r>
            <a:r>
              <a:rPr kumimoji="1" lang="en-US" altLang="ja-JP"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1400</a:t>
            </a:r>
            <a:r>
              <a:rPr kumimoji="1" lang="ja-JP" altLang="en-US"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年祭</a:t>
            </a:r>
            <a:endParaRPr kumimoji="1" lang="en-US" altLang="ja-JP"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pP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ONE</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FOR</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ALL</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ALL</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FOR</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ONE</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endPar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pP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平成</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28</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年</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4</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月</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23</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日（土）・</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24</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日（日）</a:t>
            </a:r>
            <a:r>
              <a:rPr kumimoji="1" lang="ja-JP" altLang="en-US"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2888" y="4787003"/>
            <a:ext cx="1614223" cy="1210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288553" y="6105342"/>
            <a:ext cx="5323648" cy="584775"/>
          </a:xfrm>
          <a:prstGeom prst="rect">
            <a:avLst/>
          </a:prstGeom>
          <a:ln>
            <a:solidFill>
              <a:sysClr val="windowText" lastClr="000000"/>
            </a:solidFill>
          </a:ln>
        </p:spPr>
        <p:txBody>
          <a:bodyPr wrap="square" rtlCol="0" anchor="ctr">
            <a:spAutoFit/>
          </a:bodyPr>
          <a:lstStyle/>
          <a:p>
            <a:pPr eaLnBrk="1" fontAlgn="auto" hangingPunct="1">
              <a:spcBef>
                <a:spcPts val="0"/>
              </a:spcBef>
              <a:spcAft>
                <a:spcPts val="0"/>
              </a:spcAft>
            </a:pPr>
            <a:r>
              <a:rPr kumimoji="1" lang="zh-TW" altLang="en-US" sz="1600" b="1" kern="0" dirty="0">
                <a:solidFill>
                  <a:sysClr val="windowText" lastClr="000000"/>
                </a:solidFill>
                <a:latin typeface="HG丸ｺﾞｼｯｸM-PRO" pitchFamily="50" charset="-128"/>
                <a:ea typeface="HG丸ｺﾞｼｯｸM-PRO" pitchFamily="50" charset="-128"/>
              </a:rPr>
              <a:t>平成２４年</a:t>
            </a:r>
            <a:r>
              <a:rPr kumimoji="1" lang="en-US" altLang="zh-TW" sz="1600" b="1" kern="0" dirty="0">
                <a:solidFill>
                  <a:sysClr val="windowText" lastClr="000000"/>
                </a:solidFill>
                <a:latin typeface="HG丸ｺﾞｼｯｸM-PRO" pitchFamily="50" charset="-128"/>
                <a:ea typeface="HG丸ｺﾞｼｯｸM-PRO" pitchFamily="50" charset="-128"/>
              </a:rPr>
              <a:t>7</a:t>
            </a:r>
            <a:r>
              <a:rPr kumimoji="1" lang="zh-TW" altLang="en-US" sz="1600" b="1" kern="0" dirty="0">
                <a:solidFill>
                  <a:sysClr val="windowText" lastClr="000000"/>
                </a:solidFill>
                <a:latin typeface="HG丸ｺﾞｼｯｸM-PRO" pitchFamily="50" charset="-128"/>
                <a:ea typeface="HG丸ｺﾞｼｯｸM-PRO" pitchFamily="50" charset="-128"/>
              </a:rPr>
              <a:t>月　</a:t>
            </a:r>
            <a:r>
              <a:rPr kumimoji="1" lang="zh-TW" altLang="en-US" sz="1600" b="1" kern="0" dirty="0" smtClean="0">
                <a:solidFill>
                  <a:sysClr val="windowText" lastClr="000000"/>
                </a:solidFill>
                <a:latin typeface="HG丸ｺﾞｼｯｸM-PRO" pitchFamily="50" charset="-128"/>
                <a:ea typeface="HG丸ｺﾞｼｯｸM-PRO" pitchFamily="50" charset="-128"/>
              </a:rPr>
              <a:t>環境省</a:t>
            </a:r>
            <a:r>
              <a:rPr kumimoji="1" lang="ja-JP" altLang="en-US" sz="1600" b="1" kern="0" dirty="0" smtClean="0">
                <a:solidFill>
                  <a:sysClr val="windowText" lastClr="000000"/>
                </a:solidFill>
                <a:latin typeface="HG丸ｺﾞｼｯｸM-PRO" pitchFamily="50" charset="-128"/>
                <a:ea typeface="HG丸ｺﾞｼｯｸM-PRO" pitchFamily="50" charset="-128"/>
              </a:rPr>
              <a:t>　</a:t>
            </a:r>
            <a:r>
              <a:rPr kumimoji="1" lang="zh-TW" altLang="en-US" sz="1600" b="1" kern="0" dirty="0" smtClean="0">
                <a:solidFill>
                  <a:sysClr val="windowText" lastClr="000000"/>
                </a:solidFill>
                <a:latin typeface="HG丸ｺﾞｼｯｸM-PRO" pitchFamily="50" charset="-128"/>
                <a:ea typeface="HG丸ｺﾞｼｯｸM-PRO" pitchFamily="50" charset="-128"/>
              </a:rPr>
              <a:t>「</a:t>
            </a:r>
            <a:r>
              <a:rPr kumimoji="1" lang="zh-TW" altLang="en-US" sz="1600" b="1" kern="0" dirty="0">
                <a:solidFill>
                  <a:sysClr val="windowText" lastClr="000000"/>
                </a:solidFill>
                <a:latin typeface="HG丸ｺﾞｼｯｸM-PRO" pitchFamily="50" charset="-128"/>
                <a:ea typeface="HG丸ｺﾞｼｯｸM-PRO" pitchFamily="50" charset="-128"/>
              </a:rPr>
              <a:t>地域環境美化功績者表彰」</a:t>
            </a:r>
          </a:p>
          <a:p>
            <a:pPr eaLnBrk="1" fontAlgn="auto" hangingPunct="1">
              <a:spcBef>
                <a:spcPts val="0"/>
              </a:spcBef>
              <a:spcAft>
                <a:spcPts val="0"/>
              </a:spcAft>
            </a:pPr>
            <a:r>
              <a:rPr kumimoji="1" lang="zh-TW" altLang="en-US" sz="1600" b="1" kern="0" dirty="0" smtClean="0">
                <a:solidFill>
                  <a:sysClr val="windowText" lastClr="000000"/>
                </a:solidFill>
                <a:latin typeface="HG丸ｺﾞｼｯｸM-PRO" pitchFamily="50" charset="-128"/>
                <a:ea typeface="HG丸ｺﾞｼｯｸM-PRO" pitchFamily="50" charset="-128"/>
              </a:rPr>
              <a:t>平成</a:t>
            </a:r>
            <a:r>
              <a:rPr kumimoji="1" lang="zh-TW" altLang="en-US" sz="1600" b="1" kern="0" dirty="0">
                <a:solidFill>
                  <a:sysClr val="windowText" lastClr="000000"/>
                </a:solidFill>
                <a:latin typeface="HG丸ｺﾞｼｯｸM-PRO" pitchFamily="50" charset="-128"/>
                <a:ea typeface="HG丸ｺﾞｼｯｸM-PRO" pitchFamily="50" charset="-128"/>
              </a:rPr>
              <a:t>２４年</a:t>
            </a:r>
            <a:r>
              <a:rPr kumimoji="1" lang="en-US" altLang="zh-TW" sz="1600" b="1" kern="0" dirty="0">
                <a:solidFill>
                  <a:sysClr val="windowText" lastClr="000000"/>
                </a:solidFill>
                <a:latin typeface="HG丸ｺﾞｼｯｸM-PRO" pitchFamily="50" charset="-128"/>
                <a:ea typeface="HG丸ｺﾞｼｯｸM-PRO" pitchFamily="50" charset="-128"/>
              </a:rPr>
              <a:t>8</a:t>
            </a:r>
            <a:r>
              <a:rPr kumimoji="1" lang="zh-TW" altLang="en-US" sz="1600" b="1" kern="0" dirty="0">
                <a:solidFill>
                  <a:sysClr val="windowText" lastClr="000000"/>
                </a:solidFill>
                <a:latin typeface="HG丸ｺﾞｼｯｸM-PRO" pitchFamily="50" charset="-128"/>
                <a:ea typeface="HG丸ｺﾞｼｯｸM-PRO" pitchFamily="50" charset="-128"/>
              </a:rPr>
              <a:t>月　国土</a:t>
            </a:r>
            <a:r>
              <a:rPr kumimoji="1" lang="zh-TW" altLang="en-US" sz="1600" b="1" kern="0" dirty="0" smtClean="0">
                <a:solidFill>
                  <a:sysClr val="windowText" lastClr="000000"/>
                </a:solidFill>
                <a:latin typeface="HG丸ｺﾞｼｯｸM-PRO" pitchFamily="50" charset="-128"/>
                <a:ea typeface="HG丸ｺﾞｼｯｸM-PRO" pitchFamily="50" charset="-128"/>
              </a:rPr>
              <a:t>交通省</a:t>
            </a:r>
            <a:r>
              <a:rPr kumimoji="1" lang="ja-JP" altLang="en-US" sz="1600" b="1" kern="0" dirty="0">
                <a:solidFill>
                  <a:sysClr val="windowText" lastClr="000000"/>
                </a:solidFill>
                <a:latin typeface="HG丸ｺﾞｼｯｸM-PRO" pitchFamily="50" charset="-128"/>
                <a:ea typeface="HG丸ｺﾞｼｯｸM-PRO" pitchFamily="50" charset="-128"/>
              </a:rPr>
              <a:t>　</a:t>
            </a:r>
            <a:r>
              <a:rPr kumimoji="1" lang="zh-TW" altLang="en-US" sz="1600" b="1" kern="0" dirty="0" smtClean="0">
                <a:solidFill>
                  <a:sysClr val="windowText" lastClr="000000"/>
                </a:solidFill>
                <a:latin typeface="HG丸ｺﾞｼｯｸM-PRO" pitchFamily="50" charset="-128"/>
                <a:ea typeface="HG丸ｺﾞｼｯｸM-PRO" pitchFamily="50" charset="-128"/>
              </a:rPr>
              <a:t>「</a:t>
            </a:r>
            <a:r>
              <a:rPr kumimoji="1" lang="zh-TW" altLang="en-US" sz="1600" b="1" kern="0" dirty="0">
                <a:solidFill>
                  <a:sysClr val="windowText" lastClr="000000"/>
                </a:solidFill>
                <a:latin typeface="HG丸ｺﾞｼｯｸM-PRO" pitchFamily="50" charset="-128"/>
                <a:ea typeface="HG丸ｺﾞｼｯｸM-PRO" pitchFamily="50" charset="-128"/>
              </a:rPr>
              <a:t>水資源功労者賞</a:t>
            </a:r>
            <a:r>
              <a:rPr kumimoji="1" lang="zh-TW" altLang="en-US" sz="1600" b="1" kern="0" dirty="0" smtClean="0">
                <a:solidFill>
                  <a:sysClr val="windowText" lastClr="000000"/>
                </a:solidFill>
                <a:latin typeface="HG丸ｺﾞｼｯｸM-PRO" pitchFamily="50" charset="-128"/>
                <a:ea typeface="HG丸ｺﾞｼｯｸM-PRO" pitchFamily="50" charset="-128"/>
              </a:rPr>
              <a:t>」</a:t>
            </a: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pic>
        <p:nvPicPr>
          <p:cNvPr id="7" name="Picture 2" descr="C:\Users\oj001217\Desktop\狭山池写真（灯火輪、花火、龍神舞台）\IMG_00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893" y="2530933"/>
            <a:ext cx="2354915" cy="15699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C:\Users\oj001217\Desktop\狭山池写真（灯火輪、花火、龍神舞台）\IMG_02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671" y="2593536"/>
            <a:ext cx="1932990" cy="2899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812" y="4787004"/>
            <a:ext cx="1552149" cy="1166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6035698" y="1035632"/>
            <a:ext cx="3687249" cy="338554"/>
          </a:xfrm>
          <a:prstGeom prst="rect">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600" b="1" kern="0" dirty="0" smtClean="0">
                <a:solidFill>
                  <a:sysClr val="windowText" lastClr="000000"/>
                </a:solidFill>
                <a:latin typeface="HG丸ｺﾞｼｯｸM-PRO" pitchFamily="50" charset="-128"/>
                <a:ea typeface="HG丸ｺﾞｼｯｸM-PRO" pitchFamily="50" charset="-128"/>
              </a:rPr>
              <a:t>平成</a:t>
            </a:r>
            <a:r>
              <a:rPr kumimoji="1" lang="en-US" altLang="ja-JP" sz="1600" b="1" kern="0" dirty="0" smtClean="0">
                <a:solidFill>
                  <a:sysClr val="windowText" lastClr="000000"/>
                </a:solidFill>
                <a:latin typeface="HG丸ｺﾞｼｯｸM-PRO" pitchFamily="50" charset="-128"/>
                <a:ea typeface="HG丸ｺﾞｼｯｸM-PRO" pitchFamily="50" charset="-128"/>
              </a:rPr>
              <a:t>28</a:t>
            </a:r>
            <a:r>
              <a:rPr kumimoji="1" lang="ja-JP" altLang="en-US" sz="1600" b="1" kern="0" dirty="0" smtClean="0">
                <a:solidFill>
                  <a:sysClr val="windowText" lastClr="000000"/>
                </a:solidFill>
                <a:latin typeface="HG丸ｺﾞｼｯｸM-PRO" pitchFamily="50" charset="-128"/>
                <a:ea typeface="HG丸ｺﾞｼｯｸM-PRO" pitchFamily="50" charset="-128"/>
              </a:rPr>
              <a:t>年　狭山池まつりのちらし</a:t>
            </a:r>
            <a:r>
              <a:rPr kumimoji="1" lang="ja-JP" altLang="en-US" sz="1400" b="1" kern="0" dirty="0" smtClean="0">
                <a:solidFill>
                  <a:sysClr val="windowText" lastClr="000000"/>
                </a:solidFill>
                <a:latin typeface="HG丸ｺﾞｼｯｸM-PRO" pitchFamily="50" charset="-128"/>
                <a:ea typeface="HG丸ｺﾞｼｯｸM-PRO" pitchFamily="50" charset="-128"/>
              </a:rPr>
              <a:t>　</a:t>
            </a:r>
          </a:p>
        </p:txBody>
      </p:sp>
      <p:sp>
        <p:nvSpPr>
          <p:cNvPr id="18" name="正方形/長方形 17"/>
          <p:cNvSpPr/>
          <p:nvPr/>
        </p:nvSpPr>
        <p:spPr>
          <a:xfrm>
            <a:off x="4160912" y="5559043"/>
            <a:ext cx="1224136" cy="246221"/>
          </a:xfrm>
          <a:prstGeom prst="rect">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ysClr val="windowText" lastClr="000000"/>
                </a:solidFill>
                <a:latin typeface="HG丸ｺﾞｼｯｸM-PRO" pitchFamily="50" charset="-128"/>
                <a:ea typeface="HG丸ｺﾞｼｯｸM-PRO" pitchFamily="50" charset="-128"/>
              </a:rPr>
              <a:t>灯火輪　</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5128" y="1422984"/>
            <a:ext cx="3530990" cy="4988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1"/>
          </p:nvPr>
        </p:nvSpPr>
        <p:spPr/>
        <p:txBody>
          <a:bodyPr/>
          <a:lstStyle/>
          <a:p>
            <a:fld id="{538D8650-1B90-4D75-98C0-310BA8AC8DB7}" type="slidenum">
              <a:rPr lang="ja-JP" altLang="en-US" smtClean="0"/>
              <a:pPr/>
              <a:t>11</a:t>
            </a:fld>
            <a:endParaRPr lang="en-US" altLang="ja-JP" dirty="0"/>
          </a:p>
        </p:txBody>
      </p:sp>
    </p:spTree>
    <p:extLst>
      <p:ext uri="{BB962C8B-B14F-4D97-AF65-F5344CB8AC3E}">
        <p14:creationId xmlns:p14="http://schemas.microsoft.com/office/powerpoint/2010/main" val="251827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44488" y="476672"/>
            <a:ext cx="9360000" cy="6048672"/>
          </a:xfrm>
        </p:spPr>
        <p:txBody>
          <a:bodyPr/>
          <a:lstStyle/>
          <a:p>
            <a:r>
              <a:rPr lang="en-US" altLang="ja-JP" sz="2400" b="1" dirty="0" smtClean="0">
                <a:latin typeface="HG丸ｺﾞｼｯｸM-PRO" pitchFamily="50" charset="-128"/>
                <a:ea typeface="HG丸ｺﾞｼｯｸM-PRO" pitchFamily="50" charset="-128"/>
                <a:cs typeface="Meiryo UI" panose="020B0604030504040204" pitchFamily="50" charset="-128"/>
              </a:rPr>
              <a:t/>
            </a:r>
            <a:br>
              <a:rPr lang="en-US" altLang="ja-JP" sz="2400" b="1" dirty="0" smtClean="0">
                <a:latin typeface="HG丸ｺﾞｼｯｸM-PRO" pitchFamily="50" charset="-128"/>
                <a:ea typeface="HG丸ｺﾞｼｯｸM-PRO" pitchFamily="50" charset="-128"/>
                <a:cs typeface="Meiryo UI" panose="020B0604030504040204" pitchFamily="50" charset="-128"/>
              </a:rPr>
            </a:br>
            <a:r>
              <a:rPr lang="en-US" altLang="ja-JP" sz="2400" b="1" dirty="0" smtClean="0">
                <a:latin typeface="HG丸ｺﾞｼｯｸM-PRO" pitchFamily="50" charset="-128"/>
                <a:ea typeface="HG丸ｺﾞｼｯｸM-PRO" pitchFamily="50" charset="-128"/>
                <a:cs typeface="Meiryo UI" panose="020B0604030504040204" pitchFamily="50" charset="-128"/>
              </a:rPr>
              <a:t/>
            </a:r>
            <a:br>
              <a:rPr lang="en-US" altLang="ja-JP" sz="2400" b="1" dirty="0" smtClean="0">
                <a:latin typeface="HG丸ｺﾞｼｯｸM-PRO" pitchFamily="50" charset="-128"/>
                <a:ea typeface="HG丸ｺﾞｼｯｸM-PRO" pitchFamily="50" charset="-128"/>
                <a:cs typeface="Meiryo UI" panose="020B0604030504040204" pitchFamily="50" charset="-128"/>
              </a:rPr>
            </a:br>
            <a:r>
              <a:rPr lang="en-US" altLang="ja-JP" sz="2400" dirty="0" smtClean="0">
                <a:latin typeface="HG丸ｺﾞｼｯｸM-PRO" pitchFamily="50" charset="-128"/>
                <a:ea typeface="HG丸ｺﾞｼｯｸM-PRO" pitchFamily="50" charset="-128"/>
                <a:cs typeface="Meiryo UI" panose="020B0604030504040204" pitchFamily="50" charset="-128"/>
              </a:rPr>
              <a:t/>
            </a:r>
            <a:br>
              <a:rPr lang="en-US" altLang="ja-JP" sz="2400" dirty="0" smtClean="0">
                <a:latin typeface="HG丸ｺﾞｼｯｸM-PRO" pitchFamily="50" charset="-128"/>
                <a:ea typeface="HG丸ｺﾞｼｯｸM-PRO" pitchFamily="50" charset="-128"/>
                <a:cs typeface="Meiryo UI" panose="020B0604030504040204" pitchFamily="50" charset="-128"/>
              </a:rPr>
            </a:br>
            <a:r>
              <a:rPr lang="ja-JP" altLang="en-US" sz="2400" dirty="0" smtClean="0">
                <a:latin typeface="HG丸ｺﾞｼｯｸM-PRO" pitchFamily="50" charset="-128"/>
                <a:ea typeface="HG丸ｺﾞｼｯｸM-PRO" pitchFamily="50" charset="-128"/>
                <a:cs typeface="Meiryo UI" panose="020B0604030504040204" pitchFamily="50" charset="-128"/>
              </a:rPr>
              <a:t>　　　</a:t>
            </a:r>
            <a:endParaRPr lang="ja-JP" altLang="en-US" sz="2400" dirty="0">
              <a:latin typeface="HG丸ｺﾞｼｯｸM-PRO" pitchFamily="50" charset="-128"/>
              <a:ea typeface="HG丸ｺﾞｼｯｸM-PRO" pitchFamily="50" charset="-128"/>
              <a:cs typeface="Meiryo UI" panose="020B0604030504040204" pitchFamily="50" charset="-128"/>
            </a:endParaRPr>
          </a:p>
        </p:txBody>
      </p:sp>
      <p:sp>
        <p:nvSpPr>
          <p:cNvPr id="8" name="テキスト ボックス 7"/>
          <p:cNvSpPr txBox="1"/>
          <p:nvPr/>
        </p:nvSpPr>
        <p:spPr>
          <a:xfrm>
            <a:off x="5169024" y="1691511"/>
            <a:ext cx="4248472" cy="3747180"/>
          </a:xfrm>
          <a:prstGeom prst="rect">
            <a:avLst/>
          </a:prstGeom>
          <a:noFill/>
        </p:spPr>
        <p:txBody>
          <a:bodyPr wrap="square" rtlCol="0">
            <a:spAutoFit/>
          </a:bodyPr>
          <a:lstStyle/>
          <a:p>
            <a:pPr>
              <a:lnSpc>
                <a:spcPts val="1900"/>
              </a:lnSpc>
            </a:pPr>
            <a:r>
              <a:rPr kumimoji="1" lang="ja-JP" altLang="en-US" sz="1400" dirty="0" smtClean="0">
                <a:latin typeface="HG創英角ｺﾞｼｯｸUB" pitchFamily="49" charset="-128"/>
                <a:ea typeface="HG創英角ｺﾞｼｯｸUB" pitchFamily="49" charset="-128"/>
              </a:rPr>
              <a:t>桜まつり～春～</a:t>
            </a:r>
            <a:endParaRPr kumimoji="1" lang="en-US" altLang="ja-JP" sz="1400" dirty="0" smtClean="0">
              <a:latin typeface="HG創英角ｺﾞｼｯｸUB" pitchFamily="49" charset="-128"/>
              <a:ea typeface="HG創英角ｺﾞｼｯｸUB" pitchFamily="49" charset="-128"/>
            </a:endParaRPr>
          </a:p>
          <a:p>
            <a:pPr>
              <a:lnSpc>
                <a:spcPts val="1900"/>
              </a:lnSpc>
            </a:pPr>
            <a:r>
              <a:rPr lang="ja-JP" altLang="en-US" sz="1400" dirty="0" smtClean="0">
                <a:latin typeface="HG創英角ｺﾞｼｯｸUB" pitchFamily="49" charset="-128"/>
                <a:ea typeface="HG創英角ｺﾞｼｯｸUB" pitchFamily="49" charset="-128"/>
              </a:rPr>
              <a:t>　場所：狭山池公園（北堤）：桜のライトアップ</a:t>
            </a:r>
            <a:endParaRPr lang="en-US" altLang="ja-JP" sz="1400" dirty="0" smtClean="0">
              <a:latin typeface="HG創英角ｺﾞｼｯｸUB" pitchFamily="49" charset="-128"/>
              <a:ea typeface="HG創英角ｺﾞｼｯｸUB" pitchFamily="49" charset="-128"/>
            </a:endParaRPr>
          </a:p>
          <a:p>
            <a:pPr>
              <a:lnSpc>
                <a:spcPts val="1900"/>
              </a:lnSpc>
            </a:pPr>
            <a:r>
              <a:rPr lang="ja-JP" altLang="en-US" sz="1400" dirty="0">
                <a:latin typeface="HG創英角ｺﾞｼｯｸUB" pitchFamily="49" charset="-128"/>
                <a:ea typeface="HG創英角ｺﾞｼｯｸUB" pitchFamily="49" charset="-128"/>
              </a:rPr>
              <a:t>　</a:t>
            </a:r>
            <a:r>
              <a:rPr lang="ja-JP" altLang="en-US" sz="1400" dirty="0" smtClean="0">
                <a:latin typeface="HG創英角ｺﾞｼｯｸUB" pitchFamily="49" charset="-128"/>
                <a:ea typeface="HG創英角ｺﾞｼｯｸUB" pitchFamily="49" charset="-128"/>
              </a:rPr>
              <a:t>　　　狭山池</a:t>
            </a:r>
            <a:r>
              <a:rPr lang="ja-JP" altLang="en-US" sz="1400" dirty="0">
                <a:latin typeface="HG創英角ｺﾞｼｯｸUB" pitchFamily="49" charset="-128"/>
                <a:ea typeface="HG創英角ｺﾞｼｯｸUB" pitchFamily="49" charset="-128"/>
              </a:rPr>
              <a:t>公園（北堤</a:t>
            </a:r>
            <a:r>
              <a:rPr lang="ja-JP" altLang="en-US" sz="1400" dirty="0" smtClean="0">
                <a:latin typeface="HG創英角ｺﾞｼｯｸUB" pitchFamily="49" charset="-128"/>
                <a:ea typeface="HG創英角ｺﾞｼｯｸUB" pitchFamily="49" charset="-128"/>
              </a:rPr>
              <a:t>）：イベント会場</a:t>
            </a:r>
            <a:endParaRPr lang="en-US" altLang="ja-JP" sz="1400" dirty="0" smtClean="0">
              <a:latin typeface="HG創英角ｺﾞｼｯｸUB" pitchFamily="49" charset="-128"/>
              <a:ea typeface="HG創英角ｺﾞｼｯｸUB" pitchFamily="49" charset="-128"/>
            </a:endParaRPr>
          </a:p>
          <a:p>
            <a:pPr>
              <a:lnSpc>
                <a:spcPts val="1900"/>
              </a:lnSpc>
            </a:pPr>
            <a:r>
              <a:rPr kumimoji="1" lang="ja-JP" altLang="en-US" sz="1400" dirty="0" smtClean="0">
                <a:latin typeface="HG創英角ｺﾞｼｯｸUB" pitchFamily="49" charset="-128"/>
                <a:ea typeface="HG創英角ｺﾞｼｯｸUB" pitchFamily="49" charset="-128"/>
              </a:rPr>
              <a:t>　期間：イベント</a:t>
            </a:r>
            <a:endParaRPr kumimoji="1" lang="en-US" altLang="ja-JP" sz="1400" dirty="0" smtClean="0">
              <a:latin typeface="HG創英角ｺﾞｼｯｸUB" pitchFamily="49" charset="-128"/>
              <a:ea typeface="HG創英角ｺﾞｼｯｸUB" pitchFamily="49" charset="-128"/>
            </a:endParaRPr>
          </a:p>
          <a:p>
            <a:pPr>
              <a:lnSpc>
                <a:spcPts val="1900"/>
              </a:lnSpc>
            </a:pPr>
            <a:r>
              <a:rPr kumimoji="1" lang="ja-JP" altLang="en-US" sz="1400" dirty="0">
                <a:latin typeface="HG創英角ｺﾞｼｯｸUB" pitchFamily="49" charset="-128"/>
                <a:ea typeface="HG創英角ｺﾞｼｯｸUB" pitchFamily="49" charset="-128"/>
              </a:rPr>
              <a:t>　</a:t>
            </a:r>
            <a:r>
              <a:rPr kumimoji="1" lang="ja-JP" altLang="en-US" sz="1400" dirty="0" smtClean="0">
                <a:latin typeface="HG創英角ｺﾞｼｯｸUB" pitchFamily="49" charset="-128"/>
                <a:ea typeface="HG創英角ｺﾞｼｯｸUB" pitchFamily="49" charset="-128"/>
              </a:rPr>
              <a:t>　　　 平成</a:t>
            </a:r>
            <a:r>
              <a:rPr kumimoji="1" lang="en-US" altLang="ja-JP" sz="1400" dirty="0" smtClean="0">
                <a:latin typeface="HG創英角ｺﾞｼｯｸUB" pitchFamily="49" charset="-128"/>
                <a:ea typeface="HG創英角ｺﾞｼｯｸUB" pitchFamily="49" charset="-128"/>
              </a:rPr>
              <a:t>28</a:t>
            </a:r>
            <a:r>
              <a:rPr kumimoji="1" lang="ja-JP" altLang="en-US" sz="1400" dirty="0" smtClean="0">
                <a:latin typeface="HG創英角ｺﾞｼｯｸUB" pitchFamily="49" charset="-128"/>
                <a:ea typeface="HG創英角ｺﾞｼｯｸUB" pitchFamily="49" charset="-128"/>
              </a:rPr>
              <a:t>年</a:t>
            </a:r>
            <a:r>
              <a:rPr kumimoji="1" lang="en-US" altLang="ja-JP" sz="1400" dirty="0" smtClean="0">
                <a:latin typeface="HG創英角ｺﾞｼｯｸUB" pitchFamily="49" charset="-128"/>
                <a:ea typeface="HG創英角ｺﾞｼｯｸUB" pitchFamily="49" charset="-128"/>
              </a:rPr>
              <a:t>4</a:t>
            </a:r>
            <a:r>
              <a:rPr kumimoji="1" lang="ja-JP" altLang="en-US" sz="1400" dirty="0" smtClean="0">
                <a:latin typeface="HG創英角ｺﾞｼｯｸUB" pitchFamily="49" charset="-128"/>
                <a:ea typeface="HG創英角ｺﾞｼｯｸUB" pitchFamily="49" charset="-128"/>
              </a:rPr>
              <a:t>月</a:t>
            </a:r>
            <a:r>
              <a:rPr kumimoji="1" lang="en-US" altLang="ja-JP" sz="1400" dirty="0" smtClean="0">
                <a:latin typeface="HG創英角ｺﾞｼｯｸUB" pitchFamily="49" charset="-128"/>
                <a:ea typeface="HG創英角ｺﾞｼｯｸUB" pitchFamily="49" charset="-128"/>
              </a:rPr>
              <a:t>2</a:t>
            </a:r>
            <a:r>
              <a:rPr kumimoji="1" lang="ja-JP" altLang="en-US" sz="1400" dirty="0" smtClean="0">
                <a:latin typeface="HG創英角ｺﾞｼｯｸUB" pitchFamily="49" charset="-128"/>
                <a:ea typeface="HG創英角ｺﾞｼｯｸUB" pitchFamily="49" charset="-128"/>
              </a:rPr>
              <a:t>日</a:t>
            </a:r>
            <a:r>
              <a:rPr kumimoji="1" lang="en-US" altLang="ja-JP" sz="1400" dirty="0" smtClean="0">
                <a:latin typeface="HG創英角ｺﾞｼｯｸUB" pitchFamily="49" charset="-128"/>
                <a:ea typeface="HG創英角ｺﾞｼｯｸUB" pitchFamily="49" charset="-128"/>
              </a:rPr>
              <a:t>(</a:t>
            </a:r>
            <a:r>
              <a:rPr kumimoji="1" lang="ja-JP" altLang="en-US" sz="1400" dirty="0" smtClean="0">
                <a:latin typeface="HG創英角ｺﾞｼｯｸUB" pitchFamily="49" charset="-128"/>
                <a:ea typeface="HG創英角ｺﾞｼｯｸUB" pitchFamily="49" charset="-128"/>
              </a:rPr>
              <a:t>土）</a:t>
            </a:r>
            <a:endParaRPr kumimoji="1" lang="en-US" altLang="ja-JP" sz="1400" dirty="0" smtClean="0">
              <a:latin typeface="HG創英角ｺﾞｼｯｸUB" pitchFamily="49" charset="-128"/>
              <a:ea typeface="HG創英角ｺﾞｼｯｸUB" pitchFamily="49" charset="-128"/>
            </a:endParaRPr>
          </a:p>
          <a:p>
            <a:pPr>
              <a:lnSpc>
                <a:spcPts val="1900"/>
              </a:lnSpc>
            </a:pPr>
            <a:r>
              <a:rPr kumimoji="1" lang="ja-JP" altLang="en-US" sz="1400" dirty="0" smtClean="0">
                <a:latin typeface="HG創英角ｺﾞｼｯｸUB" pitchFamily="49" charset="-128"/>
                <a:ea typeface="HG創英角ｺﾞｼｯｸUB" pitchFamily="49" charset="-128"/>
              </a:rPr>
              <a:t>　　　　桜のライトアップ</a:t>
            </a:r>
            <a:endParaRPr kumimoji="1" lang="en-US" altLang="ja-JP" sz="1400" dirty="0" smtClean="0">
              <a:latin typeface="HG創英角ｺﾞｼｯｸUB" pitchFamily="49" charset="-128"/>
              <a:ea typeface="HG創英角ｺﾞｼｯｸUB" pitchFamily="49" charset="-128"/>
            </a:endParaRPr>
          </a:p>
          <a:p>
            <a:pPr>
              <a:lnSpc>
                <a:spcPts val="1900"/>
              </a:lnSpc>
            </a:pPr>
            <a:r>
              <a:rPr kumimoji="1" lang="ja-JP" altLang="en-US" sz="1400" dirty="0">
                <a:latin typeface="HG創英角ｺﾞｼｯｸUB" pitchFamily="49" charset="-128"/>
                <a:ea typeface="HG創英角ｺﾞｼｯｸUB" pitchFamily="49" charset="-128"/>
              </a:rPr>
              <a:t>　</a:t>
            </a:r>
            <a:r>
              <a:rPr kumimoji="1" lang="ja-JP" altLang="en-US" sz="1400" dirty="0" smtClean="0">
                <a:latin typeface="HG創英角ｺﾞｼｯｸUB" pitchFamily="49" charset="-128"/>
                <a:ea typeface="HG創英角ｺﾞｼｯｸUB" pitchFamily="49" charset="-128"/>
              </a:rPr>
              <a:t>　　　 平成</a:t>
            </a:r>
            <a:r>
              <a:rPr kumimoji="1" lang="en-US" altLang="ja-JP" sz="1400" dirty="0" smtClean="0">
                <a:latin typeface="HG創英角ｺﾞｼｯｸUB" pitchFamily="49" charset="-128"/>
                <a:ea typeface="HG創英角ｺﾞｼｯｸUB" pitchFamily="49" charset="-128"/>
              </a:rPr>
              <a:t>28</a:t>
            </a:r>
            <a:r>
              <a:rPr kumimoji="1" lang="ja-JP" altLang="en-US" sz="1400" dirty="0" smtClean="0">
                <a:latin typeface="HG創英角ｺﾞｼｯｸUB" pitchFamily="49" charset="-128"/>
                <a:ea typeface="HG創英角ｺﾞｼｯｸUB" pitchFamily="49" charset="-128"/>
              </a:rPr>
              <a:t>年</a:t>
            </a:r>
            <a:r>
              <a:rPr kumimoji="1" lang="en-US" altLang="ja-JP" sz="1400" dirty="0" smtClean="0">
                <a:latin typeface="HG創英角ｺﾞｼｯｸUB" pitchFamily="49" charset="-128"/>
                <a:ea typeface="HG創英角ｺﾞｼｯｸUB" pitchFamily="49" charset="-128"/>
              </a:rPr>
              <a:t>3</a:t>
            </a:r>
            <a:r>
              <a:rPr kumimoji="1" lang="ja-JP" altLang="en-US" sz="1400" dirty="0" smtClean="0">
                <a:latin typeface="HG創英角ｺﾞｼｯｸUB" pitchFamily="49" charset="-128"/>
                <a:ea typeface="HG創英角ｺﾞｼｯｸUB" pitchFamily="49" charset="-128"/>
              </a:rPr>
              <a:t>月</a:t>
            </a:r>
            <a:r>
              <a:rPr kumimoji="1" lang="en-US" altLang="ja-JP" sz="1400" dirty="0" smtClean="0">
                <a:latin typeface="HG創英角ｺﾞｼｯｸUB" pitchFamily="49" charset="-128"/>
                <a:ea typeface="HG創英角ｺﾞｼｯｸUB" pitchFamily="49" charset="-128"/>
              </a:rPr>
              <a:t>25</a:t>
            </a:r>
            <a:r>
              <a:rPr kumimoji="1" lang="ja-JP" altLang="en-US" sz="1400" dirty="0" smtClean="0">
                <a:latin typeface="HG創英角ｺﾞｼｯｸUB" pitchFamily="49" charset="-128"/>
                <a:ea typeface="HG創英角ｺﾞｼｯｸUB" pitchFamily="49" charset="-128"/>
              </a:rPr>
              <a:t>日（金）</a:t>
            </a:r>
            <a:endParaRPr kumimoji="1" lang="en-US" altLang="ja-JP" sz="1400" dirty="0" smtClean="0">
              <a:latin typeface="HG創英角ｺﾞｼｯｸUB" pitchFamily="49" charset="-128"/>
              <a:ea typeface="HG創英角ｺﾞｼｯｸUB" pitchFamily="49" charset="-128"/>
            </a:endParaRPr>
          </a:p>
          <a:p>
            <a:pPr>
              <a:lnSpc>
                <a:spcPts val="1900"/>
              </a:lnSpc>
            </a:pPr>
            <a:r>
              <a:rPr kumimoji="1" lang="ja-JP" altLang="en-US" sz="1400" dirty="0" smtClean="0">
                <a:latin typeface="HG創英角ｺﾞｼｯｸUB" pitchFamily="49" charset="-128"/>
                <a:ea typeface="HG創英角ｺﾞｼｯｸUB" pitchFamily="49" charset="-128"/>
              </a:rPr>
              <a:t>　　　　　　　　～</a:t>
            </a:r>
            <a:r>
              <a:rPr kumimoji="1" lang="ja-JP" altLang="en-US" sz="1400" dirty="0">
                <a:latin typeface="HG創英角ｺﾞｼｯｸUB" pitchFamily="49" charset="-128"/>
                <a:ea typeface="HG創英角ｺﾞｼｯｸUB" pitchFamily="49" charset="-128"/>
              </a:rPr>
              <a:t>平成</a:t>
            </a:r>
            <a:r>
              <a:rPr kumimoji="1" lang="en-US" altLang="ja-JP" sz="1400" dirty="0">
                <a:latin typeface="HG創英角ｺﾞｼｯｸUB" pitchFamily="49" charset="-128"/>
                <a:ea typeface="HG創英角ｺﾞｼｯｸUB" pitchFamily="49" charset="-128"/>
              </a:rPr>
              <a:t>28</a:t>
            </a:r>
            <a:r>
              <a:rPr kumimoji="1" lang="ja-JP" altLang="en-US" sz="1400" dirty="0" smtClean="0">
                <a:latin typeface="HG創英角ｺﾞｼｯｸUB" pitchFamily="49" charset="-128"/>
                <a:ea typeface="HG創英角ｺﾞｼｯｸUB" pitchFamily="49" charset="-128"/>
              </a:rPr>
              <a:t>年</a:t>
            </a:r>
            <a:r>
              <a:rPr kumimoji="1" lang="en-US" altLang="ja-JP" sz="1400" dirty="0" smtClean="0">
                <a:latin typeface="HG創英角ｺﾞｼｯｸUB" pitchFamily="49" charset="-128"/>
                <a:ea typeface="HG創英角ｺﾞｼｯｸUB" pitchFamily="49" charset="-128"/>
              </a:rPr>
              <a:t>4</a:t>
            </a:r>
            <a:r>
              <a:rPr kumimoji="1" lang="ja-JP" altLang="en-US" sz="1400" dirty="0" smtClean="0">
                <a:latin typeface="HG創英角ｺﾞｼｯｸUB" pitchFamily="49" charset="-128"/>
                <a:ea typeface="HG創英角ｺﾞｼｯｸUB" pitchFamily="49" charset="-128"/>
              </a:rPr>
              <a:t>月</a:t>
            </a:r>
            <a:r>
              <a:rPr kumimoji="1" lang="en-US" altLang="ja-JP" sz="1400" dirty="0" smtClean="0">
                <a:latin typeface="HG創英角ｺﾞｼｯｸUB" pitchFamily="49" charset="-128"/>
                <a:ea typeface="HG創英角ｺﾞｼｯｸUB" pitchFamily="49" charset="-128"/>
              </a:rPr>
              <a:t>7</a:t>
            </a:r>
            <a:r>
              <a:rPr kumimoji="1" lang="ja-JP" altLang="en-US" sz="1400" dirty="0" smtClean="0">
                <a:latin typeface="HG創英角ｺﾞｼｯｸUB" pitchFamily="49" charset="-128"/>
                <a:ea typeface="HG創英角ｺﾞｼｯｸUB" pitchFamily="49" charset="-128"/>
              </a:rPr>
              <a:t>日（木）</a:t>
            </a:r>
            <a:endParaRPr kumimoji="1" lang="en-US" altLang="ja-JP" sz="1400" dirty="0">
              <a:latin typeface="HG創英角ｺﾞｼｯｸUB" pitchFamily="49" charset="-128"/>
              <a:ea typeface="HG創英角ｺﾞｼｯｸUB" pitchFamily="49" charset="-128"/>
            </a:endParaRPr>
          </a:p>
          <a:p>
            <a:pPr>
              <a:lnSpc>
                <a:spcPts val="1900"/>
              </a:lnSpc>
            </a:pPr>
            <a:r>
              <a:rPr kumimoji="1" lang="ja-JP" altLang="en-US" sz="1400" dirty="0" smtClean="0">
                <a:latin typeface="HG創英角ｺﾞｼｯｸUB" pitchFamily="49" charset="-128"/>
                <a:ea typeface="HG創英角ｺﾞｼｯｸUB" pitchFamily="49" charset="-128"/>
              </a:rPr>
              <a:t>　　　　（平成</a:t>
            </a:r>
            <a:r>
              <a:rPr kumimoji="1" lang="en-US" altLang="ja-JP" sz="1400" dirty="0" smtClean="0">
                <a:latin typeface="HG創英角ｺﾞｼｯｸUB" pitchFamily="49" charset="-128"/>
                <a:ea typeface="HG創英角ｺﾞｼｯｸUB" pitchFamily="49" charset="-128"/>
              </a:rPr>
              <a:t>27</a:t>
            </a:r>
            <a:r>
              <a:rPr kumimoji="1" lang="ja-JP" altLang="en-US" sz="1400" dirty="0" smtClean="0">
                <a:latin typeface="HG創英角ｺﾞｼｯｸUB" pitchFamily="49" charset="-128"/>
                <a:ea typeface="HG創英角ｺﾞｼｯｸUB" pitchFamily="49" charset="-128"/>
              </a:rPr>
              <a:t>年度来場者数： </a:t>
            </a:r>
            <a:r>
              <a:rPr kumimoji="1" lang="en-US" altLang="ja-JP" sz="1400" dirty="0" smtClean="0">
                <a:latin typeface="HG創英角ｺﾞｼｯｸUB" pitchFamily="49" charset="-128"/>
                <a:ea typeface="HG創英角ｺﾞｼｯｸUB" pitchFamily="49" charset="-128"/>
              </a:rPr>
              <a:t>7,000</a:t>
            </a:r>
            <a:r>
              <a:rPr kumimoji="1" lang="ja-JP" altLang="en-US" sz="1400" dirty="0" smtClean="0">
                <a:latin typeface="HG創英角ｺﾞｼｯｸUB" pitchFamily="49" charset="-128"/>
                <a:ea typeface="HG創英角ｺﾞｼｯｸUB" pitchFamily="49" charset="-128"/>
              </a:rPr>
              <a:t>人）</a:t>
            </a:r>
            <a:endParaRPr kumimoji="1" lang="en-US" altLang="ja-JP" sz="1400" dirty="0" smtClean="0">
              <a:latin typeface="HG創英角ｺﾞｼｯｸUB" pitchFamily="49" charset="-128"/>
              <a:ea typeface="HG創英角ｺﾞｼｯｸUB" pitchFamily="49" charset="-128"/>
            </a:endParaRPr>
          </a:p>
          <a:p>
            <a:pPr>
              <a:lnSpc>
                <a:spcPts val="1900"/>
              </a:lnSpc>
            </a:pPr>
            <a:r>
              <a:rPr kumimoji="1" lang="ja-JP" altLang="en-US" sz="1400" dirty="0">
                <a:latin typeface="HG創英角ｺﾞｼｯｸUB" pitchFamily="49" charset="-128"/>
                <a:ea typeface="HG創英角ｺﾞｼｯｸUB" pitchFamily="49" charset="-128"/>
              </a:rPr>
              <a:t>　</a:t>
            </a:r>
            <a:r>
              <a:rPr kumimoji="1" lang="ja-JP" altLang="en-US" sz="1400" dirty="0" smtClean="0">
                <a:latin typeface="HG創英角ｺﾞｼｯｸUB" pitchFamily="49" charset="-128"/>
                <a:ea typeface="HG創英角ｺﾞｼｯｸUB" pitchFamily="49" charset="-128"/>
              </a:rPr>
              <a:t>　　</a:t>
            </a:r>
            <a:r>
              <a:rPr kumimoji="1" lang="ja-JP" altLang="en-US" sz="1400" dirty="0">
                <a:latin typeface="HG創英角ｺﾞｼｯｸUB" pitchFamily="49" charset="-128"/>
                <a:ea typeface="HG創英角ｺﾞｼｯｸUB" pitchFamily="49" charset="-128"/>
              </a:rPr>
              <a:t>　（平成</a:t>
            </a:r>
            <a:r>
              <a:rPr kumimoji="1" lang="en-US" altLang="ja-JP" sz="1400" dirty="0" smtClean="0">
                <a:latin typeface="HG創英角ｺﾞｼｯｸUB" pitchFamily="49" charset="-128"/>
                <a:ea typeface="HG創英角ｺﾞｼｯｸUB" pitchFamily="49" charset="-128"/>
              </a:rPr>
              <a:t>28</a:t>
            </a:r>
            <a:r>
              <a:rPr kumimoji="1" lang="ja-JP" altLang="en-US" sz="1400" dirty="0" smtClean="0">
                <a:latin typeface="HG創英角ｺﾞｼｯｸUB" pitchFamily="49" charset="-128"/>
                <a:ea typeface="HG創英角ｺﾞｼｯｸUB" pitchFamily="49" charset="-128"/>
              </a:rPr>
              <a:t>年度</a:t>
            </a:r>
            <a:r>
              <a:rPr kumimoji="1" lang="ja-JP" altLang="en-US" sz="1400" dirty="0">
                <a:latin typeface="HG創英角ｺﾞｼｯｸUB" pitchFamily="49" charset="-128"/>
                <a:ea typeface="HG創英角ｺﾞｼｯｸUB" pitchFamily="49" charset="-128"/>
              </a:rPr>
              <a:t>来場者数</a:t>
            </a:r>
            <a:r>
              <a:rPr kumimoji="1" lang="ja-JP" altLang="en-US" sz="1400" dirty="0" smtClean="0">
                <a:latin typeface="HG創英角ｺﾞｼｯｸUB" pitchFamily="49" charset="-128"/>
                <a:ea typeface="HG創英角ｺﾞｼｯｸUB" pitchFamily="49" charset="-128"/>
              </a:rPr>
              <a:t>：</a:t>
            </a:r>
            <a:r>
              <a:rPr kumimoji="1" lang="en-US" altLang="ja-JP" sz="1400" dirty="0" smtClean="0">
                <a:latin typeface="HG創英角ｺﾞｼｯｸUB" pitchFamily="49" charset="-128"/>
                <a:ea typeface="HG創英角ｺﾞｼｯｸUB" pitchFamily="49" charset="-128"/>
              </a:rPr>
              <a:t>50,000</a:t>
            </a:r>
            <a:r>
              <a:rPr kumimoji="1" lang="ja-JP" altLang="en-US" sz="1400" dirty="0">
                <a:latin typeface="HG創英角ｺﾞｼｯｸUB" pitchFamily="49" charset="-128"/>
                <a:ea typeface="HG創英角ｺﾞｼｯｸUB" pitchFamily="49" charset="-128"/>
              </a:rPr>
              <a:t>人</a:t>
            </a:r>
            <a:r>
              <a:rPr kumimoji="1" lang="ja-JP" altLang="en-US" sz="1400" dirty="0" smtClean="0">
                <a:latin typeface="HG創英角ｺﾞｼｯｸUB" pitchFamily="49" charset="-128"/>
                <a:ea typeface="HG創英角ｺﾞｼｯｸUB" pitchFamily="49" charset="-128"/>
              </a:rPr>
              <a:t>）</a:t>
            </a:r>
            <a:endParaRPr kumimoji="1" lang="en-US" altLang="ja-JP" sz="1400" dirty="0" smtClean="0">
              <a:latin typeface="HG創英角ｺﾞｼｯｸUB" pitchFamily="49" charset="-128"/>
              <a:ea typeface="HG創英角ｺﾞｼｯｸUB" pitchFamily="49" charset="-128"/>
            </a:endParaRPr>
          </a:p>
          <a:p>
            <a:pPr>
              <a:lnSpc>
                <a:spcPts val="1900"/>
              </a:lnSpc>
            </a:pPr>
            <a:endParaRPr kumimoji="1" lang="en-US" altLang="ja-JP" sz="1400" dirty="0" smtClean="0">
              <a:latin typeface="HG創英角ｺﾞｼｯｸUB" pitchFamily="49" charset="-128"/>
              <a:ea typeface="HG創英角ｺﾞｼｯｸUB" pitchFamily="49" charset="-128"/>
            </a:endParaRPr>
          </a:p>
          <a:p>
            <a:pPr>
              <a:lnSpc>
                <a:spcPts val="1900"/>
              </a:lnSpc>
            </a:pPr>
            <a:r>
              <a:rPr kumimoji="1" lang="ja-JP" altLang="en-US" sz="1400" dirty="0" smtClean="0">
                <a:latin typeface="HG創英角ｺﾞｼｯｸUB" pitchFamily="49" charset="-128"/>
                <a:ea typeface="HG創英角ｺﾞｼｯｸUB" pitchFamily="49" charset="-128"/>
              </a:rPr>
              <a:t>桜まつり～冬～</a:t>
            </a:r>
            <a:endParaRPr kumimoji="1" lang="en-US" altLang="ja-JP" sz="1400" dirty="0" smtClean="0">
              <a:latin typeface="HG創英角ｺﾞｼｯｸUB" pitchFamily="49" charset="-128"/>
              <a:ea typeface="HG創英角ｺﾞｼｯｸUB" pitchFamily="49" charset="-128"/>
            </a:endParaRPr>
          </a:p>
          <a:p>
            <a:pPr>
              <a:lnSpc>
                <a:spcPts val="1900"/>
              </a:lnSpc>
            </a:pPr>
            <a:r>
              <a:rPr kumimoji="1" lang="ja-JP" altLang="en-US" sz="1400" dirty="0" smtClean="0">
                <a:latin typeface="HG創英角ｺﾞｼｯｸUB" pitchFamily="49" charset="-128"/>
                <a:ea typeface="HG創英角ｺﾞｼｯｸUB" pitchFamily="49" charset="-128"/>
              </a:rPr>
              <a:t>　場所：</a:t>
            </a:r>
            <a:r>
              <a:rPr lang="ja-JP" altLang="en-US" sz="1400" dirty="0">
                <a:latin typeface="HG創英角ｺﾞｼｯｸUB" pitchFamily="49" charset="-128"/>
                <a:ea typeface="HG創英角ｺﾞｼｯｸUB" pitchFamily="49" charset="-128"/>
              </a:rPr>
              <a:t>狭山池公園（北堤）</a:t>
            </a:r>
            <a:r>
              <a:rPr lang="ja-JP" altLang="en-US" sz="1400" dirty="0" smtClean="0">
                <a:latin typeface="HG創英角ｺﾞｼｯｸUB" pitchFamily="49" charset="-128"/>
                <a:ea typeface="HG創英角ｺﾞｼｯｸUB" pitchFamily="49" charset="-128"/>
              </a:rPr>
              <a:t>：イルミネーション</a:t>
            </a:r>
            <a:endParaRPr lang="en-US" altLang="ja-JP" sz="1400" dirty="0" smtClean="0">
              <a:latin typeface="HG創英角ｺﾞｼｯｸUB" pitchFamily="49" charset="-128"/>
              <a:ea typeface="HG創英角ｺﾞｼｯｸUB" pitchFamily="49" charset="-128"/>
            </a:endParaRPr>
          </a:p>
          <a:p>
            <a:pPr>
              <a:lnSpc>
                <a:spcPts val="1900"/>
              </a:lnSpc>
            </a:pPr>
            <a:r>
              <a:rPr kumimoji="1" lang="ja-JP" altLang="en-US" sz="1400" dirty="0" smtClean="0">
                <a:latin typeface="HG創英角ｺﾞｼｯｸUB" pitchFamily="49" charset="-128"/>
                <a:ea typeface="HG創英角ｺﾞｼｯｸUB" pitchFamily="49" charset="-128"/>
              </a:rPr>
              <a:t>　期間：</a:t>
            </a:r>
            <a:r>
              <a:rPr kumimoji="1" lang="ja-JP" altLang="en-US" sz="1400" dirty="0">
                <a:latin typeface="HG創英角ｺﾞｼｯｸUB" pitchFamily="49" charset="-128"/>
                <a:ea typeface="HG創英角ｺﾞｼｯｸUB" pitchFamily="49" charset="-128"/>
              </a:rPr>
              <a:t>平成</a:t>
            </a:r>
            <a:r>
              <a:rPr kumimoji="1" lang="en-US" altLang="ja-JP" sz="1400" dirty="0">
                <a:latin typeface="HG創英角ｺﾞｼｯｸUB" pitchFamily="49" charset="-128"/>
                <a:ea typeface="HG創英角ｺﾞｼｯｸUB" pitchFamily="49" charset="-128"/>
              </a:rPr>
              <a:t>28</a:t>
            </a:r>
            <a:r>
              <a:rPr kumimoji="1" lang="ja-JP" altLang="en-US" sz="1400" dirty="0" smtClean="0">
                <a:latin typeface="HG創英角ｺﾞｼｯｸUB" pitchFamily="49" charset="-128"/>
                <a:ea typeface="HG創英角ｺﾞｼｯｸUB" pitchFamily="49" charset="-128"/>
              </a:rPr>
              <a:t>年</a:t>
            </a:r>
            <a:r>
              <a:rPr kumimoji="1" lang="en-US" altLang="ja-JP" sz="1400" dirty="0" smtClean="0">
                <a:latin typeface="HG創英角ｺﾞｼｯｸUB" pitchFamily="49" charset="-128"/>
                <a:ea typeface="HG創英角ｺﾞｼｯｸUB" pitchFamily="49" charset="-128"/>
              </a:rPr>
              <a:t>12</a:t>
            </a:r>
            <a:r>
              <a:rPr kumimoji="1" lang="ja-JP" altLang="en-US" sz="1400" dirty="0" smtClean="0">
                <a:latin typeface="HG創英角ｺﾞｼｯｸUB" pitchFamily="49" charset="-128"/>
                <a:ea typeface="HG創英角ｺﾞｼｯｸUB" pitchFamily="49" charset="-128"/>
              </a:rPr>
              <a:t>月</a:t>
            </a:r>
            <a:r>
              <a:rPr kumimoji="1" lang="en-US" altLang="ja-JP" sz="1400" dirty="0">
                <a:latin typeface="HG創英角ｺﾞｼｯｸUB" pitchFamily="49" charset="-128"/>
                <a:ea typeface="HG創英角ｺﾞｼｯｸUB" pitchFamily="49" charset="-128"/>
              </a:rPr>
              <a:t>1</a:t>
            </a:r>
            <a:r>
              <a:rPr kumimoji="1" lang="ja-JP" altLang="en-US" sz="1400" dirty="0" smtClean="0">
                <a:latin typeface="HG創英角ｺﾞｼｯｸUB" pitchFamily="49" charset="-128"/>
                <a:ea typeface="HG創英角ｺﾞｼｯｸUB" pitchFamily="49" charset="-128"/>
              </a:rPr>
              <a:t>日（木）</a:t>
            </a:r>
            <a:endParaRPr kumimoji="1" lang="en-US" altLang="ja-JP" sz="1400" dirty="0">
              <a:latin typeface="HG創英角ｺﾞｼｯｸUB" pitchFamily="49" charset="-128"/>
              <a:ea typeface="HG創英角ｺﾞｼｯｸUB" pitchFamily="49" charset="-128"/>
            </a:endParaRPr>
          </a:p>
          <a:p>
            <a:pPr>
              <a:lnSpc>
                <a:spcPts val="1900"/>
              </a:lnSpc>
            </a:pPr>
            <a:r>
              <a:rPr kumimoji="1" lang="ja-JP" altLang="en-US" sz="1400" dirty="0">
                <a:latin typeface="HG創英角ｺﾞｼｯｸUB" pitchFamily="49" charset="-128"/>
                <a:ea typeface="HG創英角ｺﾞｼｯｸUB" pitchFamily="49" charset="-128"/>
              </a:rPr>
              <a:t>　　　　　　　</a:t>
            </a:r>
            <a:r>
              <a:rPr kumimoji="1" lang="ja-JP" altLang="en-US" sz="1400" dirty="0" smtClean="0">
                <a:latin typeface="HG創英角ｺﾞｼｯｸUB" pitchFamily="49" charset="-128"/>
                <a:ea typeface="HG創英角ｺﾞｼｯｸUB" pitchFamily="49" charset="-128"/>
              </a:rPr>
              <a:t>　</a:t>
            </a:r>
            <a:r>
              <a:rPr kumimoji="1" lang="ja-JP" altLang="en-US" sz="1400" dirty="0">
                <a:latin typeface="HG創英角ｺﾞｼｯｸUB" pitchFamily="49" charset="-128"/>
                <a:ea typeface="HG創英角ｺﾞｼｯｸUB" pitchFamily="49" charset="-128"/>
              </a:rPr>
              <a:t>　</a:t>
            </a:r>
            <a:r>
              <a:rPr kumimoji="1" lang="ja-JP" altLang="en-US" sz="1400" dirty="0" smtClean="0">
                <a:latin typeface="HG創英角ｺﾞｼｯｸUB" pitchFamily="49" charset="-128"/>
                <a:ea typeface="HG創英角ｺﾞｼｯｸUB" pitchFamily="49" charset="-128"/>
              </a:rPr>
              <a:t>～</a:t>
            </a:r>
            <a:r>
              <a:rPr kumimoji="1" lang="ja-JP" altLang="en-US" sz="1400" dirty="0">
                <a:latin typeface="HG創英角ｺﾞｼｯｸUB" pitchFamily="49" charset="-128"/>
                <a:ea typeface="HG創英角ｺﾞｼｯｸUB" pitchFamily="49" charset="-128"/>
              </a:rPr>
              <a:t>平成</a:t>
            </a:r>
            <a:r>
              <a:rPr kumimoji="1" lang="en-US" altLang="ja-JP" sz="1400" dirty="0">
                <a:latin typeface="HG創英角ｺﾞｼｯｸUB" pitchFamily="49" charset="-128"/>
                <a:ea typeface="HG創英角ｺﾞｼｯｸUB" pitchFamily="49" charset="-128"/>
              </a:rPr>
              <a:t>28</a:t>
            </a:r>
            <a:r>
              <a:rPr kumimoji="1" lang="ja-JP" altLang="en-US" sz="1400" dirty="0" smtClean="0">
                <a:latin typeface="HG創英角ｺﾞｼｯｸUB" pitchFamily="49" charset="-128"/>
                <a:ea typeface="HG創英角ｺﾞｼｯｸUB" pitchFamily="49" charset="-128"/>
              </a:rPr>
              <a:t>年</a:t>
            </a:r>
            <a:r>
              <a:rPr kumimoji="1" lang="en-US" altLang="ja-JP" sz="1400" dirty="0" smtClean="0">
                <a:latin typeface="HG創英角ｺﾞｼｯｸUB" pitchFamily="49" charset="-128"/>
                <a:ea typeface="HG創英角ｺﾞｼｯｸUB" pitchFamily="49" charset="-128"/>
              </a:rPr>
              <a:t>12</a:t>
            </a:r>
            <a:r>
              <a:rPr kumimoji="1" lang="ja-JP" altLang="en-US" sz="1400" dirty="0" smtClean="0">
                <a:latin typeface="HG創英角ｺﾞｼｯｸUB" pitchFamily="49" charset="-128"/>
                <a:ea typeface="HG創英角ｺﾞｼｯｸUB" pitchFamily="49" charset="-128"/>
              </a:rPr>
              <a:t>月</a:t>
            </a:r>
            <a:r>
              <a:rPr kumimoji="1" lang="en-US" altLang="ja-JP" sz="1400" dirty="0" smtClean="0">
                <a:latin typeface="HG創英角ｺﾞｼｯｸUB" pitchFamily="49" charset="-128"/>
                <a:ea typeface="HG創英角ｺﾞｼｯｸUB" pitchFamily="49" charset="-128"/>
              </a:rPr>
              <a:t>25</a:t>
            </a:r>
            <a:r>
              <a:rPr kumimoji="1" lang="ja-JP" altLang="en-US" sz="1400" dirty="0" smtClean="0">
                <a:latin typeface="HG創英角ｺﾞｼｯｸUB" pitchFamily="49" charset="-128"/>
                <a:ea typeface="HG創英角ｺﾞｼｯｸUB" pitchFamily="49" charset="-128"/>
              </a:rPr>
              <a:t>日（日）</a:t>
            </a:r>
            <a:endParaRPr kumimoji="1" lang="en-US" altLang="ja-JP" sz="1400" dirty="0" smtClean="0">
              <a:latin typeface="HG創英角ｺﾞｼｯｸUB" pitchFamily="49" charset="-128"/>
              <a:ea typeface="HG創英角ｺﾞｼｯｸUB" pitchFamily="49" charset="-128"/>
            </a:endParaRPr>
          </a:p>
        </p:txBody>
      </p:sp>
      <p:sp>
        <p:nvSpPr>
          <p:cNvPr id="6" name="タイトル 1"/>
          <p:cNvSpPr txBox="1">
            <a:spLocks/>
          </p:cNvSpPr>
          <p:nvPr/>
        </p:nvSpPr>
        <p:spPr bwMode="auto">
          <a:xfrm>
            <a:off x="529208" y="620688"/>
            <a:ext cx="896029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a:lstStyle>
          <a:p>
            <a:r>
              <a:rPr lang="ja-JP" altLang="en-US" sz="2400" dirty="0" smtClean="0">
                <a:latin typeface="HGP創英角ｺﾞｼｯｸUB" panose="020B0900000000000000" pitchFamily="50" charset="-128"/>
                <a:ea typeface="HGP創英角ｺﾞｼｯｸUB" panose="020B0900000000000000" pitchFamily="50" charset="-128"/>
              </a:rPr>
              <a:t>活用事例　</a:t>
            </a:r>
            <a:r>
              <a:rPr lang="en-US" altLang="ja-JP" sz="2400" dirty="0" smtClean="0">
                <a:latin typeface="HGP創英角ｺﾞｼｯｸUB" panose="020B0900000000000000" pitchFamily="50" charset="-128"/>
                <a:ea typeface="HGP創英角ｺﾞｼｯｸUB" panose="020B0900000000000000" pitchFamily="50" charset="-128"/>
              </a:rPr>
              <a:t>4</a:t>
            </a:r>
            <a:r>
              <a:rPr lang="ja-JP" altLang="en-US" sz="2400" dirty="0">
                <a:latin typeface="HGP創英角ｺﾞｼｯｸUB" panose="020B0900000000000000" pitchFamily="50" charset="-128"/>
                <a:ea typeface="HGP創英角ｺﾞｼｯｸUB" panose="020B0900000000000000" pitchFamily="50" charset="-128"/>
              </a:rPr>
              <a:t>　桜まつり　</a:t>
            </a:r>
          </a:p>
        </p:txBody>
      </p:sp>
      <p:sp>
        <p:nvSpPr>
          <p:cNvPr id="12" name="テキスト ボックス 11"/>
          <p:cNvSpPr txBox="1"/>
          <p:nvPr/>
        </p:nvSpPr>
        <p:spPr>
          <a:xfrm>
            <a:off x="1712640" y="3988435"/>
            <a:ext cx="1440160" cy="246221"/>
          </a:xfrm>
          <a:prstGeom prst="rect">
            <a:avLst/>
          </a:prstGeom>
          <a:noFill/>
        </p:spPr>
        <p:txBody>
          <a:bodyPr wrap="square" rtlCol="0">
            <a:spAutoFit/>
          </a:bodyPr>
          <a:lstStyle/>
          <a:p>
            <a:pPr algn="ctr"/>
            <a:r>
              <a:rPr kumimoji="1" lang="ja-JP" altLang="en-US" sz="1000" dirty="0" smtClean="0">
                <a:latin typeface="HG創英角ｺﾞｼｯｸUB" pitchFamily="49" charset="-128"/>
                <a:ea typeface="HG創英角ｺﾞｼｯｸUB" pitchFamily="49" charset="-128"/>
              </a:rPr>
              <a:t>狭山池公園</a:t>
            </a:r>
            <a:endParaRPr kumimoji="1" lang="ja-JP" altLang="en-US" sz="1000" dirty="0">
              <a:latin typeface="HG創英角ｺﾞｼｯｸUB" pitchFamily="49" charset="-128"/>
              <a:ea typeface="HG創英角ｺﾞｼｯｸUB" pitchFamily="49" charset="-128"/>
            </a:endParaRPr>
          </a:p>
        </p:txBody>
      </p:sp>
      <p:sp>
        <p:nvSpPr>
          <p:cNvPr id="16" name="テキスト ボックス 15"/>
          <p:cNvSpPr txBox="1"/>
          <p:nvPr/>
        </p:nvSpPr>
        <p:spPr>
          <a:xfrm>
            <a:off x="3152800" y="3623523"/>
            <a:ext cx="1440160" cy="246221"/>
          </a:xfrm>
          <a:prstGeom prst="rect">
            <a:avLst/>
          </a:prstGeom>
          <a:noFill/>
        </p:spPr>
        <p:txBody>
          <a:bodyPr wrap="square" rtlCol="0">
            <a:spAutoFit/>
          </a:bodyPr>
          <a:lstStyle/>
          <a:p>
            <a:pPr algn="ctr"/>
            <a:r>
              <a:rPr kumimoji="1" lang="ja-JP" altLang="en-US" sz="1000" dirty="0" smtClean="0">
                <a:latin typeface="HG創英角ｺﾞｼｯｸUB" pitchFamily="49" charset="-128"/>
                <a:ea typeface="HG創英角ｺﾞｼｯｸUB" pitchFamily="49" charset="-128"/>
              </a:rPr>
              <a:t>さやか公園</a:t>
            </a:r>
            <a:endParaRPr kumimoji="1" lang="ja-JP" altLang="en-US" sz="1000" dirty="0">
              <a:latin typeface="HG創英角ｺﾞｼｯｸUB" pitchFamily="49" charset="-128"/>
              <a:ea typeface="HG創英角ｺﾞｼｯｸUB" pitchFamily="49" charset="-128"/>
            </a:endParaRPr>
          </a:p>
        </p:txBody>
      </p:sp>
      <p:sp>
        <p:nvSpPr>
          <p:cNvPr id="18" name="テキスト ボックス 17"/>
          <p:cNvSpPr txBox="1"/>
          <p:nvPr/>
        </p:nvSpPr>
        <p:spPr>
          <a:xfrm>
            <a:off x="2504728" y="1772816"/>
            <a:ext cx="1440160" cy="246221"/>
          </a:xfrm>
          <a:prstGeom prst="rect">
            <a:avLst/>
          </a:prstGeom>
          <a:noFill/>
        </p:spPr>
        <p:txBody>
          <a:bodyPr wrap="square" rtlCol="0">
            <a:spAutoFit/>
          </a:bodyPr>
          <a:lstStyle/>
          <a:p>
            <a:pPr algn="ctr"/>
            <a:r>
              <a:rPr kumimoji="1" lang="ja-JP" altLang="en-US" sz="1000" smtClean="0">
                <a:latin typeface="HG創英角ｺﾞｼｯｸUB" pitchFamily="49" charset="-128"/>
                <a:ea typeface="HG創英角ｺﾞｼｯｸUB" pitchFamily="49" charset="-128"/>
              </a:rPr>
              <a:t>狭山池博物館</a:t>
            </a:r>
            <a:endParaRPr kumimoji="1" lang="ja-JP" altLang="en-US" sz="1000" dirty="0">
              <a:latin typeface="HG創英角ｺﾞｼｯｸUB" pitchFamily="49" charset="-128"/>
              <a:ea typeface="HG創英角ｺﾞｼｯｸUB" pitchFamily="49" charset="-128"/>
            </a:endParaRPr>
          </a:p>
        </p:txBody>
      </p:sp>
      <p:pic>
        <p:nvPicPr>
          <p:cNvPr id="13" name="Picture 2" descr="\\Ojsfls01\庁内情報共有\全庁共有\公園緑地G\空撮（歴史文化から）\_MG_9174(垂直気味⑩）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0513" y="1552876"/>
            <a:ext cx="4230594" cy="454042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
          <p:cNvSpPr txBox="1">
            <a:spLocks noChangeArrowheads="1"/>
          </p:cNvSpPr>
          <p:nvPr/>
        </p:nvSpPr>
        <p:spPr bwMode="auto">
          <a:xfrm>
            <a:off x="5601072" y="5961693"/>
            <a:ext cx="3096344" cy="41963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a:lstStyle>
          <a:p>
            <a:pPr algn="ct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事業実施区域　　</a:t>
            </a:r>
          </a:p>
        </p:txBody>
      </p:sp>
      <p:sp>
        <p:nvSpPr>
          <p:cNvPr id="22" name="正方形/長方形 21"/>
          <p:cNvSpPr/>
          <p:nvPr/>
        </p:nvSpPr>
        <p:spPr>
          <a:xfrm>
            <a:off x="5601072" y="6033701"/>
            <a:ext cx="648072" cy="290271"/>
          </a:xfrm>
          <a:prstGeom prst="rect">
            <a:avLst/>
          </a:prstGeom>
          <a:solidFill>
            <a:srgbClr val="FF0000">
              <a:alpha val="20000"/>
            </a:srgbClr>
          </a:solidFill>
          <a:ln w="38100">
            <a:solidFill>
              <a:srgbClr val="FF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14" name="正方形/長方形 13"/>
          <p:cNvSpPr/>
          <p:nvPr/>
        </p:nvSpPr>
        <p:spPr>
          <a:xfrm>
            <a:off x="1896446" y="2322560"/>
            <a:ext cx="1872867" cy="594416"/>
          </a:xfrm>
          <a:custGeom>
            <a:avLst/>
            <a:gdLst>
              <a:gd name="connsiteX0" fmla="*/ 0 w 648072"/>
              <a:gd name="connsiteY0" fmla="*/ 0 h 290271"/>
              <a:gd name="connsiteX1" fmla="*/ 648072 w 648072"/>
              <a:gd name="connsiteY1" fmla="*/ 0 h 290271"/>
              <a:gd name="connsiteX2" fmla="*/ 648072 w 648072"/>
              <a:gd name="connsiteY2" fmla="*/ 290271 h 290271"/>
              <a:gd name="connsiteX3" fmla="*/ 0 w 648072"/>
              <a:gd name="connsiteY3" fmla="*/ 290271 h 290271"/>
              <a:gd name="connsiteX4" fmla="*/ 0 w 648072"/>
              <a:gd name="connsiteY4" fmla="*/ 0 h 290271"/>
              <a:gd name="connsiteX0" fmla="*/ 0 w 1606363"/>
              <a:gd name="connsiteY0" fmla="*/ 0 h 526695"/>
              <a:gd name="connsiteX1" fmla="*/ 1606363 w 1606363"/>
              <a:gd name="connsiteY1" fmla="*/ 526695 h 526695"/>
              <a:gd name="connsiteX2" fmla="*/ 648072 w 1606363"/>
              <a:gd name="connsiteY2" fmla="*/ 290271 h 526695"/>
              <a:gd name="connsiteX3" fmla="*/ 0 w 1606363"/>
              <a:gd name="connsiteY3" fmla="*/ 290271 h 526695"/>
              <a:gd name="connsiteX4" fmla="*/ 0 w 1606363"/>
              <a:gd name="connsiteY4" fmla="*/ 0 h 526695"/>
              <a:gd name="connsiteX0" fmla="*/ 0 w 1606363"/>
              <a:gd name="connsiteY0" fmla="*/ 0 h 656031"/>
              <a:gd name="connsiteX1" fmla="*/ 1606363 w 1606363"/>
              <a:gd name="connsiteY1" fmla="*/ 526695 h 656031"/>
              <a:gd name="connsiteX2" fmla="*/ 1496635 w 1606363"/>
              <a:gd name="connsiteY2" fmla="*/ 656031 h 656031"/>
              <a:gd name="connsiteX3" fmla="*/ 0 w 1606363"/>
              <a:gd name="connsiteY3" fmla="*/ 290271 h 656031"/>
              <a:gd name="connsiteX4" fmla="*/ 0 w 1606363"/>
              <a:gd name="connsiteY4" fmla="*/ 0 h 656031"/>
              <a:gd name="connsiteX0" fmla="*/ 0 w 1606363"/>
              <a:gd name="connsiteY0" fmla="*/ 0 h 656031"/>
              <a:gd name="connsiteX1" fmla="*/ 1606363 w 1606363"/>
              <a:gd name="connsiteY1" fmla="*/ 526695 h 656031"/>
              <a:gd name="connsiteX2" fmla="*/ 1496635 w 1606363"/>
              <a:gd name="connsiteY2" fmla="*/ 656031 h 656031"/>
              <a:gd name="connsiteX3" fmla="*/ 87783 w 1606363"/>
              <a:gd name="connsiteY3" fmla="*/ 158598 h 656031"/>
              <a:gd name="connsiteX4" fmla="*/ 0 w 1606363"/>
              <a:gd name="connsiteY4" fmla="*/ 0 h 656031"/>
              <a:gd name="connsiteX0" fmla="*/ 0 w 1606363"/>
              <a:gd name="connsiteY0" fmla="*/ 0 h 597509"/>
              <a:gd name="connsiteX1" fmla="*/ 1606363 w 1606363"/>
              <a:gd name="connsiteY1" fmla="*/ 526695 h 597509"/>
              <a:gd name="connsiteX2" fmla="*/ 1489320 w 1606363"/>
              <a:gd name="connsiteY2" fmla="*/ 597509 h 597509"/>
              <a:gd name="connsiteX3" fmla="*/ 87783 w 1606363"/>
              <a:gd name="connsiteY3" fmla="*/ 158598 h 597509"/>
              <a:gd name="connsiteX4" fmla="*/ 0 w 1606363"/>
              <a:gd name="connsiteY4" fmla="*/ 0 h 597509"/>
              <a:gd name="connsiteX0" fmla="*/ 0 w 1489320"/>
              <a:gd name="connsiteY0" fmla="*/ 0 h 597509"/>
              <a:gd name="connsiteX1" fmla="*/ 1482005 w 1489320"/>
              <a:gd name="connsiteY1" fmla="*/ 512064 h 597509"/>
              <a:gd name="connsiteX2" fmla="*/ 1489320 w 1489320"/>
              <a:gd name="connsiteY2" fmla="*/ 597509 h 597509"/>
              <a:gd name="connsiteX3" fmla="*/ 87783 w 1489320"/>
              <a:gd name="connsiteY3" fmla="*/ 158598 h 597509"/>
              <a:gd name="connsiteX4" fmla="*/ 0 w 1489320"/>
              <a:gd name="connsiteY4" fmla="*/ 0 h 597509"/>
              <a:gd name="connsiteX0" fmla="*/ 0 w 1482005"/>
              <a:gd name="connsiteY0" fmla="*/ 0 h 609922"/>
              <a:gd name="connsiteX1" fmla="*/ 1482005 w 1482005"/>
              <a:gd name="connsiteY1" fmla="*/ 512064 h 609922"/>
              <a:gd name="connsiteX2" fmla="*/ 1468632 w 1482005"/>
              <a:gd name="connsiteY2" fmla="*/ 609922 h 609922"/>
              <a:gd name="connsiteX3" fmla="*/ 87783 w 1482005"/>
              <a:gd name="connsiteY3" fmla="*/ 158598 h 609922"/>
              <a:gd name="connsiteX4" fmla="*/ 0 w 1482005"/>
              <a:gd name="connsiteY4" fmla="*/ 0 h 609922"/>
              <a:gd name="connsiteX0" fmla="*/ 0 w 1465454"/>
              <a:gd name="connsiteY0" fmla="*/ 0 h 576822"/>
              <a:gd name="connsiteX1" fmla="*/ 1465454 w 1465454"/>
              <a:gd name="connsiteY1" fmla="*/ 478964 h 576822"/>
              <a:gd name="connsiteX2" fmla="*/ 1452081 w 1465454"/>
              <a:gd name="connsiteY2" fmla="*/ 576822 h 576822"/>
              <a:gd name="connsiteX3" fmla="*/ 71232 w 1465454"/>
              <a:gd name="connsiteY3" fmla="*/ 125498 h 576822"/>
              <a:gd name="connsiteX4" fmla="*/ 0 w 1465454"/>
              <a:gd name="connsiteY4" fmla="*/ 0 h 576822"/>
              <a:gd name="connsiteX0" fmla="*/ 0 w 1465454"/>
              <a:gd name="connsiteY0" fmla="*/ 20306 h 597128"/>
              <a:gd name="connsiteX1" fmla="*/ 140476 w 1465454"/>
              <a:gd name="connsiteY1" fmla="*/ 2539 h 597128"/>
              <a:gd name="connsiteX2" fmla="*/ 1465454 w 1465454"/>
              <a:gd name="connsiteY2" fmla="*/ 499270 h 597128"/>
              <a:gd name="connsiteX3" fmla="*/ 1452081 w 1465454"/>
              <a:gd name="connsiteY3" fmla="*/ 597128 h 597128"/>
              <a:gd name="connsiteX4" fmla="*/ 71232 w 1465454"/>
              <a:gd name="connsiteY4" fmla="*/ 145804 h 597128"/>
              <a:gd name="connsiteX5" fmla="*/ 0 w 1465454"/>
              <a:gd name="connsiteY5" fmla="*/ 20306 h 597128"/>
              <a:gd name="connsiteX0" fmla="*/ 0 w 1448904"/>
              <a:gd name="connsiteY0" fmla="*/ 48367 h 596227"/>
              <a:gd name="connsiteX1" fmla="*/ 123926 w 1448904"/>
              <a:gd name="connsiteY1" fmla="*/ 1638 h 596227"/>
              <a:gd name="connsiteX2" fmla="*/ 1448904 w 1448904"/>
              <a:gd name="connsiteY2" fmla="*/ 498369 h 596227"/>
              <a:gd name="connsiteX3" fmla="*/ 1435531 w 1448904"/>
              <a:gd name="connsiteY3" fmla="*/ 596227 h 596227"/>
              <a:gd name="connsiteX4" fmla="*/ 54682 w 1448904"/>
              <a:gd name="connsiteY4" fmla="*/ 144903 h 596227"/>
              <a:gd name="connsiteX5" fmla="*/ 0 w 1448904"/>
              <a:gd name="connsiteY5" fmla="*/ 48367 h 596227"/>
              <a:gd name="connsiteX0" fmla="*/ 0 w 1448904"/>
              <a:gd name="connsiteY0" fmla="*/ 1314 h 549174"/>
              <a:gd name="connsiteX1" fmla="*/ 119789 w 1448904"/>
              <a:gd name="connsiteY1" fmla="*/ 4235 h 549174"/>
              <a:gd name="connsiteX2" fmla="*/ 1448904 w 1448904"/>
              <a:gd name="connsiteY2" fmla="*/ 451316 h 549174"/>
              <a:gd name="connsiteX3" fmla="*/ 1435531 w 1448904"/>
              <a:gd name="connsiteY3" fmla="*/ 549174 h 549174"/>
              <a:gd name="connsiteX4" fmla="*/ 54682 w 1448904"/>
              <a:gd name="connsiteY4" fmla="*/ 97850 h 549174"/>
              <a:gd name="connsiteX5" fmla="*/ 0 w 1448904"/>
              <a:gd name="connsiteY5" fmla="*/ 1314 h 549174"/>
              <a:gd name="connsiteX0" fmla="*/ 0 w 1473729"/>
              <a:gd name="connsiteY0" fmla="*/ 1314 h 549174"/>
              <a:gd name="connsiteX1" fmla="*/ 119789 w 1473729"/>
              <a:gd name="connsiteY1" fmla="*/ 4235 h 549174"/>
              <a:gd name="connsiteX2" fmla="*/ 1473729 w 1473729"/>
              <a:gd name="connsiteY2" fmla="*/ 459591 h 549174"/>
              <a:gd name="connsiteX3" fmla="*/ 1435531 w 1473729"/>
              <a:gd name="connsiteY3" fmla="*/ 549174 h 549174"/>
              <a:gd name="connsiteX4" fmla="*/ 54682 w 1473729"/>
              <a:gd name="connsiteY4" fmla="*/ 97850 h 549174"/>
              <a:gd name="connsiteX5" fmla="*/ 0 w 1473729"/>
              <a:gd name="connsiteY5" fmla="*/ 1314 h 549174"/>
              <a:gd name="connsiteX0" fmla="*/ 0 w 1473729"/>
              <a:gd name="connsiteY0" fmla="*/ 1314 h 722951"/>
              <a:gd name="connsiteX1" fmla="*/ 119789 w 1473729"/>
              <a:gd name="connsiteY1" fmla="*/ 4235 h 722951"/>
              <a:gd name="connsiteX2" fmla="*/ 1473729 w 1473729"/>
              <a:gd name="connsiteY2" fmla="*/ 459591 h 722951"/>
              <a:gd name="connsiteX3" fmla="*/ 1390018 w 1473729"/>
              <a:gd name="connsiteY3" fmla="*/ 722951 h 722951"/>
              <a:gd name="connsiteX4" fmla="*/ 54682 w 1473729"/>
              <a:gd name="connsiteY4" fmla="*/ 97850 h 722951"/>
              <a:gd name="connsiteX5" fmla="*/ 0 w 1473729"/>
              <a:gd name="connsiteY5" fmla="*/ 1314 h 722951"/>
              <a:gd name="connsiteX0" fmla="*/ 0 w 1473729"/>
              <a:gd name="connsiteY0" fmla="*/ 1314 h 722951"/>
              <a:gd name="connsiteX1" fmla="*/ 119789 w 1473729"/>
              <a:gd name="connsiteY1" fmla="*/ 4235 h 722951"/>
              <a:gd name="connsiteX2" fmla="*/ 1473729 w 1473729"/>
              <a:gd name="connsiteY2" fmla="*/ 459591 h 722951"/>
              <a:gd name="connsiteX3" fmla="*/ 1390018 w 1473729"/>
              <a:gd name="connsiteY3" fmla="*/ 722951 h 722951"/>
              <a:gd name="connsiteX4" fmla="*/ 1174866 w 1473729"/>
              <a:gd name="connsiteY4" fmla="*/ 471779 h 722951"/>
              <a:gd name="connsiteX5" fmla="*/ 54682 w 1473729"/>
              <a:gd name="connsiteY5" fmla="*/ 97850 h 722951"/>
              <a:gd name="connsiteX6" fmla="*/ 0 w 1473729"/>
              <a:gd name="connsiteY6" fmla="*/ 1314 h 722951"/>
              <a:gd name="connsiteX0" fmla="*/ 0 w 1473729"/>
              <a:gd name="connsiteY0" fmla="*/ 1314 h 723450"/>
              <a:gd name="connsiteX1" fmla="*/ 119789 w 1473729"/>
              <a:gd name="connsiteY1" fmla="*/ 4235 h 723450"/>
              <a:gd name="connsiteX2" fmla="*/ 1473729 w 1473729"/>
              <a:gd name="connsiteY2" fmla="*/ 459591 h 723450"/>
              <a:gd name="connsiteX3" fmla="*/ 1390018 w 1473729"/>
              <a:gd name="connsiteY3" fmla="*/ 722951 h 723450"/>
              <a:gd name="connsiteX4" fmla="*/ 1141765 w 1473729"/>
              <a:gd name="connsiteY4" fmla="*/ 558668 h 723450"/>
              <a:gd name="connsiteX5" fmla="*/ 1174866 w 1473729"/>
              <a:gd name="connsiteY5" fmla="*/ 471779 h 723450"/>
              <a:gd name="connsiteX6" fmla="*/ 54682 w 1473729"/>
              <a:gd name="connsiteY6" fmla="*/ 97850 h 723450"/>
              <a:gd name="connsiteX7" fmla="*/ 0 w 1473729"/>
              <a:gd name="connsiteY7" fmla="*/ 1314 h 723450"/>
              <a:gd name="connsiteX0" fmla="*/ 0 w 1473729"/>
              <a:gd name="connsiteY0" fmla="*/ 1314 h 723450"/>
              <a:gd name="connsiteX1" fmla="*/ 119789 w 1473729"/>
              <a:gd name="connsiteY1" fmla="*/ 4235 h 723450"/>
              <a:gd name="connsiteX2" fmla="*/ 1473729 w 1473729"/>
              <a:gd name="connsiteY2" fmla="*/ 459591 h 723450"/>
              <a:gd name="connsiteX3" fmla="*/ 1390018 w 1473729"/>
              <a:gd name="connsiteY3" fmla="*/ 722951 h 723450"/>
              <a:gd name="connsiteX4" fmla="*/ 1141765 w 1473729"/>
              <a:gd name="connsiteY4" fmla="*/ 558668 h 723450"/>
              <a:gd name="connsiteX5" fmla="*/ 1174866 w 1473729"/>
              <a:gd name="connsiteY5" fmla="*/ 471779 h 723450"/>
              <a:gd name="connsiteX6" fmla="*/ 54682 w 1473729"/>
              <a:gd name="connsiteY6" fmla="*/ 97850 h 723450"/>
              <a:gd name="connsiteX7" fmla="*/ 0 w 1473729"/>
              <a:gd name="connsiteY7" fmla="*/ 1314 h 723450"/>
              <a:gd name="connsiteX0" fmla="*/ 0 w 1473729"/>
              <a:gd name="connsiteY0" fmla="*/ 1314 h 723450"/>
              <a:gd name="connsiteX1" fmla="*/ 119789 w 1473729"/>
              <a:gd name="connsiteY1" fmla="*/ 4235 h 723450"/>
              <a:gd name="connsiteX2" fmla="*/ 1473729 w 1473729"/>
              <a:gd name="connsiteY2" fmla="*/ 459591 h 723450"/>
              <a:gd name="connsiteX3" fmla="*/ 1390018 w 1473729"/>
              <a:gd name="connsiteY3" fmla="*/ 722951 h 723450"/>
              <a:gd name="connsiteX4" fmla="*/ 1141765 w 1473729"/>
              <a:gd name="connsiteY4" fmla="*/ 558668 h 723450"/>
              <a:gd name="connsiteX5" fmla="*/ 1187279 w 1473729"/>
              <a:gd name="connsiteY5" fmla="*/ 480054 h 723450"/>
              <a:gd name="connsiteX6" fmla="*/ 54682 w 1473729"/>
              <a:gd name="connsiteY6" fmla="*/ 97850 h 723450"/>
              <a:gd name="connsiteX7" fmla="*/ 0 w 1473729"/>
              <a:gd name="connsiteY7" fmla="*/ 1314 h 723450"/>
              <a:gd name="connsiteX0" fmla="*/ 0 w 1473729"/>
              <a:gd name="connsiteY0" fmla="*/ 1314 h 732175"/>
              <a:gd name="connsiteX1" fmla="*/ 119789 w 1473729"/>
              <a:gd name="connsiteY1" fmla="*/ 4235 h 732175"/>
              <a:gd name="connsiteX2" fmla="*/ 1473729 w 1473729"/>
              <a:gd name="connsiteY2" fmla="*/ 459591 h 732175"/>
              <a:gd name="connsiteX3" fmla="*/ 1390018 w 1473729"/>
              <a:gd name="connsiteY3" fmla="*/ 722951 h 732175"/>
              <a:gd name="connsiteX4" fmla="*/ 1125215 w 1473729"/>
              <a:gd name="connsiteY4" fmla="*/ 695206 h 732175"/>
              <a:gd name="connsiteX5" fmla="*/ 1141765 w 1473729"/>
              <a:gd name="connsiteY5" fmla="*/ 558668 h 732175"/>
              <a:gd name="connsiteX6" fmla="*/ 1187279 w 1473729"/>
              <a:gd name="connsiteY6" fmla="*/ 480054 h 732175"/>
              <a:gd name="connsiteX7" fmla="*/ 54682 w 1473729"/>
              <a:gd name="connsiteY7" fmla="*/ 97850 h 732175"/>
              <a:gd name="connsiteX8" fmla="*/ 0 w 1473729"/>
              <a:gd name="connsiteY8" fmla="*/ 1314 h 732175"/>
              <a:gd name="connsiteX0" fmla="*/ 0 w 1473729"/>
              <a:gd name="connsiteY0" fmla="*/ 1314 h 725666"/>
              <a:gd name="connsiteX1" fmla="*/ 119789 w 1473729"/>
              <a:gd name="connsiteY1" fmla="*/ 4235 h 725666"/>
              <a:gd name="connsiteX2" fmla="*/ 1473729 w 1473729"/>
              <a:gd name="connsiteY2" fmla="*/ 459591 h 725666"/>
              <a:gd name="connsiteX3" fmla="*/ 1390018 w 1473729"/>
              <a:gd name="connsiteY3" fmla="*/ 722951 h 725666"/>
              <a:gd name="connsiteX4" fmla="*/ 1183141 w 1473729"/>
              <a:gd name="connsiteY4" fmla="*/ 591767 h 725666"/>
              <a:gd name="connsiteX5" fmla="*/ 1141765 w 1473729"/>
              <a:gd name="connsiteY5" fmla="*/ 558668 h 725666"/>
              <a:gd name="connsiteX6" fmla="*/ 1187279 w 1473729"/>
              <a:gd name="connsiteY6" fmla="*/ 480054 h 725666"/>
              <a:gd name="connsiteX7" fmla="*/ 54682 w 1473729"/>
              <a:gd name="connsiteY7" fmla="*/ 97850 h 725666"/>
              <a:gd name="connsiteX8" fmla="*/ 0 w 1473729"/>
              <a:gd name="connsiteY8" fmla="*/ 1314 h 725666"/>
              <a:gd name="connsiteX0" fmla="*/ 0 w 1473729"/>
              <a:gd name="connsiteY0" fmla="*/ 1314 h 726634"/>
              <a:gd name="connsiteX1" fmla="*/ 119789 w 1473729"/>
              <a:gd name="connsiteY1" fmla="*/ 4235 h 726634"/>
              <a:gd name="connsiteX2" fmla="*/ 1473729 w 1473729"/>
              <a:gd name="connsiteY2" fmla="*/ 459591 h 726634"/>
              <a:gd name="connsiteX3" fmla="*/ 1390018 w 1473729"/>
              <a:gd name="connsiteY3" fmla="*/ 722951 h 726634"/>
              <a:gd name="connsiteX4" fmla="*/ 1265892 w 1473729"/>
              <a:gd name="connsiteY4" fmla="*/ 509016 h 726634"/>
              <a:gd name="connsiteX5" fmla="*/ 1183141 w 1473729"/>
              <a:gd name="connsiteY5" fmla="*/ 591767 h 726634"/>
              <a:gd name="connsiteX6" fmla="*/ 1141765 w 1473729"/>
              <a:gd name="connsiteY6" fmla="*/ 558668 h 726634"/>
              <a:gd name="connsiteX7" fmla="*/ 1187279 w 1473729"/>
              <a:gd name="connsiteY7" fmla="*/ 480054 h 726634"/>
              <a:gd name="connsiteX8" fmla="*/ 54682 w 1473729"/>
              <a:gd name="connsiteY8" fmla="*/ 97850 h 726634"/>
              <a:gd name="connsiteX9" fmla="*/ 0 w 1473729"/>
              <a:gd name="connsiteY9" fmla="*/ 1314 h 726634"/>
              <a:gd name="connsiteX0" fmla="*/ 0 w 1473729"/>
              <a:gd name="connsiteY0" fmla="*/ 1314 h 726634"/>
              <a:gd name="connsiteX1" fmla="*/ 119789 w 1473729"/>
              <a:gd name="connsiteY1" fmla="*/ 4235 h 726634"/>
              <a:gd name="connsiteX2" fmla="*/ 1473729 w 1473729"/>
              <a:gd name="connsiteY2" fmla="*/ 459591 h 726634"/>
              <a:gd name="connsiteX3" fmla="*/ 1390018 w 1473729"/>
              <a:gd name="connsiteY3" fmla="*/ 722951 h 726634"/>
              <a:gd name="connsiteX4" fmla="*/ 1265892 w 1473729"/>
              <a:gd name="connsiteY4" fmla="*/ 509016 h 726634"/>
              <a:gd name="connsiteX5" fmla="*/ 1183141 w 1473729"/>
              <a:gd name="connsiteY5" fmla="*/ 591767 h 726634"/>
              <a:gd name="connsiteX6" fmla="*/ 1141765 w 1473729"/>
              <a:gd name="connsiteY6" fmla="*/ 558668 h 726634"/>
              <a:gd name="connsiteX7" fmla="*/ 1187279 w 1473729"/>
              <a:gd name="connsiteY7" fmla="*/ 480054 h 726634"/>
              <a:gd name="connsiteX8" fmla="*/ 54682 w 1473729"/>
              <a:gd name="connsiteY8" fmla="*/ 97850 h 726634"/>
              <a:gd name="connsiteX9" fmla="*/ 0 w 1473729"/>
              <a:gd name="connsiteY9" fmla="*/ 1314 h 726634"/>
              <a:gd name="connsiteX0" fmla="*/ 0 w 1473729"/>
              <a:gd name="connsiteY0" fmla="*/ 1314 h 725448"/>
              <a:gd name="connsiteX1" fmla="*/ 119789 w 1473729"/>
              <a:gd name="connsiteY1" fmla="*/ 4235 h 725448"/>
              <a:gd name="connsiteX2" fmla="*/ 1473729 w 1473729"/>
              <a:gd name="connsiteY2" fmla="*/ 459591 h 725448"/>
              <a:gd name="connsiteX3" fmla="*/ 1390018 w 1473729"/>
              <a:gd name="connsiteY3" fmla="*/ 722951 h 725448"/>
              <a:gd name="connsiteX4" fmla="*/ 1468632 w 1473729"/>
              <a:gd name="connsiteY4" fmla="*/ 579354 h 725448"/>
              <a:gd name="connsiteX5" fmla="*/ 1265892 w 1473729"/>
              <a:gd name="connsiteY5" fmla="*/ 509016 h 725448"/>
              <a:gd name="connsiteX6" fmla="*/ 1183141 w 1473729"/>
              <a:gd name="connsiteY6" fmla="*/ 591767 h 725448"/>
              <a:gd name="connsiteX7" fmla="*/ 1141765 w 1473729"/>
              <a:gd name="connsiteY7" fmla="*/ 558668 h 725448"/>
              <a:gd name="connsiteX8" fmla="*/ 1187279 w 1473729"/>
              <a:gd name="connsiteY8" fmla="*/ 480054 h 725448"/>
              <a:gd name="connsiteX9" fmla="*/ 54682 w 1473729"/>
              <a:gd name="connsiteY9" fmla="*/ 97850 h 725448"/>
              <a:gd name="connsiteX10" fmla="*/ 0 w 1473729"/>
              <a:gd name="connsiteY10" fmla="*/ 1314 h 725448"/>
              <a:gd name="connsiteX0" fmla="*/ 0 w 1557209"/>
              <a:gd name="connsiteY0" fmla="*/ 1314 h 725448"/>
              <a:gd name="connsiteX1" fmla="*/ 119789 w 1557209"/>
              <a:gd name="connsiteY1" fmla="*/ 4235 h 725448"/>
              <a:gd name="connsiteX2" fmla="*/ 1473729 w 1557209"/>
              <a:gd name="connsiteY2" fmla="*/ 459591 h 725448"/>
              <a:gd name="connsiteX3" fmla="*/ 1555521 w 1557209"/>
              <a:gd name="connsiteY3" fmla="*/ 525566 h 725448"/>
              <a:gd name="connsiteX4" fmla="*/ 1390018 w 1557209"/>
              <a:gd name="connsiteY4" fmla="*/ 722951 h 725448"/>
              <a:gd name="connsiteX5" fmla="*/ 1468632 w 1557209"/>
              <a:gd name="connsiteY5" fmla="*/ 579354 h 725448"/>
              <a:gd name="connsiteX6" fmla="*/ 1265892 w 1557209"/>
              <a:gd name="connsiteY6" fmla="*/ 509016 h 725448"/>
              <a:gd name="connsiteX7" fmla="*/ 1183141 w 1557209"/>
              <a:gd name="connsiteY7" fmla="*/ 591767 h 725448"/>
              <a:gd name="connsiteX8" fmla="*/ 1141765 w 1557209"/>
              <a:gd name="connsiteY8" fmla="*/ 558668 h 725448"/>
              <a:gd name="connsiteX9" fmla="*/ 1187279 w 1557209"/>
              <a:gd name="connsiteY9" fmla="*/ 480054 h 725448"/>
              <a:gd name="connsiteX10" fmla="*/ 54682 w 1557209"/>
              <a:gd name="connsiteY10" fmla="*/ 97850 h 725448"/>
              <a:gd name="connsiteX11" fmla="*/ 0 w 1557209"/>
              <a:gd name="connsiteY11" fmla="*/ 1314 h 725448"/>
              <a:gd name="connsiteX0" fmla="*/ 0 w 1555521"/>
              <a:gd name="connsiteY0" fmla="*/ 1314 h 725448"/>
              <a:gd name="connsiteX1" fmla="*/ 119789 w 1555521"/>
              <a:gd name="connsiteY1" fmla="*/ 4235 h 725448"/>
              <a:gd name="connsiteX2" fmla="*/ 1473729 w 1555521"/>
              <a:gd name="connsiteY2" fmla="*/ 459591 h 725448"/>
              <a:gd name="connsiteX3" fmla="*/ 1555521 w 1555521"/>
              <a:gd name="connsiteY3" fmla="*/ 525566 h 725448"/>
              <a:gd name="connsiteX4" fmla="*/ 1390018 w 1555521"/>
              <a:gd name="connsiteY4" fmla="*/ 722951 h 725448"/>
              <a:gd name="connsiteX5" fmla="*/ 1468632 w 1555521"/>
              <a:gd name="connsiteY5" fmla="*/ 579354 h 725448"/>
              <a:gd name="connsiteX6" fmla="*/ 1265892 w 1555521"/>
              <a:gd name="connsiteY6" fmla="*/ 509016 h 725448"/>
              <a:gd name="connsiteX7" fmla="*/ 1183141 w 1555521"/>
              <a:gd name="connsiteY7" fmla="*/ 591767 h 725448"/>
              <a:gd name="connsiteX8" fmla="*/ 1141765 w 1555521"/>
              <a:gd name="connsiteY8" fmla="*/ 558668 h 725448"/>
              <a:gd name="connsiteX9" fmla="*/ 1187279 w 1555521"/>
              <a:gd name="connsiteY9" fmla="*/ 480054 h 725448"/>
              <a:gd name="connsiteX10" fmla="*/ 54682 w 1555521"/>
              <a:gd name="connsiteY10" fmla="*/ 97850 h 725448"/>
              <a:gd name="connsiteX11" fmla="*/ 0 w 1555521"/>
              <a:gd name="connsiteY11" fmla="*/ 1314 h 725448"/>
              <a:gd name="connsiteX0" fmla="*/ 0 w 1605204"/>
              <a:gd name="connsiteY0" fmla="*/ 1314 h 736582"/>
              <a:gd name="connsiteX1" fmla="*/ 119789 w 1605204"/>
              <a:gd name="connsiteY1" fmla="*/ 4235 h 736582"/>
              <a:gd name="connsiteX2" fmla="*/ 1473729 w 1605204"/>
              <a:gd name="connsiteY2" fmla="*/ 459591 h 736582"/>
              <a:gd name="connsiteX3" fmla="*/ 1555521 w 1605204"/>
              <a:gd name="connsiteY3" fmla="*/ 525566 h 736582"/>
              <a:gd name="connsiteX4" fmla="*/ 1601034 w 1605204"/>
              <a:gd name="connsiteY4" fmla="*/ 736582 h 736582"/>
              <a:gd name="connsiteX5" fmla="*/ 1390018 w 1605204"/>
              <a:gd name="connsiteY5" fmla="*/ 722951 h 736582"/>
              <a:gd name="connsiteX6" fmla="*/ 1468632 w 1605204"/>
              <a:gd name="connsiteY6" fmla="*/ 579354 h 736582"/>
              <a:gd name="connsiteX7" fmla="*/ 1265892 w 1605204"/>
              <a:gd name="connsiteY7" fmla="*/ 509016 h 736582"/>
              <a:gd name="connsiteX8" fmla="*/ 1183141 w 1605204"/>
              <a:gd name="connsiteY8" fmla="*/ 591767 h 736582"/>
              <a:gd name="connsiteX9" fmla="*/ 1141765 w 1605204"/>
              <a:gd name="connsiteY9" fmla="*/ 558668 h 736582"/>
              <a:gd name="connsiteX10" fmla="*/ 1187279 w 1605204"/>
              <a:gd name="connsiteY10" fmla="*/ 480054 h 736582"/>
              <a:gd name="connsiteX11" fmla="*/ 54682 w 1605204"/>
              <a:gd name="connsiteY11" fmla="*/ 97850 h 736582"/>
              <a:gd name="connsiteX12" fmla="*/ 0 w 1605204"/>
              <a:gd name="connsiteY12"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468632 w 1601034"/>
              <a:gd name="connsiteY6" fmla="*/ 579354 h 736582"/>
              <a:gd name="connsiteX7" fmla="*/ 1265892 w 1601034"/>
              <a:gd name="connsiteY7" fmla="*/ 509016 h 736582"/>
              <a:gd name="connsiteX8" fmla="*/ 1183141 w 1601034"/>
              <a:gd name="connsiteY8" fmla="*/ 591767 h 736582"/>
              <a:gd name="connsiteX9" fmla="*/ 1141765 w 1601034"/>
              <a:gd name="connsiteY9" fmla="*/ 558668 h 736582"/>
              <a:gd name="connsiteX10" fmla="*/ 1187279 w 1601034"/>
              <a:gd name="connsiteY10" fmla="*/ 480054 h 736582"/>
              <a:gd name="connsiteX11" fmla="*/ 54682 w 1601034"/>
              <a:gd name="connsiteY11" fmla="*/ 97850 h 736582"/>
              <a:gd name="connsiteX12" fmla="*/ 0 w 1601034"/>
              <a:gd name="connsiteY12"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481044 w 1601034"/>
              <a:gd name="connsiteY6" fmla="*/ 637280 h 736582"/>
              <a:gd name="connsiteX7" fmla="*/ 1468632 w 1601034"/>
              <a:gd name="connsiteY7" fmla="*/ 579354 h 736582"/>
              <a:gd name="connsiteX8" fmla="*/ 1265892 w 1601034"/>
              <a:gd name="connsiteY8" fmla="*/ 509016 h 736582"/>
              <a:gd name="connsiteX9" fmla="*/ 1183141 w 1601034"/>
              <a:gd name="connsiteY9" fmla="*/ 591767 h 736582"/>
              <a:gd name="connsiteX10" fmla="*/ 1141765 w 1601034"/>
              <a:gd name="connsiteY10" fmla="*/ 558668 h 736582"/>
              <a:gd name="connsiteX11" fmla="*/ 1187279 w 1601034"/>
              <a:gd name="connsiteY11" fmla="*/ 480054 h 736582"/>
              <a:gd name="connsiteX12" fmla="*/ 54682 w 1601034"/>
              <a:gd name="connsiteY12" fmla="*/ 97850 h 736582"/>
              <a:gd name="connsiteX13" fmla="*/ 0 w 1601034"/>
              <a:gd name="connsiteY13"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1044 w 1601034"/>
              <a:gd name="connsiteY7" fmla="*/ 637280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1044 w 1601034"/>
              <a:gd name="connsiteY7" fmla="*/ 637280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6195 w 1601034"/>
              <a:gd name="connsiteY7" fmla="*/ 629552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6195 w 1601034"/>
              <a:gd name="connsiteY7" fmla="*/ 629552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6195 w 1601034"/>
              <a:gd name="connsiteY7" fmla="*/ 629552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555521"/>
              <a:gd name="connsiteY0" fmla="*/ 1314 h 722951"/>
              <a:gd name="connsiteX1" fmla="*/ 119789 w 1555521"/>
              <a:gd name="connsiteY1" fmla="*/ 4235 h 722951"/>
              <a:gd name="connsiteX2" fmla="*/ 1473729 w 1555521"/>
              <a:gd name="connsiteY2" fmla="*/ 459591 h 722951"/>
              <a:gd name="connsiteX3" fmla="*/ 1555521 w 1555521"/>
              <a:gd name="connsiteY3" fmla="*/ 525566 h 722951"/>
              <a:gd name="connsiteX4" fmla="*/ 1390018 w 1555521"/>
              <a:gd name="connsiteY4" fmla="*/ 722951 h 722951"/>
              <a:gd name="connsiteX5" fmla="*/ 1376836 w 1555521"/>
              <a:gd name="connsiteY5" fmla="*/ 619366 h 722951"/>
              <a:gd name="connsiteX6" fmla="*/ 1486195 w 1555521"/>
              <a:gd name="connsiteY6" fmla="*/ 629552 h 722951"/>
              <a:gd name="connsiteX7" fmla="*/ 1468632 w 1555521"/>
              <a:gd name="connsiteY7" fmla="*/ 579354 h 722951"/>
              <a:gd name="connsiteX8" fmla="*/ 1265892 w 1555521"/>
              <a:gd name="connsiteY8" fmla="*/ 509016 h 722951"/>
              <a:gd name="connsiteX9" fmla="*/ 1183141 w 1555521"/>
              <a:gd name="connsiteY9" fmla="*/ 591767 h 722951"/>
              <a:gd name="connsiteX10" fmla="*/ 1141765 w 1555521"/>
              <a:gd name="connsiteY10" fmla="*/ 558668 h 722951"/>
              <a:gd name="connsiteX11" fmla="*/ 1187279 w 1555521"/>
              <a:gd name="connsiteY11" fmla="*/ 480054 h 722951"/>
              <a:gd name="connsiteX12" fmla="*/ 54682 w 1555521"/>
              <a:gd name="connsiteY12" fmla="*/ 97850 h 722951"/>
              <a:gd name="connsiteX13" fmla="*/ 0 w 1555521"/>
              <a:gd name="connsiteY13" fmla="*/ 1314 h 722951"/>
              <a:gd name="connsiteX0" fmla="*/ 0 w 1555521"/>
              <a:gd name="connsiteY0" fmla="*/ 1314 h 629552"/>
              <a:gd name="connsiteX1" fmla="*/ 119789 w 1555521"/>
              <a:gd name="connsiteY1" fmla="*/ 4235 h 629552"/>
              <a:gd name="connsiteX2" fmla="*/ 1473729 w 1555521"/>
              <a:gd name="connsiteY2" fmla="*/ 459591 h 629552"/>
              <a:gd name="connsiteX3" fmla="*/ 1555521 w 1555521"/>
              <a:gd name="connsiteY3" fmla="*/ 525566 h 629552"/>
              <a:gd name="connsiteX4" fmla="*/ 1376836 w 1555521"/>
              <a:gd name="connsiteY4" fmla="*/ 619366 h 629552"/>
              <a:gd name="connsiteX5" fmla="*/ 1486195 w 1555521"/>
              <a:gd name="connsiteY5" fmla="*/ 629552 h 629552"/>
              <a:gd name="connsiteX6" fmla="*/ 1468632 w 1555521"/>
              <a:gd name="connsiteY6" fmla="*/ 579354 h 629552"/>
              <a:gd name="connsiteX7" fmla="*/ 1265892 w 1555521"/>
              <a:gd name="connsiteY7" fmla="*/ 509016 h 629552"/>
              <a:gd name="connsiteX8" fmla="*/ 1183141 w 1555521"/>
              <a:gd name="connsiteY8" fmla="*/ 591767 h 629552"/>
              <a:gd name="connsiteX9" fmla="*/ 1141765 w 1555521"/>
              <a:gd name="connsiteY9" fmla="*/ 558668 h 629552"/>
              <a:gd name="connsiteX10" fmla="*/ 1187279 w 1555521"/>
              <a:gd name="connsiteY10" fmla="*/ 480054 h 629552"/>
              <a:gd name="connsiteX11" fmla="*/ 54682 w 1555521"/>
              <a:gd name="connsiteY11" fmla="*/ 97850 h 629552"/>
              <a:gd name="connsiteX12" fmla="*/ 0 w 1555521"/>
              <a:gd name="connsiteY12" fmla="*/ 1314 h 629552"/>
              <a:gd name="connsiteX0" fmla="*/ 0 w 1555521"/>
              <a:gd name="connsiteY0" fmla="*/ 1314 h 619366"/>
              <a:gd name="connsiteX1" fmla="*/ 119789 w 1555521"/>
              <a:gd name="connsiteY1" fmla="*/ 4235 h 619366"/>
              <a:gd name="connsiteX2" fmla="*/ 1473729 w 1555521"/>
              <a:gd name="connsiteY2" fmla="*/ 459591 h 619366"/>
              <a:gd name="connsiteX3" fmla="*/ 1555521 w 1555521"/>
              <a:gd name="connsiteY3" fmla="*/ 525566 h 619366"/>
              <a:gd name="connsiteX4" fmla="*/ 1376836 w 1555521"/>
              <a:gd name="connsiteY4" fmla="*/ 619366 h 619366"/>
              <a:gd name="connsiteX5" fmla="*/ 1468632 w 1555521"/>
              <a:gd name="connsiteY5" fmla="*/ 579354 h 619366"/>
              <a:gd name="connsiteX6" fmla="*/ 1265892 w 1555521"/>
              <a:gd name="connsiteY6" fmla="*/ 509016 h 619366"/>
              <a:gd name="connsiteX7" fmla="*/ 1183141 w 1555521"/>
              <a:gd name="connsiteY7" fmla="*/ 591767 h 619366"/>
              <a:gd name="connsiteX8" fmla="*/ 1141765 w 1555521"/>
              <a:gd name="connsiteY8" fmla="*/ 558668 h 619366"/>
              <a:gd name="connsiteX9" fmla="*/ 1187279 w 1555521"/>
              <a:gd name="connsiteY9" fmla="*/ 480054 h 619366"/>
              <a:gd name="connsiteX10" fmla="*/ 54682 w 1555521"/>
              <a:gd name="connsiteY10" fmla="*/ 97850 h 619366"/>
              <a:gd name="connsiteX11" fmla="*/ 0 w 1555521"/>
              <a:gd name="connsiteY11" fmla="*/ 1314 h 619366"/>
              <a:gd name="connsiteX0" fmla="*/ 0 w 1555521"/>
              <a:gd name="connsiteY0" fmla="*/ 1314 h 594050"/>
              <a:gd name="connsiteX1" fmla="*/ 119789 w 1555521"/>
              <a:gd name="connsiteY1" fmla="*/ 4235 h 594050"/>
              <a:gd name="connsiteX2" fmla="*/ 1473729 w 1555521"/>
              <a:gd name="connsiteY2" fmla="*/ 459591 h 594050"/>
              <a:gd name="connsiteX3" fmla="*/ 1555521 w 1555521"/>
              <a:gd name="connsiteY3" fmla="*/ 525566 h 594050"/>
              <a:gd name="connsiteX4" fmla="*/ 1468632 w 1555521"/>
              <a:gd name="connsiteY4" fmla="*/ 579354 h 594050"/>
              <a:gd name="connsiteX5" fmla="*/ 1265892 w 1555521"/>
              <a:gd name="connsiteY5" fmla="*/ 509016 h 594050"/>
              <a:gd name="connsiteX6" fmla="*/ 1183141 w 1555521"/>
              <a:gd name="connsiteY6" fmla="*/ 591767 h 594050"/>
              <a:gd name="connsiteX7" fmla="*/ 1141765 w 1555521"/>
              <a:gd name="connsiteY7" fmla="*/ 558668 h 594050"/>
              <a:gd name="connsiteX8" fmla="*/ 1187279 w 1555521"/>
              <a:gd name="connsiteY8" fmla="*/ 480054 h 594050"/>
              <a:gd name="connsiteX9" fmla="*/ 54682 w 1555521"/>
              <a:gd name="connsiteY9" fmla="*/ 97850 h 594050"/>
              <a:gd name="connsiteX10" fmla="*/ 0 w 1555521"/>
              <a:gd name="connsiteY10" fmla="*/ 1314 h 594050"/>
              <a:gd name="connsiteX0" fmla="*/ 0 w 1555521"/>
              <a:gd name="connsiteY0" fmla="*/ 1314 h 579354"/>
              <a:gd name="connsiteX1" fmla="*/ 119789 w 1555521"/>
              <a:gd name="connsiteY1" fmla="*/ 4235 h 579354"/>
              <a:gd name="connsiteX2" fmla="*/ 1473729 w 1555521"/>
              <a:gd name="connsiteY2" fmla="*/ 459591 h 579354"/>
              <a:gd name="connsiteX3" fmla="*/ 1555521 w 1555521"/>
              <a:gd name="connsiteY3" fmla="*/ 525566 h 579354"/>
              <a:gd name="connsiteX4" fmla="*/ 1468632 w 1555521"/>
              <a:gd name="connsiteY4" fmla="*/ 579354 h 579354"/>
              <a:gd name="connsiteX5" fmla="*/ 1265892 w 1555521"/>
              <a:gd name="connsiteY5" fmla="*/ 509016 h 579354"/>
              <a:gd name="connsiteX6" fmla="*/ 1141765 w 1555521"/>
              <a:gd name="connsiteY6" fmla="*/ 558668 h 579354"/>
              <a:gd name="connsiteX7" fmla="*/ 1187279 w 1555521"/>
              <a:gd name="connsiteY7" fmla="*/ 480054 h 579354"/>
              <a:gd name="connsiteX8" fmla="*/ 54682 w 1555521"/>
              <a:gd name="connsiteY8" fmla="*/ 97850 h 579354"/>
              <a:gd name="connsiteX9" fmla="*/ 0 w 1555521"/>
              <a:gd name="connsiteY9" fmla="*/ 1314 h 579354"/>
              <a:gd name="connsiteX0" fmla="*/ 0 w 1555521"/>
              <a:gd name="connsiteY0" fmla="*/ 1314 h 579354"/>
              <a:gd name="connsiteX1" fmla="*/ 119789 w 1555521"/>
              <a:gd name="connsiteY1" fmla="*/ 4235 h 579354"/>
              <a:gd name="connsiteX2" fmla="*/ 1473729 w 1555521"/>
              <a:gd name="connsiteY2" fmla="*/ 459591 h 579354"/>
              <a:gd name="connsiteX3" fmla="*/ 1555521 w 1555521"/>
              <a:gd name="connsiteY3" fmla="*/ 525566 h 579354"/>
              <a:gd name="connsiteX4" fmla="*/ 1468632 w 1555521"/>
              <a:gd name="connsiteY4" fmla="*/ 579354 h 579354"/>
              <a:gd name="connsiteX5" fmla="*/ 1265892 w 1555521"/>
              <a:gd name="connsiteY5" fmla="*/ 509016 h 579354"/>
              <a:gd name="connsiteX6" fmla="*/ 1187279 w 1555521"/>
              <a:gd name="connsiteY6" fmla="*/ 480054 h 579354"/>
              <a:gd name="connsiteX7" fmla="*/ 54682 w 1555521"/>
              <a:gd name="connsiteY7" fmla="*/ 97850 h 579354"/>
              <a:gd name="connsiteX8" fmla="*/ 0 w 1555521"/>
              <a:gd name="connsiteY8" fmla="*/ 1314 h 579354"/>
              <a:gd name="connsiteX0" fmla="*/ 0 w 1555521"/>
              <a:gd name="connsiteY0" fmla="*/ 1314 h 579354"/>
              <a:gd name="connsiteX1" fmla="*/ 119789 w 1555521"/>
              <a:gd name="connsiteY1" fmla="*/ 4235 h 579354"/>
              <a:gd name="connsiteX2" fmla="*/ 1473729 w 1555521"/>
              <a:gd name="connsiteY2" fmla="*/ 459591 h 579354"/>
              <a:gd name="connsiteX3" fmla="*/ 1555521 w 1555521"/>
              <a:gd name="connsiteY3" fmla="*/ 525566 h 579354"/>
              <a:gd name="connsiteX4" fmla="*/ 1468632 w 1555521"/>
              <a:gd name="connsiteY4" fmla="*/ 579354 h 579354"/>
              <a:gd name="connsiteX5" fmla="*/ 1265892 w 1555521"/>
              <a:gd name="connsiteY5" fmla="*/ 509016 h 579354"/>
              <a:gd name="connsiteX6" fmla="*/ 1187279 w 1555521"/>
              <a:gd name="connsiteY6" fmla="*/ 480054 h 579354"/>
              <a:gd name="connsiteX7" fmla="*/ 54682 w 1555521"/>
              <a:gd name="connsiteY7" fmla="*/ 97850 h 579354"/>
              <a:gd name="connsiteX8" fmla="*/ 25471 w 1555521"/>
              <a:gd name="connsiteY8" fmla="*/ 47946 h 579354"/>
              <a:gd name="connsiteX9" fmla="*/ 0 w 1555521"/>
              <a:gd name="connsiteY9" fmla="*/ 1314 h 579354"/>
              <a:gd name="connsiteX0" fmla="*/ 86065 w 1641586"/>
              <a:gd name="connsiteY0" fmla="*/ 1314 h 579354"/>
              <a:gd name="connsiteX1" fmla="*/ 205854 w 1641586"/>
              <a:gd name="connsiteY1" fmla="*/ 4235 h 579354"/>
              <a:gd name="connsiteX2" fmla="*/ 1559794 w 1641586"/>
              <a:gd name="connsiteY2" fmla="*/ 459591 h 579354"/>
              <a:gd name="connsiteX3" fmla="*/ 1641586 w 1641586"/>
              <a:gd name="connsiteY3" fmla="*/ 525566 h 579354"/>
              <a:gd name="connsiteX4" fmla="*/ 1554697 w 1641586"/>
              <a:gd name="connsiteY4" fmla="*/ 579354 h 579354"/>
              <a:gd name="connsiteX5" fmla="*/ 1351957 w 1641586"/>
              <a:gd name="connsiteY5" fmla="*/ 509016 h 579354"/>
              <a:gd name="connsiteX6" fmla="*/ 1273344 w 1641586"/>
              <a:gd name="connsiteY6" fmla="*/ 480054 h 579354"/>
              <a:gd name="connsiteX7" fmla="*/ 140747 w 1641586"/>
              <a:gd name="connsiteY7" fmla="*/ 97850 h 579354"/>
              <a:gd name="connsiteX8" fmla="*/ 111536 w 1641586"/>
              <a:gd name="connsiteY8" fmla="*/ 47946 h 579354"/>
              <a:gd name="connsiteX9" fmla="*/ 86065 w 1641586"/>
              <a:gd name="connsiteY9" fmla="*/ 1314 h 579354"/>
              <a:gd name="connsiteX0" fmla="*/ 295372 w 1850893"/>
              <a:gd name="connsiteY0" fmla="*/ 1314 h 579354"/>
              <a:gd name="connsiteX1" fmla="*/ 415161 w 1850893"/>
              <a:gd name="connsiteY1" fmla="*/ 4235 h 579354"/>
              <a:gd name="connsiteX2" fmla="*/ 1769101 w 1850893"/>
              <a:gd name="connsiteY2" fmla="*/ 459591 h 579354"/>
              <a:gd name="connsiteX3" fmla="*/ 1850893 w 1850893"/>
              <a:gd name="connsiteY3" fmla="*/ 525566 h 579354"/>
              <a:gd name="connsiteX4" fmla="*/ 1764004 w 1850893"/>
              <a:gd name="connsiteY4" fmla="*/ 579354 h 579354"/>
              <a:gd name="connsiteX5" fmla="*/ 1561264 w 1850893"/>
              <a:gd name="connsiteY5" fmla="*/ 509016 h 579354"/>
              <a:gd name="connsiteX6" fmla="*/ 1482651 w 1850893"/>
              <a:gd name="connsiteY6" fmla="*/ 480054 h 579354"/>
              <a:gd name="connsiteX7" fmla="*/ 350054 w 1850893"/>
              <a:gd name="connsiteY7" fmla="*/ 97850 h 579354"/>
              <a:gd name="connsiteX8" fmla="*/ 72939 w 1850893"/>
              <a:gd name="connsiteY8" fmla="*/ 303978 h 579354"/>
              <a:gd name="connsiteX9" fmla="*/ 295372 w 1850893"/>
              <a:gd name="connsiteY9" fmla="*/ 1314 h 579354"/>
              <a:gd name="connsiteX0" fmla="*/ 222433 w 1777954"/>
              <a:gd name="connsiteY0" fmla="*/ 1314 h 579354"/>
              <a:gd name="connsiteX1" fmla="*/ 342222 w 1777954"/>
              <a:gd name="connsiteY1" fmla="*/ 4235 h 579354"/>
              <a:gd name="connsiteX2" fmla="*/ 1696162 w 1777954"/>
              <a:gd name="connsiteY2" fmla="*/ 459591 h 579354"/>
              <a:gd name="connsiteX3" fmla="*/ 1777954 w 1777954"/>
              <a:gd name="connsiteY3" fmla="*/ 525566 h 579354"/>
              <a:gd name="connsiteX4" fmla="*/ 1691065 w 1777954"/>
              <a:gd name="connsiteY4" fmla="*/ 579354 h 579354"/>
              <a:gd name="connsiteX5" fmla="*/ 1488325 w 1777954"/>
              <a:gd name="connsiteY5" fmla="*/ 509016 h 579354"/>
              <a:gd name="connsiteX6" fmla="*/ 1409712 w 1777954"/>
              <a:gd name="connsiteY6" fmla="*/ 480054 h 579354"/>
              <a:gd name="connsiteX7" fmla="*/ 277115 w 1777954"/>
              <a:gd name="connsiteY7" fmla="*/ 97850 h 579354"/>
              <a:gd name="connsiteX8" fmla="*/ 0 w 1777954"/>
              <a:gd name="connsiteY8" fmla="*/ 303978 h 579354"/>
              <a:gd name="connsiteX9" fmla="*/ 222433 w 1777954"/>
              <a:gd name="connsiteY9" fmla="*/ 1314 h 579354"/>
              <a:gd name="connsiteX0" fmla="*/ 222433 w 1777954"/>
              <a:gd name="connsiteY0" fmla="*/ 1314 h 579354"/>
              <a:gd name="connsiteX1" fmla="*/ 342222 w 1777954"/>
              <a:gd name="connsiteY1" fmla="*/ 4235 h 579354"/>
              <a:gd name="connsiteX2" fmla="*/ 1696162 w 1777954"/>
              <a:gd name="connsiteY2" fmla="*/ 459591 h 579354"/>
              <a:gd name="connsiteX3" fmla="*/ 1777954 w 1777954"/>
              <a:gd name="connsiteY3" fmla="*/ 525566 h 579354"/>
              <a:gd name="connsiteX4" fmla="*/ 1691065 w 1777954"/>
              <a:gd name="connsiteY4" fmla="*/ 579354 h 579354"/>
              <a:gd name="connsiteX5" fmla="*/ 1488325 w 1777954"/>
              <a:gd name="connsiteY5" fmla="*/ 509016 h 579354"/>
              <a:gd name="connsiteX6" fmla="*/ 1409712 w 1777954"/>
              <a:gd name="connsiteY6" fmla="*/ 480054 h 579354"/>
              <a:gd name="connsiteX7" fmla="*/ 277115 w 1777954"/>
              <a:gd name="connsiteY7" fmla="*/ 97850 h 579354"/>
              <a:gd name="connsiteX8" fmla="*/ 0 w 1777954"/>
              <a:gd name="connsiteY8" fmla="*/ 303978 h 579354"/>
              <a:gd name="connsiteX9" fmla="*/ 113792 w 1777954"/>
              <a:gd name="connsiteY9" fmla="*/ 149546 h 579354"/>
              <a:gd name="connsiteX10" fmla="*/ 222433 w 1777954"/>
              <a:gd name="connsiteY10" fmla="*/ 1314 h 579354"/>
              <a:gd name="connsiteX0" fmla="*/ 222433 w 1777954"/>
              <a:gd name="connsiteY0" fmla="*/ 1314 h 579354"/>
              <a:gd name="connsiteX1" fmla="*/ 342222 w 1777954"/>
              <a:gd name="connsiteY1" fmla="*/ 4235 h 579354"/>
              <a:gd name="connsiteX2" fmla="*/ 1696162 w 1777954"/>
              <a:gd name="connsiteY2" fmla="*/ 459591 h 579354"/>
              <a:gd name="connsiteX3" fmla="*/ 1777954 w 1777954"/>
              <a:gd name="connsiteY3" fmla="*/ 525566 h 579354"/>
              <a:gd name="connsiteX4" fmla="*/ 1691065 w 1777954"/>
              <a:gd name="connsiteY4" fmla="*/ 579354 h 579354"/>
              <a:gd name="connsiteX5" fmla="*/ 1488325 w 1777954"/>
              <a:gd name="connsiteY5" fmla="*/ 509016 h 579354"/>
              <a:gd name="connsiteX6" fmla="*/ 1409712 w 1777954"/>
              <a:gd name="connsiteY6" fmla="*/ 480054 h 579354"/>
              <a:gd name="connsiteX7" fmla="*/ 277115 w 1777954"/>
              <a:gd name="connsiteY7" fmla="*/ 97850 h 579354"/>
              <a:gd name="connsiteX8" fmla="*/ 0 w 1777954"/>
              <a:gd name="connsiteY8" fmla="*/ 303978 h 579354"/>
              <a:gd name="connsiteX9" fmla="*/ 36576 w 1777954"/>
              <a:gd name="connsiteY9" fmla="*/ 117034 h 579354"/>
              <a:gd name="connsiteX10" fmla="*/ 222433 w 1777954"/>
              <a:gd name="connsiteY10" fmla="*/ 1314 h 579354"/>
              <a:gd name="connsiteX0" fmla="*/ 316625 w 1872146"/>
              <a:gd name="connsiteY0" fmla="*/ 1314 h 579354"/>
              <a:gd name="connsiteX1" fmla="*/ 436414 w 1872146"/>
              <a:gd name="connsiteY1" fmla="*/ 4235 h 579354"/>
              <a:gd name="connsiteX2" fmla="*/ 1790354 w 1872146"/>
              <a:gd name="connsiteY2" fmla="*/ 459591 h 579354"/>
              <a:gd name="connsiteX3" fmla="*/ 1872146 w 1872146"/>
              <a:gd name="connsiteY3" fmla="*/ 525566 h 579354"/>
              <a:gd name="connsiteX4" fmla="*/ 1785257 w 1872146"/>
              <a:gd name="connsiteY4" fmla="*/ 579354 h 579354"/>
              <a:gd name="connsiteX5" fmla="*/ 1582517 w 1872146"/>
              <a:gd name="connsiteY5" fmla="*/ 509016 h 579354"/>
              <a:gd name="connsiteX6" fmla="*/ 1503904 w 1872146"/>
              <a:gd name="connsiteY6" fmla="*/ 480054 h 579354"/>
              <a:gd name="connsiteX7" fmla="*/ 371307 w 1872146"/>
              <a:gd name="connsiteY7" fmla="*/ 97850 h 579354"/>
              <a:gd name="connsiteX8" fmla="*/ 94192 w 1872146"/>
              <a:gd name="connsiteY8" fmla="*/ 303978 h 579354"/>
              <a:gd name="connsiteX9" fmla="*/ 720 w 1872146"/>
              <a:gd name="connsiteY9" fmla="*/ 222698 h 579354"/>
              <a:gd name="connsiteX10" fmla="*/ 130768 w 1872146"/>
              <a:gd name="connsiteY10" fmla="*/ 117034 h 579354"/>
              <a:gd name="connsiteX11" fmla="*/ 316625 w 1872146"/>
              <a:gd name="connsiteY11" fmla="*/ 1314 h 579354"/>
              <a:gd name="connsiteX0" fmla="*/ 317346 w 1872867"/>
              <a:gd name="connsiteY0" fmla="*/ 1314 h 579354"/>
              <a:gd name="connsiteX1" fmla="*/ 437135 w 1872867"/>
              <a:gd name="connsiteY1" fmla="*/ 4235 h 579354"/>
              <a:gd name="connsiteX2" fmla="*/ 1791075 w 1872867"/>
              <a:gd name="connsiteY2" fmla="*/ 459591 h 579354"/>
              <a:gd name="connsiteX3" fmla="*/ 1872867 w 1872867"/>
              <a:gd name="connsiteY3" fmla="*/ 525566 h 579354"/>
              <a:gd name="connsiteX4" fmla="*/ 1785978 w 1872867"/>
              <a:gd name="connsiteY4" fmla="*/ 579354 h 579354"/>
              <a:gd name="connsiteX5" fmla="*/ 1583238 w 1872867"/>
              <a:gd name="connsiteY5" fmla="*/ 509016 h 579354"/>
              <a:gd name="connsiteX6" fmla="*/ 1504625 w 1872867"/>
              <a:gd name="connsiteY6" fmla="*/ 480054 h 579354"/>
              <a:gd name="connsiteX7" fmla="*/ 372028 w 1872867"/>
              <a:gd name="connsiteY7" fmla="*/ 97850 h 579354"/>
              <a:gd name="connsiteX8" fmla="*/ 33953 w 1872867"/>
              <a:gd name="connsiteY8" fmla="*/ 303978 h 579354"/>
              <a:gd name="connsiteX9" fmla="*/ 1441 w 1872867"/>
              <a:gd name="connsiteY9" fmla="*/ 222698 h 579354"/>
              <a:gd name="connsiteX10" fmla="*/ 131489 w 1872867"/>
              <a:gd name="connsiteY10" fmla="*/ 117034 h 579354"/>
              <a:gd name="connsiteX11" fmla="*/ 317346 w 1872867"/>
              <a:gd name="connsiteY11" fmla="*/ 1314 h 579354"/>
              <a:gd name="connsiteX0" fmla="*/ 317346 w 1872867"/>
              <a:gd name="connsiteY0" fmla="*/ 16376 h 594416"/>
              <a:gd name="connsiteX1" fmla="*/ 437135 w 1872867"/>
              <a:gd name="connsiteY1" fmla="*/ 19297 h 594416"/>
              <a:gd name="connsiteX2" fmla="*/ 1791075 w 1872867"/>
              <a:gd name="connsiteY2" fmla="*/ 474653 h 594416"/>
              <a:gd name="connsiteX3" fmla="*/ 1872867 w 1872867"/>
              <a:gd name="connsiteY3" fmla="*/ 540628 h 594416"/>
              <a:gd name="connsiteX4" fmla="*/ 1785978 w 1872867"/>
              <a:gd name="connsiteY4" fmla="*/ 594416 h 594416"/>
              <a:gd name="connsiteX5" fmla="*/ 1583238 w 1872867"/>
              <a:gd name="connsiteY5" fmla="*/ 524078 h 594416"/>
              <a:gd name="connsiteX6" fmla="*/ 1504625 w 1872867"/>
              <a:gd name="connsiteY6" fmla="*/ 495116 h 594416"/>
              <a:gd name="connsiteX7" fmla="*/ 372028 w 1872867"/>
              <a:gd name="connsiteY7" fmla="*/ 112912 h 594416"/>
              <a:gd name="connsiteX8" fmla="*/ 33953 w 1872867"/>
              <a:gd name="connsiteY8" fmla="*/ 319040 h 594416"/>
              <a:gd name="connsiteX9" fmla="*/ 1441 w 1872867"/>
              <a:gd name="connsiteY9" fmla="*/ 237760 h 594416"/>
              <a:gd name="connsiteX10" fmla="*/ 131489 w 1872867"/>
              <a:gd name="connsiteY10" fmla="*/ 132096 h 594416"/>
              <a:gd name="connsiteX11" fmla="*/ 317346 w 1872867"/>
              <a:gd name="connsiteY11" fmla="*/ 16376 h 59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2867" h="594416">
                <a:moveTo>
                  <a:pt x="317346" y="16376"/>
                </a:moveTo>
                <a:cubicBezTo>
                  <a:pt x="366709" y="-14942"/>
                  <a:pt x="399964" y="5911"/>
                  <a:pt x="437135" y="19297"/>
                </a:cubicBezTo>
                <a:lnTo>
                  <a:pt x="1791075" y="474653"/>
                </a:lnTo>
                <a:lnTo>
                  <a:pt x="1872867" y="540628"/>
                </a:lnTo>
                <a:lnTo>
                  <a:pt x="1785978" y="594416"/>
                </a:lnTo>
                <a:cubicBezTo>
                  <a:pt x="1757705" y="571660"/>
                  <a:pt x="1630130" y="540628"/>
                  <a:pt x="1583238" y="524078"/>
                </a:cubicBezTo>
                <a:cubicBezTo>
                  <a:pt x="1536346" y="507528"/>
                  <a:pt x="1706493" y="563644"/>
                  <a:pt x="1504625" y="495116"/>
                </a:cubicBezTo>
                <a:lnTo>
                  <a:pt x="372028" y="112912"/>
                </a:lnTo>
                <a:cubicBezTo>
                  <a:pt x="362291" y="96277"/>
                  <a:pt x="39626" y="315355"/>
                  <a:pt x="33953" y="319040"/>
                </a:cubicBezTo>
                <a:cubicBezTo>
                  <a:pt x="44790" y="260789"/>
                  <a:pt x="-9396" y="296011"/>
                  <a:pt x="1441" y="237760"/>
                </a:cubicBezTo>
                <a:lnTo>
                  <a:pt x="131489" y="132096"/>
                </a:lnTo>
                <a:lnTo>
                  <a:pt x="317346" y="16376"/>
                </a:lnTo>
                <a:close/>
              </a:path>
            </a:pathLst>
          </a:custGeom>
          <a:solidFill>
            <a:srgbClr val="FF0000">
              <a:alpha val="20000"/>
            </a:srgbClr>
          </a:solidFill>
          <a:ln w="38100">
            <a:solidFill>
              <a:srgbClr val="FF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19" name="正方形/長方形 18"/>
          <p:cNvSpPr/>
          <p:nvPr/>
        </p:nvSpPr>
        <p:spPr>
          <a:xfrm>
            <a:off x="1966119" y="3714944"/>
            <a:ext cx="933202" cy="246221"/>
          </a:xfrm>
          <a:prstGeom prst="rect">
            <a:avLst/>
          </a:prstGeom>
          <a:ln>
            <a:noFill/>
          </a:ln>
        </p:spPr>
        <p:txBody>
          <a:bodyPr wrap="square" rtlCol="0" anchor="ctr">
            <a:spAutoFit/>
          </a:bodyPr>
          <a:lstStyle/>
          <a:p>
            <a:pP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狭山池公園</a:t>
            </a:r>
            <a:r>
              <a:rPr kumimoji="1" lang="ja-JP" altLang="en-US" sz="1000" b="1" kern="0" dirty="0" smtClean="0">
                <a:solidFill>
                  <a:sysClr val="windowText" lastClr="000000"/>
                </a:solidFill>
                <a:latin typeface="HG丸ｺﾞｼｯｸM-PRO" pitchFamily="50" charset="-128"/>
                <a:ea typeface="HG丸ｺﾞｼｯｸM-PRO" pitchFamily="50" charset="-128"/>
              </a:rPr>
              <a:t>　</a:t>
            </a:r>
          </a:p>
        </p:txBody>
      </p:sp>
      <p:sp>
        <p:nvSpPr>
          <p:cNvPr id="20" name="正方形/長方形 19"/>
          <p:cNvSpPr/>
          <p:nvPr/>
        </p:nvSpPr>
        <p:spPr>
          <a:xfrm>
            <a:off x="2262535" y="2564904"/>
            <a:ext cx="1250305" cy="400110"/>
          </a:xfrm>
          <a:prstGeom prst="rect">
            <a:avLst/>
          </a:prstGeom>
          <a:ln>
            <a:noFill/>
          </a:ln>
          <a:effectLst>
            <a:softEdge rad="0"/>
          </a:effectLst>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桜のライトアップ</a:t>
            </a:r>
            <a:endParaRPr kumimoji="1" lang="en-US" altLang="ja-JP" sz="1000" b="1" kern="0" dirty="0" smtClean="0">
              <a:solidFill>
                <a:schemeClr val="bg1"/>
              </a:solidFill>
              <a:latin typeface="HG丸ｺﾞｼｯｸM-PRO" pitchFamily="50" charset="-128"/>
              <a:ea typeface="HG丸ｺﾞｼｯｸM-PRO" pitchFamily="50" charset="-128"/>
            </a:endParaRPr>
          </a:p>
          <a:p>
            <a:pPr algn="ctr" eaLnBrk="1" fontAlgn="auto" hangingPunct="1">
              <a:spcBef>
                <a:spcPts val="0"/>
              </a:spcBef>
              <a:spcAft>
                <a:spcPts val="0"/>
              </a:spcAft>
            </a:pPr>
            <a:r>
              <a:rPr kumimoji="1" lang="en-US" altLang="ja-JP" sz="1000" b="1" kern="0" dirty="0">
                <a:solidFill>
                  <a:schemeClr val="bg1"/>
                </a:solidFill>
                <a:latin typeface="HG丸ｺﾞｼｯｸM-PRO" pitchFamily="50" charset="-128"/>
                <a:ea typeface="HG丸ｺﾞｼｯｸM-PRO" pitchFamily="50" charset="-128"/>
              </a:rPr>
              <a:t>(</a:t>
            </a:r>
            <a:r>
              <a:rPr kumimoji="1" lang="ja-JP" altLang="en-US" sz="1000" b="1" kern="0" dirty="0" smtClean="0">
                <a:solidFill>
                  <a:schemeClr val="bg1"/>
                </a:solidFill>
                <a:latin typeface="HG丸ｺﾞｼｯｸM-PRO" pitchFamily="50" charset="-128"/>
                <a:ea typeface="HG丸ｺﾞｼｯｸM-PRO" pitchFamily="50" charset="-128"/>
              </a:rPr>
              <a:t>春・冬）</a:t>
            </a:r>
            <a:r>
              <a:rPr kumimoji="1" lang="ja-JP" altLang="en-US" sz="1000" b="1" kern="0" dirty="0" smtClean="0">
                <a:latin typeface="HG丸ｺﾞｼｯｸM-PRO" pitchFamily="50" charset="-128"/>
                <a:ea typeface="HG丸ｺﾞｼｯｸM-PRO" pitchFamily="50" charset="-128"/>
              </a:rPr>
              <a:t>　</a:t>
            </a:r>
          </a:p>
        </p:txBody>
      </p:sp>
      <p:sp>
        <p:nvSpPr>
          <p:cNvPr id="3" name="スライド番号プレースホルダー 2"/>
          <p:cNvSpPr>
            <a:spLocks noGrp="1"/>
          </p:cNvSpPr>
          <p:nvPr>
            <p:ph type="sldNum" sz="quarter" idx="11"/>
          </p:nvPr>
        </p:nvSpPr>
        <p:spPr/>
        <p:txBody>
          <a:bodyPr/>
          <a:lstStyle/>
          <a:p>
            <a:fld id="{538D8650-1B90-4D75-98C0-310BA8AC8DB7}" type="slidenum">
              <a:rPr lang="ja-JP" altLang="en-US" smtClean="0"/>
              <a:pPr/>
              <a:t>12</a:t>
            </a:fld>
            <a:endParaRPr lang="en-US" altLang="ja-JP" dirty="0"/>
          </a:p>
        </p:txBody>
      </p:sp>
    </p:spTree>
    <p:extLst>
      <p:ext uri="{BB962C8B-B14F-4D97-AF65-F5344CB8AC3E}">
        <p14:creationId xmlns:p14="http://schemas.microsoft.com/office/powerpoint/2010/main" val="208262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大阪狭山市桜まつり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383" y="1484784"/>
            <a:ext cx="3425137" cy="4845441"/>
          </a:xfrm>
          <a:prstGeom prst="rect">
            <a:avLst/>
          </a:prstGeom>
          <a:noFill/>
          <a:extLst>
            <a:ext uri="{909E8E84-426E-40DD-AFC4-6F175D3DCCD1}">
              <a14:hiddenFill xmlns:a14="http://schemas.microsoft.com/office/drawing/2010/main">
                <a:solidFill>
                  <a:srgbClr val="FFFFFF"/>
                </a:solidFill>
              </a14:hiddenFill>
            </a:ext>
          </a:extLst>
        </p:spPr>
      </p:pic>
      <p:sp>
        <p:nvSpPr>
          <p:cNvPr id="50178" name="Rectangle 2"/>
          <p:cNvSpPr>
            <a:spLocks noGrp="1" noChangeArrowheads="1"/>
          </p:cNvSpPr>
          <p:nvPr>
            <p:ph type="title"/>
          </p:nvPr>
        </p:nvSpPr>
        <p:spPr>
          <a:xfrm>
            <a:off x="222731" y="304795"/>
            <a:ext cx="9410789" cy="720000"/>
          </a:xfrm>
        </p:spPr>
        <p:txBody>
          <a:bodyPr/>
          <a:lstStyle/>
          <a:p>
            <a:r>
              <a:rPr lang="ja-JP" altLang="en-US" sz="2400" dirty="0">
                <a:latin typeface="HGP創英角ｺﾞｼｯｸUB" panose="020B0900000000000000" pitchFamily="50" charset="-128"/>
                <a:ea typeface="HGP創英角ｺﾞｼｯｸUB" panose="020B0900000000000000" pitchFamily="50" charset="-128"/>
              </a:rPr>
              <a:t>活用事例　</a:t>
            </a:r>
            <a:r>
              <a:rPr lang="en-US" altLang="ja-JP" sz="2400" dirty="0">
                <a:latin typeface="HGP創英角ｺﾞｼｯｸUB" panose="020B0900000000000000" pitchFamily="50" charset="-128"/>
                <a:ea typeface="HGP創英角ｺﾞｼｯｸUB" panose="020B0900000000000000" pitchFamily="50" charset="-128"/>
              </a:rPr>
              <a:t>4 </a:t>
            </a:r>
            <a:r>
              <a:rPr lang="ja-JP" altLang="en-US" sz="2400" dirty="0" smtClean="0">
                <a:latin typeface="HGP創英角ｺﾞｼｯｸUB" panose="020B0900000000000000" pitchFamily="50" charset="-128"/>
                <a:ea typeface="HGP創英角ｺﾞｼｯｸUB" panose="020B0900000000000000" pitchFamily="50" charset="-128"/>
              </a:rPr>
              <a:t>　桜まつり</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4" name="AutoShape 5"/>
          <p:cNvSpPr>
            <a:spLocks noChangeAspect="1" noChangeArrowheads="1" noTextEdit="1"/>
          </p:cNvSpPr>
          <p:nvPr/>
        </p:nvSpPr>
        <p:spPr bwMode="auto">
          <a:xfrm>
            <a:off x="5935502" y="1335856"/>
            <a:ext cx="3744416" cy="523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2" name="フレーム 1"/>
          <p:cNvSpPr/>
          <p:nvPr/>
        </p:nvSpPr>
        <p:spPr>
          <a:xfrm>
            <a:off x="222731" y="980728"/>
            <a:ext cx="5712771" cy="1840409"/>
          </a:xfrm>
          <a:prstGeom prst="frame">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eaLnBrk="1" fontAlgn="auto" hangingPunct="1">
              <a:spcBef>
                <a:spcPts val="0"/>
              </a:spcBef>
              <a:spcAft>
                <a:spcPts val="0"/>
              </a:spcAft>
            </a:pP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桜まつり～春～</a:t>
            </a:r>
            <a:endPar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pP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平成</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28</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年</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4</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月</a:t>
            </a:r>
            <a:r>
              <a:rPr kumimoji="1" lang="en-US" altLang="ja-JP"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2</a:t>
            </a:r>
            <a:r>
              <a:rPr kumimoji="1" lang="ja-JP" altLang="en-US" sz="21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日（土）</a:t>
            </a:r>
            <a:endParaRPr kumimoji="1" lang="en-US" altLang="ja-JP" sz="1400" b="1" kern="0" dirty="0" smtClean="0">
              <a:solidFill>
                <a:sysClr val="windowText" lastClr="000000"/>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pPr>
            <a:r>
              <a:rPr kumimoji="1" lang="ja-JP" altLang="en-US"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桜のライトアップ</a:t>
            </a:r>
            <a:endParaRPr kumimoji="1" lang="en-US" altLang="ja-JP"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pPr>
            <a:r>
              <a:rPr kumimoji="1" lang="ja-JP" altLang="en-US" sz="2100" kern="0" dirty="0">
                <a:solidFill>
                  <a:sysClr val="windowText" lastClr="000000"/>
                </a:solidFill>
                <a:latin typeface="HGP創英角ｺﾞｼｯｸUB" panose="020B0900000000000000" pitchFamily="50" charset="-128"/>
                <a:ea typeface="HGP創英角ｺﾞｼｯｸUB" panose="020B0900000000000000" pitchFamily="50" charset="-128"/>
              </a:rPr>
              <a:t>　</a:t>
            </a:r>
            <a:r>
              <a:rPr kumimoji="1" lang="ja-JP" altLang="en-US"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平成</a:t>
            </a:r>
            <a:r>
              <a:rPr kumimoji="1" lang="en-US" altLang="ja-JP"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28</a:t>
            </a:r>
            <a:r>
              <a:rPr kumimoji="1" lang="ja-JP" altLang="en-US"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年</a:t>
            </a:r>
            <a:r>
              <a:rPr kumimoji="1" lang="en-US" altLang="ja-JP"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3</a:t>
            </a:r>
            <a:r>
              <a:rPr kumimoji="1" lang="ja-JP" altLang="en-US"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月</a:t>
            </a:r>
            <a:r>
              <a:rPr kumimoji="1" lang="en-US" altLang="ja-JP"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25</a:t>
            </a:r>
            <a:r>
              <a:rPr kumimoji="1" lang="ja-JP" altLang="en-US"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日（金）～</a:t>
            </a:r>
            <a:r>
              <a:rPr kumimoji="1" lang="en-US" altLang="ja-JP"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4</a:t>
            </a:r>
            <a:r>
              <a:rPr kumimoji="1" lang="ja-JP" altLang="en-US"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月</a:t>
            </a:r>
            <a:r>
              <a:rPr kumimoji="1" lang="en-US" altLang="ja-JP"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7</a:t>
            </a:r>
            <a:r>
              <a:rPr kumimoji="1" lang="ja-JP" altLang="en-US"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日（木）</a:t>
            </a:r>
            <a:endParaRPr kumimoji="1" lang="en-US" altLang="ja-JP" sz="2100" kern="0" dirty="0" smtClean="0">
              <a:solidFill>
                <a:sysClr val="windowText" lastClr="000000"/>
              </a:solidFill>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6251722" y="1035632"/>
            <a:ext cx="3381798" cy="338554"/>
          </a:xfrm>
          <a:prstGeom prst="rect">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600" b="1" kern="0" dirty="0" smtClean="0">
                <a:solidFill>
                  <a:sysClr val="windowText" lastClr="000000"/>
                </a:solidFill>
                <a:latin typeface="HG丸ｺﾞｼｯｸM-PRO" pitchFamily="50" charset="-128"/>
                <a:ea typeface="HG丸ｺﾞｼｯｸM-PRO" pitchFamily="50" charset="-128"/>
              </a:rPr>
              <a:t>平成</a:t>
            </a:r>
            <a:r>
              <a:rPr kumimoji="1" lang="en-US" altLang="ja-JP" sz="1600" b="1" kern="0" dirty="0" smtClean="0">
                <a:solidFill>
                  <a:sysClr val="windowText" lastClr="000000"/>
                </a:solidFill>
                <a:latin typeface="HG丸ｺﾞｼｯｸM-PRO" pitchFamily="50" charset="-128"/>
                <a:ea typeface="HG丸ｺﾞｼｯｸM-PRO" pitchFamily="50" charset="-128"/>
              </a:rPr>
              <a:t>28</a:t>
            </a:r>
            <a:r>
              <a:rPr kumimoji="1" lang="ja-JP" altLang="en-US" sz="1600" b="1" kern="0" dirty="0" smtClean="0">
                <a:solidFill>
                  <a:sysClr val="windowText" lastClr="000000"/>
                </a:solidFill>
                <a:latin typeface="HG丸ｺﾞｼｯｸM-PRO" pitchFamily="50" charset="-128"/>
                <a:ea typeface="HG丸ｺﾞｼｯｸM-PRO" pitchFamily="50" charset="-128"/>
              </a:rPr>
              <a:t>年　桜まつりのちらし</a:t>
            </a:r>
            <a:r>
              <a:rPr kumimoji="1" lang="ja-JP" altLang="en-US" sz="1400" b="1" kern="0" dirty="0" smtClean="0">
                <a:solidFill>
                  <a:sysClr val="windowText" lastClr="000000"/>
                </a:solidFill>
                <a:latin typeface="HG丸ｺﾞｼｯｸM-PRO" pitchFamily="50" charset="-128"/>
                <a:ea typeface="HG丸ｺﾞｼｯｸM-PRO" pitchFamily="50" charset="-128"/>
              </a:rPr>
              <a:t>　</a:t>
            </a:r>
          </a:p>
        </p:txBody>
      </p:sp>
      <p:pic>
        <p:nvPicPr>
          <p:cNvPr id="1027" name="Picture 3" descr="\\Ojsfls01\庁内情報共有\全庁共有\公園緑地G\田中成佳（土木）\●桜まつり\写真\イルミ\KHD_61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5085184"/>
            <a:ext cx="2055404" cy="13721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Ojsfls01\庁内情報共有\全庁共有\公園緑地G\田中成佳（土木）\●桜まつり\写真\ライトアップ\KHB_42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9932" y="2925144"/>
            <a:ext cx="2710205"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1" name="Picture 7" descr="\\Ojsfls01\庁内情報共有\全庁共有\公園緑地G\田中成佳（土木）\●桜まつり\写真\イベント\KHD_98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02" y="2924944"/>
            <a:ext cx="2696382"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7" name="フレーム 26"/>
          <p:cNvSpPr/>
          <p:nvPr/>
        </p:nvSpPr>
        <p:spPr>
          <a:xfrm>
            <a:off x="2432720" y="5229200"/>
            <a:ext cx="3405409" cy="858857"/>
          </a:xfrm>
          <a:prstGeom prst="frame">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eaLnBrk="1" fontAlgn="auto" hangingPunct="1">
              <a:spcBef>
                <a:spcPts val="0"/>
              </a:spcBef>
              <a:spcAft>
                <a:spcPts val="0"/>
              </a:spcAft>
            </a:pPr>
            <a:r>
              <a:rPr kumimoji="1" lang="ja-JP" altLang="en-US" sz="1200" b="1"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桜まつり～冬～（予定）</a:t>
            </a:r>
            <a:endParaRPr kumimoji="1" lang="en-US" altLang="ja-JP" sz="1200" b="1" kern="0" dirty="0" smtClean="0">
              <a:solidFill>
                <a:sysClr val="windowText" lastClr="000000"/>
              </a:solidFill>
              <a:latin typeface="HGP創英角ｺﾞｼｯｸUB" panose="020B0900000000000000" pitchFamily="50" charset="-128"/>
              <a:ea typeface="HGP創英角ｺﾞｼｯｸUB" panose="020B0900000000000000" pitchFamily="50" charset="-128"/>
            </a:endParaRPr>
          </a:p>
          <a:p>
            <a:pPr algn="r" eaLnBrk="1" fontAlgn="auto" hangingPunct="1">
              <a:spcBef>
                <a:spcPts val="0"/>
              </a:spcBef>
              <a:spcAft>
                <a:spcPts val="0"/>
              </a:spcAft>
            </a:pPr>
            <a:r>
              <a:rPr kumimoji="1" lang="ja-JP" altLang="en-US" sz="12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　イルミネーション</a:t>
            </a:r>
            <a:r>
              <a:rPr kumimoji="1" lang="ja-JP" altLang="en-US" sz="1200" kern="0" dirty="0">
                <a:solidFill>
                  <a:sysClr val="windowText" lastClr="000000"/>
                </a:solidFill>
                <a:latin typeface="HGP創英角ｺﾞｼｯｸUB" panose="020B0900000000000000" pitchFamily="50" charset="-128"/>
                <a:ea typeface="HGP創英角ｺﾞｼｯｸUB" panose="020B0900000000000000" pitchFamily="50" charset="-128"/>
              </a:rPr>
              <a:t>　</a:t>
            </a:r>
            <a:r>
              <a:rPr kumimoji="1" lang="ja-JP" altLang="en-US" sz="12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平成</a:t>
            </a:r>
            <a:r>
              <a:rPr kumimoji="1" lang="en-US" altLang="ja-JP" sz="12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28</a:t>
            </a:r>
            <a:r>
              <a:rPr kumimoji="1" lang="ja-JP" altLang="en-US" sz="12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年１２月 １日（木）～１２月</a:t>
            </a:r>
            <a:r>
              <a:rPr kumimoji="1" lang="en-US" altLang="ja-JP" sz="12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25</a:t>
            </a:r>
            <a:r>
              <a:rPr kumimoji="1" lang="ja-JP" altLang="en-US" sz="1200" kern="0" dirty="0" smtClean="0">
                <a:solidFill>
                  <a:sysClr val="windowText" lastClr="000000"/>
                </a:solidFill>
                <a:latin typeface="HGP創英角ｺﾞｼｯｸUB" panose="020B0900000000000000" pitchFamily="50" charset="-128"/>
                <a:ea typeface="HGP創英角ｺﾞｼｯｸUB" panose="020B0900000000000000" pitchFamily="50" charset="-128"/>
              </a:rPr>
              <a:t>日（日）</a:t>
            </a:r>
            <a:endParaRPr kumimoji="1" lang="en-US" altLang="ja-JP" sz="1200" kern="0" dirty="0" smtClean="0">
              <a:solidFill>
                <a:sysClr val="windowText" lastClr="000000"/>
              </a:solidFill>
              <a:latin typeface="HGP創英角ｺﾞｼｯｸUB" panose="020B0900000000000000" pitchFamily="50" charset="-128"/>
              <a:ea typeface="HGP創英角ｺﾞｼｯｸUB" panose="020B0900000000000000" pitchFamily="50" charset="-128"/>
            </a:endParaRPr>
          </a:p>
        </p:txBody>
      </p:sp>
      <p:sp>
        <p:nvSpPr>
          <p:cNvPr id="28" name="正方形/長方形 27"/>
          <p:cNvSpPr/>
          <p:nvPr/>
        </p:nvSpPr>
        <p:spPr>
          <a:xfrm>
            <a:off x="632520" y="4766955"/>
            <a:ext cx="2016224" cy="246221"/>
          </a:xfrm>
          <a:prstGeom prst="rect">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ysClr val="windowText" lastClr="000000"/>
                </a:solidFill>
                <a:latin typeface="HG丸ｺﾞｼｯｸM-PRO" pitchFamily="50" charset="-128"/>
                <a:ea typeface="HG丸ｺﾞｼｯｸM-PRO" pitchFamily="50" charset="-128"/>
              </a:rPr>
              <a:t>イベント会場（さやか公園）　</a:t>
            </a:r>
          </a:p>
        </p:txBody>
      </p:sp>
      <p:sp>
        <p:nvSpPr>
          <p:cNvPr id="29" name="正方形/長方形 28"/>
          <p:cNvSpPr/>
          <p:nvPr/>
        </p:nvSpPr>
        <p:spPr>
          <a:xfrm>
            <a:off x="3512840" y="4766955"/>
            <a:ext cx="2016224" cy="246221"/>
          </a:xfrm>
          <a:prstGeom prst="rect">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ysClr val="windowText" lastClr="000000"/>
                </a:solidFill>
                <a:latin typeface="HG丸ｺﾞｼｯｸM-PRO" pitchFamily="50" charset="-128"/>
                <a:ea typeface="HG丸ｺﾞｼｯｸM-PRO" pitchFamily="50" charset="-128"/>
              </a:rPr>
              <a:t>ライトアップ（狭山池北堤）　</a:t>
            </a:r>
          </a:p>
        </p:txBody>
      </p:sp>
      <p:sp>
        <p:nvSpPr>
          <p:cNvPr id="30" name="正方形/長方形 29"/>
          <p:cNvSpPr/>
          <p:nvPr/>
        </p:nvSpPr>
        <p:spPr>
          <a:xfrm>
            <a:off x="2538810" y="6207115"/>
            <a:ext cx="2342182" cy="246221"/>
          </a:xfrm>
          <a:prstGeom prst="rect">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ysClr val="windowText" lastClr="000000"/>
                </a:solidFill>
                <a:latin typeface="HG丸ｺﾞｼｯｸM-PRO" pitchFamily="50" charset="-128"/>
                <a:ea typeface="HG丸ｺﾞｼｯｸM-PRO" pitchFamily="50" charset="-128"/>
              </a:rPr>
              <a:t>イルミネーション（狭山</a:t>
            </a:r>
            <a:r>
              <a:rPr kumimoji="1" lang="ja-JP" altLang="en-US" sz="1000" b="1" kern="0" dirty="0">
                <a:solidFill>
                  <a:sysClr val="windowText" lastClr="000000"/>
                </a:solidFill>
                <a:latin typeface="HG丸ｺﾞｼｯｸM-PRO" pitchFamily="50" charset="-128"/>
                <a:ea typeface="HG丸ｺﾞｼｯｸM-PRO" pitchFamily="50" charset="-128"/>
              </a:rPr>
              <a:t>池北堤）</a:t>
            </a:r>
            <a:r>
              <a:rPr kumimoji="1" lang="ja-JP" altLang="en-US" sz="1000" b="1" kern="0" dirty="0" smtClean="0">
                <a:solidFill>
                  <a:sysClr val="windowText" lastClr="000000"/>
                </a:solidFill>
                <a:latin typeface="HG丸ｺﾞｼｯｸM-PRO" pitchFamily="50" charset="-128"/>
                <a:ea typeface="HG丸ｺﾞｼｯｸM-PRO" pitchFamily="50" charset="-128"/>
              </a:rPr>
              <a:t>　</a:t>
            </a:r>
          </a:p>
        </p:txBody>
      </p:sp>
      <p:sp>
        <p:nvSpPr>
          <p:cNvPr id="5" name="スライド番号プレースホルダー 4"/>
          <p:cNvSpPr>
            <a:spLocks noGrp="1"/>
          </p:cNvSpPr>
          <p:nvPr>
            <p:ph type="sldNum" sz="quarter" idx="11"/>
          </p:nvPr>
        </p:nvSpPr>
        <p:spPr/>
        <p:txBody>
          <a:bodyPr/>
          <a:lstStyle/>
          <a:p>
            <a:fld id="{538D8650-1B90-4D75-98C0-310BA8AC8DB7}" type="slidenum">
              <a:rPr lang="ja-JP" altLang="en-US" smtClean="0"/>
              <a:pPr/>
              <a:t>13</a:t>
            </a:fld>
            <a:endParaRPr lang="en-US" altLang="ja-JP" dirty="0"/>
          </a:p>
        </p:txBody>
      </p:sp>
    </p:spTree>
    <p:extLst>
      <p:ext uri="{BB962C8B-B14F-4D97-AF65-F5344CB8AC3E}">
        <p14:creationId xmlns:p14="http://schemas.microsoft.com/office/powerpoint/2010/main" val="420929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2732" y="764784"/>
            <a:ext cx="4568376" cy="720000"/>
          </a:xfrm>
        </p:spPr>
        <p:txBody>
          <a:bodyPr/>
          <a:lstStyle/>
          <a:p>
            <a:r>
              <a:rPr lang="ja-JP" altLang="en-US" sz="2400" dirty="0">
                <a:latin typeface="HGP創英角ｺﾞｼｯｸUB" panose="020B0900000000000000" pitchFamily="50" charset="-128"/>
                <a:ea typeface="HGP創英角ｺﾞｼｯｸUB" panose="020B0900000000000000" pitchFamily="50" charset="-128"/>
              </a:rPr>
              <a:t>新規</a:t>
            </a:r>
            <a:r>
              <a:rPr lang="ja-JP" altLang="en-US" sz="2400" dirty="0" smtClean="0">
                <a:latin typeface="HGP創英角ｺﾞｼｯｸUB" panose="020B0900000000000000" pitchFamily="50" charset="-128"/>
                <a:ea typeface="HGP創英角ｺﾞｼｯｸUB" panose="020B0900000000000000" pitchFamily="50" charset="-128"/>
              </a:rPr>
              <a:t>実施予定事業</a:t>
            </a:r>
            <a:r>
              <a:rPr lang="en-US" altLang="ja-JP" sz="2400" dirty="0" smtClean="0">
                <a:latin typeface="HGP創英角ｺﾞｼｯｸUB" panose="020B0900000000000000" pitchFamily="50" charset="-128"/>
                <a:ea typeface="HGP創英角ｺﾞｼｯｸUB" panose="020B0900000000000000" pitchFamily="50" charset="-128"/>
              </a:rPr>
              <a:t/>
            </a:r>
            <a:br>
              <a:rPr lang="en-US" altLang="ja-JP" sz="2400" dirty="0" smtClean="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狭山池「池の駅」プロジェクト</a:t>
            </a:r>
            <a:endParaRPr lang="ja-JP" altLang="en-US" sz="2400" dirty="0">
              <a:latin typeface="HGP創英角ｺﾞｼｯｸUB" panose="020B0900000000000000" pitchFamily="50" charset="-128"/>
              <a:ea typeface="HGP創英角ｺﾞｼｯｸUB" panose="020B0900000000000000" pitchFamily="50" charset="-12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1072" y="4225888"/>
            <a:ext cx="3384376" cy="21414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2" descr="\\Ojsfls01\庁内情報共有\全庁共有\公園緑地G\空撮（歴史文化から）\_MG_9174(垂直気味⑩）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0513" y="1844824"/>
            <a:ext cx="4230594" cy="454042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1966119" y="3714944"/>
            <a:ext cx="933202" cy="246221"/>
          </a:xfrm>
          <a:prstGeom prst="rect">
            <a:avLst/>
          </a:prstGeom>
          <a:ln>
            <a:noFill/>
          </a:ln>
        </p:spPr>
        <p:txBody>
          <a:bodyPr wrap="square" rtlCol="0" anchor="ctr">
            <a:spAutoFit/>
          </a:bodyPr>
          <a:lstStyle/>
          <a:p>
            <a:pP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狭山池公園</a:t>
            </a:r>
            <a:r>
              <a:rPr kumimoji="1" lang="ja-JP" altLang="en-US" sz="1000" b="1" kern="0" dirty="0" smtClean="0">
                <a:solidFill>
                  <a:sysClr val="windowText" lastClr="000000"/>
                </a:solidFill>
                <a:latin typeface="HG丸ｺﾞｼｯｸM-PRO" pitchFamily="50" charset="-128"/>
                <a:ea typeface="HG丸ｺﾞｼｯｸM-PRO" pitchFamily="50" charset="-128"/>
              </a:rPr>
              <a:t>　</a:t>
            </a:r>
          </a:p>
        </p:txBody>
      </p:sp>
      <p:sp>
        <p:nvSpPr>
          <p:cNvPr id="21" name="正方形/長方形 20"/>
          <p:cNvSpPr/>
          <p:nvPr/>
        </p:nvSpPr>
        <p:spPr>
          <a:xfrm rot="19599976">
            <a:off x="1773875" y="2762641"/>
            <a:ext cx="217075" cy="72000"/>
          </a:xfrm>
          <a:prstGeom prst="rect">
            <a:avLst/>
          </a:prstGeom>
          <a:solidFill>
            <a:srgbClr val="FF0000"/>
          </a:solidFill>
          <a:ln w="0">
            <a:no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22" name="正方形/長方形 21"/>
          <p:cNvSpPr/>
          <p:nvPr/>
        </p:nvSpPr>
        <p:spPr>
          <a:xfrm>
            <a:off x="1856656" y="2798641"/>
            <a:ext cx="1224136" cy="400110"/>
          </a:xfrm>
          <a:prstGeom prst="rect">
            <a:avLst/>
          </a:prstGeom>
          <a:ln>
            <a:noFill/>
          </a:ln>
        </p:spPr>
        <p:txBody>
          <a:bodyPr wrap="square" rtlCol="0" anchor="ctr">
            <a:spAutoFit/>
          </a:bodyPr>
          <a:lstStyle/>
          <a:p>
            <a:pP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狭山池</a:t>
            </a:r>
            <a:r>
              <a:rPr kumimoji="1" lang="ja-JP" altLang="en-US" sz="1000" b="1" kern="0" dirty="0">
                <a:solidFill>
                  <a:schemeClr val="bg1"/>
                </a:solidFill>
                <a:latin typeface="HG丸ｺﾞｼｯｸM-PRO" pitchFamily="50" charset="-128"/>
                <a:ea typeface="HG丸ｺﾞｼｯｸM-PRO" pitchFamily="50" charset="-128"/>
              </a:rPr>
              <a:t>「</a:t>
            </a:r>
            <a:r>
              <a:rPr kumimoji="1" lang="ja-JP" altLang="en-US" sz="1000" b="1" kern="0" dirty="0" smtClean="0">
                <a:solidFill>
                  <a:schemeClr val="bg1"/>
                </a:solidFill>
                <a:latin typeface="HG丸ｺﾞｼｯｸM-PRO" pitchFamily="50" charset="-128"/>
                <a:ea typeface="HG丸ｺﾞｼｯｸM-PRO" pitchFamily="50" charset="-128"/>
              </a:rPr>
              <a:t>池の駅」　</a:t>
            </a:r>
            <a:endParaRPr kumimoji="1" lang="en-US" altLang="ja-JP" sz="1000" b="1" kern="0" dirty="0" smtClean="0">
              <a:solidFill>
                <a:schemeClr val="bg1"/>
              </a:solidFill>
              <a:latin typeface="HG丸ｺﾞｼｯｸM-PRO" pitchFamily="50" charset="-128"/>
              <a:ea typeface="HG丸ｺﾞｼｯｸM-PRO" pitchFamily="50" charset="-128"/>
            </a:endParaRPr>
          </a:p>
          <a:p>
            <a:pP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設置位置</a:t>
            </a:r>
            <a:r>
              <a:rPr kumimoji="1" lang="ja-JP" altLang="en-US" sz="1000" b="1" kern="0" dirty="0" smtClean="0">
                <a:solidFill>
                  <a:sysClr val="windowText" lastClr="000000"/>
                </a:solidFill>
                <a:latin typeface="HG丸ｺﾞｼｯｸM-PRO" pitchFamily="50" charset="-128"/>
                <a:ea typeface="HG丸ｺﾞｼｯｸM-PRO" pitchFamily="50" charset="-128"/>
              </a:rPr>
              <a:t>　</a:t>
            </a:r>
          </a:p>
        </p:txBody>
      </p:sp>
      <p:sp>
        <p:nvSpPr>
          <p:cNvPr id="23" name="正方形/長方形 22"/>
          <p:cNvSpPr/>
          <p:nvPr/>
        </p:nvSpPr>
        <p:spPr>
          <a:xfrm>
            <a:off x="6465168" y="6023376"/>
            <a:ext cx="2342182" cy="246221"/>
          </a:xfrm>
          <a:prstGeom prst="rect">
            <a:avLst/>
          </a:prstGeom>
          <a:solidFill>
            <a:schemeClr val="bg1"/>
          </a:solidFill>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ysClr val="windowText" lastClr="000000"/>
                </a:solidFill>
                <a:latin typeface="HG丸ｺﾞｼｯｸM-PRO" pitchFamily="50" charset="-128"/>
                <a:ea typeface="HG丸ｺﾞｼｯｸM-PRO" pitchFamily="50" charset="-128"/>
              </a:rPr>
              <a:t>狭山池　池の駅　イメージ図　</a:t>
            </a:r>
          </a:p>
        </p:txBody>
      </p:sp>
      <p:sp>
        <p:nvSpPr>
          <p:cNvPr id="25" name="テキスト ボックス 24"/>
          <p:cNvSpPr txBox="1"/>
          <p:nvPr/>
        </p:nvSpPr>
        <p:spPr>
          <a:xfrm>
            <a:off x="4953000" y="692696"/>
            <a:ext cx="4680520" cy="3426579"/>
          </a:xfrm>
          <a:prstGeom prst="rect">
            <a:avLst/>
          </a:prstGeom>
          <a:noFill/>
        </p:spPr>
        <p:txBody>
          <a:bodyPr wrap="square" rtlCol="0">
            <a:spAutoFit/>
          </a:bodyPr>
          <a:lstStyle/>
          <a:p>
            <a:pPr>
              <a:lnSpc>
                <a:spcPts val="2000"/>
              </a:lnSpc>
            </a:pPr>
            <a:r>
              <a:rPr kumimoji="1" lang="ja-JP" altLang="en-US" dirty="0">
                <a:latin typeface="HGSｺﾞｼｯｸM" panose="020B0600000000000000" pitchFamily="50" charset="-128"/>
                <a:ea typeface="HGSｺﾞｼｯｸM" panose="020B0600000000000000" pitchFamily="50" charset="-128"/>
              </a:rPr>
              <a:t>■</a:t>
            </a:r>
            <a:r>
              <a:rPr kumimoji="1" lang="ja-JP" altLang="en-US" dirty="0" smtClean="0">
                <a:latin typeface="HGSｺﾞｼｯｸM" panose="020B0600000000000000" pitchFamily="50" charset="-128"/>
                <a:ea typeface="HGSｺﾞｼｯｸM" panose="020B0600000000000000" pitchFamily="50" charset="-128"/>
              </a:rPr>
              <a:t>目的</a:t>
            </a:r>
            <a:endParaRPr kumimoji="1" lang="en-US" altLang="ja-JP" dirty="0" smtClean="0">
              <a:latin typeface="HGSｺﾞｼｯｸM" panose="020B0600000000000000" pitchFamily="50" charset="-128"/>
              <a:ea typeface="HGSｺﾞｼｯｸM" panose="020B0600000000000000" pitchFamily="50" charset="-128"/>
            </a:endParaRPr>
          </a:p>
          <a:p>
            <a:pPr>
              <a:lnSpc>
                <a:spcPts val="2000"/>
              </a:lnSpc>
            </a:pPr>
            <a:r>
              <a:rPr kumimoji="1" lang="ja-JP" altLang="en-US" dirty="0" smtClean="0">
                <a:latin typeface="HGSｺﾞｼｯｸM" panose="020B0600000000000000" pitchFamily="50" charset="-128"/>
                <a:ea typeface="HGSｺﾞｼｯｸM" panose="020B0600000000000000" pitchFamily="50" charset="-128"/>
              </a:rPr>
              <a:t>大阪狭山市のシンボルである狭山池の水辺空間を活かし、賑わいの創出や魅力あるまちづくりを行なうため常設の情報発信拠点を設置する。</a:t>
            </a:r>
            <a:endParaRPr kumimoji="1" lang="en-US" altLang="ja-JP" dirty="0" smtClean="0">
              <a:latin typeface="HGSｺﾞｼｯｸM" panose="020B0600000000000000" pitchFamily="50" charset="-128"/>
              <a:ea typeface="HGSｺﾞｼｯｸM" panose="020B0600000000000000" pitchFamily="50" charset="-128"/>
            </a:endParaRPr>
          </a:p>
          <a:p>
            <a:pPr>
              <a:lnSpc>
                <a:spcPts val="2000"/>
              </a:lnSpc>
            </a:pPr>
            <a:r>
              <a:rPr kumimoji="1" lang="ja-JP" altLang="en-US" dirty="0">
                <a:latin typeface="HGSｺﾞｼｯｸM" panose="020B0600000000000000" pitchFamily="50" charset="-128"/>
                <a:ea typeface="HGSｺﾞｼｯｸM" panose="020B0600000000000000" pitchFamily="50" charset="-128"/>
              </a:rPr>
              <a:t>■</a:t>
            </a:r>
            <a:r>
              <a:rPr kumimoji="1" lang="ja-JP" altLang="en-US" dirty="0" smtClean="0">
                <a:latin typeface="HGSｺﾞｼｯｸM" panose="020B0600000000000000" pitchFamily="50" charset="-128"/>
                <a:ea typeface="HGSｺﾞｼｯｸM" panose="020B0600000000000000" pitchFamily="50" charset="-128"/>
              </a:rPr>
              <a:t>機能</a:t>
            </a:r>
            <a:endParaRPr kumimoji="1" lang="en-US" altLang="ja-JP" dirty="0">
              <a:latin typeface="HGSｺﾞｼｯｸM" panose="020B0600000000000000" pitchFamily="50" charset="-128"/>
              <a:ea typeface="HGSｺﾞｼｯｸM" panose="020B0600000000000000" pitchFamily="50" charset="-128"/>
            </a:endParaRPr>
          </a:p>
          <a:p>
            <a:pPr>
              <a:lnSpc>
                <a:spcPts val="2000"/>
              </a:lnSpc>
            </a:pPr>
            <a:r>
              <a:rPr kumimoji="1" lang="ja-JP" altLang="en-US" dirty="0">
                <a:latin typeface="HGSｺﾞｼｯｸM" panose="020B0600000000000000" pitchFamily="50" charset="-128"/>
                <a:ea typeface="HGSｺﾞｼｯｸM" panose="020B0600000000000000" pitchFamily="50" charset="-128"/>
              </a:rPr>
              <a:t>　 ①</a:t>
            </a:r>
            <a:r>
              <a:rPr kumimoji="1" lang="ja-JP" altLang="en-US" dirty="0" smtClean="0">
                <a:latin typeface="HGSｺﾞｼｯｸM" panose="020B0600000000000000" pitchFamily="50" charset="-128"/>
                <a:ea typeface="HGSｺﾞｼｯｸM" panose="020B0600000000000000" pitchFamily="50" charset="-128"/>
              </a:rPr>
              <a:t>民間</a:t>
            </a:r>
            <a:r>
              <a:rPr kumimoji="1" lang="ja-JP" altLang="en-US" dirty="0">
                <a:latin typeface="HGSｺﾞｼｯｸM" panose="020B0600000000000000" pitchFamily="50" charset="-128"/>
                <a:ea typeface="HGSｺﾞｼｯｸM" panose="020B0600000000000000" pitchFamily="50" charset="-128"/>
              </a:rPr>
              <a:t>委託によるカフェ</a:t>
            </a:r>
            <a:r>
              <a:rPr kumimoji="1" lang="ja-JP" altLang="en-US" dirty="0" smtClean="0">
                <a:latin typeface="HGSｺﾞｼｯｸM" panose="020B0600000000000000" pitchFamily="50" charset="-128"/>
                <a:ea typeface="HGSｺﾞｼｯｸM" panose="020B0600000000000000" pitchFamily="50" charset="-128"/>
              </a:rPr>
              <a:t>機能</a:t>
            </a:r>
            <a:endParaRPr kumimoji="1" lang="en-US" altLang="ja-JP" dirty="0">
              <a:latin typeface="HGSｺﾞｼｯｸM" panose="020B0600000000000000" pitchFamily="50" charset="-128"/>
              <a:ea typeface="HGSｺﾞｼｯｸM" panose="020B0600000000000000" pitchFamily="50" charset="-128"/>
            </a:endParaRPr>
          </a:p>
          <a:p>
            <a:pPr>
              <a:lnSpc>
                <a:spcPts val="2000"/>
              </a:lnSpc>
            </a:pPr>
            <a:r>
              <a:rPr kumimoji="1" lang="ja-JP" altLang="en-US" dirty="0">
                <a:latin typeface="HGSｺﾞｼｯｸM" panose="020B0600000000000000" pitchFamily="50" charset="-128"/>
                <a:ea typeface="HGSｺﾞｼｯｸM" panose="020B0600000000000000" pitchFamily="50" charset="-128"/>
              </a:rPr>
              <a:t>　 ②</a:t>
            </a:r>
            <a:r>
              <a:rPr kumimoji="1" lang="ja-JP" altLang="en-US" dirty="0" smtClean="0">
                <a:latin typeface="HGSｺﾞｼｯｸM" panose="020B0600000000000000" pitchFamily="50" charset="-128"/>
                <a:ea typeface="HGSｺﾞｼｯｸM" panose="020B0600000000000000" pitchFamily="50" charset="-128"/>
              </a:rPr>
              <a:t>インフォメーション</a:t>
            </a:r>
            <a:r>
              <a:rPr kumimoji="1" lang="ja-JP" altLang="en-US" dirty="0">
                <a:latin typeface="HGSｺﾞｼｯｸM" panose="020B0600000000000000" pitchFamily="50" charset="-128"/>
                <a:ea typeface="HGSｺﾞｼｯｸM" panose="020B0600000000000000" pitchFamily="50" charset="-128"/>
              </a:rPr>
              <a:t>＆情報発信機能</a:t>
            </a:r>
            <a:endParaRPr kumimoji="1" lang="en-US" altLang="ja-JP" dirty="0">
              <a:latin typeface="HGSｺﾞｼｯｸM" panose="020B0600000000000000" pitchFamily="50" charset="-128"/>
              <a:ea typeface="HGSｺﾞｼｯｸM" panose="020B0600000000000000" pitchFamily="50" charset="-128"/>
            </a:endParaRPr>
          </a:p>
          <a:p>
            <a:pPr>
              <a:lnSpc>
                <a:spcPts val="2000"/>
              </a:lnSpc>
            </a:pPr>
            <a:r>
              <a:rPr kumimoji="1" lang="ja-JP" altLang="en-US" dirty="0">
                <a:latin typeface="HGSｺﾞｼｯｸM" panose="020B0600000000000000" pitchFamily="50" charset="-128"/>
                <a:ea typeface="HGSｺﾞｼｯｸM" panose="020B0600000000000000" pitchFamily="50" charset="-128"/>
              </a:rPr>
              <a:t>　　</a:t>
            </a:r>
            <a:r>
              <a:rPr kumimoji="1" lang="ja-JP" altLang="en-US" dirty="0" smtClean="0">
                <a:latin typeface="HGSｺﾞｼｯｸM" panose="020B0600000000000000" pitchFamily="50" charset="-128"/>
                <a:ea typeface="HGSｺﾞｼｯｸM" panose="020B0600000000000000" pitchFamily="50" charset="-128"/>
              </a:rPr>
              <a:t>・情報</a:t>
            </a:r>
            <a:r>
              <a:rPr kumimoji="1" lang="ja-JP" altLang="en-US" dirty="0">
                <a:latin typeface="HGSｺﾞｼｯｸM" panose="020B0600000000000000" pitchFamily="50" charset="-128"/>
                <a:ea typeface="HGSｺﾞｼｯｸM" panose="020B0600000000000000" pitchFamily="50" charset="-128"/>
              </a:rPr>
              <a:t>発信・インフォメーション機能</a:t>
            </a:r>
            <a:endParaRPr kumimoji="1" lang="en-US" altLang="ja-JP" dirty="0">
              <a:latin typeface="HGSｺﾞｼｯｸM" panose="020B0600000000000000" pitchFamily="50" charset="-128"/>
              <a:ea typeface="HGSｺﾞｼｯｸM" panose="020B0600000000000000" pitchFamily="50" charset="-128"/>
            </a:endParaRPr>
          </a:p>
          <a:p>
            <a:pPr>
              <a:lnSpc>
                <a:spcPts val="2000"/>
              </a:lnSpc>
            </a:pPr>
            <a:r>
              <a:rPr kumimoji="1" lang="ja-JP" altLang="en-US" dirty="0">
                <a:latin typeface="HGSｺﾞｼｯｸM" panose="020B0600000000000000" pitchFamily="50" charset="-128"/>
                <a:ea typeface="HGSｺﾞｼｯｸM" panose="020B0600000000000000" pitchFamily="50" charset="-128"/>
              </a:rPr>
              <a:t>　　</a:t>
            </a:r>
            <a:r>
              <a:rPr kumimoji="1" lang="ja-JP" altLang="en-US" dirty="0" smtClean="0">
                <a:latin typeface="HGSｺﾞｼｯｸM" panose="020B0600000000000000" pitchFamily="50" charset="-128"/>
                <a:ea typeface="HGSｺﾞｼｯｸM" panose="020B0600000000000000" pitchFamily="50" charset="-128"/>
              </a:rPr>
              <a:t>・ショップ</a:t>
            </a:r>
            <a:r>
              <a:rPr kumimoji="1" lang="ja-JP" altLang="en-US" dirty="0">
                <a:latin typeface="HGSｺﾞｼｯｸM" panose="020B0600000000000000" pitchFamily="50" charset="-128"/>
                <a:ea typeface="HGSｺﾞｼｯｸM" panose="020B0600000000000000" pitchFamily="50" charset="-128"/>
              </a:rPr>
              <a:t>機能（グッズ販売等）</a:t>
            </a:r>
            <a:endParaRPr kumimoji="1" lang="en-US" altLang="ja-JP" dirty="0">
              <a:latin typeface="HGSｺﾞｼｯｸM" panose="020B0600000000000000" pitchFamily="50" charset="-128"/>
              <a:ea typeface="HGSｺﾞｼｯｸM" panose="020B0600000000000000" pitchFamily="50" charset="-128"/>
            </a:endParaRPr>
          </a:p>
          <a:p>
            <a:pPr>
              <a:lnSpc>
                <a:spcPts val="2000"/>
              </a:lnSpc>
            </a:pPr>
            <a:r>
              <a:rPr kumimoji="1" lang="ja-JP" altLang="en-US" dirty="0">
                <a:latin typeface="HGSｺﾞｼｯｸM" panose="020B0600000000000000" pitchFamily="50" charset="-128"/>
                <a:ea typeface="HGSｺﾞｼｯｸM" panose="020B0600000000000000" pitchFamily="50" charset="-128"/>
              </a:rPr>
              <a:t>　　</a:t>
            </a:r>
            <a:r>
              <a:rPr kumimoji="1" lang="ja-JP" altLang="en-US" dirty="0" smtClean="0">
                <a:latin typeface="HGSｺﾞｼｯｸM" panose="020B0600000000000000" pitchFamily="50" charset="-128"/>
                <a:ea typeface="HGSｺﾞｼｯｸM" panose="020B0600000000000000" pitchFamily="50" charset="-128"/>
              </a:rPr>
              <a:t>・農産品</a:t>
            </a:r>
            <a:r>
              <a:rPr kumimoji="1" lang="ja-JP" altLang="en-US" dirty="0">
                <a:latin typeface="HGSｺﾞｼｯｸM" panose="020B0600000000000000" pitchFamily="50" charset="-128"/>
                <a:ea typeface="HGSｺﾞｼｯｸM" panose="020B0600000000000000" pitchFamily="50" charset="-128"/>
              </a:rPr>
              <a:t>「朝市</a:t>
            </a:r>
            <a:r>
              <a:rPr kumimoji="1" lang="ja-JP" altLang="en-US" dirty="0" smtClean="0">
                <a:latin typeface="HGSｺﾞｼｯｸM" panose="020B0600000000000000" pitchFamily="50" charset="-128"/>
                <a:ea typeface="HGSｺﾞｼｯｸM" panose="020B0600000000000000" pitchFamily="50" charset="-128"/>
              </a:rPr>
              <a:t>」などの物品販売</a:t>
            </a:r>
            <a:endParaRPr kumimoji="1" lang="en-US" altLang="ja-JP" dirty="0">
              <a:latin typeface="HGSｺﾞｼｯｸM" panose="020B0600000000000000" pitchFamily="50" charset="-128"/>
              <a:ea typeface="HGSｺﾞｼｯｸM" panose="020B0600000000000000" pitchFamily="50" charset="-128"/>
            </a:endParaRPr>
          </a:p>
          <a:p>
            <a:pPr>
              <a:lnSpc>
                <a:spcPts val="2000"/>
              </a:lnSpc>
            </a:pPr>
            <a:r>
              <a:rPr kumimoji="1" lang="ja-JP" altLang="en-US" dirty="0">
                <a:latin typeface="HGSｺﾞｼｯｸM" panose="020B0600000000000000" pitchFamily="50" charset="-128"/>
                <a:ea typeface="HGSｺﾞｼｯｸM" panose="020B0600000000000000" pitchFamily="50" charset="-128"/>
              </a:rPr>
              <a:t>■開設期間</a:t>
            </a:r>
            <a:endParaRPr kumimoji="1" lang="en-US" altLang="ja-JP" dirty="0">
              <a:latin typeface="HGSｺﾞｼｯｸM" panose="020B0600000000000000" pitchFamily="50" charset="-128"/>
              <a:ea typeface="HGSｺﾞｼｯｸM" panose="020B0600000000000000" pitchFamily="50" charset="-128"/>
            </a:endParaRPr>
          </a:p>
          <a:p>
            <a:pPr>
              <a:lnSpc>
                <a:spcPts val="2000"/>
              </a:lnSpc>
            </a:pPr>
            <a:r>
              <a:rPr kumimoji="1" lang="ja-JP" altLang="en-US" dirty="0">
                <a:latin typeface="HGSｺﾞｼｯｸM" panose="020B0600000000000000" pitchFamily="50" charset="-128"/>
                <a:ea typeface="HGSｺﾞｼｯｸM" panose="020B0600000000000000" pitchFamily="50" charset="-128"/>
              </a:rPr>
              <a:t>　　</a:t>
            </a:r>
            <a:r>
              <a:rPr kumimoji="1" lang="ja-JP" altLang="en-US" dirty="0" smtClean="0">
                <a:latin typeface="HGSｺﾞｼｯｸM" panose="020B0600000000000000" pitchFamily="50" charset="-128"/>
                <a:ea typeface="HGSｺﾞｼｯｸM" panose="020B0600000000000000" pitchFamily="50" charset="-128"/>
              </a:rPr>
              <a:t>通年</a:t>
            </a:r>
            <a:endParaRPr kumimoji="1" lang="en-US" altLang="ja-JP" dirty="0">
              <a:latin typeface="HGSｺﾞｼｯｸM" panose="020B0600000000000000" pitchFamily="50" charset="-128"/>
              <a:ea typeface="HGSｺﾞｼｯｸM" panose="020B0600000000000000" pitchFamily="50" charset="-128"/>
            </a:endParaRPr>
          </a:p>
        </p:txBody>
      </p:sp>
      <p:sp>
        <p:nvSpPr>
          <p:cNvPr id="3" name="スライド番号プレースホルダー 2"/>
          <p:cNvSpPr>
            <a:spLocks noGrp="1"/>
          </p:cNvSpPr>
          <p:nvPr>
            <p:ph type="sldNum" sz="quarter" idx="11"/>
          </p:nvPr>
        </p:nvSpPr>
        <p:spPr/>
        <p:txBody>
          <a:bodyPr/>
          <a:lstStyle/>
          <a:p>
            <a:fld id="{538D8650-1B90-4D75-98C0-310BA8AC8DB7}" type="slidenum">
              <a:rPr lang="ja-JP" altLang="en-US" smtClean="0"/>
              <a:pPr/>
              <a:t>14</a:t>
            </a:fld>
            <a:endParaRPr lang="en-US" altLang="ja-JP" dirty="0"/>
          </a:p>
        </p:txBody>
      </p:sp>
    </p:spTree>
    <p:extLst>
      <p:ext uri="{BB962C8B-B14F-4D97-AF65-F5344CB8AC3E}">
        <p14:creationId xmlns:p14="http://schemas.microsoft.com/office/powerpoint/2010/main" val="18014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2" cstate="print">
            <a:extLst>
              <a:ext uri="{28A0092B-C50C-407E-A947-70E740481C1C}">
                <a14:useLocalDpi xmlns:a14="http://schemas.microsoft.com/office/drawing/2010/main" val="0"/>
              </a:ext>
            </a:extLst>
          </a:blip>
          <a:srcRect t="23008" b="15642"/>
          <a:stretch/>
        </p:blipFill>
        <p:spPr>
          <a:xfrm>
            <a:off x="5169024" y="4149080"/>
            <a:ext cx="4320480" cy="1956119"/>
          </a:xfrm>
          <a:prstGeom prst="rect">
            <a:avLst/>
          </a:prstGeom>
        </p:spPr>
      </p:pic>
      <p:sp>
        <p:nvSpPr>
          <p:cNvPr id="4" name="Rectangle 2"/>
          <p:cNvSpPr>
            <a:spLocks noGrp="1" noChangeArrowheads="1"/>
          </p:cNvSpPr>
          <p:nvPr>
            <p:ph type="title"/>
          </p:nvPr>
        </p:nvSpPr>
        <p:spPr>
          <a:xfrm>
            <a:off x="222732" y="764784"/>
            <a:ext cx="4568376" cy="720000"/>
          </a:xfrm>
        </p:spPr>
        <p:txBody>
          <a:bodyPr/>
          <a:lstStyle/>
          <a:p>
            <a:r>
              <a:rPr lang="ja-JP" altLang="en-US" sz="2400" dirty="0">
                <a:latin typeface="HGP創英角ｺﾞｼｯｸUB" panose="020B0900000000000000" pitchFamily="50" charset="-128"/>
                <a:ea typeface="HGP創英角ｺﾞｼｯｸUB" panose="020B0900000000000000" pitchFamily="50" charset="-128"/>
              </a:rPr>
              <a:t>新規</a:t>
            </a:r>
            <a:r>
              <a:rPr lang="ja-JP" altLang="en-US" sz="2400" dirty="0" smtClean="0">
                <a:latin typeface="HGP創英角ｺﾞｼｯｸUB" panose="020B0900000000000000" pitchFamily="50" charset="-128"/>
                <a:ea typeface="HGP創英角ｺﾞｼｯｸUB" panose="020B0900000000000000" pitchFamily="50" charset="-128"/>
              </a:rPr>
              <a:t>実施予定事業</a:t>
            </a:r>
            <a:r>
              <a:rPr lang="en-US" altLang="ja-JP" sz="2400" dirty="0" smtClean="0">
                <a:latin typeface="HGP創英角ｺﾞｼｯｸUB" panose="020B0900000000000000" pitchFamily="50" charset="-128"/>
                <a:ea typeface="HGP創英角ｺﾞｼｯｸUB" panose="020B0900000000000000" pitchFamily="50" charset="-128"/>
              </a:rPr>
              <a:t/>
            </a:r>
            <a:br>
              <a:rPr lang="en-US" altLang="ja-JP" sz="2400" dirty="0" smtClean="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狭山池遊覧ボート</a:t>
            </a:r>
            <a:endParaRPr lang="ja-JP" altLang="en-US" sz="2400" dirty="0">
              <a:latin typeface="HGP創英角ｺﾞｼｯｸUB" panose="020B0900000000000000" pitchFamily="50" charset="-128"/>
              <a:ea typeface="HGP創英角ｺﾞｼｯｸUB" panose="020B0900000000000000" pitchFamily="50" charset="-128"/>
            </a:endParaRPr>
          </a:p>
        </p:txBody>
      </p:sp>
      <p:pic>
        <p:nvPicPr>
          <p:cNvPr id="6" name="Picture 2" descr="\\Ojsfls01\庁内情報共有\全庁共有\公園緑地G\空撮（歴史文化から）\_MG_9174(垂直気味⑩）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0513" y="1844824"/>
            <a:ext cx="4230594" cy="454042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1966119" y="3714944"/>
            <a:ext cx="933202" cy="246221"/>
          </a:xfrm>
          <a:prstGeom prst="rect">
            <a:avLst/>
          </a:prstGeom>
          <a:ln>
            <a:noFill/>
          </a:ln>
        </p:spPr>
        <p:txBody>
          <a:bodyPr wrap="square" rtlCol="0" anchor="ctr">
            <a:spAutoFit/>
          </a:bodyPr>
          <a:lstStyle/>
          <a:p>
            <a:pP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狭山池公園</a:t>
            </a:r>
            <a:r>
              <a:rPr kumimoji="1" lang="ja-JP" altLang="en-US" sz="1000" b="1" kern="0" dirty="0" smtClean="0">
                <a:solidFill>
                  <a:sysClr val="windowText" lastClr="000000"/>
                </a:solidFill>
                <a:latin typeface="HG丸ｺﾞｼｯｸM-PRO" pitchFamily="50" charset="-128"/>
                <a:ea typeface="HG丸ｺﾞｼｯｸM-PRO" pitchFamily="50" charset="-128"/>
              </a:rPr>
              <a:t>　</a:t>
            </a:r>
          </a:p>
        </p:txBody>
      </p:sp>
      <p:sp>
        <p:nvSpPr>
          <p:cNvPr id="10" name="正方形/長方形 9"/>
          <p:cNvSpPr/>
          <p:nvPr/>
        </p:nvSpPr>
        <p:spPr>
          <a:xfrm>
            <a:off x="7075314" y="6139023"/>
            <a:ext cx="2342182" cy="246221"/>
          </a:xfrm>
          <a:prstGeom prst="rect">
            <a:avLst/>
          </a:prstGeom>
          <a:solidFill>
            <a:schemeClr val="bg1"/>
          </a:solidFill>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ysClr val="windowText" lastClr="000000"/>
                </a:solidFill>
                <a:latin typeface="HG丸ｺﾞｼｯｸM-PRO" pitchFamily="50" charset="-128"/>
                <a:ea typeface="HG丸ｺﾞｼｯｸM-PRO" pitchFamily="50" charset="-128"/>
              </a:rPr>
              <a:t>狭山池まつりで実施した際の様子　</a:t>
            </a:r>
          </a:p>
        </p:txBody>
      </p:sp>
      <p:sp>
        <p:nvSpPr>
          <p:cNvPr id="11" name="テキスト ボックス 10"/>
          <p:cNvSpPr txBox="1"/>
          <p:nvPr/>
        </p:nvSpPr>
        <p:spPr>
          <a:xfrm>
            <a:off x="4953000" y="692696"/>
            <a:ext cx="4680520" cy="1374735"/>
          </a:xfrm>
          <a:prstGeom prst="rect">
            <a:avLst/>
          </a:prstGeom>
          <a:noFill/>
        </p:spPr>
        <p:txBody>
          <a:bodyPr wrap="square" rtlCol="0">
            <a:spAutoFit/>
          </a:bodyPr>
          <a:lstStyle/>
          <a:p>
            <a:pPr>
              <a:lnSpc>
                <a:spcPts val="2000"/>
              </a:lnSpc>
            </a:pPr>
            <a:r>
              <a:rPr kumimoji="1" lang="ja-JP" altLang="en-US" dirty="0">
                <a:latin typeface="HGSｺﾞｼｯｸM" panose="020B0600000000000000" pitchFamily="50" charset="-128"/>
                <a:ea typeface="HGSｺﾞｼｯｸM" panose="020B0600000000000000" pitchFamily="50" charset="-128"/>
              </a:rPr>
              <a:t>■</a:t>
            </a:r>
            <a:r>
              <a:rPr kumimoji="1" lang="ja-JP" altLang="en-US" dirty="0" smtClean="0">
                <a:latin typeface="HGSｺﾞｼｯｸM" panose="020B0600000000000000" pitchFamily="50" charset="-128"/>
                <a:ea typeface="HGSｺﾞｼｯｸM" panose="020B0600000000000000" pitchFamily="50" charset="-128"/>
              </a:rPr>
              <a:t>目的</a:t>
            </a:r>
            <a:endParaRPr kumimoji="1" lang="en-US" altLang="ja-JP" dirty="0" smtClean="0">
              <a:latin typeface="HGSｺﾞｼｯｸM" panose="020B0600000000000000" pitchFamily="50" charset="-128"/>
              <a:ea typeface="HGSｺﾞｼｯｸM" panose="020B0600000000000000" pitchFamily="50" charset="-128"/>
            </a:endParaRPr>
          </a:p>
          <a:p>
            <a:pPr>
              <a:lnSpc>
                <a:spcPts val="2000"/>
              </a:lnSpc>
            </a:pPr>
            <a:r>
              <a:rPr kumimoji="1" lang="ja-JP" altLang="en-US" dirty="0" smtClean="0">
                <a:latin typeface="HGSｺﾞｼｯｸM" panose="020B0600000000000000" pitchFamily="50" charset="-128"/>
                <a:ea typeface="HGSｺﾞｼｯｸM" panose="020B0600000000000000" pitchFamily="50" charset="-128"/>
              </a:rPr>
              <a:t>親水空間としての狭山池を魅力を</a:t>
            </a:r>
            <a:r>
              <a:rPr kumimoji="1" lang="en-US" altLang="ja-JP" dirty="0" smtClean="0">
                <a:latin typeface="HGSｺﾞｼｯｸM" panose="020B0600000000000000" pitchFamily="50" charset="-128"/>
                <a:ea typeface="HGSｺﾞｼｯｸM" panose="020B0600000000000000" pitchFamily="50" charset="-128"/>
              </a:rPr>
              <a:t>PR</a:t>
            </a:r>
            <a:r>
              <a:rPr kumimoji="1" lang="ja-JP" altLang="en-US" dirty="0" smtClean="0">
                <a:latin typeface="HGSｺﾞｼｯｸM" panose="020B0600000000000000" pitchFamily="50" charset="-128"/>
                <a:ea typeface="HGSｺﾞｼｯｸM" panose="020B0600000000000000" pitchFamily="50" charset="-128"/>
              </a:rPr>
              <a:t>するための事業として遊覧ボートを実施する。</a:t>
            </a:r>
            <a:endParaRPr kumimoji="1" lang="en-US" altLang="ja-JP" dirty="0" smtClean="0">
              <a:latin typeface="HGSｺﾞｼｯｸM" panose="020B0600000000000000" pitchFamily="50" charset="-128"/>
              <a:ea typeface="HGSｺﾞｼｯｸM" panose="020B0600000000000000" pitchFamily="50" charset="-128"/>
            </a:endParaRPr>
          </a:p>
          <a:p>
            <a:pPr>
              <a:lnSpc>
                <a:spcPts val="2000"/>
              </a:lnSpc>
            </a:pPr>
            <a:r>
              <a:rPr kumimoji="1" lang="ja-JP" altLang="en-US" dirty="0" smtClean="0">
                <a:latin typeface="HGSｺﾞｼｯｸM" panose="020B0600000000000000" pitchFamily="50" charset="-128"/>
                <a:ea typeface="HGSｺﾞｼｯｸM" panose="020B0600000000000000" pitchFamily="50" charset="-128"/>
              </a:rPr>
              <a:t>■</a:t>
            </a:r>
            <a:r>
              <a:rPr kumimoji="1" lang="ja-JP" altLang="en-US" dirty="0">
                <a:latin typeface="HGSｺﾞｼｯｸM" panose="020B0600000000000000" pitchFamily="50" charset="-128"/>
                <a:ea typeface="HGSｺﾞｼｯｸM" panose="020B0600000000000000" pitchFamily="50" charset="-128"/>
              </a:rPr>
              <a:t>開設期間</a:t>
            </a:r>
            <a:endParaRPr kumimoji="1" lang="en-US" altLang="ja-JP" dirty="0">
              <a:latin typeface="HGSｺﾞｼｯｸM" panose="020B0600000000000000" pitchFamily="50" charset="-128"/>
              <a:ea typeface="HGSｺﾞｼｯｸM" panose="020B0600000000000000" pitchFamily="50" charset="-128"/>
            </a:endParaRPr>
          </a:p>
          <a:p>
            <a:pPr>
              <a:lnSpc>
                <a:spcPts val="2000"/>
              </a:lnSpc>
            </a:pPr>
            <a:r>
              <a:rPr kumimoji="1" lang="ja-JP" altLang="en-US" dirty="0">
                <a:latin typeface="HGSｺﾞｼｯｸM" panose="020B0600000000000000" pitchFamily="50" charset="-128"/>
                <a:ea typeface="HGSｺﾞｼｯｸM" panose="020B0600000000000000" pitchFamily="50" charset="-128"/>
              </a:rPr>
              <a:t>　　</a:t>
            </a:r>
            <a:r>
              <a:rPr kumimoji="1" lang="en-US" altLang="ja-JP" dirty="0" smtClean="0">
                <a:latin typeface="HGSｺﾞｼｯｸM" panose="020B0600000000000000" pitchFamily="50" charset="-128"/>
                <a:ea typeface="HGSｺﾞｼｯｸM" panose="020B0600000000000000" pitchFamily="50" charset="-128"/>
              </a:rPr>
              <a:t>4</a:t>
            </a:r>
            <a:r>
              <a:rPr kumimoji="1" lang="ja-JP" altLang="en-US" dirty="0" smtClean="0">
                <a:latin typeface="HGSｺﾞｼｯｸM" panose="020B0600000000000000" pitchFamily="50" charset="-128"/>
                <a:ea typeface="HGSｺﾞｼｯｸM" panose="020B0600000000000000" pitchFamily="50" charset="-128"/>
              </a:rPr>
              <a:t>月下旬～</a:t>
            </a:r>
            <a:r>
              <a:rPr kumimoji="1" lang="en-US" altLang="ja-JP" dirty="0" smtClean="0">
                <a:latin typeface="HGSｺﾞｼｯｸM" panose="020B0600000000000000" pitchFamily="50" charset="-128"/>
                <a:ea typeface="HGSｺﾞｼｯｸM" panose="020B0600000000000000" pitchFamily="50" charset="-128"/>
              </a:rPr>
              <a:t>8</a:t>
            </a:r>
            <a:r>
              <a:rPr kumimoji="1" lang="ja-JP" altLang="en-US" dirty="0" smtClean="0">
                <a:latin typeface="HGSｺﾞｼｯｸM" panose="020B0600000000000000" pitchFamily="50" charset="-128"/>
                <a:ea typeface="HGSｺﾞｼｯｸM" panose="020B0600000000000000" pitchFamily="50" charset="-128"/>
              </a:rPr>
              <a:t>月下旬</a:t>
            </a:r>
            <a:endParaRPr kumimoji="1" lang="en-US" altLang="ja-JP" dirty="0">
              <a:latin typeface="HGSｺﾞｼｯｸM" panose="020B0600000000000000" pitchFamily="50" charset="-128"/>
              <a:ea typeface="HGSｺﾞｼｯｸM" panose="020B0600000000000000" pitchFamily="50" charset="-128"/>
            </a:endParaRPr>
          </a:p>
        </p:txBody>
      </p:sp>
      <p:sp>
        <p:nvSpPr>
          <p:cNvPr id="12" name="円/楕円 11"/>
          <p:cNvSpPr/>
          <p:nvPr/>
        </p:nvSpPr>
        <p:spPr>
          <a:xfrm>
            <a:off x="1825423" y="2785865"/>
            <a:ext cx="1080000" cy="648000"/>
          </a:xfrm>
          <a:prstGeom prst="ellipse">
            <a:avLst/>
          </a:prstGeom>
          <a:ln w="63500">
            <a:solidFill>
              <a:srgbClr val="00B0F0"/>
            </a:solidFill>
            <a:prstDash val="sysDash"/>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pic>
        <p:nvPicPr>
          <p:cNvPr id="14" name="図 13"/>
          <p:cNvPicPr>
            <a:picLocks noChangeAspect="1"/>
          </p:cNvPicPr>
          <p:nvPr/>
        </p:nvPicPr>
        <p:blipFill rotWithShape="1">
          <a:blip r:embed="rId4" cstate="print">
            <a:extLst>
              <a:ext uri="{28A0092B-C50C-407E-A947-70E740481C1C}">
                <a14:useLocalDpi xmlns:a14="http://schemas.microsoft.com/office/drawing/2010/main" val="0"/>
              </a:ext>
            </a:extLst>
          </a:blip>
          <a:srcRect t="10427" b="21138"/>
          <a:stretch/>
        </p:blipFill>
        <p:spPr>
          <a:xfrm>
            <a:off x="5169024" y="2128941"/>
            <a:ext cx="4320480" cy="1971169"/>
          </a:xfrm>
          <a:prstGeom prst="rect">
            <a:avLst/>
          </a:prstGeom>
        </p:spPr>
      </p:pic>
      <p:sp>
        <p:nvSpPr>
          <p:cNvPr id="3" name="スライド番号プレースホルダー 2"/>
          <p:cNvSpPr>
            <a:spLocks noGrp="1"/>
          </p:cNvSpPr>
          <p:nvPr>
            <p:ph type="sldNum" sz="quarter" idx="11"/>
          </p:nvPr>
        </p:nvSpPr>
        <p:spPr/>
        <p:txBody>
          <a:bodyPr/>
          <a:lstStyle/>
          <a:p>
            <a:fld id="{538D8650-1B90-4D75-98C0-310BA8AC8DB7}" type="slidenum">
              <a:rPr lang="ja-JP" altLang="en-US" smtClean="0"/>
              <a:pPr/>
              <a:t>15</a:t>
            </a:fld>
            <a:endParaRPr lang="en-US" altLang="ja-JP" dirty="0"/>
          </a:p>
        </p:txBody>
      </p:sp>
    </p:spTree>
    <p:extLst>
      <p:ext uri="{BB962C8B-B14F-4D97-AF65-F5344CB8AC3E}">
        <p14:creationId xmlns:p14="http://schemas.microsoft.com/office/powerpoint/2010/main" val="128499042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2731" y="548680"/>
            <a:ext cx="9500215" cy="720000"/>
          </a:xfrm>
        </p:spPr>
        <p:txBody>
          <a:bodyPr/>
          <a:lstStyle/>
          <a:p>
            <a:r>
              <a:rPr lang="ja-JP" altLang="en-US" sz="2400" dirty="0" smtClean="0">
                <a:latin typeface="HGP創英角ｺﾞｼｯｸUB" panose="020B0900000000000000" pitchFamily="50" charset="-128"/>
                <a:ea typeface="HGP創英角ｺﾞｼｯｸUB" panose="020B0900000000000000" pitchFamily="50" charset="-128"/>
              </a:rPr>
              <a:t>関連事業　　　</a:t>
            </a:r>
            <a:r>
              <a:rPr lang="ja-JP" altLang="en-US" sz="2400" dirty="0">
                <a:latin typeface="HGP創英角ｺﾞｼｯｸUB" panose="020B0900000000000000" pitchFamily="50" charset="-128"/>
                <a:ea typeface="HGP創英角ｺﾞｼｯｸUB" panose="020B0900000000000000" pitchFamily="50" charset="-128"/>
              </a:rPr>
              <a:t>狭山</a:t>
            </a:r>
            <a:r>
              <a:rPr lang="ja-JP" altLang="en-US" sz="2400" dirty="0" smtClean="0">
                <a:latin typeface="HGP創英角ｺﾞｼｯｸUB" panose="020B0900000000000000" pitchFamily="50" charset="-128"/>
                <a:ea typeface="HGP創英角ｺﾞｼｯｸUB" panose="020B0900000000000000" pitchFamily="50" charset="-128"/>
              </a:rPr>
              <a:t>池橋下歩道整備事業</a:t>
            </a:r>
            <a:endParaRPr lang="ja-JP" altLang="en-US" sz="2400" u="sng" dirty="0">
              <a:latin typeface="HGP創英角ｺﾞｼｯｸUB" panose="020B0900000000000000" pitchFamily="50" charset="-128"/>
              <a:ea typeface="HGP創英角ｺﾞｼｯｸUB" panose="020B0900000000000000" pitchFamily="50" charset="-128"/>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29064" y="2456892"/>
            <a:ext cx="2880320" cy="1620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2" descr="\\Ojsfls01\庁内情報共有\全庁共有\公園緑地G\空撮（歴史文化から）\_MG_9174(垂直気味⑩）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0513" y="1552876"/>
            <a:ext cx="4230594" cy="454042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1966119" y="3714944"/>
            <a:ext cx="933202" cy="246221"/>
          </a:xfrm>
          <a:prstGeom prst="rect">
            <a:avLst/>
          </a:prstGeom>
          <a:ln>
            <a:noFill/>
          </a:ln>
        </p:spPr>
        <p:txBody>
          <a:bodyPr wrap="square" rtlCol="0" anchor="ctr">
            <a:spAutoFit/>
          </a:bodyPr>
          <a:lstStyle/>
          <a:p>
            <a:pP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狭山池公園</a:t>
            </a:r>
            <a:r>
              <a:rPr kumimoji="1" lang="ja-JP" altLang="en-US" sz="1000" b="1" kern="0" dirty="0" smtClean="0">
                <a:solidFill>
                  <a:sysClr val="windowText" lastClr="000000"/>
                </a:solidFill>
                <a:latin typeface="HG丸ｺﾞｼｯｸM-PRO" pitchFamily="50" charset="-128"/>
                <a:ea typeface="HG丸ｺﾞｼｯｸM-PRO" pitchFamily="50" charset="-128"/>
              </a:rPr>
              <a:t>　</a:t>
            </a:r>
          </a:p>
        </p:txBody>
      </p:sp>
      <p:sp>
        <p:nvSpPr>
          <p:cNvPr id="23" name="正方形/長方形 22"/>
          <p:cNvSpPr/>
          <p:nvPr/>
        </p:nvSpPr>
        <p:spPr>
          <a:xfrm>
            <a:off x="6122169" y="5991091"/>
            <a:ext cx="2342182" cy="246221"/>
          </a:xfrm>
          <a:prstGeom prst="rect">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ysClr val="windowText" lastClr="000000"/>
                </a:solidFill>
                <a:latin typeface="HG丸ｺﾞｼｯｸM-PRO" pitchFamily="50" charset="-128"/>
                <a:ea typeface="HG丸ｺﾞｼｯｸM-PRO" pitchFamily="50" charset="-128"/>
              </a:rPr>
              <a:t>狭山池橋下歩道整備　イメージ図　</a:t>
            </a:r>
          </a:p>
        </p:txBody>
      </p:sp>
      <p:sp>
        <p:nvSpPr>
          <p:cNvPr id="25" name="テキスト ボックス 24"/>
          <p:cNvSpPr txBox="1"/>
          <p:nvPr/>
        </p:nvSpPr>
        <p:spPr>
          <a:xfrm>
            <a:off x="5025008" y="1405225"/>
            <a:ext cx="4392488" cy="1015663"/>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整備の目的</a:t>
            </a:r>
            <a:endParaRPr kumimoji="1" lang="en-US" altLang="ja-JP" sz="1200" dirty="0" smtClean="0">
              <a:latin typeface="HG丸ｺﾞｼｯｸM-PRO" pitchFamily="50" charset="-128"/>
              <a:ea typeface="HG丸ｺﾞｼｯｸM-PRO" pitchFamily="50" charset="-128"/>
            </a:endParaRPr>
          </a:p>
          <a:p>
            <a:r>
              <a:rPr kumimoji="1" lang="ja-JP" altLang="en-US" sz="1200" dirty="0" smtClean="0">
                <a:latin typeface="HG丸ｺﾞｼｯｸM-PRO" pitchFamily="50" charset="-128"/>
                <a:ea typeface="HG丸ｺﾞｼｯｸM-PRO" pitchFamily="50" charset="-128"/>
              </a:rPr>
              <a:t>狭山池公園利用するにあたり、南側からこられる方については、府道森屋狭山線で分断されているので、それを解消するため、三津屋川緑道と狭山池公園周遊路をつなぐ歩道を整備する。</a:t>
            </a:r>
            <a:endParaRPr kumimoji="1" lang="en-US" altLang="ja-JP" sz="1200" dirty="0">
              <a:latin typeface="HG丸ｺﾞｼｯｸM-PRO" pitchFamily="50" charset="-128"/>
              <a:ea typeface="HG丸ｺﾞｼｯｸM-PRO" pitchFamily="50" charset="-128"/>
            </a:endParaRPr>
          </a:p>
        </p:txBody>
      </p:sp>
      <p:cxnSp>
        <p:nvCxnSpPr>
          <p:cNvPr id="3" name="直線コネクタ 2"/>
          <p:cNvCxnSpPr/>
          <p:nvPr/>
        </p:nvCxnSpPr>
        <p:spPr bwMode="auto">
          <a:xfrm>
            <a:off x="2305980" y="5229200"/>
            <a:ext cx="126739" cy="108012"/>
          </a:xfrm>
          <a:prstGeom prst="line">
            <a:avLst/>
          </a:prstGeom>
          <a:solidFill>
            <a:schemeClr val="accent1"/>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正方形/長方形 25"/>
          <p:cNvSpPr/>
          <p:nvPr/>
        </p:nvSpPr>
        <p:spPr>
          <a:xfrm rot="215303">
            <a:off x="2366540" y="4970161"/>
            <a:ext cx="933202" cy="215444"/>
          </a:xfrm>
          <a:prstGeom prst="rect">
            <a:avLst/>
          </a:prstGeom>
          <a:ln>
            <a:noFill/>
          </a:ln>
        </p:spPr>
        <p:txBody>
          <a:bodyPr wrap="square" rtlCol="0" anchor="ctr">
            <a:spAutoFit/>
          </a:bodyPr>
          <a:lstStyle/>
          <a:p>
            <a:pPr algn="ctr" eaLnBrk="1" fontAlgn="auto" hangingPunct="1">
              <a:spcBef>
                <a:spcPts val="0"/>
              </a:spcBef>
              <a:spcAft>
                <a:spcPts val="0"/>
              </a:spcAft>
            </a:pPr>
            <a:r>
              <a:rPr kumimoji="1" lang="ja-JP" altLang="en-US" sz="800" b="1" kern="0" dirty="0" smtClean="0">
                <a:solidFill>
                  <a:schemeClr val="bg1"/>
                </a:solidFill>
                <a:latin typeface="HG丸ｺﾞｼｯｸM-PRO" pitchFamily="50" charset="-128"/>
                <a:ea typeface="HG丸ｺﾞｼｯｸM-PRO" pitchFamily="50" charset="-128"/>
              </a:rPr>
              <a:t>周遊</a:t>
            </a:r>
            <a:r>
              <a:rPr kumimoji="1" lang="ja-JP" altLang="en-US" sz="800" b="1" kern="0" dirty="0">
                <a:solidFill>
                  <a:schemeClr val="bg1"/>
                </a:solidFill>
                <a:latin typeface="HG丸ｺﾞｼｯｸM-PRO" pitchFamily="50" charset="-128"/>
                <a:ea typeface="HG丸ｺﾞｼｯｸM-PRO" pitchFamily="50" charset="-128"/>
              </a:rPr>
              <a:t>路</a:t>
            </a:r>
            <a:r>
              <a:rPr kumimoji="1" lang="ja-JP" altLang="en-US" sz="800" b="1" kern="0" dirty="0" smtClean="0">
                <a:solidFill>
                  <a:sysClr val="windowText" lastClr="000000"/>
                </a:solidFill>
                <a:latin typeface="HG丸ｺﾞｼｯｸM-PRO" pitchFamily="50" charset="-128"/>
                <a:ea typeface="HG丸ｺﾞｼｯｸM-PRO" pitchFamily="50" charset="-128"/>
              </a:rPr>
              <a:t>　</a:t>
            </a:r>
          </a:p>
        </p:txBody>
      </p:sp>
      <p:sp>
        <p:nvSpPr>
          <p:cNvPr id="27" name="正方形/長方形 26"/>
          <p:cNvSpPr/>
          <p:nvPr/>
        </p:nvSpPr>
        <p:spPr>
          <a:xfrm rot="1041813">
            <a:off x="2209208" y="2503151"/>
            <a:ext cx="933202" cy="215444"/>
          </a:xfrm>
          <a:prstGeom prst="rect">
            <a:avLst/>
          </a:prstGeom>
          <a:ln>
            <a:noFill/>
          </a:ln>
        </p:spPr>
        <p:txBody>
          <a:bodyPr wrap="square" rtlCol="0" anchor="ctr">
            <a:spAutoFit/>
          </a:bodyPr>
          <a:lstStyle/>
          <a:p>
            <a:pPr algn="ctr" eaLnBrk="1" fontAlgn="auto" hangingPunct="1">
              <a:spcBef>
                <a:spcPts val="0"/>
              </a:spcBef>
              <a:spcAft>
                <a:spcPts val="0"/>
              </a:spcAft>
            </a:pPr>
            <a:r>
              <a:rPr kumimoji="1" lang="ja-JP" altLang="en-US" sz="800" b="1" kern="0" dirty="0" smtClean="0">
                <a:solidFill>
                  <a:schemeClr val="bg1"/>
                </a:solidFill>
                <a:latin typeface="HG丸ｺﾞｼｯｸM-PRO" pitchFamily="50" charset="-128"/>
                <a:ea typeface="HG丸ｺﾞｼｯｸM-PRO" pitchFamily="50" charset="-128"/>
              </a:rPr>
              <a:t>周遊</a:t>
            </a:r>
            <a:r>
              <a:rPr kumimoji="1" lang="ja-JP" altLang="en-US" sz="800" b="1" kern="0" dirty="0">
                <a:solidFill>
                  <a:schemeClr val="bg1"/>
                </a:solidFill>
                <a:latin typeface="HG丸ｺﾞｼｯｸM-PRO" pitchFamily="50" charset="-128"/>
                <a:ea typeface="HG丸ｺﾞｼｯｸM-PRO" pitchFamily="50" charset="-128"/>
              </a:rPr>
              <a:t>路</a:t>
            </a:r>
            <a:r>
              <a:rPr kumimoji="1" lang="ja-JP" altLang="en-US" sz="800" b="1" kern="0" dirty="0" smtClean="0">
                <a:solidFill>
                  <a:sysClr val="windowText" lastClr="000000"/>
                </a:solidFill>
                <a:latin typeface="HG丸ｺﾞｼｯｸM-PRO" pitchFamily="50" charset="-128"/>
                <a:ea typeface="HG丸ｺﾞｼｯｸM-PRO" pitchFamily="50" charset="-128"/>
              </a:rPr>
              <a:t>　</a:t>
            </a:r>
          </a:p>
        </p:txBody>
      </p:sp>
      <p:sp>
        <p:nvSpPr>
          <p:cNvPr id="29" name="正方形/長方形 28"/>
          <p:cNvSpPr/>
          <p:nvPr/>
        </p:nvSpPr>
        <p:spPr>
          <a:xfrm>
            <a:off x="3224808" y="2204864"/>
            <a:ext cx="1034777" cy="246221"/>
          </a:xfrm>
          <a:prstGeom prst="rect">
            <a:avLst/>
          </a:prstGeom>
          <a:ln>
            <a:noFill/>
          </a:ln>
        </p:spPr>
        <p:txBody>
          <a:bodyPr wrap="square" rtlCol="0" anchor="ctr">
            <a:spAutoFit/>
          </a:bodyPr>
          <a:lstStyle/>
          <a:p>
            <a:pP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狭山池博物館</a:t>
            </a:r>
            <a:r>
              <a:rPr kumimoji="1" lang="ja-JP" altLang="en-US" sz="1000" b="1" kern="0" dirty="0" smtClean="0">
                <a:solidFill>
                  <a:sysClr val="windowText" lastClr="000000"/>
                </a:solidFill>
                <a:latin typeface="HG丸ｺﾞｼｯｸM-PRO" pitchFamily="50" charset="-128"/>
                <a:ea typeface="HG丸ｺﾞｼｯｸM-PRO" pitchFamily="50" charset="-128"/>
              </a:rPr>
              <a:t>　</a:t>
            </a:r>
          </a:p>
        </p:txBody>
      </p:sp>
      <p:sp>
        <p:nvSpPr>
          <p:cNvPr id="31" name="正方形/長方形 30"/>
          <p:cNvSpPr/>
          <p:nvPr/>
        </p:nvSpPr>
        <p:spPr>
          <a:xfrm>
            <a:off x="3368824" y="3414191"/>
            <a:ext cx="1034777" cy="215444"/>
          </a:xfrm>
          <a:prstGeom prst="rect">
            <a:avLst/>
          </a:prstGeom>
          <a:ln>
            <a:noFill/>
          </a:ln>
        </p:spPr>
        <p:txBody>
          <a:bodyPr wrap="square" rtlCol="0" anchor="ctr">
            <a:spAutoFit/>
          </a:bodyPr>
          <a:lstStyle/>
          <a:p>
            <a:pPr eaLnBrk="1" fontAlgn="auto" hangingPunct="1">
              <a:spcBef>
                <a:spcPts val="0"/>
              </a:spcBef>
              <a:spcAft>
                <a:spcPts val="0"/>
              </a:spcAft>
            </a:pPr>
            <a:r>
              <a:rPr kumimoji="1" lang="ja-JP" altLang="en-US" sz="800" b="1" kern="0" dirty="0" smtClean="0">
                <a:solidFill>
                  <a:schemeClr val="bg1"/>
                </a:solidFill>
                <a:latin typeface="HG丸ｺﾞｼｯｸM-PRO" pitchFamily="50" charset="-128"/>
                <a:ea typeface="HG丸ｺﾞｼｯｸM-PRO" pitchFamily="50" charset="-128"/>
              </a:rPr>
              <a:t>さやか公園　</a:t>
            </a:r>
          </a:p>
        </p:txBody>
      </p:sp>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21471" y="4214730"/>
            <a:ext cx="2880001"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8" name="正方形/長方形 37"/>
          <p:cNvSpPr/>
          <p:nvPr/>
        </p:nvSpPr>
        <p:spPr>
          <a:xfrm rot="215303">
            <a:off x="1646460" y="5186185"/>
            <a:ext cx="933202" cy="215444"/>
          </a:xfrm>
          <a:prstGeom prst="rect">
            <a:avLst/>
          </a:prstGeom>
          <a:ln>
            <a:noFill/>
          </a:ln>
        </p:spPr>
        <p:txBody>
          <a:bodyPr wrap="square" rtlCol="0" anchor="ctr">
            <a:spAutoFit/>
          </a:bodyPr>
          <a:lstStyle/>
          <a:p>
            <a:pPr algn="ctr" eaLnBrk="1" fontAlgn="auto" hangingPunct="1">
              <a:spcBef>
                <a:spcPts val="0"/>
              </a:spcBef>
              <a:spcAft>
                <a:spcPts val="0"/>
              </a:spcAft>
            </a:pPr>
            <a:r>
              <a:rPr kumimoji="1" lang="ja-JP" altLang="en-US" sz="800" b="1" kern="0" dirty="0" smtClean="0">
                <a:solidFill>
                  <a:schemeClr val="bg1"/>
                </a:solidFill>
                <a:latin typeface="HG丸ｺﾞｼｯｸM-PRO" pitchFamily="50" charset="-128"/>
                <a:ea typeface="HG丸ｺﾞｼｯｸM-PRO" pitchFamily="50" charset="-128"/>
              </a:rPr>
              <a:t>狭山池橋　</a:t>
            </a:r>
          </a:p>
        </p:txBody>
      </p:sp>
      <p:sp>
        <p:nvSpPr>
          <p:cNvPr id="39" name="正方形/長方形 38"/>
          <p:cNvSpPr/>
          <p:nvPr/>
        </p:nvSpPr>
        <p:spPr>
          <a:xfrm rot="215303">
            <a:off x="2726580" y="5200787"/>
            <a:ext cx="933202" cy="215444"/>
          </a:xfrm>
          <a:prstGeom prst="rect">
            <a:avLst/>
          </a:prstGeom>
          <a:ln>
            <a:noFill/>
          </a:ln>
        </p:spPr>
        <p:txBody>
          <a:bodyPr wrap="square" rtlCol="0" anchor="ctr">
            <a:spAutoFit/>
          </a:bodyPr>
          <a:lstStyle/>
          <a:p>
            <a:pPr algn="ctr" eaLnBrk="1" fontAlgn="auto" hangingPunct="1">
              <a:spcBef>
                <a:spcPts val="0"/>
              </a:spcBef>
              <a:spcAft>
                <a:spcPts val="0"/>
              </a:spcAft>
            </a:pPr>
            <a:r>
              <a:rPr kumimoji="1" lang="ja-JP" altLang="en-US" sz="800" b="1" kern="0" dirty="0" smtClean="0">
                <a:solidFill>
                  <a:schemeClr val="bg1"/>
                </a:solidFill>
                <a:latin typeface="HG丸ｺﾞｼｯｸM-PRO" pitchFamily="50" charset="-128"/>
                <a:ea typeface="HG丸ｺﾞｼｯｸM-PRO" pitchFamily="50" charset="-128"/>
              </a:rPr>
              <a:t>森屋狭山線　</a:t>
            </a:r>
          </a:p>
        </p:txBody>
      </p:sp>
      <p:sp>
        <p:nvSpPr>
          <p:cNvPr id="40" name="フリーフォーム 39"/>
          <p:cNvSpPr/>
          <p:nvPr/>
        </p:nvSpPr>
        <p:spPr>
          <a:xfrm rot="21280506">
            <a:off x="5758069" y="3086152"/>
            <a:ext cx="2142280" cy="258572"/>
          </a:xfrm>
          <a:custGeom>
            <a:avLst/>
            <a:gdLst>
              <a:gd name="connsiteX0" fmla="*/ 0 w 1181100"/>
              <a:gd name="connsiteY0" fmla="*/ 0 h 57150"/>
              <a:gd name="connsiteX1" fmla="*/ 647700 w 1181100"/>
              <a:gd name="connsiteY1" fmla="*/ 57150 h 57150"/>
              <a:gd name="connsiteX2" fmla="*/ 1123950 w 1181100"/>
              <a:gd name="connsiteY2" fmla="*/ 47625 h 57150"/>
              <a:gd name="connsiteX3" fmla="*/ 1181100 w 1181100"/>
              <a:gd name="connsiteY3" fmla="*/ 38100 h 57150"/>
              <a:gd name="connsiteX0" fmla="*/ 0 w 1181100"/>
              <a:gd name="connsiteY0" fmla="*/ 0 h 57150"/>
              <a:gd name="connsiteX1" fmla="*/ 647700 w 1181100"/>
              <a:gd name="connsiteY1" fmla="*/ 57150 h 57150"/>
              <a:gd name="connsiteX2" fmla="*/ 1123950 w 1181100"/>
              <a:gd name="connsiteY2" fmla="*/ 47625 h 57150"/>
              <a:gd name="connsiteX3" fmla="*/ 1181100 w 1181100"/>
              <a:gd name="connsiteY3" fmla="*/ 38100 h 57150"/>
              <a:gd name="connsiteX0" fmla="*/ 0 w 2514600"/>
              <a:gd name="connsiteY0" fmla="*/ 50479 h 1526854"/>
              <a:gd name="connsiteX1" fmla="*/ 2514600 w 2514600"/>
              <a:gd name="connsiteY1" fmla="*/ 1526854 h 1526854"/>
              <a:gd name="connsiteX2" fmla="*/ 647700 w 2514600"/>
              <a:gd name="connsiteY2" fmla="*/ 107629 h 1526854"/>
              <a:gd name="connsiteX3" fmla="*/ 1123950 w 2514600"/>
              <a:gd name="connsiteY3" fmla="*/ 98104 h 1526854"/>
              <a:gd name="connsiteX4" fmla="*/ 1181100 w 2514600"/>
              <a:gd name="connsiteY4" fmla="*/ 88579 h 1526854"/>
              <a:gd name="connsiteX0" fmla="*/ 0 w 2514600"/>
              <a:gd name="connsiteY0" fmla="*/ 0 h 1476375"/>
              <a:gd name="connsiteX1" fmla="*/ 2514600 w 2514600"/>
              <a:gd name="connsiteY1" fmla="*/ 1476375 h 1476375"/>
              <a:gd name="connsiteX2" fmla="*/ 647700 w 2514600"/>
              <a:gd name="connsiteY2" fmla="*/ 57150 h 1476375"/>
              <a:gd name="connsiteX3" fmla="*/ 1123950 w 2514600"/>
              <a:gd name="connsiteY3" fmla="*/ 47625 h 1476375"/>
              <a:gd name="connsiteX4" fmla="*/ 1181100 w 2514600"/>
              <a:gd name="connsiteY4" fmla="*/ 38100 h 1476375"/>
              <a:gd name="connsiteX0" fmla="*/ 0 w 3046338"/>
              <a:gd name="connsiteY0" fmla="*/ 0 h 1476375"/>
              <a:gd name="connsiteX1" fmla="*/ 2514600 w 3046338"/>
              <a:gd name="connsiteY1" fmla="*/ 1476375 h 1476375"/>
              <a:gd name="connsiteX2" fmla="*/ 3019425 w 3046338"/>
              <a:gd name="connsiteY2" fmla="*/ 1038225 h 1476375"/>
              <a:gd name="connsiteX3" fmla="*/ 1123950 w 3046338"/>
              <a:gd name="connsiteY3" fmla="*/ 47625 h 1476375"/>
              <a:gd name="connsiteX4" fmla="*/ 1181100 w 3046338"/>
              <a:gd name="connsiteY4" fmla="*/ 38100 h 1476375"/>
              <a:gd name="connsiteX0" fmla="*/ 0 w 2532307"/>
              <a:gd name="connsiteY0" fmla="*/ 0 h 1476414"/>
              <a:gd name="connsiteX1" fmla="*/ 2514600 w 2532307"/>
              <a:gd name="connsiteY1" fmla="*/ 1476375 h 1476414"/>
              <a:gd name="connsiteX2" fmla="*/ 1123950 w 2532307"/>
              <a:gd name="connsiteY2" fmla="*/ 47625 h 1476414"/>
              <a:gd name="connsiteX3" fmla="*/ 1181100 w 2532307"/>
              <a:gd name="connsiteY3" fmla="*/ 38100 h 1476414"/>
              <a:gd name="connsiteX0" fmla="*/ 0 w 2535483"/>
              <a:gd name="connsiteY0" fmla="*/ 0 h 1476401"/>
              <a:gd name="connsiteX1" fmla="*/ 2514600 w 2535483"/>
              <a:gd name="connsiteY1" fmla="*/ 1476375 h 1476401"/>
              <a:gd name="connsiteX2" fmla="*/ 1181100 w 2535483"/>
              <a:gd name="connsiteY2" fmla="*/ 38100 h 1476401"/>
              <a:gd name="connsiteX0" fmla="*/ 0 w 5400077"/>
              <a:gd name="connsiteY0" fmla="*/ 0 h 1789398"/>
              <a:gd name="connsiteX1" fmla="*/ 2514600 w 5400077"/>
              <a:gd name="connsiteY1" fmla="*/ 1476375 h 1789398"/>
              <a:gd name="connsiteX2" fmla="*/ 5381625 w 5400077"/>
              <a:gd name="connsiteY2" fmla="*/ 1695450 h 1789398"/>
              <a:gd name="connsiteX0" fmla="*/ 0 w 5381625"/>
              <a:gd name="connsiteY0" fmla="*/ 0 h 1695450"/>
              <a:gd name="connsiteX1" fmla="*/ 2514600 w 5381625"/>
              <a:gd name="connsiteY1" fmla="*/ 1476375 h 1695450"/>
              <a:gd name="connsiteX2" fmla="*/ 5381625 w 5381625"/>
              <a:gd name="connsiteY2" fmla="*/ 1695450 h 1695450"/>
              <a:gd name="connsiteX0" fmla="*/ 0 w 5381625"/>
              <a:gd name="connsiteY0" fmla="*/ 0 h 1695450"/>
              <a:gd name="connsiteX1" fmla="*/ 2149741 w 5381625"/>
              <a:gd name="connsiteY1" fmla="*/ 134293 h 1695450"/>
              <a:gd name="connsiteX2" fmla="*/ 5381625 w 5381625"/>
              <a:gd name="connsiteY2" fmla="*/ 1695450 h 1695450"/>
              <a:gd name="connsiteX0" fmla="*/ 0 w 5336018"/>
              <a:gd name="connsiteY0" fmla="*/ 0 h 1977993"/>
              <a:gd name="connsiteX1" fmla="*/ 2104134 w 5336018"/>
              <a:gd name="connsiteY1" fmla="*/ 416836 h 1977993"/>
              <a:gd name="connsiteX2" fmla="*/ 5336018 w 5336018"/>
              <a:gd name="connsiteY2" fmla="*/ 1977993 h 1977993"/>
              <a:gd name="connsiteX0" fmla="*/ 0 w 5716079"/>
              <a:gd name="connsiteY0" fmla="*/ 0 h 1271636"/>
              <a:gd name="connsiteX1" fmla="*/ 2104134 w 5716079"/>
              <a:gd name="connsiteY1" fmla="*/ 416836 h 1271636"/>
              <a:gd name="connsiteX2" fmla="*/ 5716079 w 5716079"/>
              <a:gd name="connsiteY2" fmla="*/ 1271636 h 1271636"/>
              <a:gd name="connsiteX0" fmla="*/ 0 w 5716079"/>
              <a:gd name="connsiteY0" fmla="*/ 0 h 1271636"/>
              <a:gd name="connsiteX1" fmla="*/ 2104134 w 5716079"/>
              <a:gd name="connsiteY1" fmla="*/ 699379 h 1271636"/>
              <a:gd name="connsiteX2" fmla="*/ 5716079 w 5716079"/>
              <a:gd name="connsiteY2" fmla="*/ 1271636 h 1271636"/>
              <a:gd name="connsiteX0" fmla="*/ 0 w 5716079"/>
              <a:gd name="connsiteY0" fmla="*/ 0 h 1085343"/>
              <a:gd name="connsiteX1" fmla="*/ 2104134 w 5716079"/>
              <a:gd name="connsiteY1" fmla="*/ 513086 h 1085343"/>
              <a:gd name="connsiteX2" fmla="*/ 5716079 w 5716079"/>
              <a:gd name="connsiteY2" fmla="*/ 1085343 h 1085343"/>
              <a:gd name="connsiteX0" fmla="*/ 0 w 5716079"/>
              <a:gd name="connsiteY0" fmla="*/ 0 h 1085343"/>
              <a:gd name="connsiteX1" fmla="*/ 2768471 w 5716079"/>
              <a:gd name="connsiteY1" fmla="*/ 568205 h 1085343"/>
              <a:gd name="connsiteX2" fmla="*/ 5716079 w 5716079"/>
              <a:gd name="connsiteY2" fmla="*/ 1085343 h 1085343"/>
              <a:gd name="connsiteX0" fmla="*/ 0 w 5716079"/>
              <a:gd name="connsiteY0" fmla="*/ 0 h 1085343"/>
              <a:gd name="connsiteX1" fmla="*/ 2768471 w 5716079"/>
              <a:gd name="connsiteY1" fmla="*/ 568205 h 1085343"/>
              <a:gd name="connsiteX2" fmla="*/ 4681354 w 5716079"/>
              <a:gd name="connsiteY2" fmla="*/ 910544 h 1085343"/>
              <a:gd name="connsiteX3" fmla="*/ 5716079 w 5716079"/>
              <a:gd name="connsiteY3" fmla="*/ 1085343 h 1085343"/>
              <a:gd name="connsiteX0" fmla="*/ 0 w 5716079"/>
              <a:gd name="connsiteY0" fmla="*/ 0 h 1085343"/>
              <a:gd name="connsiteX1" fmla="*/ 2768471 w 5716079"/>
              <a:gd name="connsiteY1" fmla="*/ 568205 h 1085343"/>
              <a:gd name="connsiteX2" fmla="*/ 4759855 w 5716079"/>
              <a:gd name="connsiteY2" fmla="*/ 979761 h 1085343"/>
              <a:gd name="connsiteX3" fmla="*/ 5716079 w 5716079"/>
              <a:gd name="connsiteY3" fmla="*/ 1085343 h 1085343"/>
              <a:gd name="connsiteX0" fmla="*/ -1 w 6448785"/>
              <a:gd name="connsiteY0" fmla="*/ -1 h 1098267"/>
              <a:gd name="connsiteX1" fmla="*/ 3501177 w 6448785"/>
              <a:gd name="connsiteY1" fmla="*/ 581129 h 1098267"/>
              <a:gd name="connsiteX2" fmla="*/ 5492561 w 6448785"/>
              <a:gd name="connsiteY2" fmla="*/ 992685 h 1098267"/>
              <a:gd name="connsiteX3" fmla="*/ 6448785 w 6448785"/>
              <a:gd name="connsiteY3" fmla="*/ 1098267 h 1098267"/>
              <a:gd name="connsiteX0" fmla="*/ -1 w 7620726"/>
              <a:gd name="connsiteY0" fmla="*/ 0 h 1447518"/>
              <a:gd name="connsiteX1" fmla="*/ 3501177 w 7620726"/>
              <a:gd name="connsiteY1" fmla="*/ 581130 h 1447518"/>
              <a:gd name="connsiteX2" fmla="*/ 5492561 w 7620726"/>
              <a:gd name="connsiteY2" fmla="*/ 992686 h 1447518"/>
              <a:gd name="connsiteX3" fmla="*/ 7620724 w 7620726"/>
              <a:gd name="connsiteY3" fmla="*/ 1447518 h 1447518"/>
              <a:gd name="connsiteX0" fmla="*/ -1 w 7620722"/>
              <a:gd name="connsiteY0" fmla="*/ 0 h 1447518"/>
              <a:gd name="connsiteX1" fmla="*/ 3501177 w 7620722"/>
              <a:gd name="connsiteY1" fmla="*/ 581130 h 1447518"/>
              <a:gd name="connsiteX2" fmla="*/ 7620724 w 7620722"/>
              <a:gd name="connsiteY2" fmla="*/ 1447518 h 1447518"/>
              <a:gd name="connsiteX0" fmla="*/ -1 w 3501178"/>
              <a:gd name="connsiteY0" fmla="*/ 0 h 581130"/>
              <a:gd name="connsiteX1" fmla="*/ 3501177 w 3501178"/>
              <a:gd name="connsiteY1" fmla="*/ 581130 h 581130"/>
              <a:gd name="connsiteX0" fmla="*/ -1 w 2557017"/>
              <a:gd name="connsiteY0" fmla="*/ 1276211 h 1276211"/>
              <a:gd name="connsiteX1" fmla="*/ 2557018 w 2557017"/>
              <a:gd name="connsiteY1" fmla="*/ 0 h 1276211"/>
              <a:gd name="connsiteX0" fmla="*/ 0 w 3915731"/>
              <a:gd name="connsiteY0" fmla="*/ 431941 h 431941"/>
              <a:gd name="connsiteX1" fmla="*/ 3915732 w 3915731"/>
              <a:gd name="connsiteY1" fmla="*/ 0 h 431941"/>
              <a:gd name="connsiteX0" fmla="*/ 0 w 3918616"/>
              <a:gd name="connsiteY0" fmla="*/ 379866 h 379866"/>
              <a:gd name="connsiteX1" fmla="*/ 3918617 w 3918616"/>
              <a:gd name="connsiteY1" fmla="*/ 0 h 379866"/>
              <a:gd name="connsiteX0" fmla="*/ 0 w 3958325"/>
              <a:gd name="connsiteY0" fmla="*/ 356173 h 356173"/>
              <a:gd name="connsiteX1" fmla="*/ 3958326 w 3958325"/>
              <a:gd name="connsiteY1" fmla="*/ 0 h 356173"/>
              <a:gd name="connsiteX0" fmla="*/ 0 w 3958325"/>
              <a:gd name="connsiteY0" fmla="*/ 356173 h 356173"/>
              <a:gd name="connsiteX1" fmla="*/ 2516880 w 3958325"/>
              <a:gd name="connsiteY1" fmla="*/ 120693 h 356173"/>
              <a:gd name="connsiteX2" fmla="*/ 3958326 w 3958325"/>
              <a:gd name="connsiteY2" fmla="*/ 0 h 356173"/>
              <a:gd name="connsiteX0" fmla="*/ 0 w 3958325"/>
              <a:gd name="connsiteY0" fmla="*/ 356173 h 356173"/>
              <a:gd name="connsiteX1" fmla="*/ 2516880 w 3958325"/>
              <a:gd name="connsiteY1" fmla="*/ 120693 h 356173"/>
              <a:gd name="connsiteX2" fmla="*/ 3958326 w 3958325"/>
              <a:gd name="connsiteY2" fmla="*/ 0 h 356173"/>
              <a:gd name="connsiteX0" fmla="*/ 0 w 3958325"/>
              <a:gd name="connsiteY0" fmla="*/ 356173 h 356173"/>
              <a:gd name="connsiteX1" fmla="*/ 2516880 w 3958325"/>
              <a:gd name="connsiteY1" fmla="*/ 120693 h 356173"/>
              <a:gd name="connsiteX2" fmla="*/ 3958326 w 3958325"/>
              <a:gd name="connsiteY2" fmla="*/ 0 h 356173"/>
              <a:gd name="connsiteX0" fmla="*/ 0 w 3958325"/>
              <a:gd name="connsiteY0" fmla="*/ 356173 h 356173"/>
              <a:gd name="connsiteX1" fmla="*/ 2516880 w 3958325"/>
              <a:gd name="connsiteY1" fmla="*/ 120693 h 356173"/>
              <a:gd name="connsiteX2" fmla="*/ 3958326 w 3958325"/>
              <a:gd name="connsiteY2" fmla="*/ 0 h 356173"/>
              <a:gd name="connsiteX0" fmla="*/ 0 w 3958325"/>
              <a:gd name="connsiteY0" fmla="*/ 356173 h 356173"/>
              <a:gd name="connsiteX1" fmla="*/ 1413310 w 3958325"/>
              <a:gd name="connsiteY1" fmla="*/ 223093 h 356173"/>
              <a:gd name="connsiteX2" fmla="*/ 2516880 w 3958325"/>
              <a:gd name="connsiteY2" fmla="*/ 120693 h 356173"/>
              <a:gd name="connsiteX3" fmla="*/ 3958326 w 3958325"/>
              <a:gd name="connsiteY3" fmla="*/ 0 h 356173"/>
              <a:gd name="connsiteX0" fmla="*/ 0 w 5055017"/>
              <a:gd name="connsiteY0" fmla="*/ 462256 h 462256"/>
              <a:gd name="connsiteX1" fmla="*/ 1413310 w 5055017"/>
              <a:gd name="connsiteY1" fmla="*/ 329176 h 462256"/>
              <a:gd name="connsiteX2" fmla="*/ 2516880 w 5055017"/>
              <a:gd name="connsiteY2" fmla="*/ 226776 h 462256"/>
              <a:gd name="connsiteX3" fmla="*/ 5055018 w 5055017"/>
              <a:gd name="connsiteY3" fmla="*/ 0 h 462256"/>
              <a:gd name="connsiteX0" fmla="*/ 0 w 5055017"/>
              <a:gd name="connsiteY0" fmla="*/ 462256 h 681421"/>
              <a:gd name="connsiteX1" fmla="*/ 477572 w 5055017"/>
              <a:gd name="connsiteY1" fmla="*/ 681421 h 681421"/>
              <a:gd name="connsiteX2" fmla="*/ 2516880 w 5055017"/>
              <a:gd name="connsiteY2" fmla="*/ 226776 h 681421"/>
              <a:gd name="connsiteX3" fmla="*/ 5055018 w 5055017"/>
              <a:gd name="connsiteY3" fmla="*/ 0 h 681421"/>
              <a:gd name="connsiteX0" fmla="*/ 0 w 5055017"/>
              <a:gd name="connsiteY0" fmla="*/ 462256 h 681421"/>
              <a:gd name="connsiteX1" fmla="*/ 477572 w 5055017"/>
              <a:gd name="connsiteY1" fmla="*/ 681421 h 681421"/>
              <a:gd name="connsiteX2" fmla="*/ 2967946 w 5055017"/>
              <a:gd name="connsiteY2" fmla="*/ 630235 h 681421"/>
              <a:gd name="connsiteX3" fmla="*/ 5055018 w 5055017"/>
              <a:gd name="connsiteY3" fmla="*/ 0 h 681421"/>
              <a:gd name="connsiteX0" fmla="*/ 0 w 4031539"/>
              <a:gd name="connsiteY0" fmla="*/ 0 h 219165"/>
              <a:gd name="connsiteX1" fmla="*/ 477572 w 4031539"/>
              <a:gd name="connsiteY1" fmla="*/ 219165 h 219165"/>
              <a:gd name="connsiteX2" fmla="*/ 2967946 w 4031539"/>
              <a:gd name="connsiteY2" fmla="*/ 167979 h 219165"/>
              <a:gd name="connsiteX3" fmla="*/ 4031539 w 4031539"/>
              <a:gd name="connsiteY3" fmla="*/ 142989 h 219165"/>
              <a:gd name="connsiteX0" fmla="*/ 1 w 5199534"/>
              <a:gd name="connsiteY0" fmla="*/ 0 h 311599"/>
              <a:gd name="connsiteX1" fmla="*/ 1645567 w 5199534"/>
              <a:gd name="connsiteY1" fmla="*/ 311599 h 311599"/>
              <a:gd name="connsiteX2" fmla="*/ 4135941 w 5199534"/>
              <a:gd name="connsiteY2" fmla="*/ 260413 h 311599"/>
              <a:gd name="connsiteX3" fmla="*/ 5199534 w 5199534"/>
              <a:gd name="connsiteY3" fmla="*/ 235423 h 311599"/>
            </a:gdLst>
            <a:ahLst/>
            <a:cxnLst>
              <a:cxn ang="0">
                <a:pos x="connsiteX0" y="connsiteY0"/>
              </a:cxn>
              <a:cxn ang="0">
                <a:pos x="connsiteX1" y="connsiteY1"/>
              </a:cxn>
              <a:cxn ang="0">
                <a:pos x="connsiteX2" y="connsiteY2"/>
              </a:cxn>
              <a:cxn ang="0">
                <a:pos x="connsiteX3" y="connsiteY3"/>
              </a:cxn>
            </a:cxnLst>
            <a:rect l="l" t="t" r="r" b="b"/>
            <a:pathLst>
              <a:path w="5199534" h="311599">
                <a:moveTo>
                  <a:pt x="1" y="0"/>
                </a:moveTo>
                <a:lnTo>
                  <a:pt x="1645567" y="311599"/>
                </a:lnTo>
                <a:lnTo>
                  <a:pt x="4135941" y="260413"/>
                </a:lnTo>
                <a:lnTo>
                  <a:pt x="5199534" y="235423"/>
                </a:lnTo>
              </a:path>
            </a:pathLst>
          </a:custGeom>
          <a:noFill/>
          <a:ln w="63500">
            <a:solidFill>
              <a:schemeClr val="bg1"/>
            </a:solidFill>
            <a:prstDash val="sysDash"/>
          </a:ln>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41" name="フリーフォーム 40"/>
          <p:cNvSpPr/>
          <p:nvPr/>
        </p:nvSpPr>
        <p:spPr>
          <a:xfrm rot="21280506">
            <a:off x="6395890" y="4778242"/>
            <a:ext cx="1580148" cy="132351"/>
          </a:xfrm>
          <a:custGeom>
            <a:avLst/>
            <a:gdLst>
              <a:gd name="connsiteX0" fmla="*/ 0 w 1181100"/>
              <a:gd name="connsiteY0" fmla="*/ 0 h 57150"/>
              <a:gd name="connsiteX1" fmla="*/ 647700 w 1181100"/>
              <a:gd name="connsiteY1" fmla="*/ 57150 h 57150"/>
              <a:gd name="connsiteX2" fmla="*/ 1123950 w 1181100"/>
              <a:gd name="connsiteY2" fmla="*/ 47625 h 57150"/>
              <a:gd name="connsiteX3" fmla="*/ 1181100 w 1181100"/>
              <a:gd name="connsiteY3" fmla="*/ 38100 h 57150"/>
              <a:gd name="connsiteX0" fmla="*/ 0 w 1181100"/>
              <a:gd name="connsiteY0" fmla="*/ 0 h 57150"/>
              <a:gd name="connsiteX1" fmla="*/ 647700 w 1181100"/>
              <a:gd name="connsiteY1" fmla="*/ 57150 h 57150"/>
              <a:gd name="connsiteX2" fmla="*/ 1123950 w 1181100"/>
              <a:gd name="connsiteY2" fmla="*/ 47625 h 57150"/>
              <a:gd name="connsiteX3" fmla="*/ 1181100 w 1181100"/>
              <a:gd name="connsiteY3" fmla="*/ 38100 h 57150"/>
              <a:gd name="connsiteX0" fmla="*/ 0 w 2514600"/>
              <a:gd name="connsiteY0" fmla="*/ 50479 h 1526854"/>
              <a:gd name="connsiteX1" fmla="*/ 2514600 w 2514600"/>
              <a:gd name="connsiteY1" fmla="*/ 1526854 h 1526854"/>
              <a:gd name="connsiteX2" fmla="*/ 647700 w 2514600"/>
              <a:gd name="connsiteY2" fmla="*/ 107629 h 1526854"/>
              <a:gd name="connsiteX3" fmla="*/ 1123950 w 2514600"/>
              <a:gd name="connsiteY3" fmla="*/ 98104 h 1526854"/>
              <a:gd name="connsiteX4" fmla="*/ 1181100 w 2514600"/>
              <a:gd name="connsiteY4" fmla="*/ 88579 h 1526854"/>
              <a:gd name="connsiteX0" fmla="*/ 0 w 2514600"/>
              <a:gd name="connsiteY0" fmla="*/ 0 h 1476375"/>
              <a:gd name="connsiteX1" fmla="*/ 2514600 w 2514600"/>
              <a:gd name="connsiteY1" fmla="*/ 1476375 h 1476375"/>
              <a:gd name="connsiteX2" fmla="*/ 647700 w 2514600"/>
              <a:gd name="connsiteY2" fmla="*/ 57150 h 1476375"/>
              <a:gd name="connsiteX3" fmla="*/ 1123950 w 2514600"/>
              <a:gd name="connsiteY3" fmla="*/ 47625 h 1476375"/>
              <a:gd name="connsiteX4" fmla="*/ 1181100 w 2514600"/>
              <a:gd name="connsiteY4" fmla="*/ 38100 h 1476375"/>
              <a:gd name="connsiteX0" fmla="*/ 0 w 3046338"/>
              <a:gd name="connsiteY0" fmla="*/ 0 h 1476375"/>
              <a:gd name="connsiteX1" fmla="*/ 2514600 w 3046338"/>
              <a:gd name="connsiteY1" fmla="*/ 1476375 h 1476375"/>
              <a:gd name="connsiteX2" fmla="*/ 3019425 w 3046338"/>
              <a:gd name="connsiteY2" fmla="*/ 1038225 h 1476375"/>
              <a:gd name="connsiteX3" fmla="*/ 1123950 w 3046338"/>
              <a:gd name="connsiteY3" fmla="*/ 47625 h 1476375"/>
              <a:gd name="connsiteX4" fmla="*/ 1181100 w 3046338"/>
              <a:gd name="connsiteY4" fmla="*/ 38100 h 1476375"/>
              <a:gd name="connsiteX0" fmla="*/ 0 w 2532307"/>
              <a:gd name="connsiteY0" fmla="*/ 0 h 1476414"/>
              <a:gd name="connsiteX1" fmla="*/ 2514600 w 2532307"/>
              <a:gd name="connsiteY1" fmla="*/ 1476375 h 1476414"/>
              <a:gd name="connsiteX2" fmla="*/ 1123950 w 2532307"/>
              <a:gd name="connsiteY2" fmla="*/ 47625 h 1476414"/>
              <a:gd name="connsiteX3" fmla="*/ 1181100 w 2532307"/>
              <a:gd name="connsiteY3" fmla="*/ 38100 h 1476414"/>
              <a:gd name="connsiteX0" fmla="*/ 0 w 2535483"/>
              <a:gd name="connsiteY0" fmla="*/ 0 h 1476401"/>
              <a:gd name="connsiteX1" fmla="*/ 2514600 w 2535483"/>
              <a:gd name="connsiteY1" fmla="*/ 1476375 h 1476401"/>
              <a:gd name="connsiteX2" fmla="*/ 1181100 w 2535483"/>
              <a:gd name="connsiteY2" fmla="*/ 38100 h 1476401"/>
              <a:gd name="connsiteX0" fmla="*/ 0 w 5400077"/>
              <a:gd name="connsiteY0" fmla="*/ 0 h 1789398"/>
              <a:gd name="connsiteX1" fmla="*/ 2514600 w 5400077"/>
              <a:gd name="connsiteY1" fmla="*/ 1476375 h 1789398"/>
              <a:gd name="connsiteX2" fmla="*/ 5381625 w 5400077"/>
              <a:gd name="connsiteY2" fmla="*/ 1695450 h 1789398"/>
              <a:gd name="connsiteX0" fmla="*/ 0 w 5381625"/>
              <a:gd name="connsiteY0" fmla="*/ 0 h 1695450"/>
              <a:gd name="connsiteX1" fmla="*/ 2514600 w 5381625"/>
              <a:gd name="connsiteY1" fmla="*/ 1476375 h 1695450"/>
              <a:gd name="connsiteX2" fmla="*/ 5381625 w 5381625"/>
              <a:gd name="connsiteY2" fmla="*/ 1695450 h 1695450"/>
              <a:gd name="connsiteX0" fmla="*/ 0 w 5381625"/>
              <a:gd name="connsiteY0" fmla="*/ 0 h 1695450"/>
              <a:gd name="connsiteX1" fmla="*/ 2149741 w 5381625"/>
              <a:gd name="connsiteY1" fmla="*/ 134293 h 1695450"/>
              <a:gd name="connsiteX2" fmla="*/ 5381625 w 5381625"/>
              <a:gd name="connsiteY2" fmla="*/ 1695450 h 1695450"/>
              <a:gd name="connsiteX0" fmla="*/ 0 w 5336018"/>
              <a:gd name="connsiteY0" fmla="*/ 0 h 1977993"/>
              <a:gd name="connsiteX1" fmla="*/ 2104134 w 5336018"/>
              <a:gd name="connsiteY1" fmla="*/ 416836 h 1977993"/>
              <a:gd name="connsiteX2" fmla="*/ 5336018 w 5336018"/>
              <a:gd name="connsiteY2" fmla="*/ 1977993 h 1977993"/>
              <a:gd name="connsiteX0" fmla="*/ 0 w 5716079"/>
              <a:gd name="connsiteY0" fmla="*/ 0 h 1271636"/>
              <a:gd name="connsiteX1" fmla="*/ 2104134 w 5716079"/>
              <a:gd name="connsiteY1" fmla="*/ 416836 h 1271636"/>
              <a:gd name="connsiteX2" fmla="*/ 5716079 w 5716079"/>
              <a:gd name="connsiteY2" fmla="*/ 1271636 h 1271636"/>
              <a:gd name="connsiteX0" fmla="*/ 0 w 5716079"/>
              <a:gd name="connsiteY0" fmla="*/ 0 h 1271636"/>
              <a:gd name="connsiteX1" fmla="*/ 2104134 w 5716079"/>
              <a:gd name="connsiteY1" fmla="*/ 699379 h 1271636"/>
              <a:gd name="connsiteX2" fmla="*/ 5716079 w 5716079"/>
              <a:gd name="connsiteY2" fmla="*/ 1271636 h 1271636"/>
              <a:gd name="connsiteX0" fmla="*/ 0 w 5716079"/>
              <a:gd name="connsiteY0" fmla="*/ 0 h 1085343"/>
              <a:gd name="connsiteX1" fmla="*/ 2104134 w 5716079"/>
              <a:gd name="connsiteY1" fmla="*/ 513086 h 1085343"/>
              <a:gd name="connsiteX2" fmla="*/ 5716079 w 5716079"/>
              <a:gd name="connsiteY2" fmla="*/ 1085343 h 1085343"/>
              <a:gd name="connsiteX0" fmla="*/ 0 w 5716079"/>
              <a:gd name="connsiteY0" fmla="*/ 0 h 1085343"/>
              <a:gd name="connsiteX1" fmla="*/ 2768471 w 5716079"/>
              <a:gd name="connsiteY1" fmla="*/ 568205 h 1085343"/>
              <a:gd name="connsiteX2" fmla="*/ 5716079 w 5716079"/>
              <a:gd name="connsiteY2" fmla="*/ 1085343 h 1085343"/>
              <a:gd name="connsiteX0" fmla="*/ 0 w 5716079"/>
              <a:gd name="connsiteY0" fmla="*/ 0 h 1085343"/>
              <a:gd name="connsiteX1" fmla="*/ 2768471 w 5716079"/>
              <a:gd name="connsiteY1" fmla="*/ 568205 h 1085343"/>
              <a:gd name="connsiteX2" fmla="*/ 4681354 w 5716079"/>
              <a:gd name="connsiteY2" fmla="*/ 910544 h 1085343"/>
              <a:gd name="connsiteX3" fmla="*/ 5716079 w 5716079"/>
              <a:gd name="connsiteY3" fmla="*/ 1085343 h 1085343"/>
              <a:gd name="connsiteX0" fmla="*/ 0 w 5716079"/>
              <a:gd name="connsiteY0" fmla="*/ 0 h 1085343"/>
              <a:gd name="connsiteX1" fmla="*/ 2768471 w 5716079"/>
              <a:gd name="connsiteY1" fmla="*/ 568205 h 1085343"/>
              <a:gd name="connsiteX2" fmla="*/ 4759855 w 5716079"/>
              <a:gd name="connsiteY2" fmla="*/ 979761 h 1085343"/>
              <a:gd name="connsiteX3" fmla="*/ 5716079 w 5716079"/>
              <a:gd name="connsiteY3" fmla="*/ 1085343 h 1085343"/>
              <a:gd name="connsiteX0" fmla="*/ -1 w 6448785"/>
              <a:gd name="connsiteY0" fmla="*/ -1 h 1098267"/>
              <a:gd name="connsiteX1" fmla="*/ 3501177 w 6448785"/>
              <a:gd name="connsiteY1" fmla="*/ 581129 h 1098267"/>
              <a:gd name="connsiteX2" fmla="*/ 5492561 w 6448785"/>
              <a:gd name="connsiteY2" fmla="*/ 992685 h 1098267"/>
              <a:gd name="connsiteX3" fmla="*/ 6448785 w 6448785"/>
              <a:gd name="connsiteY3" fmla="*/ 1098267 h 1098267"/>
              <a:gd name="connsiteX0" fmla="*/ -1 w 7620726"/>
              <a:gd name="connsiteY0" fmla="*/ 0 h 1447518"/>
              <a:gd name="connsiteX1" fmla="*/ 3501177 w 7620726"/>
              <a:gd name="connsiteY1" fmla="*/ 581130 h 1447518"/>
              <a:gd name="connsiteX2" fmla="*/ 5492561 w 7620726"/>
              <a:gd name="connsiteY2" fmla="*/ 992686 h 1447518"/>
              <a:gd name="connsiteX3" fmla="*/ 7620724 w 7620726"/>
              <a:gd name="connsiteY3" fmla="*/ 1447518 h 1447518"/>
              <a:gd name="connsiteX0" fmla="*/ -1 w 7620722"/>
              <a:gd name="connsiteY0" fmla="*/ 0 h 1447518"/>
              <a:gd name="connsiteX1" fmla="*/ 3501177 w 7620722"/>
              <a:gd name="connsiteY1" fmla="*/ 581130 h 1447518"/>
              <a:gd name="connsiteX2" fmla="*/ 7620724 w 7620722"/>
              <a:gd name="connsiteY2" fmla="*/ 1447518 h 1447518"/>
              <a:gd name="connsiteX0" fmla="*/ -1 w 3501178"/>
              <a:gd name="connsiteY0" fmla="*/ 0 h 581130"/>
              <a:gd name="connsiteX1" fmla="*/ 3501177 w 3501178"/>
              <a:gd name="connsiteY1" fmla="*/ 581130 h 581130"/>
              <a:gd name="connsiteX0" fmla="*/ -1 w 2557017"/>
              <a:gd name="connsiteY0" fmla="*/ 1276211 h 1276211"/>
              <a:gd name="connsiteX1" fmla="*/ 2557018 w 2557017"/>
              <a:gd name="connsiteY1" fmla="*/ 0 h 1276211"/>
              <a:gd name="connsiteX0" fmla="*/ 0 w 3915731"/>
              <a:gd name="connsiteY0" fmla="*/ 431941 h 431941"/>
              <a:gd name="connsiteX1" fmla="*/ 3915732 w 3915731"/>
              <a:gd name="connsiteY1" fmla="*/ 0 h 431941"/>
              <a:gd name="connsiteX0" fmla="*/ 0 w 3918616"/>
              <a:gd name="connsiteY0" fmla="*/ 379866 h 379866"/>
              <a:gd name="connsiteX1" fmla="*/ 3918617 w 3918616"/>
              <a:gd name="connsiteY1" fmla="*/ 0 h 379866"/>
              <a:gd name="connsiteX0" fmla="*/ 0 w 3958325"/>
              <a:gd name="connsiteY0" fmla="*/ 356173 h 356173"/>
              <a:gd name="connsiteX1" fmla="*/ 3958326 w 3958325"/>
              <a:gd name="connsiteY1" fmla="*/ 0 h 356173"/>
              <a:gd name="connsiteX0" fmla="*/ 0 w 3958325"/>
              <a:gd name="connsiteY0" fmla="*/ 356173 h 356173"/>
              <a:gd name="connsiteX1" fmla="*/ 2516880 w 3958325"/>
              <a:gd name="connsiteY1" fmla="*/ 120693 h 356173"/>
              <a:gd name="connsiteX2" fmla="*/ 3958326 w 3958325"/>
              <a:gd name="connsiteY2" fmla="*/ 0 h 356173"/>
              <a:gd name="connsiteX0" fmla="*/ 0 w 3958325"/>
              <a:gd name="connsiteY0" fmla="*/ 356173 h 356173"/>
              <a:gd name="connsiteX1" fmla="*/ 2516880 w 3958325"/>
              <a:gd name="connsiteY1" fmla="*/ 120693 h 356173"/>
              <a:gd name="connsiteX2" fmla="*/ 3958326 w 3958325"/>
              <a:gd name="connsiteY2" fmla="*/ 0 h 356173"/>
              <a:gd name="connsiteX0" fmla="*/ 0 w 3958325"/>
              <a:gd name="connsiteY0" fmla="*/ 356173 h 356173"/>
              <a:gd name="connsiteX1" fmla="*/ 2516880 w 3958325"/>
              <a:gd name="connsiteY1" fmla="*/ 120693 h 356173"/>
              <a:gd name="connsiteX2" fmla="*/ 3958326 w 3958325"/>
              <a:gd name="connsiteY2" fmla="*/ 0 h 356173"/>
              <a:gd name="connsiteX0" fmla="*/ 0 w 3958325"/>
              <a:gd name="connsiteY0" fmla="*/ 356173 h 356173"/>
              <a:gd name="connsiteX1" fmla="*/ 2516880 w 3958325"/>
              <a:gd name="connsiteY1" fmla="*/ 120693 h 356173"/>
              <a:gd name="connsiteX2" fmla="*/ 3958326 w 3958325"/>
              <a:gd name="connsiteY2" fmla="*/ 0 h 356173"/>
              <a:gd name="connsiteX0" fmla="*/ 0 w 3958325"/>
              <a:gd name="connsiteY0" fmla="*/ 356173 h 356173"/>
              <a:gd name="connsiteX1" fmla="*/ 1413310 w 3958325"/>
              <a:gd name="connsiteY1" fmla="*/ 223093 h 356173"/>
              <a:gd name="connsiteX2" fmla="*/ 2516880 w 3958325"/>
              <a:gd name="connsiteY2" fmla="*/ 120693 h 356173"/>
              <a:gd name="connsiteX3" fmla="*/ 3958326 w 3958325"/>
              <a:gd name="connsiteY3" fmla="*/ 0 h 356173"/>
              <a:gd name="connsiteX0" fmla="*/ 0 w 5055017"/>
              <a:gd name="connsiteY0" fmla="*/ 462256 h 462256"/>
              <a:gd name="connsiteX1" fmla="*/ 1413310 w 5055017"/>
              <a:gd name="connsiteY1" fmla="*/ 329176 h 462256"/>
              <a:gd name="connsiteX2" fmla="*/ 2516880 w 5055017"/>
              <a:gd name="connsiteY2" fmla="*/ 226776 h 462256"/>
              <a:gd name="connsiteX3" fmla="*/ 5055018 w 5055017"/>
              <a:gd name="connsiteY3" fmla="*/ 0 h 462256"/>
              <a:gd name="connsiteX0" fmla="*/ 0 w 5055017"/>
              <a:gd name="connsiteY0" fmla="*/ 462256 h 681421"/>
              <a:gd name="connsiteX1" fmla="*/ 477572 w 5055017"/>
              <a:gd name="connsiteY1" fmla="*/ 681421 h 681421"/>
              <a:gd name="connsiteX2" fmla="*/ 2516880 w 5055017"/>
              <a:gd name="connsiteY2" fmla="*/ 226776 h 681421"/>
              <a:gd name="connsiteX3" fmla="*/ 5055018 w 5055017"/>
              <a:gd name="connsiteY3" fmla="*/ 0 h 681421"/>
              <a:gd name="connsiteX0" fmla="*/ 0 w 5055017"/>
              <a:gd name="connsiteY0" fmla="*/ 462256 h 681421"/>
              <a:gd name="connsiteX1" fmla="*/ 477572 w 5055017"/>
              <a:gd name="connsiteY1" fmla="*/ 681421 h 681421"/>
              <a:gd name="connsiteX2" fmla="*/ 2967946 w 5055017"/>
              <a:gd name="connsiteY2" fmla="*/ 630235 h 681421"/>
              <a:gd name="connsiteX3" fmla="*/ 5055018 w 5055017"/>
              <a:gd name="connsiteY3" fmla="*/ 0 h 681421"/>
              <a:gd name="connsiteX0" fmla="*/ 0 w 4031539"/>
              <a:gd name="connsiteY0" fmla="*/ 0 h 219165"/>
              <a:gd name="connsiteX1" fmla="*/ 477572 w 4031539"/>
              <a:gd name="connsiteY1" fmla="*/ 219165 h 219165"/>
              <a:gd name="connsiteX2" fmla="*/ 2967946 w 4031539"/>
              <a:gd name="connsiteY2" fmla="*/ 167979 h 219165"/>
              <a:gd name="connsiteX3" fmla="*/ 4031539 w 4031539"/>
              <a:gd name="connsiteY3" fmla="*/ 142989 h 219165"/>
              <a:gd name="connsiteX0" fmla="*/ 1 w 5199534"/>
              <a:gd name="connsiteY0" fmla="*/ 0 h 311599"/>
              <a:gd name="connsiteX1" fmla="*/ 1645567 w 5199534"/>
              <a:gd name="connsiteY1" fmla="*/ 311599 h 311599"/>
              <a:gd name="connsiteX2" fmla="*/ 4135941 w 5199534"/>
              <a:gd name="connsiteY2" fmla="*/ 260413 h 311599"/>
              <a:gd name="connsiteX3" fmla="*/ 5199534 w 5199534"/>
              <a:gd name="connsiteY3" fmla="*/ 235423 h 311599"/>
              <a:gd name="connsiteX0" fmla="*/ 1 w 5199534"/>
              <a:gd name="connsiteY0" fmla="*/ 0 h 260413"/>
              <a:gd name="connsiteX1" fmla="*/ 4135941 w 5199534"/>
              <a:gd name="connsiteY1" fmla="*/ 260413 h 260413"/>
              <a:gd name="connsiteX2" fmla="*/ 5199534 w 5199534"/>
              <a:gd name="connsiteY2" fmla="*/ 235423 h 260413"/>
              <a:gd name="connsiteX0" fmla="*/ 1 w 5199534"/>
              <a:gd name="connsiteY0" fmla="*/ 0 h 235423"/>
              <a:gd name="connsiteX1" fmla="*/ 5199534 w 5199534"/>
              <a:gd name="connsiteY1" fmla="*/ 235423 h 235423"/>
              <a:gd name="connsiteX0" fmla="*/ 1 w 5199534"/>
              <a:gd name="connsiteY0" fmla="*/ 0 h 235423"/>
              <a:gd name="connsiteX1" fmla="*/ 1169179 w 5199534"/>
              <a:gd name="connsiteY1" fmla="*/ 48062 h 235423"/>
              <a:gd name="connsiteX2" fmla="*/ 5199534 w 5199534"/>
              <a:gd name="connsiteY2" fmla="*/ 235423 h 235423"/>
              <a:gd name="connsiteX0" fmla="*/ 1 w 3835182"/>
              <a:gd name="connsiteY0" fmla="*/ 0 h 159493"/>
              <a:gd name="connsiteX1" fmla="*/ 1169179 w 3835182"/>
              <a:gd name="connsiteY1" fmla="*/ 48062 h 159493"/>
              <a:gd name="connsiteX2" fmla="*/ 3835182 w 3835182"/>
              <a:gd name="connsiteY2" fmla="*/ 159492 h 159493"/>
            </a:gdLst>
            <a:ahLst/>
            <a:cxnLst>
              <a:cxn ang="0">
                <a:pos x="connsiteX0" y="connsiteY0"/>
              </a:cxn>
              <a:cxn ang="0">
                <a:pos x="connsiteX1" y="connsiteY1"/>
              </a:cxn>
              <a:cxn ang="0">
                <a:pos x="connsiteX2" y="connsiteY2"/>
              </a:cxn>
            </a:cxnLst>
            <a:rect l="l" t="t" r="r" b="b"/>
            <a:pathLst>
              <a:path w="3835182" h="159493">
                <a:moveTo>
                  <a:pt x="1" y="0"/>
                </a:moveTo>
                <a:cubicBezTo>
                  <a:pt x="23165" y="1189"/>
                  <a:pt x="1146015" y="46873"/>
                  <a:pt x="1169179" y="48062"/>
                </a:cubicBezTo>
                <a:lnTo>
                  <a:pt x="3835182" y="159492"/>
                </a:lnTo>
              </a:path>
            </a:pathLst>
          </a:custGeom>
          <a:noFill/>
          <a:ln w="63500">
            <a:solidFill>
              <a:schemeClr val="bg1"/>
            </a:solidFill>
            <a:prstDash val="sysDash"/>
          </a:ln>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4" name="スライド番号プレースホルダー 3"/>
          <p:cNvSpPr>
            <a:spLocks noGrp="1"/>
          </p:cNvSpPr>
          <p:nvPr>
            <p:ph type="sldNum" sz="quarter" idx="11"/>
          </p:nvPr>
        </p:nvSpPr>
        <p:spPr/>
        <p:txBody>
          <a:bodyPr/>
          <a:lstStyle/>
          <a:p>
            <a:fld id="{538D8650-1B90-4D75-98C0-310BA8AC8DB7}" type="slidenum">
              <a:rPr lang="ja-JP" altLang="en-US" smtClean="0"/>
              <a:pPr/>
              <a:t>16</a:t>
            </a:fld>
            <a:endParaRPr lang="en-US" altLang="ja-JP" dirty="0"/>
          </a:p>
        </p:txBody>
      </p:sp>
    </p:spTree>
    <p:extLst>
      <p:ext uri="{BB962C8B-B14F-4D97-AF65-F5344CB8AC3E}">
        <p14:creationId xmlns:p14="http://schemas.microsoft.com/office/powerpoint/2010/main" val="375320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2731" y="548680"/>
            <a:ext cx="9500215" cy="720000"/>
          </a:xfrm>
        </p:spPr>
        <p:txBody>
          <a:bodyPr/>
          <a:lstStyle/>
          <a:p>
            <a:r>
              <a:rPr lang="ja-JP" altLang="en-US" sz="2400" dirty="0">
                <a:latin typeface="HGP創英角ｺﾞｼｯｸUB" panose="020B0900000000000000" pitchFamily="50" charset="-128"/>
                <a:ea typeface="HGP創英角ｺﾞｼｯｸUB" panose="020B0900000000000000" pitchFamily="50" charset="-128"/>
              </a:rPr>
              <a:t>関連事業</a:t>
            </a:r>
            <a:endParaRPr lang="ja-JP" altLang="en-US" sz="2400" u="sng" dirty="0">
              <a:latin typeface="HGP創英角ｺﾞｼｯｸUB" panose="020B0900000000000000" pitchFamily="50" charset="-128"/>
              <a:ea typeface="HGP創英角ｺﾞｼｯｸUB" panose="020B0900000000000000" pitchFamily="50" charset="-128"/>
            </a:endParaRPr>
          </a:p>
        </p:txBody>
      </p:sp>
      <p:grpSp>
        <p:nvGrpSpPr>
          <p:cNvPr id="3" name="グループ化 2"/>
          <p:cNvGrpSpPr/>
          <p:nvPr/>
        </p:nvGrpSpPr>
        <p:grpSpPr>
          <a:xfrm>
            <a:off x="2666622" y="1552876"/>
            <a:ext cx="4230594" cy="4540420"/>
            <a:chOff x="560513" y="1552876"/>
            <a:chExt cx="4230594" cy="4540420"/>
          </a:xfrm>
        </p:grpSpPr>
        <p:pic>
          <p:nvPicPr>
            <p:cNvPr id="17" name="Picture 2" descr="\\Ojsfls01\庁内情報共有\全庁共有\公園緑地G\空撮（歴史文化から）\_MG_9174(垂直気味⑩）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0513" y="1552876"/>
              <a:ext cx="4230594" cy="454042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1966119" y="3714944"/>
              <a:ext cx="933202" cy="246221"/>
            </a:xfrm>
            <a:prstGeom prst="rect">
              <a:avLst/>
            </a:prstGeom>
            <a:ln>
              <a:noFill/>
            </a:ln>
          </p:spPr>
          <p:txBody>
            <a:bodyPr wrap="square" rtlCol="0" anchor="ctr">
              <a:spAutoFit/>
            </a:bodyPr>
            <a:lstStyle/>
            <a:p>
              <a:pP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狭山池公園</a:t>
              </a:r>
              <a:r>
                <a:rPr kumimoji="1" lang="ja-JP" altLang="en-US" sz="1000" b="1" kern="0" dirty="0" smtClean="0">
                  <a:solidFill>
                    <a:sysClr val="windowText" lastClr="000000"/>
                  </a:solidFill>
                  <a:latin typeface="HG丸ｺﾞｼｯｸM-PRO" pitchFamily="50" charset="-128"/>
                  <a:ea typeface="HG丸ｺﾞｼｯｸM-PRO" pitchFamily="50" charset="-128"/>
                </a:rPr>
                <a:t>　</a:t>
              </a:r>
            </a:p>
          </p:txBody>
        </p:sp>
      </p:grpSp>
      <p:sp>
        <p:nvSpPr>
          <p:cNvPr id="4" name="円/楕円 3"/>
          <p:cNvSpPr/>
          <p:nvPr/>
        </p:nvSpPr>
        <p:spPr>
          <a:xfrm>
            <a:off x="4917096" y="4725144"/>
            <a:ext cx="900000" cy="432000"/>
          </a:xfrm>
          <a:prstGeom prst="ellipse">
            <a:avLst/>
          </a:prstGeom>
          <a:ln w="63500">
            <a:solidFill>
              <a:srgbClr val="FFC000"/>
            </a:solidFill>
            <a:prstDash val="sysDash"/>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10" name="フリーフォーム 9"/>
          <p:cNvSpPr/>
          <p:nvPr/>
        </p:nvSpPr>
        <p:spPr>
          <a:xfrm>
            <a:off x="3152800" y="5216221"/>
            <a:ext cx="3609950" cy="146355"/>
          </a:xfrm>
          <a:custGeom>
            <a:avLst/>
            <a:gdLst>
              <a:gd name="connsiteX0" fmla="*/ 0 w 1181100"/>
              <a:gd name="connsiteY0" fmla="*/ 0 h 57150"/>
              <a:gd name="connsiteX1" fmla="*/ 647700 w 1181100"/>
              <a:gd name="connsiteY1" fmla="*/ 57150 h 57150"/>
              <a:gd name="connsiteX2" fmla="*/ 1123950 w 1181100"/>
              <a:gd name="connsiteY2" fmla="*/ 47625 h 57150"/>
              <a:gd name="connsiteX3" fmla="*/ 1181100 w 1181100"/>
              <a:gd name="connsiteY3" fmla="*/ 38100 h 57150"/>
              <a:gd name="connsiteX0" fmla="*/ 0 w 1181100"/>
              <a:gd name="connsiteY0" fmla="*/ 0 h 57150"/>
              <a:gd name="connsiteX1" fmla="*/ 647700 w 1181100"/>
              <a:gd name="connsiteY1" fmla="*/ 57150 h 57150"/>
              <a:gd name="connsiteX2" fmla="*/ 1123950 w 1181100"/>
              <a:gd name="connsiteY2" fmla="*/ 47625 h 57150"/>
              <a:gd name="connsiteX3" fmla="*/ 1181100 w 1181100"/>
              <a:gd name="connsiteY3" fmla="*/ 38100 h 57150"/>
              <a:gd name="connsiteX0" fmla="*/ 0 w 2514600"/>
              <a:gd name="connsiteY0" fmla="*/ 50479 h 1526854"/>
              <a:gd name="connsiteX1" fmla="*/ 2514600 w 2514600"/>
              <a:gd name="connsiteY1" fmla="*/ 1526854 h 1526854"/>
              <a:gd name="connsiteX2" fmla="*/ 647700 w 2514600"/>
              <a:gd name="connsiteY2" fmla="*/ 107629 h 1526854"/>
              <a:gd name="connsiteX3" fmla="*/ 1123950 w 2514600"/>
              <a:gd name="connsiteY3" fmla="*/ 98104 h 1526854"/>
              <a:gd name="connsiteX4" fmla="*/ 1181100 w 2514600"/>
              <a:gd name="connsiteY4" fmla="*/ 88579 h 1526854"/>
              <a:gd name="connsiteX0" fmla="*/ 0 w 2514600"/>
              <a:gd name="connsiteY0" fmla="*/ 0 h 1476375"/>
              <a:gd name="connsiteX1" fmla="*/ 2514600 w 2514600"/>
              <a:gd name="connsiteY1" fmla="*/ 1476375 h 1476375"/>
              <a:gd name="connsiteX2" fmla="*/ 647700 w 2514600"/>
              <a:gd name="connsiteY2" fmla="*/ 57150 h 1476375"/>
              <a:gd name="connsiteX3" fmla="*/ 1123950 w 2514600"/>
              <a:gd name="connsiteY3" fmla="*/ 47625 h 1476375"/>
              <a:gd name="connsiteX4" fmla="*/ 1181100 w 2514600"/>
              <a:gd name="connsiteY4" fmla="*/ 38100 h 1476375"/>
              <a:gd name="connsiteX0" fmla="*/ 0 w 3046338"/>
              <a:gd name="connsiteY0" fmla="*/ 0 h 1476375"/>
              <a:gd name="connsiteX1" fmla="*/ 2514600 w 3046338"/>
              <a:gd name="connsiteY1" fmla="*/ 1476375 h 1476375"/>
              <a:gd name="connsiteX2" fmla="*/ 3019425 w 3046338"/>
              <a:gd name="connsiteY2" fmla="*/ 1038225 h 1476375"/>
              <a:gd name="connsiteX3" fmla="*/ 1123950 w 3046338"/>
              <a:gd name="connsiteY3" fmla="*/ 47625 h 1476375"/>
              <a:gd name="connsiteX4" fmla="*/ 1181100 w 3046338"/>
              <a:gd name="connsiteY4" fmla="*/ 38100 h 1476375"/>
              <a:gd name="connsiteX0" fmla="*/ 0 w 2532307"/>
              <a:gd name="connsiteY0" fmla="*/ 0 h 1476414"/>
              <a:gd name="connsiteX1" fmla="*/ 2514600 w 2532307"/>
              <a:gd name="connsiteY1" fmla="*/ 1476375 h 1476414"/>
              <a:gd name="connsiteX2" fmla="*/ 1123950 w 2532307"/>
              <a:gd name="connsiteY2" fmla="*/ 47625 h 1476414"/>
              <a:gd name="connsiteX3" fmla="*/ 1181100 w 2532307"/>
              <a:gd name="connsiteY3" fmla="*/ 38100 h 1476414"/>
              <a:gd name="connsiteX0" fmla="*/ 0 w 2535483"/>
              <a:gd name="connsiteY0" fmla="*/ 0 h 1476401"/>
              <a:gd name="connsiteX1" fmla="*/ 2514600 w 2535483"/>
              <a:gd name="connsiteY1" fmla="*/ 1476375 h 1476401"/>
              <a:gd name="connsiteX2" fmla="*/ 1181100 w 2535483"/>
              <a:gd name="connsiteY2" fmla="*/ 38100 h 1476401"/>
              <a:gd name="connsiteX0" fmla="*/ 0 w 5400077"/>
              <a:gd name="connsiteY0" fmla="*/ 0 h 1789398"/>
              <a:gd name="connsiteX1" fmla="*/ 2514600 w 5400077"/>
              <a:gd name="connsiteY1" fmla="*/ 1476375 h 1789398"/>
              <a:gd name="connsiteX2" fmla="*/ 5381625 w 5400077"/>
              <a:gd name="connsiteY2" fmla="*/ 1695450 h 1789398"/>
              <a:gd name="connsiteX0" fmla="*/ 0 w 5381625"/>
              <a:gd name="connsiteY0" fmla="*/ 0 h 1695450"/>
              <a:gd name="connsiteX1" fmla="*/ 2514600 w 5381625"/>
              <a:gd name="connsiteY1" fmla="*/ 1476375 h 1695450"/>
              <a:gd name="connsiteX2" fmla="*/ 5381625 w 5381625"/>
              <a:gd name="connsiteY2" fmla="*/ 1695450 h 1695450"/>
              <a:gd name="connsiteX0" fmla="*/ 0 w 5381625"/>
              <a:gd name="connsiteY0" fmla="*/ 0 h 1695450"/>
              <a:gd name="connsiteX1" fmla="*/ 2149741 w 5381625"/>
              <a:gd name="connsiteY1" fmla="*/ 134293 h 1695450"/>
              <a:gd name="connsiteX2" fmla="*/ 5381625 w 5381625"/>
              <a:gd name="connsiteY2" fmla="*/ 1695450 h 1695450"/>
              <a:gd name="connsiteX0" fmla="*/ 0 w 5336018"/>
              <a:gd name="connsiteY0" fmla="*/ 0 h 1977993"/>
              <a:gd name="connsiteX1" fmla="*/ 2104134 w 5336018"/>
              <a:gd name="connsiteY1" fmla="*/ 416836 h 1977993"/>
              <a:gd name="connsiteX2" fmla="*/ 5336018 w 5336018"/>
              <a:gd name="connsiteY2" fmla="*/ 1977993 h 1977993"/>
              <a:gd name="connsiteX0" fmla="*/ 0 w 5716079"/>
              <a:gd name="connsiteY0" fmla="*/ 0 h 1271636"/>
              <a:gd name="connsiteX1" fmla="*/ 2104134 w 5716079"/>
              <a:gd name="connsiteY1" fmla="*/ 416836 h 1271636"/>
              <a:gd name="connsiteX2" fmla="*/ 5716079 w 5716079"/>
              <a:gd name="connsiteY2" fmla="*/ 1271636 h 1271636"/>
              <a:gd name="connsiteX0" fmla="*/ 0 w 5716079"/>
              <a:gd name="connsiteY0" fmla="*/ 0 h 1271636"/>
              <a:gd name="connsiteX1" fmla="*/ 2104134 w 5716079"/>
              <a:gd name="connsiteY1" fmla="*/ 699379 h 1271636"/>
              <a:gd name="connsiteX2" fmla="*/ 5716079 w 5716079"/>
              <a:gd name="connsiteY2" fmla="*/ 1271636 h 1271636"/>
              <a:gd name="connsiteX0" fmla="*/ 0 w 5716079"/>
              <a:gd name="connsiteY0" fmla="*/ 0 h 1085343"/>
              <a:gd name="connsiteX1" fmla="*/ 2104134 w 5716079"/>
              <a:gd name="connsiteY1" fmla="*/ 513086 h 1085343"/>
              <a:gd name="connsiteX2" fmla="*/ 5716079 w 5716079"/>
              <a:gd name="connsiteY2" fmla="*/ 1085343 h 1085343"/>
            </a:gdLst>
            <a:ahLst/>
            <a:cxnLst>
              <a:cxn ang="0">
                <a:pos x="connsiteX0" y="connsiteY0"/>
              </a:cxn>
              <a:cxn ang="0">
                <a:pos x="connsiteX1" y="connsiteY1"/>
              </a:cxn>
              <a:cxn ang="0">
                <a:pos x="connsiteX2" y="connsiteY2"/>
              </a:cxn>
            </a:cxnLst>
            <a:rect l="l" t="t" r="r" b="b"/>
            <a:pathLst>
              <a:path w="5716079" h="1085343">
                <a:moveTo>
                  <a:pt x="0" y="0"/>
                </a:moveTo>
                <a:lnTo>
                  <a:pt x="2104134" y="513086"/>
                </a:lnTo>
                <a:lnTo>
                  <a:pt x="5716079" y="1085343"/>
                </a:lnTo>
              </a:path>
            </a:pathLst>
          </a:custGeom>
          <a:noFill/>
          <a:ln w="63500">
            <a:solidFill>
              <a:srgbClr val="00B050"/>
            </a:solidFill>
            <a:prstDash val="sysDash"/>
          </a:ln>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4" name="フリーフォーム 23"/>
          <p:cNvSpPr/>
          <p:nvPr/>
        </p:nvSpPr>
        <p:spPr>
          <a:xfrm rot="14130635">
            <a:off x="2298147" y="3806747"/>
            <a:ext cx="1565290" cy="900640"/>
          </a:xfrm>
          <a:custGeom>
            <a:avLst/>
            <a:gdLst>
              <a:gd name="connsiteX0" fmla="*/ 0 w 1181100"/>
              <a:gd name="connsiteY0" fmla="*/ 0 h 57150"/>
              <a:gd name="connsiteX1" fmla="*/ 647700 w 1181100"/>
              <a:gd name="connsiteY1" fmla="*/ 57150 h 57150"/>
              <a:gd name="connsiteX2" fmla="*/ 1123950 w 1181100"/>
              <a:gd name="connsiteY2" fmla="*/ 47625 h 57150"/>
              <a:gd name="connsiteX3" fmla="*/ 1181100 w 1181100"/>
              <a:gd name="connsiteY3" fmla="*/ 38100 h 57150"/>
              <a:gd name="connsiteX0" fmla="*/ 0 w 1181100"/>
              <a:gd name="connsiteY0" fmla="*/ 0 h 57150"/>
              <a:gd name="connsiteX1" fmla="*/ 647700 w 1181100"/>
              <a:gd name="connsiteY1" fmla="*/ 57150 h 57150"/>
              <a:gd name="connsiteX2" fmla="*/ 1123950 w 1181100"/>
              <a:gd name="connsiteY2" fmla="*/ 47625 h 57150"/>
              <a:gd name="connsiteX3" fmla="*/ 1181100 w 1181100"/>
              <a:gd name="connsiteY3" fmla="*/ 38100 h 57150"/>
              <a:gd name="connsiteX0" fmla="*/ 0 w 2514600"/>
              <a:gd name="connsiteY0" fmla="*/ 50479 h 1526854"/>
              <a:gd name="connsiteX1" fmla="*/ 2514600 w 2514600"/>
              <a:gd name="connsiteY1" fmla="*/ 1526854 h 1526854"/>
              <a:gd name="connsiteX2" fmla="*/ 647700 w 2514600"/>
              <a:gd name="connsiteY2" fmla="*/ 107629 h 1526854"/>
              <a:gd name="connsiteX3" fmla="*/ 1123950 w 2514600"/>
              <a:gd name="connsiteY3" fmla="*/ 98104 h 1526854"/>
              <a:gd name="connsiteX4" fmla="*/ 1181100 w 2514600"/>
              <a:gd name="connsiteY4" fmla="*/ 88579 h 1526854"/>
              <a:gd name="connsiteX0" fmla="*/ 0 w 2514600"/>
              <a:gd name="connsiteY0" fmla="*/ 0 h 1476375"/>
              <a:gd name="connsiteX1" fmla="*/ 2514600 w 2514600"/>
              <a:gd name="connsiteY1" fmla="*/ 1476375 h 1476375"/>
              <a:gd name="connsiteX2" fmla="*/ 647700 w 2514600"/>
              <a:gd name="connsiteY2" fmla="*/ 57150 h 1476375"/>
              <a:gd name="connsiteX3" fmla="*/ 1123950 w 2514600"/>
              <a:gd name="connsiteY3" fmla="*/ 47625 h 1476375"/>
              <a:gd name="connsiteX4" fmla="*/ 1181100 w 2514600"/>
              <a:gd name="connsiteY4" fmla="*/ 38100 h 1476375"/>
              <a:gd name="connsiteX0" fmla="*/ 0 w 3046338"/>
              <a:gd name="connsiteY0" fmla="*/ 0 h 1476375"/>
              <a:gd name="connsiteX1" fmla="*/ 2514600 w 3046338"/>
              <a:gd name="connsiteY1" fmla="*/ 1476375 h 1476375"/>
              <a:gd name="connsiteX2" fmla="*/ 3019425 w 3046338"/>
              <a:gd name="connsiteY2" fmla="*/ 1038225 h 1476375"/>
              <a:gd name="connsiteX3" fmla="*/ 1123950 w 3046338"/>
              <a:gd name="connsiteY3" fmla="*/ 47625 h 1476375"/>
              <a:gd name="connsiteX4" fmla="*/ 1181100 w 3046338"/>
              <a:gd name="connsiteY4" fmla="*/ 38100 h 1476375"/>
              <a:gd name="connsiteX0" fmla="*/ 0 w 2532307"/>
              <a:gd name="connsiteY0" fmla="*/ 0 h 1476414"/>
              <a:gd name="connsiteX1" fmla="*/ 2514600 w 2532307"/>
              <a:gd name="connsiteY1" fmla="*/ 1476375 h 1476414"/>
              <a:gd name="connsiteX2" fmla="*/ 1123950 w 2532307"/>
              <a:gd name="connsiteY2" fmla="*/ 47625 h 1476414"/>
              <a:gd name="connsiteX3" fmla="*/ 1181100 w 2532307"/>
              <a:gd name="connsiteY3" fmla="*/ 38100 h 1476414"/>
              <a:gd name="connsiteX0" fmla="*/ 0 w 2535483"/>
              <a:gd name="connsiteY0" fmla="*/ 0 h 1476401"/>
              <a:gd name="connsiteX1" fmla="*/ 2514600 w 2535483"/>
              <a:gd name="connsiteY1" fmla="*/ 1476375 h 1476401"/>
              <a:gd name="connsiteX2" fmla="*/ 1181100 w 2535483"/>
              <a:gd name="connsiteY2" fmla="*/ 38100 h 1476401"/>
              <a:gd name="connsiteX0" fmla="*/ 0 w 5400077"/>
              <a:gd name="connsiteY0" fmla="*/ 0 h 1789398"/>
              <a:gd name="connsiteX1" fmla="*/ 2514600 w 5400077"/>
              <a:gd name="connsiteY1" fmla="*/ 1476375 h 1789398"/>
              <a:gd name="connsiteX2" fmla="*/ 5381625 w 5400077"/>
              <a:gd name="connsiteY2" fmla="*/ 1695450 h 1789398"/>
              <a:gd name="connsiteX0" fmla="*/ 0 w 5381625"/>
              <a:gd name="connsiteY0" fmla="*/ 0 h 1695450"/>
              <a:gd name="connsiteX1" fmla="*/ 2514600 w 5381625"/>
              <a:gd name="connsiteY1" fmla="*/ 1476375 h 1695450"/>
              <a:gd name="connsiteX2" fmla="*/ 5381625 w 5381625"/>
              <a:gd name="connsiteY2" fmla="*/ 1695450 h 1695450"/>
              <a:gd name="connsiteX0" fmla="*/ 0 w 5381625"/>
              <a:gd name="connsiteY0" fmla="*/ 0 h 1695450"/>
              <a:gd name="connsiteX1" fmla="*/ 2149741 w 5381625"/>
              <a:gd name="connsiteY1" fmla="*/ 134293 h 1695450"/>
              <a:gd name="connsiteX2" fmla="*/ 5381625 w 5381625"/>
              <a:gd name="connsiteY2" fmla="*/ 1695450 h 1695450"/>
              <a:gd name="connsiteX0" fmla="*/ 0 w 5336018"/>
              <a:gd name="connsiteY0" fmla="*/ 0 h 1977993"/>
              <a:gd name="connsiteX1" fmla="*/ 2104134 w 5336018"/>
              <a:gd name="connsiteY1" fmla="*/ 416836 h 1977993"/>
              <a:gd name="connsiteX2" fmla="*/ 5336018 w 5336018"/>
              <a:gd name="connsiteY2" fmla="*/ 1977993 h 1977993"/>
              <a:gd name="connsiteX0" fmla="*/ 0 w 5716079"/>
              <a:gd name="connsiteY0" fmla="*/ 0 h 1271636"/>
              <a:gd name="connsiteX1" fmla="*/ 2104134 w 5716079"/>
              <a:gd name="connsiteY1" fmla="*/ 416836 h 1271636"/>
              <a:gd name="connsiteX2" fmla="*/ 5716079 w 5716079"/>
              <a:gd name="connsiteY2" fmla="*/ 1271636 h 1271636"/>
              <a:gd name="connsiteX0" fmla="*/ 0 w 5716079"/>
              <a:gd name="connsiteY0" fmla="*/ 0 h 1271636"/>
              <a:gd name="connsiteX1" fmla="*/ 2104134 w 5716079"/>
              <a:gd name="connsiteY1" fmla="*/ 699379 h 1271636"/>
              <a:gd name="connsiteX2" fmla="*/ 5716079 w 5716079"/>
              <a:gd name="connsiteY2" fmla="*/ 1271636 h 1271636"/>
              <a:gd name="connsiteX0" fmla="*/ 0 w 5716079"/>
              <a:gd name="connsiteY0" fmla="*/ 0 h 1085343"/>
              <a:gd name="connsiteX1" fmla="*/ 2104134 w 5716079"/>
              <a:gd name="connsiteY1" fmla="*/ 513086 h 1085343"/>
              <a:gd name="connsiteX2" fmla="*/ 5716079 w 5716079"/>
              <a:gd name="connsiteY2" fmla="*/ 1085343 h 1085343"/>
              <a:gd name="connsiteX0" fmla="*/ 0 w 5716079"/>
              <a:gd name="connsiteY0" fmla="*/ 0 h 1085343"/>
              <a:gd name="connsiteX1" fmla="*/ 2768471 w 5716079"/>
              <a:gd name="connsiteY1" fmla="*/ 568205 h 1085343"/>
              <a:gd name="connsiteX2" fmla="*/ 5716079 w 5716079"/>
              <a:gd name="connsiteY2" fmla="*/ 1085343 h 1085343"/>
              <a:gd name="connsiteX0" fmla="*/ 0 w 5716079"/>
              <a:gd name="connsiteY0" fmla="*/ 0 h 1085343"/>
              <a:gd name="connsiteX1" fmla="*/ 2768471 w 5716079"/>
              <a:gd name="connsiteY1" fmla="*/ 568205 h 1085343"/>
              <a:gd name="connsiteX2" fmla="*/ 4681354 w 5716079"/>
              <a:gd name="connsiteY2" fmla="*/ 910544 h 1085343"/>
              <a:gd name="connsiteX3" fmla="*/ 5716079 w 5716079"/>
              <a:gd name="connsiteY3" fmla="*/ 1085343 h 1085343"/>
              <a:gd name="connsiteX0" fmla="*/ 0 w 5716079"/>
              <a:gd name="connsiteY0" fmla="*/ 0 h 1085343"/>
              <a:gd name="connsiteX1" fmla="*/ 2768471 w 5716079"/>
              <a:gd name="connsiteY1" fmla="*/ 568205 h 1085343"/>
              <a:gd name="connsiteX2" fmla="*/ 4759855 w 5716079"/>
              <a:gd name="connsiteY2" fmla="*/ 979761 h 1085343"/>
              <a:gd name="connsiteX3" fmla="*/ 5716079 w 5716079"/>
              <a:gd name="connsiteY3" fmla="*/ 1085343 h 1085343"/>
            </a:gdLst>
            <a:ahLst/>
            <a:cxnLst>
              <a:cxn ang="0">
                <a:pos x="connsiteX0" y="connsiteY0"/>
              </a:cxn>
              <a:cxn ang="0">
                <a:pos x="connsiteX1" y="connsiteY1"/>
              </a:cxn>
              <a:cxn ang="0">
                <a:pos x="connsiteX2" y="connsiteY2"/>
              </a:cxn>
              <a:cxn ang="0">
                <a:pos x="connsiteX3" y="connsiteY3"/>
              </a:cxn>
            </a:cxnLst>
            <a:rect l="l" t="t" r="r" b="b"/>
            <a:pathLst>
              <a:path w="5716079" h="1085343">
                <a:moveTo>
                  <a:pt x="0" y="0"/>
                </a:moveTo>
                <a:lnTo>
                  <a:pt x="2768471" y="568205"/>
                </a:lnTo>
                <a:lnTo>
                  <a:pt x="4759855" y="979761"/>
                </a:lnTo>
                <a:lnTo>
                  <a:pt x="5716079" y="1085343"/>
                </a:lnTo>
              </a:path>
            </a:pathLst>
          </a:custGeom>
          <a:noFill/>
          <a:ln w="63500">
            <a:solidFill>
              <a:srgbClr val="00B050"/>
            </a:solidFill>
            <a:prstDash val="sysDash"/>
          </a:ln>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6" name="フリーフォーム 25"/>
          <p:cNvSpPr/>
          <p:nvPr/>
        </p:nvSpPr>
        <p:spPr>
          <a:xfrm rot="17460860">
            <a:off x="2946840" y="2471823"/>
            <a:ext cx="1348023" cy="639233"/>
          </a:xfrm>
          <a:custGeom>
            <a:avLst/>
            <a:gdLst>
              <a:gd name="connsiteX0" fmla="*/ 0 w 1181100"/>
              <a:gd name="connsiteY0" fmla="*/ 0 h 57150"/>
              <a:gd name="connsiteX1" fmla="*/ 647700 w 1181100"/>
              <a:gd name="connsiteY1" fmla="*/ 57150 h 57150"/>
              <a:gd name="connsiteX2" fmla="*/ 1123950 w 1181100"/>
              <a:gd name="connsiteY2" fmla="*/ 47625 h 57150"/>
              <a:gd name="connsiteX3" fmla="*/ 1181100 w 1181100"/>
              <a:gd name="connsiteY3" fmla="*/ 38100 h 57150"/>
              <a:gd name="connsiteX0" fmla="*/ 0 w 1181100"/>
              <a:gd name="connsiteY0" fmla="*/ 0 h 57150"/>
              <a:gd name="connsiteX1" fmla="*/ 647700 w 1181100"/>
              <a:gd name="connsiteY1" fmla="*/ 57150 h 57150"/>
              <a:gd name="connsiteX2" fmla="*/ 1123950 w 1181100"/>
              <a:gd name="connsiteY2" fmla="*/ 47625 h 57150"/>
              <a:gd name="connsiteX3" fmla="*/ 1181100 w 1181100"/>
              <a:gd name="connsiteY3" fmla="*/ 38100 h 57150"/>
              <a:gd name="connsiteX0" fmla="*/ 0 w 2514600"/>
              <a:gd name="connsiteY0" fmla="*/ 50479 h 1526854"/>
              <a:gd name="connsiteX1" fmla="*/ 2514600 w 2514600"/>
              <a:gd name="connsiteY1" fmla="*/ 1526854 h 1526854"/>
              <a:gd name="connsiteX2" fmla="*/ 647700 w 2514600"/>
              <a:gd name="connsiteY2" fmla="*/ 107629 h 1526854"/>
              <a:gd name="connsiteX3" fmla="*/ 1123950 w 2514600"/>
              <a:gd name="connsiteY3" fmla="*/ 98104 h 1526854"/>
              <a:gd name="connsiteX4" fmla="*/ 1181100 w 2514600"/>
              <a:gd name="connsiteY4" fmla="*/ 88579 h 1526854"/>
              <a:gd name="connsiteX0" fmla="*/ 0 w 2514600"/>
              <a:gd name="connsiteY0" fmla="*/ 0 h 1476375"/>
              <a:gd name="connsiteX1" fmla="*/ 2514600 w 2514600"/>
              <a:gd name="connsiteY1" fmla="*/ 1476375 h 1476375"/>
              <a:gd name="connsiteX2" fmla="*/ 647700 w 2514600"/>
              <a:gd name="connsiteY2" fmla="*/ 57150 h 1476375"/>
              <a:gd name="connsiteX3" fmla="*/ 1123950 w 2514600"/>
              <a:gd name="connsiteY3" fmla="*/ 47625 h 1476375"/>
              <a:gd name="connsiteX4" fmla="*/ 1181100 w 2514600"/>
              <a:gd name="connsiteY4" fmla="*/ 38100 h 1476375"/>
              <a:gd name="connsiteX0" fmla="*/ 0 w 3046338"/>
              <a:gd name="connsiteY0" fmla="*/ 0 h 1476375"/>
              <a:gd name="connsiteX1" fmla="*/ 2514600 w 3046338"/>
              <a:gd name="connsiteY1" fmla="*/ 1476375 h 1476375"/>
              <a:gd name="connsiteX2" fmla="*/ 3019425 w 3046338"/>
              <a:gd name="connsiteY2" fmla="*/ 1038225 h 1476375"/>
              <a:gd name="connsiteX3" fmla="*/ 1123950 w 3046338"/>
              <a:gd name="connsiteY3" fmla="*/ 47625 h 1476375"/>
              <a:gd name="connsiteX4" fmla="*/ 1181100 w 3046338"/>
              <a:gd name="connsiteY4" fmla="*/ 38100 h 1476375"/>
              <a:gd name="connsiteX0" fmla="*/ 0 w 2532307"/>
              <a:gd name="connsiteY0" fmla="*/ 0 h 1476414"/>
              <a:gd name="connsiteX1" fmla="*/ 2514600 w 2532307"/>
              <a:gd name="connsiteY1" fmla="*/ 1476375 h 1476414"/>
              <a:gd name="connsiteX2" fmla="*/ 1123950 w 2532307"/>
              <a:gd name="connsiteY2" fmla="*/ 47625 h 1476414"/>
              <a:gd name="connsiteX3" fmla="*/ 1181100 w 2532307"/>
              <a:gd name="connsiteY3" fmla="*/ 38100 h 1476414"/>
              <a:gd name="connsiteX0" fmla="*/ 0 w 2535483"/>
              <a:gd name="connsiteY0" fmla="*/ 0 h 1476401"/>
              <a:gd name="connsiteX1" fmla="*/ 2514600 w 2535483"/>
              <a:gd name="connsiteY1" fmla="*/ 1476375 h 1476401"/>
              <a:gd name="connsiteX2" fmla="*/ 1181100 w 2535483"/>
              <a:gd name="connsiteY2" fmla="*/ 38100 h 1476401"/>
              <a:gd name="connsiteX0" fmla="*/ 0 w 5400077"/>
              <a:gd name="connsiteY0" fmla="*/ 0 h 1789398"/>
              <a:gd name="connsiteX1" fmla="*/ 2514600 w 5400077"/>
              <a:gd name="connsiteY1" fmla="*/ 1476375 h 1789398"/>
              <a:gd name="connsiteX2" fmla="*/ 5381625 w 5400077"/>
              <a:gd name="connsiteY2" fmla="*/ 1695450 h 1789398"/>
              <a:gd name="connsiteX0" fmla="*/ 0 w 5381625"/>
              <a:gd name="connsiteY0" fmla="*/ 0 h 1695450"/>
              <a:gd name="connsiteX1" fmla="*/ 2514600 w 5381625"/>
              <a:gd name="connsiteY1" fmla="*/ 1476375 h 1695450"/>
              <a:gd name="connsiteX2" fmla="*/ 5381625 w 5381625"/>
              <a:gd name="connsiteY2" fmla="*/ 1695450 h 1695450"/>
              <a:gd name="connsiteX0" fmla="*/ 0 w 5381625"/>
              <a:gd name="connsiteY0" fmla="*/ 0 h 1695450"/>
              <a:gd name="connsiteX1" fmla="*/ 2149741 w 5381625"/>
              <a:gd name="connsiteY1" fmla="*/ 134293 h 1695450"/>
              <a:gd name="connsiteX2" fmla="*/ 5381625 w 5381625"/>
              <a:gd name="connsiteY2" fmla="*/ 1695450 h 1695450"/>
              <a:gd name="connsiteX0" fmla="*/ 0 w 5336018"/>
              <a:gd name="connsiteY0" fmla="*/ 0 h 1977993"/>
              <a:gd name="connsiteX1" fmla="*/ 2104134 w 5336018"/>
              <a:gd name="connsiteY1" fmla="*/ 416836 h 1977993"/>
              <a:gd name="connsiteX2" fmla="*/ 5336018 w 5336018"/>
              <a:gd name="connsiteY2" fmla="*/ 1977993 h 1977993"/>
              <a:gd name="connsiteX0" fmla="*/ 0 w 5716079"/>
              <a:gd name="connsiteY0" fmla="*/ 0 h 1271636"/>
              <a:gd name="connsiteX1" fmla="*/ 2104134 w 5716079"/>
              <a:gd name="connsiteY1" fmla="*/ 416836 h 1271636"/>
              <a:gd name="connsiteX2" fmla="*/ 5716079 w 5716079"/>
              <a:gd name="connsiteY2" fmla="*/ 1271636 h 1271636"/>
              <a:gd name="connsiteX0" fmla="*/ 0 w 5716079"/>
              <a:gd name="connsiteY0" fmla="*/ 0 h 1271636"/>
              <a:gd name="connsiteX1" fmla="*/ 2104134 w 5716079"/>
              <a:gd name="connsiteY1" fmla="*/ 699379 h 1271636"/>
              <a:gd name="connsiteX2" fmla="*/ 5716079 w 5716079"/>
              <a:gd name="connsiteY2" fmla="*/ 1271636 h 1271636"/>
              <a:gd name="connsiteX0" fmla="*/ 0 w 5716079"/>
              <a:gd name="connsiteY0" fmla="*/ 0 h 1085343"/>
              <a:gd name="connsiteX1" fmla="*/ 2104134 w 5716079"/>
              <a:gd name="connsiteY1" fmla="*/ 513086 h 1085343"/>
              <a:gd name="connsiteX2" fmla="*/ 5716079 w 5716079"/>
              <a:gd name="connsiteY2" fmla="*/ 1085343 h 1085343"/>
              <a:gd name="connsiteX0" fmla="*/ 0 w 5716079"/>
              <a:gd name="connsiteY0" fmla="*/ 0 h 1085343"/>
              <a:gd name="connsiteX1" fmla="*/ 2768471 w 5716079"/>
              <a:gd name="connsiteY1" fmla="*/ 568205 h 1085343"/>
              <a:gd name="connsiteX2" fmla="*/ 5716079 w 5716079"/>
              <a:gd name="connsiteY2" fmla="*/ 1085343 h 1085343"/>
              <a:gd name="connsiteX0" fmla="*/ 0 w 5716079"/>
              <a:gd name="connsiteY0" fmla="*/ 0 h 1085343"/>
              <a:gd name="connsiteX1" fmla="*/ 2768471 w 5716079"/>
              <a:gd name="connsiteY1" fmla="*/ 568205 h 1085343"/>
              <a:gd name="connsiteX2" fmla="*/ 4681354 w 5716079"/>
              <a:gd name="connsiteY2" fmla="*/ 910544 h 1085343"/>
              <a:gd name="connsiteX3" fmla="*/ 5716079 w 5716079"/>
              <a:gd name="connsiteY3" fmla="*/ 1085343 h 1085343"/>
              <a:gd name="connsiteX0" fmla="*/ 0 w 5716079"/>
              <a:gd name="connsiteY0" fmla="*/ 0 h 1085343"/>
              <a:gd name="connsiteX1" fmla="*/ 2768471 w 5716079"/>
              <a:gd name="connsiteY1" fmla="*/ 568205 h 1085343"/>
              <a:gd name="connsiteX2" fmla="*/ 4759855 w 5716079"/>
              <a:gd name="connsiteY2" fmla="*/ 979761 h 1085343"/>
              <a:gd name="connsiteX3" fmla="*/ 5716079 w 5716079"/>
              <a:gd name="connsiteY3" fmla="*/ 1085343 h 1085343"/>
              <a:gd name="connsiteX0" fmla="*/ 0 w 5716079"/>
              <a:gd name="connsiteY0" fmla="*/ 0 h 1085343"/>
              <a:gd name="connsiteX1" fmla="*/ 2768471 w 5716079"/>
              <a:gd name="connsiteY1" fmla="*/ 568205 h 1085343"/>
              <a:gd name="connsiteX2" fmla="*/ 4877726 w 5716079"/>
              <a:gd name="connsiteY2" fmla="*/ 888528 h 1085343"/>
              <a:gd name="connsiteX3" fmla="*/ 5716079 w 5716079"/>
              <a:gd name="connsiteY3" fmla="*/ 1085343 h 1085343"/>
              <a:gd name="connsiteX0" fmla="*/ 0 w 5716079"/>
              <a:gd name="connsiteY0" fmla="*/ 0 h 1085343"/>
              <a:gd name="connsiteX1" fmla="*/ 3727552 w 5716079"/>
              <a:gd name="connsiteY1" fmla="*/ 521201 h 1085343"/>
              <a:gd name="connsiteX2" fmla="*/ 4877726 w 5716079"/>
              <a:gd name="connsiteY2" fmla="*/ 888528 h 1085343"/>
              <a:gd name="connsiteX3" fmla="*/ 5716079 w 5716079"/>
              <a:gd name="connsiteY3" fmla="*/ 1085343 h 1085343"/>
              <a:gd name="connsiteX0" fmla="*/ 0 w 5716079"/>
              <a:gd name="connsiteY0" fmla="*/ 0 h 1085343"/>
              <a:gd name="connsiteX1" fmla="*/ 1884582 w 5716079"/>
              <a:gd name="connsiteY1" fmla="*/ 274921 h 1085343"/>
              <a:gd name="connsiteX2" fmla="*/ 3727552 w 5716079"/>
              <a:gd name="connsiteY2" fmla="*/ 521201 h 1085343"/>
              <a:gd name="connsiteX3" fmla="*/ 4877726 w 5716079"/>
              <a:gd name="connsiteY3" fmla="*/ 888528 h 1085343"/>
              <a:gd name="connsiteX4" fmla="*/ 5716079 w 5716079"/>
              <a:gd name="connsiteY4" fmla="*/ 1085343 h 1085343"/>
              <a:gd name="connsiteX0" fmla="*/ 0 w 5716079"/>
              <a:gd name="connsiteY0" fmla="*/ 0 h 1085343"/>
              <a:gd name="connsiteX1" fmla="*/ 2352658 w 5716079"/>
              <a:gd name="connsiteY1" fmla="*/ 239474 h 1085343"/>
              <a:gd name="connsiteX2" fmla="*/ 3727552 w 5716079"/>
              <a:gd name="connsiteY2" fmla="*/ 521201 h 1085343"/>
              <a:gd name="connsiteX3" fmla="*/ 4877726 w 5716079"/>
              <a:gd name="connsiteY3" fmla="*/ 888528 h 1085343"/>
              <a:gd name="connsiteX4" fmla="*/ 5716079 w 5716079"/>
              <a:gd name="connsiteY4" fmla="*/ 1085343 h 1085343"/>
              <a:gd name="connsiteX0" fmla="*/ 0 w 5716079"/>
              <a:gd name="connsiteY0" fmla="*/ 0 h 1085343"/>
              <a:gd name="connsiteX1" fmla="*/ 456206 w 5716079"/>
              <a:gd name="connsiteY1" fmla="*/ 46858 h 1085343"/>
              <a:gd name="connsiteX2" fmla="*/ 2352658 w 5716079"/>
              <a:gd name="connsiteY2" fmla="*/ 239474 h 1085343"/>
              <a:gd name="connsiteX3" fmla="*/ 3727552 w 5716079"/>
              <a:gd name="connsiteY3" fmla="*/ 521201 h 1085343"/>
              <a:gd name="connsiteX4" fmla="*/ 4877726 w 5716079"/>
              <a:gd name="connsiteY4" fmla="*/ 888528 h 1085343"/>
              <a:gd name="connsiteX5" fmla="*/ 5716079 w 5716079"/>
              <a:gd name="connsiteY5" fmla="*/ 1085343 h 1085343"/>
              <a:gd name="connsiteX0" fmla="*/ 0 w 5716079"/>
              <a:gd name="connsiteY0" fmla="*/ 0 h 1085343"/>
              <a:gd name="connsiteX1" fmla="*/ 370474 w 5716079"/>
              <a:gd name="connsiteY1" fmla="*/ 124012 h 1085343"/>
              <a:gd name="connsiteX2" fmla="*/ 2352658 w 5716079"/>
              <a:gd name="connsiteY2" fmla="*/ 239474 h 1085343"/>
              <a:gd name="connsiteX3" fmla="*/ 3727552 w 5716079"/>
              <a:gd name="connsiteY3" fmla="*/ 521201 h 1085343"/>
              <a:gd name="connsiteX4" fmla="*/ 4877726 w 5716079"/>
              <a:gd name="connsiteY4" fmla="*/ 888528 h 1085343"/>
              <a:gd name="connsiteX5" fmla="*/ 5716079 w 5716079"/>
              <a:gd name="connsiteY5" fmla="*/ 1085343 h 10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6079" h="1085343">
                <a:moveTo>
                  <a:pt x="0" y="0"/>
                </a:moveTo>
                <a:lnTo>
                  <a:pt x="370474" y="124012"/>
                </a:lnTo>
                <a:lnTo>
                  <a:pt x="2352658" y="239474"/>
                </a:lnTo>
                <a:lnTo>
                  <a:pt x="3727552" y="521201"/>
                </a:lnTo>
                <a:lnTo>
                  <a:pt x="4877726" y="888528"/>
                </a:lnTo>
                <a:lnTo>
                  <a:pt x="5716079" y="1085343"/>
                </a:lnTo>
              </a:path>
            </a:pathLst>
          </a:custGeom>
          <a:noFill/>
          <a:ln w="63500">
            <a:solidFill>
              <a:srgbClr val="00B050"/>
            </a:solidFill>
            <a:prstDash val="sysDash"/>
          </a:ln>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7" name="角丸四角形吹き出し 26"/>
          <p:cNvSpPr/>
          <p:nvPr/>
        </p:nvSpPr>
        <p:spPr>
          <a:xfrm>
            <a:off x="488504" y="3861048"/>
            <a:ext cx="1872208" cy="900000"/>
          </a:xfrm>
          <a:prstGeom prst="wedgeRoundRectCallout">
            <a:avLst>
              <a:gd name="adj1" fmla="val 86515"/>
              <a:gd name="adj2" fmla="val -56"/>
              <a:gd name="adj3" fmla="val 16667"/>
            </a:avLst>
          </a:prstGeom>
          <a:noFill/>
          <a:ln w="25400">
            <a:solidFill>
              <a:sysClr val="windowText" lastClr="000000"/>
            </a:solidFill>
            <a:prstDash val="dash"/>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30" name="角丸四角形吹き出し 29"/>
          <p:cNvSpPr/>
          <p:nvPr/>
        </p:nvSpPr>
        <p:spPr>
          <a:xfrm>
            <a:off x="344488" y="1700330"/>
            <a:ext cx="2038375" cy="900000"/>
          </a:xfrm>
          <a:prstGeom prst="wedgeRoundRectCallout">
            <a:avLst>
              <a:gd name="adj1" fmla="val 96514"/>
              <a:gd name="adj2" fmla="val 70459"/>
              <a:gd name="adj3" fmla="val 16667"/>
            </a:avLst>
          </a:prstGeom>
          <a:noFill/>
          <a:ln w="25400">
            <a:solidFill>
              <a:sysClr val="windowText" lastClr="000000"/>
            </a:solidFill>
            <a:prstDash val="dash"/>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31" name="角丸四角形吹き出し 30"/>
          <p:cNvSpPr/>
          <p:nvPr/>
        </p:nvSpPr>
        <p:spPr>
          <a:xfrm>
            <a:off x="481708" y="5337312"/>
            <a:ext cx="1872208" cy="900000"/>
          </a:xfrm>
          <a:prstGeom prst="wedgeRoundRectCallout">
            <a:avLst>
              <a:gd name="adj1" fmla="val 115007"/>
              <a:gd name="adj2" fmla="val -60519"/>
              <a:gd name="adj3" fmla="val 16667"/>
            </a:avLst>
          </a:prstGeom>
          <a:noFill/>
          <a:ln w="31750">
            <a:solidFill>
              <a:sysClr val="windowText" lastClr="000000"/>
            </a:solidFill>
            <a:prstDash val="dash"/>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32" name="テキスト ボックス 31"/>
          <p:cNvSpPr txBox="1"/>
          <p:nvPr/>
        </p:nvSpPr>
        <p:spPr>
          <a:xfrm>
            <a:off x="7113240" y="2627173"/>
            <a:ext cx="2304256" cy="1415772"/>
          </a:xfrm>
          <a:prstGeom prst="rect">
            <a:avLst/>
          </a:prstGeom>
          <a:solidFill>
            <a:schemeClr val="bg1"/>
          </a:solidFill>
        </p:spPr>
        <p:txBody>
          <a:bodyPr wrap="square" rtlCol="0">
            <a:spAutoFit/>
          </a:bodyPr>
          <a:lstStyle/>
          <a:p>
            <a:pPr algn="ctr"/>
            <a:r>
              <a:rPr kumimoji="1" lang="ja-JP" altLang="en-US" sz="1400" b="1" dirty="0" smtClean="0">
                <a:latin typeface="HG丸ｺﾞｼｯｸM-PRO" pitchFamily="50" charset="-128"/>
                <a:ea typeface="HG丸ｺﾞｼｯｸM-PRO" pitchFamily="50" charset="-128"/>
              </a:rPr>
              <a:t>干潟野焼き</a:t>
            </a:r>
            <a:endParaRPr kumimoji="1" lang="en-US" altLang="ja-JP" sz="1400" b="1" dirty="0" smtClean="0">
              <a:latin typeface="HG丸ｺﾞｼｯｸM-PRO" pitchFamily="50" charset="-128"/>
              <a:ea typeface="HG丸ｺﾞｼｯｸM-PRO" pitchFamily="50" charset="-128"/>
            </a:endParaRPr>
          </a:p>
          <a:p>
            <a:pPr algn="ctr"/>
            <a:r>
              <a:rPr lang="ja-JP" altLang="en-US" sz="1200" dirty="0" smtClean="0">
                <a:latin typeface="HG丸ｺﾞｼｯｸM-PRO" pitchFamily="50" charset="-128"/>
                <a:ea typeface="HG丸ｺﾞｼｯｸM-PRO" pitchFamily="50" charset="-128"/>
              </a:rPr>
              <a:t>（</a:t>
            </a:r>
            <a:r>
              <a:rPr lang="ja-JP" altLang="ja-JP" sz="1200" dirty="0" smtClean="0">
                <a:latin typeface="HG丸ｺﾞｼｯｸM-PRO" pitchFamily="50" charset="-128"/>
                <a:ea typeface="HG丸ｺﾞｼｯｸM-PRO" pitchFamily="50" charset="-128"/>
              </a:rPr>
              <a:t>野焼き</a:t>
            </a:r>
            <a:r>
              <a:rPr lang="ja-JP" altLang="ja-JP" sz="1200" dirty="0">
                <a:latin typeface="HG丸ｺﾞｼｯｸM-PRO" pitchFamily="50" charset="-128"/>
                <a:ea typeface="HG丸ｺﾞｼｯｸM-PRO" pitchFamily="50" charset="-128"/>
              </a:rPr>
              <a:t>を行うことで</a:t>
            </a:r>
            <a:r>
              <a:rPr lang="ja-JP" altLang="ja-JP" sz="1200" dirty="0" smtClean="0">
                <a:latin typeface="HG丸ｺﾞｼｯｸM-PRO" pitchFamily="50" charset="-128"/>
                <a:ea typeface="HG丸ｺﾞｼｯｸM-PRO" pitchFamily="50" charset="-128"/>
              </a:rPr>
              <a:t>、遷移</a:t>
            </a:r>
            <a:r>
              <a:rPr lang="ja-JP" altLang="ja-JP" sz="1200" dirty="0">
                <a:latin typeface="HG丸ｺﾞｼｯｸM-PRO" pitchFamily="50" charset="-128"/>
                <a:ea typeface="HG丸ｺﾞｼｯｸM-PRO" pitchFamily="50" charset="-128"/>
              </a:rPr>
              <a:t>がリセットされ、初期状態</a:t>
            </a:r>
            <a:r>
              <a:rPr lang="ja-JP" altLang="ja-JP" sz="1200" dirty="0" smtClean="0">
                <a:latin typeface="HG丸ｺﾞｼｯｸM-PRO" pitchFamily="50" charset="-128"/>
                <a:ea typeface="HG丸ｺﾞｼｯｸM-PRO" pitchFamily="50" charset="-128"/>
              </a:rPr>
              <a:t>の</a:t>
            </a:r>
            <a:r>
              <a:rPr lang="ja-JP" altLang="en-US" sz="1200" dirty="0" smtClean="0">
                <a:latin typeface="HG丸ｺﾞｼｯｸM-PRO" pitchFamily="50" charset="-128"/>
                <a:ea typeface="HG丸ｺﾞｼｯｸM-PRO" pitchFamily="50" charset="-128"/>
              </a:rPr>
              <a:t>植生</a:t>
            </a:r>
            <a:r>
              <a:rPr lang="ja-JP" altLang="ja-JP" sz="1200" dirty="0" smtClean="0">
                <a:latin typeface="HG丸ｺﾞｼｯｸM-PRO" pitchFamily="50" charset="-128"/>
                <a:ea typeface="HG丸ｺﾞｼｯｸM-PRO" pitchFamily="50" charset="-128"/>
              </a:rPr>
              <a:t>に</a:t>
            </a:r>
            <a:r>
              <a:rPr lang="ja-JP" altLang="ja-JP" sz="1200" dirty="0">
                <a:latin typeface="HG丸ｺﾞｼｯｸM-PRO" pitchFamily="50" charset="-128"/>
                <a:ea typeface="HG丸ｺﾞｼｯｸM-PRO" pitchFamily="50" charset="-128"/>
              </a:rPr>
              <a:t>戻る。 一方</a:t>
            </a:r>
            <a:r>
              <a:rPr lang="ja-JP" altLang="ja-JP" sz="1200" dirty="0" smtClean="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有機物</a:t>
            </a:r>
            <a:r>
              <a:rPr lang="ja-JP" altLang="ja-JP" sz="1200" dirty="0" smtClean="0">
                <a:latin typeface="HG丸ｺﾞｼｯｸM-PRO" pitchFamily="50" charset="-128"/>
                <a:ea typeface="HG丸ｺﾞｼｯｸM-PRO" pitchFamily="50" charset="-128"/>
              </a:rPr>
              <a:t>の</a:t>
            </a:r>
            <a:r>
              <a:rPr lang="ja-JP" altLang="ja-JP" sz="1200" dirty="0">
                <a:latin typeface="HG丸ｺﾞｼｯｸM-PRO" pitchFamily="50" charset="-128"/>
                <a:ea typeface="HG丸ｺﾞｼｯｸM-PRO" pitchFamily="50" charset="-128"/>
              </a:rPr>
              <a:t>蓄積を減らし、無機塩類とすること</a:t>
            </a:r>
            <a:r>
              <a:rPr lang="ja-JP" altLang="ja-JP" sz="1200" dirty="0" smtClean="0">
                <a:latin typeface="HG丸ｺﾞｼｯｸM-PRO" pitchFamily="50" charset="-128"/>
                <a:ea typeface="HG丸ｺﾞｼｯｸM-PRO" pitchFamily="50" charset="-128"/>
              </a:rPr>
              <a:t>で</a:t>
            </a:r>
            <a:r>
              <a:rPr lang="ja-JP" altLang="en-US" sz="1200" dirty="0" smtClean="0">
                <a:latin typeface="HG丸ｺﾞｼｯｸM-PRO" pitchFamily="50" charset="-128"/>
                <a:ea typeface="HG丸ｺﾞｼｯｸM-PRO" pitchFamily="50" charset="-128"/>
              </a:rPr>
              <a:t>土質改善や</a:t>
            </a:r>
            <a:r>
              <a:rPr lang="ja-JP" altLang="ja-JP" sz="1200" dirty="0" smtClean="0">
                <a:latin typeface="HG丸ｺﾞｼｯｸM-PRO" pitchFamily="50" charset="-128"/>
                <a:ea typeface="HG丸ｺﾞｼｯｸM-PRO" pitchFamily="50" charset="-128"/>
              </a:rPr>
              <a:t>害虫</a:t>
            </a:r>
            <a:r>
              <a:rPr lang="ja-JP" altLang="en-US" sz="1200" dirty="0" smtClean="0">
                <a:latin typeface="HG丸ｺﾞｼｯｸM-PRO" pitchFamily="50" charset="-128"/>
                <a:ea typeface="HG丸ｺﾞｼｯｸM-PRO" pitchFamily="50" charset="-128"/>
              </a:rPr>
              <a:t>駆除</a:t>
            </a:r>
            <a:r>
              <a:rPr lang="ja-JP" altLang="ja-JP" sz="1200" dirty="0" smtClean="0">
                <a:latin typeface="HG丸ｺﾞｼｯｸM-PRO" pitchFamily="50" charset="-128"/>
                <a:ea typeface="HG丸ｺﾞｼｯｸM-PRO" pitchFamily="50" charset="-128"/>
              </a:rPr>
              <a:t>効果</a:t>
            </a:r>
            <a:r>
              <a:rPr lang="ja-JP" altLang="ja-JP" sz="1200" dirty="0">
                <a:latin typeface="HG丸ｺﾞｼｯｸM-PRO" pitchFamily="50" charset="-128"/>
                <a:ea typeface="HG丸ｺﾞｼｯｸM-PRO" pitchFamily="50" charset="-128"/>
              </a:rPr>
              <a:t>も</a:t>
            </a:r>
            <a:r>
              <a:rPr lang="ja-JP" altLang="ja-JP" sz="1200" dirty="0" smtClean="0">
                <a:latin typeface="HG丸ｺﾞｼｯｸM-PRO" pitchFamily="50" charset="-128"/>
                <a:ea typeface="HG丸ｺﾞｼｯｸM-PRO" pitchFamily="50" charset="-128"/>
              </a:rPr>
              <a:t>期待</a:t>
            </a:r>
            <a:r>
              <a:rPr lang="ja-JP" altLang="en-US" sz="1200" dirty="0" smtClean="0">
                <a:latin typeface="HG丸ｺﾞｼｯｸM-PRO" pitchFamily="50" charset="-128"/>
                <a:ea typeface="HG丸ｺﾞｼｯｸM-PRO" pitchFamily="50" charset="-128"/>
              </a:rPr>
              <a:t>でき</a:t>
            </a:r>
            <a:r>
              <a:rPr lang="ja-JP" altLang="ja-JP" sz="1200" dirty="0" smtClean="0">
                <a:latin typeface="HG丸ｺﾞｼｯｸM-PRO" pitchFamily="50" charset="-128"/>
                <a:ea typeface="HG丸ｺﾞｼｯｸM-PRO" pitchFamily="50" charset="-128"/>
              </a:rPr>
              <a:t>る。</a:t>
            </a:r>
            <a:r>
              <a:rPr lang="ja-JP" altLang="en-US" sz="1200" dirty="0" smtClean="0">
                <a:latin typeface="HG丸ｺﾞｼｯｸM-PRO" pitchFamily="50" charset="-128"/>
                <a:ea typeface="HG丸ｺﾞｼｯｸM-PRO" pitchFamily="50" charset="-128"/>
              </a:rPr>
              <a:t>）</a:t>
            </a:r>
            <a:endParaRPr kumimoji="1" lang="ja-JP" altLang="en-US" sz="1200" b="1" dirty="0">
              <a:latin typeface="HG丸ｺﾞｼｯｸM-PRO" pitchFamily="50" charset="-128"/>
              <a:ea typeface="HG丸ｺﾞｼｯｸM-PRO" pitchFamily="50" charset="-128"/>
            </a:endParaRPr>
          </a:p>
        </p:txBody>
      </p:sp>
      <p:sp>
        <p:nvSpPr>
          <p:cNvPr id="33" name="テキスト ボックス 32"/>
          <p:cNvSpPr txBox="1"/>
          <p:nvPr/>
        </p:nvSpPr>
        <p:spPr>
          <a:xfrm>
            <a:off x="481708" y="5397972"/>
            <a:ext cx="1872208" cy="892552"/>
          </a:xfrm>
          <a:prstGeom prst="rect">
            <a:avLst/>
          </a:prstGeom>
          <a:noFill/>
        </p:spPr>
        <p:txBody>
          <a:bodyPr wrap="square" rtlCol="0">
            <a:spAutoFit/>
          </a:bodyPr>
          <a:lstStyle/>
          <a:p>
            <a:pPr algn="ctr"/>
            <a:r>
              <a:rPr kumimoji="1" lang="ja-JP" altLang="en-US" sz="1400" b="1" dirty="0" smtClean="0">
                <a:latin typeface="HG丸ｺﾞｼｯｸM-PRO" pitchFamily="50" charset="-128"/>
                <a:ea typeface="HG丸ｺﾞｼｯｸM-PRO" pitchFamily="50" charset="-128"/>
              </a:rPr>
              <a:t>アドプトロード</a:t>
            </a:r>
            <a:endParaRPr kumimoji="1" lang="en-US" altLang="ja-JP" sz="1400" b="1" dirty="0" smtClean="0">
              <a:latin typeface="HG丸ｺﾞｼｯｸM-PRO" pitchFamily="50" charset="-128"/>
              <a:ea typeface="HG丸ｺﾞｼｯｸM-PRO" pitchFamily="50" charset="-128"/>
            </a:endParaRPr>
          </a:p>
          <a:p>
            <a:pPr algn="ctr"/>
            <a:r>
              <a:rPr kumimoji="1" lang="ja-JP" altLang="en-US" sz="1400" b="1" dirty="0">
                <a:latin typeface="HG丸ｺﾞｼｯｸM-PRO" pitchFamily="50" charset="-128"/>
                <a:ea typeface="HG丸ｺﾞｼｯｸM-PRO" pitchFamily="50" charset="-128"/>
              </a:rPr>
              <a:t>府</a:t>
            </a:r>
            <a:r>
              <a:rPr kumimoji="1" lang="ja-JP" altLang="en-US" sz="1400" b="1" dirty="0" smtClean="0">
                <a:latin typeface="HG丸ｺﾞｼｯｸM-PRO" pitchFamily="50" charset="-128"/>
                <a:ea typeface="HG丸ｺﾞｼｯｸM-PRO" pitchFamily="50" charset="-128"/>
              </a:rPr>
              <a:t>道森屋狭山線</a:t>
            </a:r>
            <a:endParaRPr kumimoji="1" lang="en-US" altLang="ja-JP" sz="1400" b="1" dirty="0" smtClean="0">
              <a:latin typeface="HG丸ｺﾞｼｯｸM-PRO" pitchFamily="50" charset="-128"/>
              <a:ea typeface="HG丸ｺﾞｼｯｸM-PRO" pitchFamily="50" charset="-128"/>
            </a:endParaRPr>
          </a:p>
          <a:p>
            <a:pPr algn="ctr"/>
            <a:r>
              <a:rPr kumimoji="1" lang="ja-JP" altLang="en-US" sz="1200" b="1" dirty="0" smtClean="0">
                <a:latin typeface="HG丸ｺﾞｼｯｸM-PRO" pitchFamily="50" charset="-128"/>
                <a:ea typeface="HG丸ｺﾞｼｯｸM-PRO" pitchFamily="50" charset="-128"/>
              </a:rPr>
              <a:t>（</a:t>
            </a:r>
            <a:r>
              <a:rPr lang="ja-JP" altLang="en-US" sz="1200" dirty="0">
                <a:latin typeface="HG丸ｺﾞｼｯｸM-PRO" pitchFamily="50" charset="-128"/>
                <a:ea typeface="HG丸ｺﾞｼｯｸM-PRO" pitchFamily="50" charset="-128"/>
              </a:rPr>
              <a:t>清掃や緑化などの美化活動</a:t>
            </a:r>
            <a:r>
              <a:rPr lang="ja-JP" altLang="en-US" sz="1200" dirty="0" smtClean="0">
                <a:latin typeface="HG丸ｺﾞｼｯｸM-PRO" pitchFamily="50" charset="-128"/>
                <a:ea typeface="HG丸ｺﾞｼｯｸM-PRO" pitchFamily="50" charset="-128"/>
              </a:rPr>
              <a:t>を行う）</a:t>
            </a:r>
            <a:endParaRPr kumimoji="1" lang="ja-JP" altLang="en-US" sz="1200" b="1" dirty="0">
              <a:latin typeface="HG丸ｺﾞｼｯｸM-PRO" pitchFamily="50" charset="-128"/>
              <a:ea typeface="HG丸ｺﾞｼｯｸM-PRO" pitchFamily="50" charset="-128"/>
            </a:endParaRPr>
          </a:p>
        </p:txBody>
      </p:sp>
      <p:sp>
        <p:nvSpPr>
          <p:cNvPr id="34" name="テキスト ボックス 33"/>
          <p:cNvSpPr txBox="1"/>
          <p:nvPr/>
        </p:nvSpPr>
        <p:spPr>
          <a:xfrm>
            <a:off x="481708" y="3869895"/>
            <a:ext cx="1879004" cy="892552"/>
          </a:xfrm>
          <a:prstGeom prst="rect">
            <a:avLst/>
          </a:prstGeom>
          <a:noFill/>
        </p:spPr>
        <p:txBody>
          <a:bodyPr wrap="square" rtlCol="0">
            <a:spAutoFit/>
          </a:bodyPr>
          <a:lstStyle/>
          <a:p>
            <a:pPr algn="ctr"/>
            <a:r>
              <a:rPr kumimoji="1" lang="ja-JP" altLang="en-US" sz="1400" b="1" dirty="0" smtClean="0">
                <a:latin typeface="HG丸ｺﾞｼｯｸM-PRO" pitchFamily="50" charset="-128"/>
                <a:ea typeface="HG丸ｺﾞｼｯｸM-PRO" pitchFamily="50" charset="-128"/>
              </a:rPr>
              <a:t>アドプトロード</a:t>
            </a:r>
            <a:endParaRPr kumimoji="1" lang="en-US" altLang="ja-JP" sz="1400" b="1" dirty="0" smtClean="0">
              <a:latin typeface="HG丸ｺﾞｼｯｸM-PRO" pitchFamily="50" charset="-128"/>
              <a:ea typeface="HG丸ｺﾞｼｯｸM-PRO" pitchFamily="50" charset="-128"/>
            </a:endParaRPr>
          </a:p>
          <a:p>
            <a:pPr algn="ctr"/>
            <a:r>
              <a:rPr kumimoji="1" lang="ja-JP" altLang="en-US" sz="1400" b="1" dirty="0" smtClean="0">
                <a:latin typeface="HG丸ｺﾞｼｯｸM-PRO" pitchFamily="50" charset="-128"/>
                <a:ea typeface="HG丸ｺﾞｼｯｸM-PRO" pitchFamily="50" charset="-128"/>
              </a:rPr>
              <a:t>国道</a:t>
            </a:r>
            <a:r>
              <a:rPr kumimoji="1" lang="en-US" altLang="ja-JP" sz="1400" b="1" dirty="0" smtClean="0">
                <a:latin typeface="HG丸ｺﾞｼｯｸM-PRO" pitchFamily="50" charset="-128"/>
                <a:ea typeface="HG丸ｺﾞｼｯｸM-PRO" pitchFamily="50" charset="-128"/>
              </a:rPr>
              <a:t>310</a:t>
            </a:r>
            <a:r>
              <a:rPr kumimoji="1" lang="ja-JP" altLang="en-US" sz="1400" b="1" dirty="0" smtClean="0">
                <a:latin typeface="HG丸ｺﾞｼｯｸM-PRO" pitchFamily="50" charset="-128"/>
                <a:ea typeface="HG丸ｺﾞｼｯｸM-PRO" pitchFamily="50" charset="-128"/>
              </a:rPr>
              <a:t>号</a:t>
            </a:r>
            <a:endParaRPr kumimoji="1" lang="en-US" altLang="ja-JP" sz="1400" b="1" dirty="0" smtClean="0">
              <a:latin typeface="HG丸ｺﾞｼｯｸM-PRO" pitchFamily="50" charset="-128"/>
              <a:ea typeface="HG丸ｺﾞｼｯｸM-PRO" pitchFamily="50" charset="-128"/>
            </a:endParaRPr>
          </a:p>
          <a:p>
            <a:pPr algn="ctr"/>
            <a:r>
              <a:rPr kumimoji="1" lang="ja-JP" altLang="en-US" sz="1200" b="1" dirty="0">
                <a:latin typeface="HG丸ｺﾞｼｯｸM-PRO" pitchFamily="50" charset="-128"/>
                <a:ea typeface="HG丸ｺﾞｼｯｸM-PRO" pitchFamily="50" charset="-128"/>
              </a:rPr>
              <a:t>（</a:t>
            </a:r>
            <a:r>
              <a:rPr lang="ja-JP" altLang="en-US" sz="1200" dirty="0">
                <a:latin typeface="HG丸ｺﾞｼｯｸM-PRO" pitchFamily="50" charset="-128"/>
                <a:ea typeface="HG丸ｺﾞｼｯｸM-PRO" pitchFamily="50" charset="-128"/>
              </a:rPr>
              <a:t>清掃や緑化などの美化活動を行う</a:t>
            </a:r>
            <a:r>
              <a:rPr lang="ja-JP" altLang="en-US" sz="1200" dirty="0" smtClean="0">
                <a:latin typeface="HG丸ｺﾞｼｯｸM-PRO" pitchFamily="50" charset="-128"/>
                <a:ea typeface="HG丸ｺﾞｼｯｸM-PRO" pitchFamily="50" charset="-128"/>
              </a:rPr>
              <a:t>）</a:t>
            </a:r>
            <a:endParaRPr kumimoji="1" lang="ja-JP" altLang="en-US" sz="1200" b="1" dirty="0">
              <a:latin typeface="HG丸ｺﾞｼｯｸM-PRO" pitchFamily="50" charset="-128"/>
              <a:ea typeface="HG丸ｺﾞｼｯｸM-PRO" pitchFamily="50" charset="-128"/>
            </a:endParaRPr>
          </a:p>
        </p:txBody>
      </p:sp>
      <p:sp>
        <p:nvSpPr>
          <p:cNvPr id="35" name="テキスト ボックス 34"/>
          <p:cNvSpPr txBox="1"/>
          <p:nvPr/>
        </p:nvSpPr>
        <p:spPr>
          <a:xfrm>
            <a:off x="344488" y="1707778"/>
            <a:ext cx="2038375" cy="892552"/>
          </a:xfrm>
          <a:prstGeom prst="rect">
            <a:avLst/>
          </a:prstGeom>
          <a:noFill/>
          <a:ln>
            <a:noFill/>
            <a:prstDash val="dash"/>
          </a:ln>
        </p:spPr>
        <p:txBody>
          <a:bodyPr wrap="square" rtlCol="0">
            <a:spAutoFit/>
          </a:bodyPr>
          <a:lstStyle/>
          <a:p>
            <a:pPr algn="ctr"/>
            <a:r>
              <a:rPr kumimoji="1" lang="ja-JP" altLang="en-US" sz="1400" b="1" dirty="0" smtClean="0">
                <a:latin typeface="HG丸ｺﾞｼｯｸM-PRO" pitchFamily="50" charset="-128"/>
                <a:ea typeface="HG丸ｺﾞｼｯｸM-PRO" pitchFamily="50" charset="-128"/>
              </a:rPr>
              <a:t>アドプトロード</a:t>
            </a:r>
            <a:endParaRPr kumimoji="1" lang="en-US" altLang="ja-JP" sz="1400" b="1" dirty="0" smtClean="0">
              <a:latin typeface="HG丸ｺﾞｼｯｸM-PRO" pitchFamily="50" charset="-128"/>
              <a:ea typeface="HG丸ｺﾞｼｯｸM-PRO" pitchFamily="50" charset="-128"/>
            </a:endParaRPr>
          </a:p>
          <a:p>
            <a:pPr algn="ctr"/>
            <a:r>
              <a:rPr kumimoji="1" lang="ja-JP" altLang="en-US" sz="1400" b="1" dirty="0" smtClean="0">
                <a:latin typeface="HG丸ｺﾞｼｯｸM-PRO" pitchFamily="50" charset="-128"/>
                <a:ea typeface="HG丸ｺﾞｼｯｸM-PRO" pitchFamily="50" charset="-128"/>
              </a:rPr>
              <a:t>府道大阪河内長野線</a:t>
            </a:r>
            <a:endParaRPr kumimoji="1" lang="en-US" altLang="ja-JP" sz="1400" b="1" dirty="0" smtClean="0">
              <a:latin typeface="HG丸ｺﾞｼｯｸM-PRO" pitchFamily="50" charset="-128"/>
              <a:ea typeface="HG丸ｺﾞｼｯｸM-PRO" pitchFamily="50" charset="-128"/>
            </a:endParaRPr>
          </a:p>
          <a:p>
            <a:pPr algn="ctr"/>
            <a:r>
              <a:rPr kumimoji="1" lang="ja-JP" altLang="en-US" sz="1200" b="1" dirty="0">
                <a:latin typeface="HG丸ｺﾞｼｯｸM-PRO" pitchFamily="50" charset="-128"/>
                <a:ea typeface="HG丸ｺﾞｼｯｸM-PRO" pitchFamily="50" charset="-128"/>
              </a:rPr>
              <a:t>（</a:t>
            </a:r>
            <a:r>
              <a:rPr lang="ja-JP" altLang="en-US" sz="1200" dirty="0">
                <a:latin typeface="HG丸ｺﾞｼｯｸM-PRO" pitchFamily="50" charset="-128"/>
                <a:ea typeface="HG丸ｺﾞｼｯｸM-PRO" pitchFamily="50" charset="-128"/>
              </a:rPr>
              <a:t>清掃や緑化などの美化活動を行う</a:t>
            </a:r>
            <a:r>
              <a:rPr lang="ja-JP" altLang="en-US" sz="1200" dirty="0" smtClean="0">
                <a:latin typeface="HG丸ｺﾞｼｯｸM-PRO" pitchFamily="50" charset="-128"/>
                <a:ea typeface="HG丸ｺﾞｼｯｸM-PRO" pitchFamily="50" charset="-128"/>
              </a:rPr>
              <a:t>）</a:t>
            </a:r>
            <a:endParaRPr kumimoji="1" lang="ja-JP" altLang="en-US" sz="1200" b="1" dirty="0">
              <a:latin typeface="HG丸ｺﾞｼｯｸM-PRO" pitchFamily="50" charset="-128"/>
              <a:ea typeface="HG丸ｺﾞｼｯｸM-PRO" pitchFamily="50" charset="-128"/>
            </a:endParaRPr>
          </a:p>
        </p:txBody>
      </p:sp>
      <p:sp>
        <p:nvSpPr>
          <p:cNvPr id="25" name="フリーフォーム 24"/>
          <p:cNvSpPr/>
          <p:nvPr/>
        </p:nvSpPr>
        <p:spPr>
          <a:xfrm rot="14130635">
            <a:off x="5642445" y="3493502"/>
            <a:ext cx="2086857" cy="1201181"/>
          </a:xfrm>
          <a:custGeom>
            <a:avLst/>
            <a:gdLst>
              <a:gd name="connsiteX0" fmla="*/ 0 w 1181100"/>
              <a:gd name="connsiteY0" fmla="*/ 0 h 57150"/>
              <a:gd name="connsiteX1" fmla="*/ 647700 w 1181100"/>
              <a:gd name="connsiteY1" fmla="*/ 57150 h 57150"/>
              <a:gd name="connsiteX2" fmla="*/ 1123950 w 1181100"/>
              <a:gd name="connsiteY2" fmla="*/ 47625 h 57150"/>
              <a:gd name="connsiteX3" fmla="*/ 1181100 w 1181100"/>
              <a:gd name="connsiteY3" fmla="*/ 38100 h 57150"/>
              <a:gd name="connsiteX0" fmla="*/ 0 w 1181100"/>
              <a:gd name="connsiteY0" fmla="*/ 0 h 57150"/>
              <a:gd name="connsiteX1" fmla="*/ 647700 w 1181100"/>
              <a:gd name="connsiteY1" fmla="*/ 57150 h 57150"/>
              <a:gd name="connsiteX2" fmla="*/ 1123950 w 1181100"/>
              <a:gd name="connsiteY2" fmla="*/ 47625 h 57150"/>
              <a:gd name="connsiteX3" fmla="*/ 1181100 w 1181100"/>
              <a:gd name="connsiteY3" fmla="*/ 38100 h 57150"/>
              <a:gd name="connsiteX0" fmla="*/ 0 w 2514600"/>
              <a:gd name="connsiteY0" fmla="*/ 50479 h 1526854"/>
              <a:gd name="connsiteX1" fmla="*/ 2514600 w 2514600"/>
              <a:gd name="connsiteY1" fmla="*/ 1526854 h 1526854"/>
              <a:gd name="connsiteX2" fmla="*/ 647700 w 2514600"/>
              <a:gd name="connsiteY2" fmla="*/ 107629 h 1526854"/>
              <a:gd name="connsiteX3" fmla="*/ 1123950 w 2514600"/>
              <a:gd name="connsiteY3" fmla="*/ 98104 h 1526854"/>
              <a:gd name="connsiteX4" fmla="*/ 1181100 w 2514600"/>
              <a:gd name="connsiteY4" fmla="*/ 88579 h 1526854"/>
              <a:gd name="connsiteX0" fmla="*/ 0 w 2514600"/>
              <a:gd name="connsiteY0" fmla="*/ 0 h 1476375"/>
              <a:gd name="connsiteX1" fmla="*/ 2514600 w 2514600"/>
              <a:gd name="connsiteY1" fmla="*/ 1476375 h 1476375"/>
              <a:gd name="connsiteX2" fmla="*/ 647700 w 2514600"/>
              <a:gd name="connsiteY2" fmla="*/ 57150 h 1476375"/>
              <a:gd name="connsiteX3" fmla="*/ 1123950 w 2514600"/>
              <a:gd name="connsiteY3" fmla="*/ 47625 h 1476375"/>
              <a:gd name="connsiteX4" fmla="*/ 1181100 w 2514600"/>
              <a:gd name="connsiteY4" fmla="*/ 38100 h 1476375"/>
              <a:gd name="connsiteX0" fmla="*/ 0 w 3046338"/>
              <a:gd name="connsiteY0" fmla="*/ 0 h 1476375"/>
              <a:gd name="connsiteX1" fmla="*/ 2514600 w 3046338"/>
              <a:gd name="connsiteY1" fmla="*/ 1476375 h 1476375"/>
              <a:gd name="connsiteX2" fmla="*/ 3019425 w 3046338"/>
              <a:gd name="connsiteY2" fmla="*/ 1038225 h 1476375"/>
              <a:gd name="connsiteX3" fmla="*/ 1123950 w 3046338"/>
              <a:gd name="connsiteY3" fmla="*/ 47625 h 1476375"/>
              <a:gd name="connsiteX4" fmla="*/ 1181100 w 3046338"/>
              <a:gd name="connsiteY4" fmla="*/ 38100 h 1476375"/>
              <a:gd name="connsiteX0" fmla="*/ 0 w 2532307"/>
              <a:gd name="connsiteY0" fmla="*/ 0 h 1476414"/>
              <a:gd name="connsiteX1" fmla="*/ 2514600 w 2532307"/>
              <a:gd name="connsiteY1" fmla="*/ 1476375 h 1476414"/>
              <a:gd name="connsiteX2" fmla="*/ 1123950 w 2532307"/>
              <a:gd name="connsiteY2" fmla="*/ 47625 h 1476414"/>
              <a:gd name="connsiteX3" fmla="*/ 1181100 w 2532307"/>
              <a:gd name="connsiteY3" fmla="*/ 38100 h 1476414"/>
              <a:gd name="connsiteX0" fmla="*/ 0 w 2535483"/>
              <a:gd name="connsiteY0" fmla="*/ 0 h 1476401"/>
              <a:gd name="connsiteX1" fmla="*/ 2514600 w 2535483"/>
              <a:gd name="connsiteY1" fmla="*/ 1476375 h 1476401"/>
              <a:gd name="connsiteX2" fmla="*/ 1181100 w 2535483"/>
              <a:gd name="connsiteY2" fmla="*/ 38100 h 1476401"/>
              <a:gd name="connsiteX0" fmla="*/ 0 w 5400077"/>
              <a:gd name="connsiteY0" fmla="*/ 0 h 1789398"/>
              <a:gd name="connsiteX1" fmla="*/ 2514600 w 5400077"/>
              <a:gd name="connsiteY1" fmla="*/ 1476375 h 1789398"/>
              <a:gd name="connsiteX2" fmla="*/ 5381625 w 5400077"/>
              <a:gd name="connsiteY2" fmla="*/ 1695450 h 1789398"/>
              <a:gd name="connsiteX0" fmla="*/ 0 w 5381625"/>
              <a:gd name="connsiteY0" fmla="*/ 0 h 1695450"/>
              <a:gd name="connsiteX1" fmla="*/ 2514600 w 5381625"/>
              <a:gd name="connsiteY1" fmla="*/ 1476375 h 1695450"/>
              <a:gd name="connsiteX2" fmla="*/ 5381625 w 5381625"/>
              <a:gd name="connsiteY2" fmla="*/ 1695450 h 1695450"/>
              <a:gd name="connsiteX0" fmla="*/ 0 w 5381625"/>
              <a:gd name="connsiteY0" fmla="*/ 0 h 1695450"/>
              <a:gd name="connsiteX1" fmla="*/ 2149741 w 5381625"/>
              <a:gd name="connsiteY1" fmla="*/ 134293 h 1695450"/>
              <a:gd name="connsiteX2" fmla="*/ 5381625 w 5381625"/>
              <a:gd name="connsiteY2" fmla="*/ 1695450 h 1695450"/>
              <a:gd name="connsiteX0" fmla="*/ 0 w 5336018"/>
              <a:gd name="connsiteY0" fmla="*/ 0 h 1977993"/>
              <a:gd name="connsiteX1" fmla="*/ 2104134 w 5336018"/>
              <a:gd name="connsiteY1" fmla="*/ 416836 h 1977993"/>
              <a:gd name="connsiteX2" fmla="*/ 5336018 w 5336018"/>
              <a:gd name="connsiteY2" fmla="*/ 1977993 h 1977993"/>
              <a:gd name="connsiteX0" fmla="*/ 0 w 5716079"/>
              <a:gd name="connsiteY0" fmla="*/ 0 h 1271636"/>
              <a:gd name="connsiteX1" fmla="*/ 2104134 w 5716079"/>
              <a:gd name="connsiteY1" fmla="*/ 416836 h 1271636"/>
              <a:gd name="connsiteX2" fmla="*/ 5716079 w 5716079"/>
              <a:gd name="connsiteY2" fmla="*/ 1271636 h 1271636"/>
              <a:gd name="connsiteX0" fmla="*/ 0 w 5716079"/>
              <a:gd name="connsiteY0" fmla="*/ 0 h 1271636"/>
              <a:gd name="connsiteX1" fmla="*/ 2104134 w 5716079"/>
              <a:gd name="connsiteY1" fmla="*/ 699379 h 1271636"/>
              <a:gd name="connsiteX2" fmla="*/ 5716079 w 5716079"/>
              <a:gd name="connsiteY2" fmla="*/ 1271636 h 1271636"/>
              <a:gd name="connsiteX0" fmla="*/ 0 w 5716079"/>
              <a:gd name="connsiteY0" fmla="*/ 0 h 1085343"/>
              <a:gd name="connsiteX1" fmla="*/ 2104134 w 5716079"/>
              <a:gd name="connsiteY1" fmla="*/ 513086 h 1085343"/>
              <a:gd name="connsiteX2" fmla="*/ 5716079 w 5716079"/>
              <a:gd name="connsiteY2" fmla="*/ 1085343 h 1085343"/>
              <a:gd name="connsiteX0" fmla="*/ 0 w 5716079"/>
              <a:gd name="connsiteY0" fmla="*/ 0 h 1085343"/>
              <a:gd name="connsiteX1" fmla="*/ 2768471 w 5716079"/>
              <a:gd name="connsiteY1" fmla="*/ 568205 h 1085343"/>
              <a:gd name="connsiteX2" fmla="*/ 5716079 w 5716079"/>
              <a:gd name="connsiteY2" fmla="*/ 1085343 h 1085343"/>
              <a:gd name="connsiteX0" fmla="*/ 0 w 5716079"/>
              <a:gd name="connsiteY0" fmla="*/ 0 h 1085343"/>
              <a:gd name="connsiteX1" fmla="*/ 2768471 w 5716079"/>
              <a:gd name="connsiteY1" fmla="*/ 568205 h 1085343"/>
              <a:gd name="connsiteX2" fmla="*/ 4681354 w 5716079"/>
              <a:gd name="connsiteY2" fmla="*/ 910544 h 1085343"/>
              <a:gd name="connsiteX3" fmla="*/ 5716079 w 5716079"/>
              <a:gd name="connsiteY3" fmla="*/ 1085343 h 1085343"/>
              <a:gd name="connsiteX0" fmla="*/ 0 w 5716079"/>
              <a:gd name="connsiteY0" fmla="*/ 0 h 1085343"/>
              <a:gd name="connsiteX1" fmla="*/ 2768471 w 5716079"/>
              <a:gd name="connsiteY1" fmla="*/ 568205 h 1085343"/>
              <a:gd name="connsiteX2" fmla="*/ 4759855 w 5716079"/>
              <a:gd name="connsiteY2" fmla="*/ 979761 h 1085343"/>
              <a:gd name="connsiteX3" fmla="*/ 5716079 w 5716079"/>
              <a:gd name="connsiteY3" fmla="*/ 1085343 h 1085343"/>
              <a:gd name="connsiteX0" fmla="*/ -1 w 6448785"/>
              <a:gd name="connsiteY0" fmla="*/ -1 h 1098267"/>
              <a:gd name="connsiteX1" fmla="*/ 3501177 w 6448785"/>
              <a:gd name="connsiteY1" fmla="*/ 581129 h 1098267"/>
              <a:gd name="connsiteX2" fmla="*/ 5492561 w 6448785"/>
              <a:gd name="connsiteY2" fmla="*/ 992685 h 1098267"/>
              <a:gd name="connsiteX3" fmla="*/ 6448785 w 6448785"/>
              <a:gd name="connsiteY3" fmla="*/ 1098267 h 1098267"/>
              <a:gd name="connsiteX0" fmla="*/ -1 w 7620726"/>
              <a:gd name="connsiteY0" fmla="*/ 0 h 1447518"/>
              <a:gd name="connsiteX1" fmla="*/ 3501177 w 7620726"/>
              <a:gd name="connsiteY1" fmla="*/ 581130 h 1447518"/>
              <a:gd name="connsiteX2" fmla="*/ 5492561 w 7620726"/>
              <a:gd name="connsiteY2" fmla="*/ 992686 h 1447518"/>
              <a:gd name="connsiteX3" fmla="*/ 7620724 w 7620726"/>
              <a:gd name="connsiteY3" fmla="*/ 1447518 h 1447518"/>
              <a:gd name="connsiteX0" fmla="*/ -1 w 7620722"/>
              <a:gd name="connsiteY0" fmla="*/ 0 h 1447518"/>
              <a:gd name="connsiteX1" fmla="*/ 3501177 w 7620722"/>
              <a:gd name="connsiteY1" fmla="*/ 581130 h 1447518"/>
              <a:gd name="connsiteX2" fmla="*/ 7620724 w 7620722"/>
              <a:gd name="connsiteY2" fmla="*/ 1447518 h 1447518"/>
            </a:gdLst>
            <a:ahLst/>
            <a:cxnLst>
              <a:cxn ang="0">
                <a:pos x="connsiteX0" y="connsiteY0"/>
              </a:cxn>
              <a:cxn ang="0">
                <a:pos x="connsiteX1" y="connsiteY1"/>
              </a:cxn>
              <a:cxn ang="0">
                <a:pos x="connsiteX2" y="connsiteY2"/>
              </a:cxn>
            </a:cxnLst>
            <a:rect l="l" t="t" r="r" b="b"/>
            <a:pathLst>
              <a:path w="7620722" h="1447518">
                <a:moveTo>
                  <a:pt x="-1" y="0"/>
                </a:moveTo>
                <a:lnTo>
                  <a:pt x="3501177" y="581130"/>
                </a:lnTo>
                <a:lnTo>
                  <a:pt x="7620724" y="1447518"/>
                </a:lnTo>
              </a:path>
            </a:pathLst>
          </a:custGeom>
          <a:noFill/>
          <a:ln w="63500">
            <a:solidFill>
              <a:srgbClr val="00B050"/>
            </a:solidFill>
            <a:prstDash val="sysDash"/>
          </a:ln>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29" name="角丸四角形吹き出し 28"/>
          <p:cNvSpPr/>
          <p:nvPr/>
        </p:nvSpPr>
        <p:spPr>
          <a:xfrm>
            <a:off x="7113240" y="2636991"/>
            <a:ext cx="2304256" cy="1440000"/>
          </a:xfrm>
          <a:prstGeom prst="wedgeRoundRectCallout">
            <a:avLst>
              <a:gd name="adj1" fmla="val -119215"/>
              <a:gd name="adj2" fmla="val 108001"/>
              <a:gd name="adj3" fmla="val 16667"/>
            </a:avLst>
          </a:prstGeom>
          <a:noFill/>
          <a:ln w="31750">
            <a:solidFill>
              <a:sysClr val="windowText" lastClr="00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37" name="角丸四角形吹き出し 36"/>
          <p:cNvSpPr/>
          <p:nvPr/>
        </p:nvSpPr>
        <p:spPr>
          <a:xfrm>
            <a:off x="7337652" y="4977272"/>
            <a:ext cx="2079844" cy="900000"/>
          </a:xfrm>
          <a:prstGeom prst="wedgeRoundRectCallout">
            <a:avLst>
              <a:gd name="adj1" fmla="val -81882"/>
              <a:gd name="adj2" fmla="val -97561"/>
              <a:gd name="adj3" fmla="val 16667"/>
            </a:avLst>
          </a:prstGeom>
          <a:noFill/>
          <a:ln w="31750">
            <a:solidFill>
              <a:sysClr val="windowText" lastClr="000000"/>
            </a:solidFill>
            <a:prstDash val="dash"/>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38" name="テキスト ボックス 37"/>
          <p:cNvSpPr txBox="1"/>
          <p:nvPr/>
        </p:nvSpPr>
        <p:spPr>
          <a:xfrm>
            <a:off x="7337652" y="4984720"/>
            <a:ext cx="2079844" cy="892552"/>
          </a:xfrm>
          <a:prstGeom prst="rect">
            <a:avLst/>
          </a:prstGeom>
          <a:noFill/>
        </p:spPr>
        <p:txBody>
          <a:bodyPr wrap="square" rtlCol="0">
            <a:spAutoFit/>
          </a:bodyPr>
          <a:lstStyle/>
          <a:p>
            <a:pPr algn="ctr"/>
            <a:r>
              <a:rPr kumimoji="1" lang="ja-JP" altLang="en-US" sz="1400" b="1" dirty="0" smtClean="0">
                <a:latin typeface="HG丸ｺﾞｼｯｸM-PRO" pitchFamily="50" charset="-128"/>
                <a:ea typeface="HG丸ｺﾞｼｯｸM-PRO" pitchFamily="50" charset="-128"/>
              </a:rPr>
              <a:t>アドプトロード</a:t>
            </a:r>
            <a:endParaRPr kumimoji="1" lang="en-US" altLang="ja-JP" sz="1400" b="1" dirty="0" smtClean="0">
              <a:latin typeface="HG丸ｺﾞｼｯｸM-PRO" pitchFamily="50" charset="-128"/>
              <a:ea typeface="HG丸ｺﾞｼｯｸM-PRO" pitchFamily="50" charset="-128"/>
            </a:endParaRPr>
          </a:p>
          <a:p>
            <a:pPr algn="ctr"/>
            <a:r>
              <a:rPr kumimoji="1" lang="ja-JP" altLang="en-US" sz="1400" b="1" dirty="0">
                <a:latin typeface="HG丸ｺﾞｼｯｸM-PRO" pitchFamily="50" charset="-128"/>
                <a:ea typeface="HG丸ｺﾞｼｯｸM-PRO" pitchFamily="50" charset="-128"/>
              </a:rPr>
              <a:t>府</a:t>
            </a:r>
            <a:r>
              <a:rPr kumimoji="1" lang="ja-JP" altLang="en-US" sz="1400" b="1" dirty="0" smtClean="0">
                <a:latin typeface="HG丸ｺﾞｼｯｸM-PRO" pitchFamily="50" charset="-128"/>
                <a:ea typeface="HG丸ｺﾞｼｯｸM-PRO" pitchFamily="50" charset="-128"/>
              </a:rPr>
              <a:t>道河内長野美原線</a:t>
            </a:r>
            <a:endParaRPr kumimoji="1" lang="en-US" altLang="ja-JP" sz="1400" b="1" dirty="0" smtClean="0">
              <a:latin typeface="HG丸ｺﾞｼｯｸM-PRO" pitchFamily="50" charset="-128"/>
              <a:ea typeface="HG丸ｺﾞｼｯｸM-PRO" pitchFamily="50" charset="-128"/>
            </a:endParaRPr>
          </a:p>
          <a:p>
            <a:pPr algn="ctr"/>
            <a:r>
              <a:rPr kumimoji="1" lang="ja-JP" altLang="en-US" sz="1200" b="1" dirty="0" smtClean="0">
                <a:latin typeface="HG丸ｺﾞｼｯｸM-PRO" pitchFamily="50" charset="-128"/>
                <a:ea typeface="HG丸ｺﾞｼｯｸM-PRO" pitchFamily="50" charset="-128"/>
              </a:rPr>
              <a:t>（</a:t>
            </a:r>
            <a:r>
              <a:rPr lang="ja-JP" altLang="en-US" sz="1200" dirty="0">
                <a:latin typeface="HG丸ｺﾞｼｯｸM-PRO" pitchFamily="50" charset="-128"/>
                <a:ea typeface="HG丸ｺﾞｼｯｸM-PRO" pitchFamily="50" charset="-128"/>
              </a:rPr>
              <a:t>清掃や緑化などの美化活動</a:t>
            </a:r>
            <a:r>
              <a:rPr lang="ja-JP" altLang="en-US" sz="1200" dirty="0" smtClean="0">
                <a:latin typeface="HG丸ｺﾞｼｯｸM-PRO" pitchFamily="50" charset="-128"/>
                <a:ea typeface="HG丸ｺﾞｼｯｸM-PRO" pitchFamily="50" charset="-128"/>
              </a:rPr>
              <a:t>を行う）</a:t>
            </a:r>
            <a:endParaRPr kumimoji="1" lang="ja-JP" altLang="en-US" sz="1200" b="1" dirty="0">
              <a:latin typeface="HG丸ｺﾞｼｯｸM-PRO" pitchFamily="50" charset="-128"/>
              <a:ea typeface="HG丸ｺﾞｼｯｸM-PRO" pitchFamily="50" charset="-128"/>
            </a:endParaRPr>
          </a:p>
        </p:txBody>
      </p:sp>
      <p:sp>
        <p:nvSpPr>
          <p:cNvPr id="39" name="円/楕円 38"/>
          <p:cNvSpPr/>
          <p:nvPr/>
        </p:nvSpPr>
        <p:spPr>
          <a:xfrm>
            <a:off x="5079030" y="2323950"/>
            <a:ext cx="243090" cy="276380"/>
          </a:xfrm>
          <a:prstGeom prst="ellipse">
            <a:avLst/>
          </a:prstGeom>
          <a:ln w="63500">
            <a:solidFill>
              <a:srgbClr val="FF99CC"/>
            </a:solidFill>
            <a:prstDash val="sysDash"/>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40" name="角丸四角形吹き出し 39"/>
          <p:cNvSpPr/>
          <p:nvPr/>
        </p:nvSpPr>
        <p:spPr>
          <a:xfrm>
            <a:off x="7113240" y="1257778"/>
            <a:ext cx="2322134" cy="900000"/>
          </a:xfrm>
          <a:prstGeom prst="wedgeRoundRectCallout">
            <a:avLst>
              <a:gd name="adj1" fmla="val -126588"/>
              <a:gd name="adj2" fmla="val 85650"/>
              <a:gd name="adj3" fmla="val 16667"/>
            </a:avLst>
          </a:prstGeom>
          <a:noFill/>
          <a:ln w="31750">
            <a:solidFill>
              <a:sysClr val="windowText" lastClr="00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41" name="テキスト ボックス 40"/>
          <p:cNvSpPr txBox="1"/>
          <p:nvPr/>
        </p:nvSpPr>
        <p:spPr>
          <a:xfrm>
            <a:off x="7185248" y="1271082"/>
            <a:ext cx="2160240" cy="861774"/>
          </a:xfrm>
          <a:prstGeom prst="rect">
            <a:avLst/>
          </a:prstGeom>
          <a:noFill/>
        </p:spPr>
        <p:txBody>
          <a:bodyPr wrap="square" rtlCol="0">
            <a:spAutoFit/>
          </a:bodyPr>
          <a:lstStyle/>
          <a:p>
            <a:pPr algn="ctr"/>
            <a:r>
              <a:rPr kumimoji="1" lang="ja-JP" altLang="en-US" sz="1400" b="1" dirty="0" smtClean="0">
                <a:latin typeface="HG丸ｺﾞｼｯｸM-PRO" pitchFamily="50" charset="-128"/>
                <a:ea typeface="HG丸ｺﾞｼｯｸM-PRO" pitchFamily="50" charset="-128"/>
              </a:rPr>
              <a:t>イベント広場</a:t>
            </a:r>
            <a:endParaRPr kumimoji="1" lang="en-US" altLang="ja-JP" sz="1400" b="1" dirty="0" smtClean="0">
              <a:latin typeface="HG丸ｺﾞｼｯｸM-PRO" pitchFamily="50" charset="-128"/>
              <a:ea typeface="HG丸ｺﾞｼｯｸM-PRO" pitchFamily="50" charset="-128"/>
            </a:endParaRPr>
          </a:p>
          <a:p>
            <a:pPr algn="ctr"/>
            <a:r>
              <a:rPr kumimoji="1" lang="ja-JP" altLang="en-US" sz="1200" dirty="0" smtClean="0">
                <a:latin typeface="HG丸ｺﾞｼｯｸM-PRO" pitchFamily="50" charset="-128"/>
                <a:ea typeface="HG丸ｺﾞｼｯｸM-PRO" pitchFamily="50" charset="-128"/>
              </a:rPr>
              <a:t>いろんなジャンルのパーフォーマンスを一般市民が披露する</a:t>
            </a:r>
            <a:endParaRPr kumimoji="1" lang="ja-JP" altLang="en-US" sz="1200" dirty="0">
              <a:latin typeface="HG丸ｺﾞｼｯｸM-PRO" pitchFamily="50" charset="-128"/>
              <a:ea typeface="HG丸ｺﾞｼｯｸM-PRO" pitchFamily="50" charset="-128"/>
            </a:endParaRPr>
          </a:p>
        </p:txBody>
      </p:sp>
      <p:sp>
        <p:nvSpPr>
          <p:cNvPr id="5" name="スライド番号プレースホルダー 4"/>
          <p:cNvSpPr>
            <a:spLocks noGrp="1"/>
          </p:cNvSpPr>
          <p:nvPr>
            <p:ph type="sldNum" sz="quarter" idx="11"/>
          </p:nvPr>
        </p:nvSpPr>
        <p:spPr/>
        <p:txBody>
          <a:bodyPr/>
          <a:lstStyle/>
          <a:p>
            <a:fld id="{538D8650-1B90-4D75-98C0-310BA8AC8DB7}" type="slidenum">
              <a:rPr lang="ja-JP" altLang="en-US" smtClean="0"/>
              <a:pPr/>
              <a:t>17</a:t>
            </a:fld>
            <a:endParaRPr lang="en-US" altLang="ja-JP" dirty="0"/>
          </a:p>
        </p:txBody>
      </p:sp>
    </p:spTree>
    <p:extLst>
      <p:ext uri="{BB962C8B-B14F-4D97-AF65-F5344CB8AC3E}">
        <p14:creationId xmlns:p14="http://schemas.microsoft.com/office/powerpoint/2010/main" val="5585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88504" y="764704"/>
            <a:ext cx="9073008" cy="6048672"/>
          </a:xfrm>
        </p:spPr>
        <p:txBody>
          <a:bodyPr anchor="t" anchorCtr="0"/>
          <a:lstStyle/>
          <a:p>
            <a:pPr>
              <a:lnSpc>
                <a:spcPts val="2200"/>
              </a:lnSpc>
            </a:pPr>
            <a:r>
              <a:rPr lang="ja-JP" altLang="en-US" sz="2000" dirty="0" smtClean="0">
                <a:latin typeface="HGP創英角ｺﾞｼｯｸUB" panose="020B0900000000000000" pitchFamily="50" charset="-128"/>
                <a:ea typeface="HGP創英角ｺﾞｼｯｸUB" panose="020B0900000000000000" pitchFamily="50" charset="-128"/>
              </a:rPr>
              <a:t>  狭山池のさらなる利</a:t>
            </a:r>
            <a:r>
              <a:rPr lang="ja-JP" altLang="en-US" sz="2000" dirty="0">
                <a:latin typeface="HGP創英角ｺﾞｼｯｸUB" panose="020B0900000000000000" pitchFamily="50" charset="-128"/>
                <a:ea typeface="HGP創英角ｺﾞｼｯｸUB" panose="020B0900000000000000" pitchFamily="50" charset="-128"/>
              </a:rPr>
              <a:t>活用に</a:t>
            </a:r>
            <a:r>
              <a:rPr lang="ja-JP" altLang="en-US" sz="2000" dirty="0" smtClean="0">
                <a:latin typeface="HGP創英角ｺﾞｼｯｸUB" panose="020B0900000000000000" pitchFamily="50" charset="-128"/>
                <a:ea typeface="HGP創英角ｺﾞｼｯｸUB" panose="020B0900000000000000" pitchFamily="50" charset="-128"/>
              </a:rPr>
              <a:t>ついて</a:t>
            </a:r>
            <a:r>
              <a:rPr lang="en-US" altLang="ja-JP" sz="2000" dirty="0">
                <a:latin typeface="HGP創英角ｺﾞｼｯｸUB" panose="020B0900000000000000" pitchFamily="50" charset="-128"/>
                <a:ea typeface="HGP創英角ｺﾞｼｯｸUB" panose="020B0900000000000000" pitchFamily="50" charset="-128"/>
              </a:rPr>
              <a:t/>
            </a:r>
            <a:br>
              <a:rPr lang="en-US" altLang="ja-JP" sz="2000" dirty="0">
                <a:latin typeface="HGP創英角ｺﾞｼｯｸUB" panose="020B0900000000000000" pitchFamily="50" charset="-128"/>
                <a:ea typeface="HGP創英角ｺﾞｼｯｸUB" panose="020B0900000000000000" pitchFamily="50" charset="-128"/>
              </a:rPr>
            </a:br>
            <a:r>
              <a:rPr lang="ja-JP" altLang="en-US" sz="2000" dirty="0">
                <a:latin typeface="HGP創英角ｺﾞｼｯｸUB" panose="020B0900000000000000" pitchFamily="50" charset="-128"/>
                <a:ea typeface="HGP創英角ｺﾞｼｯｸUB" panose="020B0900000000000000" pitchFamily="50" charset="-128"/>
              </a:rPr>
              <a:t>　</a:t>
            </a:r>
            <a:r>
              <a:rPr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河川敷地占用許可準則に基づく都市・地域再生等利用区域の指定</a:t>
            </a:r>
            <a:r>
              <a:rPr lang="ja-JP" altLang="en-US" sz="1600" dirty="0" smtClean="0">
                <a:latin typeface="HGP創英角ｺﾞｼｯｸUB" panose="020B0900000000000000" pitchFamily="50" charset="-128"/>
                <a:ea typeface="HGP創英角ｺﾞｼｯｸUB" panose="020B0900000000000000" pitchFamily="50" charset="-128"/>
              </a:rPr>
              <a:t>～</a:t>
            </a:r>
            <a:r>
              <a:rPr lang="en-US" altLang="ja-JP" sz="1600" dirty="0" smtClean="0">
                <a:latin typeface="HGP創英角ｺﾞｼｯｸUB" panose="020B0900000000000000" pitchFamily="50" charset="-128"/>
                <a:ea typeface="HGP創英角ｺﾞｼｯｸUB" panose="020B0900000000000000" pitchFamily="50" charset="-128"/>
              </a:rPr>
              <a:t/>
            </a:r>
            <a:br>
              <a:rPr lang="en-US" altLang="ja-JP" sz="1600" dirty="0" smtClean="0">
                <a:latin typeface="HGP創英角ｺﾞｼｯｸUB" panose="020B0900000000000000" pitchFamily="50" charset="-128"/>
                <a:ea typeface="HGP創英角ｺﾞｼｯｸUB" panose="020B0900000000000000" pitchFamily="50" charset="-128"/>
              </a:rPr>
            </a:br>
            <a:r>
              <a:rPr lang="en-US" altLang="ja-JP" sz="1600" dirty="0" smtClean="0">
                <a:latin typeface="HGP創英角ｺﾞｼｯｸUB" panose="020B0900000000000000" pitchFamily="50" charset="-128"/>
                <a:ea typeface="HGP創英角ｺﾞｼｯｸUB" panose="020B0900000000000000" pitchFamily="50" charset="-128"/>
              </a:rPr>
              <a:t/>
            </a:r>
            <a:br>
              <a:rPr lang="en-US" altLang="ja-JP" sz="1600" dirty="0" smtClean="0">
                <a:latin typeface="HGP創英角ｺﾞｼｯｸUB" panose="020B0900000000000000" pitchFamily="50" charset="-128"/>
                <a:ea typeface="HGP創英角ｺﾞｼｯｸUB" panose="020B0900000000000000" pitchFamily="50" charset="-128"/>
              </a:rPr>
            </a:br>
            <a:r>
              <a:rPr lang="ja-JP" altLang="en-US" sz="1400" dirty="0" smtClean="0">
                <a:latin typeface="HGPｺﾞｼｯｸE" panose="020B0900000000000000" pitchFamily="50" charset="-128"/>
                <a:ea typeface="HGPｺﾞｼｯｸE" panose="020B0900000000000000" pitchFamily="50" charset="-128"/>
              </a:rPr>
              <a:t>■目的と今後の展開</a:t>
            </a:r>
            <a:r>
              <a:rPr lang="en-US" altLang="ja-JP" sz="1400" dirty="0" smtClean="0">
                <a:latin typeface="HGPｺﾞｼｯｸE" panose="020B0900000000000000" pitchFamily="50" charset="-128"/>
                <a:ea typeface="HGPｺﾞｼｯｸE" panose="020B0900000000000000" pitchFamily="50" charset="-128"/>
              </a:rPr>
              <a:t/>
            </a:r>
            <a:br>
              <a:rPr lang="en-US" altLang="ja-JP" sz="1400" dirty="0" smtClean="0">
                <a:latin typeface="HGPｺﾞｼｯｸE" panose="020B0900000000000000" pitchFamily="50" charset="-128"/>
                <a:ea typeface="HGPｺﾞｼｯｸE" panose="020B0900000000000000" pitchFamily="50" charset="-128"/>
              </a:rPr>
            </a:br>
            <a:r>
              <a:rPr lang="en-US" altLang="ja-JP" sz="1050" dirty="0">
                <a:solidFill>
                  <a:schemeClr val="bg1"/>
                </a:solidFill>
                <a:latin typeface="HGPｺﾞｼｯｸM" panose="020B0600000000000000" pitchFamily="50" charset="-128"/>
                <a:ea typeface="HGPｺﾞｼｯｸM" panose="020B0600000000000000" pitchFamily="50" charset="-128"/>
              </a:rPr>
              <a:t/>
            </a:r>
            <a:br>
              <a:rPr lang="en-US" altLang="ja-JP" sz="1050" dirty="0">
                <a:solidFill>
                  <a:schemeClr val="bg1"/>
                </a:solidFill>
                <a:latin typeface="HGPｺﾞｼｯｸM" panose="020B0600000000000000" pitchFamily="50" charset="-128"/>
                <a:ea typeface="HGPｺﾞｼｯｸM" panose="020B0600000000000000" pitchFamily="50" charset="-128"/>
              </a:rPr>
            </a:br>
            <a:r>
              <a:rPr lang="ja-JP" altLang="en-US" sz="1400" dirty="0" smtClean="0">
                <a:latin typeface="HGPｺﾞｼｯｸM" panose="020B0600000000000000" pitchFamily="50" charset="-128"/>
                <a:ea typeface="HGPｺﾞｼｯｸM" panose="020B0600000000000000" pitchFamily="50" charset="-128"/>
              </a:rPr>
              <a:t>狭山池は、飛鳥時代の築造以来、灌漑用水の供給により数多の命をつなぐとともに、治水機能により下流域を災害から守っています。現在では、まちのシンボルとして、また、人々の憩いの場としても広く親しまれています。</a:t>
            </a:r>
            <a:r>
              <a:rPr lang="en-US" altLang="ja-JP" sz="1400" dirty="0" smtClean="0">
                <a:latin typeface="HGPｺﾞｼｯｸM" panose="020B0600000000000000" pitchFamily="50" charset="-128"/>
                <a:ea typeface="HGPｺﾞｼｯｸM" panose="020B0600000000000000" pitchFamily="50" charset="-128"/>
              </a:rPr>
              <a:t/>
            </a:r>
            <a:br>
              <a:rPr lang="en-US" altLang="ja-JP" sz="1400" dirty="0" smtClean="0">
                <a:latin typeface="HGPｺﾞｼｯｸM" panose="020B0600000000000000" pitchFamily="50" charset="-128"/>
                <a:ea typeface="HGPｺﾞｼｯｸM" panose="020B0600000000000000" pitchFamily="50" charset="-128"/>
              </a:rPr>
            </a:br>
            <a:r>
              <a:rPr lang="en-US" altLang="ja-JP" sz="1050" dirty="0">
                <a:solidFill>
                  <a:schemeClr val="bg1"/>
                </a:solidFill>
                <a:latin typeface="HGPｺﾞｼｯｸM" panose="020B0600000000000000" pitchFamily="50" charset="-128"/>
                <a:ea typeface="HGPｺﾞｼｯｸM" panose="020B0600000000000000" pitchFamily="50" charset="-128"/>
              </a:rPr>
              <a:t/>
            </a:r>
            <a:br>
              <a:rPr lang="en-US" altLang="ja-JP" sz="1050" dirty="0">
                <a:solidFill>
                  <a:schemeClr val="bg1"/>
                </a:solidFill>
                <a:latin typeface="HGPｺﾞｼｯｸM" panose="020B0600000000000000" pitchFamily="50" charset="-128"/>
                <a:ea typeface="HGPｺﾞｼｯｸM" panose="020B0600000000000000" pitchFamily="50" charset="-128"/>
              </a:rPr>
            </a:br>
            <a:r>
              <a:rPr lang="ja-JP" altLang="en-US" sz="1400" dirty="0">
                <a:latin typeface="HGPｺﾞｼｯｸM" panose="020B0600000000000000" pitchFamily="50" charset="-128"/>
                <a:ea typeface="HGPｺﾞｼｯｸM" panose="020B0600000000000000" pitchFamily="50" charset="-128"/>
              </a:rPr>
              <a:t>この狭山池から、水辺空間を</a:t>
            </a:r>
            <a:r>
              <a:rPr lang="ja-JP" altLang="en-US" sz="1400" dirty="0" smtClean="0">
                <a:latin typeface="HGPｺﾞｼｯｸM" panose="020B0600000000000000" pitchFamily="50" charset="-128"/>
                <a:ea typeface="HGPｺﾞｼｯｸM" panose="020B0600000000000000" pitchFamily="50" charset="-128"/>
              </a:rPr>
              <a:t>活かした事業の実施や</a:t>
            </a:r>
            <a:r>
              <a:rPr lang="ja-JP" altLang="en-US" sz="1400" dirty="0">
                <a:latin typeface="HGPｺﾞｼｯｸM" panose="020B0600000000000000" pitchFamily="50" charset="-128"/>
                <a:ea typeface="HGPｺﾞｼｯｸM" panose="020B0600000000000000" pitchFamily="50" charset="-128"/>
              </a:rPr>
              <a:t>情報の発信を行うことで</a:t>
            </a:r>
            <a:r>
              <a:rPr lang="ja-JP" altLang="en-US" sz="1400" dirty="0" smtClean="0">
                <a:latin typeface="HGPｺﾞｼｯｸM" panose="020B0600000000000000" pitchFamily="50" charset="-128"/>
                <a:ea typeface="HGPｺﾞｼｯｸM" panose="020B0600000000000000" pitchFamily="50" charset="-128"/>
              </a:rPr>
              <a:t>、大阪狭山市の魅力</a:t>
            </a:r>
            <a:r>
              <a:rPr lang="ja-JP" altLang="en-US" sz="1400" dirty="0">
                <a:latin typeface="HGPｺﾞｼｯｸM" panose="020B0600000000000000" pitchFamily="50" charset="-128"/>
                <a:ea typeface="HGPｺﾞｼｯｸM" panose="020B0600000000000000" pitchFamily="50" charset="-128"/>
              </a:rPr>
              <a:t>あるまちづくりに寄与し、地域を活性化させるため、より広範な</a:t>
            </a:r>
            <a:r>
              <a:rPr lang="ja-JP" altLang="en-US" sz="1400" dirty="0" smtClean="0">
                <a:latin typeface="HGPｺﾞｼｯｸM" panose="020B0600000000000000" pitchFamily="50" charset="-128"/>
                <a:ea typeface="HGPｺﾞｼｯｸM" panose="020B0600000000000000" pitchFamily="50" charset="-128"/>
              </a:rPr>
              <a:t>活用を求める</a:t>
            </a:r>
            <a:r>
              <a:rPr lang="ja-JP" altLang="en-US" sz="1400" dirty="0">
                <a:latin typeface="HGPｺﾞｼｯｸM" panose="020B0600000000000000" pitchFamily="50" charset="-128"/>
                <a:ea typeface="HGPｺﾞｼｯｸM" panose="020B0600000000000000" pitchFamily="50" charset="-128"/>
              </a:rPr>
              <a:t>声が高まっています。</a:t>
            </a:r>
            <a:r>
              <a:rPr lang="en-US" altLang="ja-JP" sz="1400" dirty="0" smtClean="0">
                <a:latin typeface="HGPｺﾞｼｯｸM" panose="020B0600000000000000" pitchFamily="50" charset="-128"/>
                <a:ea typeface="HGPｺﾞｼｯｸM" panose="020B0600000000000000" pitchFamily="50" charset="-128"/>
              </a:rPr>
              <a:t/>
            </a:r>
            <a:br>
              <a:rPr lang="en-US" altLang="ja-JP" sz="1400" dirty="0" smtClean="0">
                <a:latin typeface="HGPｺﾞｼｯｸM" panose="020B0600000000000000" pitchFamily="50" charset="-128"/>
                <a:ea typeface="HGPｺﾞｼｯｸM" panose="020B0600000000000000" pitchFamily="50" charset="-128"/>
              </a:rPr>
            </a:br>
            <a:r>
              <a:rPr lang="en-US" altLang="ja-JP" sz="1050" dirty="0">
                <a:solidFill>
                  <a:schemeClr val="bg1"/>
                </a:solidFill>
                <a:latin typeface="HGPｺﾞｼｯｸM" panose="020B0600000000000000" pitchFamily="50" charset="-128"/>
                <a:ea typeface="HGPｺﾞｼｯｸM" panose="020B0600000000000000" pitchFamily="50" charset="-128"/>
              </a:rPr>
              <a:t/>
            </a:r>
            <a:br>
              <a:rPr lang="en-US" altLang="ja-JP" sz="1050" dirty="0">
                <a:solidFill>
                  <a:schemeClr val="bg1"/>
                </a:solidFill>
                <a:latin typeface="HGPｺﾞｼｯｸM" panose="020B0600000000000000" pitchFamily="50" charset="-128"/>
                <a:ea typeface="HGPｺﾞｼｯｸM" panose="020B0600000000000000" pitchFamily="50" charset="-128"/>
              </a:rPr>
            </a:br>
            <a:r>
              <a:rPr lang="ja-JP" altLang="en-US" sz="1400" dirty="0" smtClean="0">
                <a:latin typeface="HGPｺﾞｼｯｸM" panose="020B0600000000000000" pitchFamily="50" charset="-128"/>
                <a:ea typeface="HGPｺﾞｼｯｸM" panose="020B0600000000000000" pitchFamily="50" charset="-128"/>
              </a:rPr>
              <a:t>こういった市民の声を受けて平成</a:t>
            </a:r>
            <a:r>
              <a:rPr lang="en-US" altLang="ja-JP" sz="1400" dirty="0" smtClean="0">
                <a:latin typeface="HGPｺﾞｼｯｸM" panose="020B0600000000000000" pitchFamily="50" charset="-128"/>
                <a:ea typeface="HGPｺﾞｼｯｸM" panose="020B0600000000000000" pitchFamily="50" charset="-128"/>
              </a:rPr>
              <a:t>28</a:t>
            </a:r>
            <a:r>
              <a:rPr lang="ja-JP" altLang="en-US" sz="1400" dirty="0" smtClean="0">
                <a:latin typeface="HGPｺﾞｼｯｸM" panose="020B0600000000000000" pitchFamily="50" charset="-128"/>
                <a:ea typeface="HGPｺﾞｼｯｸM" panose="020B0600000000000000" pitchFamily="50" charset="-128"/>
              </a:rPr>
              <a:t>年に行なった社会実験の成果を踏まえ、</a:t>
            </a:r>
            <a:r>
              <a:rPr lang="ja-JP" altLang="en-US" sz="1400" dirty="0">
                <a:latin typeface="HGPｺﾞｼｯｸM" panose="020B0600000000000000" pitchFamily="50" charset="-128"/>
                <a:ea typeface="HGPｺﾞｼｯｸM" panose="020B0600000000000000" pitchFamily="50" charset="-128"/>
              </a:rPr>
              <a:t>狭山池</a:t>
            </a:r>
            <a:r>
              <a:rPr lang="ja-JP" altLang="en-US" sz="1400" dirty="0" smtClean="0">
                <a:latin typeface="HGPｺﾞｼｯｸM" panose="020B0600000000000000" pitchFamily="50" charset="-128"/>
                <a:ea typeface="HGPｺﾞｼｯｸM" panose="020B0600000000000000" pitchFamily="50" charset="-128"/>
              </a:rPr>
              <a:t>を様々なイベントや恒常的な情報発信が可能な、大阪狭山市の魅力を最大限に提供できる拠点として整備することで、市域全域を対象とした活性化が期待できると考えています。</a:t>
            </a:r>
            <a:r>
              <a:rPr lang="en-US" altLang="ja-JP" sz="1400" dirty="0" smtClean="0">
                <a:latin typeface="HGPｺﾞｼｯｸM" panose="020B0600000000000000" pitchFamily="50" charset="-128"/>
                <a:ea typeface="HGPｺﾞｼｯｸM" panose="020B0600000000000000" pitchFamily="50" charset="-128"/>
              </a:rPr>
              <a:t/>
            </a:r>
            <a:br>
              <a:rPr lang="en-US" altLang="ja-JP" sz="1400" dirty="0" smtClean="0">
                <a:latin typeface="HGPｺﾞｼｯｸM" panose="020B0600000000000000" pitchFamily="50" charset="-128"/>
                <a:ea typeface="HGPｺﾞｼｯｸM" panose="020B0600000000000000" pitchFamily="50" charset="-128"/>
              </a:rPr>
            </a:br>
            <a:r>
              <a:rPr lang="en-US" altLang="ja-JP" sz="1400" dirty="0">
                <a:latin typeface="HGPｺﾞｼｯｸM" panose="020B0600000000000000" pitchFamily="50" charset="-128"/>
                <a:ea typeface="HGPｺﾞｼｯｸM" panose="020B0600000000000000" pitchFamily="50" charset="-128"/>
              </a:rPr>
              <a:t/>
            </a:r>
            <a:br>
              <a:rPr lang="en-US" altLang="ja-JP" sz="1400" dirty="0">
                <a:latin typeface="HGPｺﾞｼｯｸM" panose="020B0600000000000000" pitchFamily="50" charset="-128"/>
                <a:ea typeface="HGPｺﾞｼｯｸM" panose="020B0600000000000000" pitchFamily="50" charset="-128"/>
              </a:rPr>
            </a:br>
            <a:r>
              <a:rPr lang="ja-JP" altLang="en-US" sz="1400" dirty="0" smtClean="0">
                <a:latin typeface="HGPｺﾞｼｯｸM" panose="020B0600000000000000" pitchFamily="50" charset="-128"/>
                <a:ea typeface="HGPｺﾞｼｯｸM" panose="020B0600000000000000" pitchFamily="50" charset="-128"/>
              </a:rPr>
              <a:t>大阪狭山市</a:t>
            </a:r>
            <a:r>
              <a:rPr lang="ja-JP" altLang="en-US" sz="1400" dirty="0">
                <a:latin typeface="HGPｺﾞｼｯｸM" panose="020B0600000000000000" pitchFamily="50" charset="-128"/>
                <a:ea typeface="HGPｺﾞｼｯｸM" panose="020B0600000000000000" pitchFamily="50" charset="-128"/>
              </a:rPr>
              <a:t>総合戦略においても、交流人口の増加を図る</a:t>
            </a:r>
            <a:r>
              <a:rPr lang="ja-JP" altLang="en-US" sz="1400" dirty="0" smtClean="0">
                <a:latin typeface="HGPｺﾞｼｯｸM" panose="020B0600000000000000" pitchFamily="50" charset="-128"/>
                <a:ea typeface="HGPｺﾞｼｯｸM" panose="020B0600000000000000" pitchFamily="50" charset="-128"/>
              </a:rPr>
              <a:t>ため、「</a:t>
            </a:r>
            <a:r>
              <a:rPr lang="ja-JP" altLang="en-US" sz="1400" dirty="0">
                <a:latin typeface="HGPｺﾞｼｯｸM" panose="020B0600000000000000" pitchFamily="50" charset="-128"/>
                <a:ea typeface="HGPｺﾞｼｯｸM" panose="020B0600000000000000" pitchFamily="50" charset="-128"/>
              </a:rPr>
              <a:t>地域資源を活かしたまちの魅力強化」を重点取組として</a:t>
            </a:r>
            <a:r>
              <a:rPr lang="ja-JP" altLang="en-US" sz="1400" dirty="0" smtClean="0">
                <a:latin typeface="HGPｺﾞｼｯｸM" panose="020B0600000000000000" pitchFamily="50" charset="-128"/>
                <a:ea typeface="HGPｺﾞｼｯｸM" panose="020B0600000000000000" pitchFamily="50" charset="-128"/>
              </a:rPr>
              <a:t>掲げ、歴史的</a:t>
            </a:r>
            <a:r>
              <a:rPr lang="ja-JP" altLang="en-US" sz="1400" dirty="0">
                <a:latin typeface="HGPｺﾞｼｯｸM" panose="020B0600000000000000" pitchFamily="50" charset="-128"/>
                <a:ea typeface="HGPｺﾞｼｯｸM" panose="020B0600000000000000" pitchFamily="50" charset="-128"/>
              </a:rPr>
              <a:t>観光資源「狭山池」を中心とした魅力情報の発信</a:t>
            </a:r>
            <a:r>
              <a:rPr lang="ja-JP" altLang="en-US" sz="1400" dirty="0" smtClean="0">
                <a:latin typeface="HGPｺﾞｼｯｸM" panose="020B0600000000000000" pitchFamily="50" charset="-128"/>
                <a:ea typeface="HGPｺﾞｼｯｸM" panose="020B0600000000000000" pitchFamily="50" charset="-128"/>
              </a:rPr>
              <a:t>などを実施すること</a:t>
            </a:r>
            <a:r>
              <a:rPr lang="ja-JP" altLang="en-US" sz="1400" dirty="0">
                <a:latin typeface="HGPｺﾞｼｯｸM" panose="020B0600000000000000" pitchFamily="50" charset="-128"/>
                <a:ea typeface="HGPｺﾞｼｯｸM" panose="020B0600000000000000" pitchFamily="50" charset="-128"/>
              </a:rPr>
              <a:t>と定めています。</a:t>
            </a:r>
            <a:br>
              <a:rPr lang="ja-JP" altLang="en-US" sz="1400" dirty="0">
                <a:latin typeface="HGPｺﾞｼｯｸM" panose="020B0600000000000000" pitchFamily="50" charset="-128"/>
                <a:ea typeface="HGPｺﾞｼｯｸM" panose="020B0600000000000000" pitchFamily="50" charset="-128"/>
              </a:rPr>
            </a:br>
            <a:r>
              <a:rPr lang="ja-JP" altLang="en-US" sz="1400">
                <a:latin typeface="HGPｺﾞｼｯｸM" panose="020B0600000000000000" pitchFamily="50" charset="-128"/>
                <a:ea typeface="HGPｺﾞｼｯｸM" panose="020B0600000000000000" pitchFamily="50" charset="-128"/>
              </a:rPr>
              <a:t/>
            </a:r>
            <a:br>
              <a:rPr lang="ja-JP" altLang="en-US" sz="1400">
                <a:latin typeface="HGPｺﾞｼｯｸM" panose="020B0600000000000000" pitchFamily="50" charset="-128"/>
                <a:ea typeface="HGPｺﾞｼｯｸM" panose="020B0600000000000000" pitchFamily="50" charset="-128"/>
              </a:rPr>
            </a:br>
            <a:r>
              <a:rPr lang="ja-JP" altLang="en-US" sz="1400">
                <a:latin typeface="HGPｺﾞｼｯｸM" panose="020B0600000000000000" pitchFamily="50" charset="-128"/>
                <a:ea typeface="HGPｺﾞｼｯｸM" panose="020B0600000000000000" pitchFamily="50" charset="-128"/>
              </a:rPr>
              <a:t>狭山池北堤への常設情報発信施設「池の駅」の設置により、民間のノウハウを活用した新たな賑わいが創出されることで狭山池に新しい人たちが集い、従来から実施している事業がより活性化</a:t>
            </a:r>
            <a:r>
              <a:rPr lang="ja-JP" altLang="en-US" sz="1400" smtClean="0">
                <a:latin typeface="HGPｺﾞｼｯｸM" panose="020B0600000000000000" pitchFamily="50" charset="-128"/>
                <a:ea typeface="HGPｺﾞｼｯｸM" panose="020B0600000000000000" pitchFamily="50" charset="-128"/>
              </a:rPr>
              <a:t>されることも期待されます。</a:t>
            </a:r>
            <a:endParaRPr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5" name="スライド番号プレースホルダー 4"/>
          <p:cNvSpPr>
            <a:spLocks noGrp="1"/>
          </p:cNvSpPr>
          <p:nvPr>
            <p:ph type="sldNum" sz="quarter" idx="11"/>
          </p:nvPr>
        </p:nvSpPr>
        <p:spPr/>
        <p:txBody>
          <a:bodyPr/>
          <a:lstStyle/>
          <a:p>
            <a:fld id="{538D8650-1B90-4D75-98C0-310BA8AC8DB7}" type="slidenum">
              <a:rPr lang="ja-JP" altLang="en-US" smtClean="0"/>
              <a:pPr/>
              <a:t>18</a:t>
            </a:fld>
            <a:endParaRPr lang="en-US" altLang="ja-JP" dirty="0"/>
          </a:p>
        </p:txBody>
      </p:sp>
    </p:spTree>
    <p:extLst>
      <p:ext uri="{BB962C8B-B14F-4D97-AF65-F5344CB8AC3E}">
        <p14:creationId xmlns:p14="http://schemas.microsoft.com/office/powerpoint/2010/main" val="34459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11312" y="429489"/>
            <a:ext cx="9360000" cy="1351659"/>
          </a:xfrm>
        </p:spPr>
        <p:txBody>
          <a:bodyPr/>
          <a:lstStyle/>
          <a:p>
            <a:r>
              <a:rPr lang="ja-JP" altLang="en-US" sz="24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大阪狭山市の概要</a:t>
            </a:r>
            <a:r>
              <a:rPr lang="en-US" altLang="ja-JP" sz="24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
            </a:r>
            <a:br>
              <a:rPr lang="en-US" altLang="ja-JP" sz="24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br>
            <a:r>
              <a:rPr lang="ja-JP" altLang="en-US" sz="24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p>
        </p:txBody>
      </p:sp>
      <p:sp>
        <p:nvSpPr>
          <p:cNvPr id="4" name="コンテンツ プレースホルダー 2"/>
          <p:cNvSpPr>
            <a:spLocks noGrp="1"/>
          </p:cNvSpPr>
          <p:nvPr>
            <p:ph idx="1"/>
          </p:nvPr>
        </p:nvSpPr>
        <p:spPr bwMode="auto">
          <a:xfrm>
            <a:off x="323631" y="1412776"/>
            <a:ext cx="9361039" cy="4897396"/>
          </a:xfrm>
          <a:prstGeom prst="rect">
            <a:avLst/>
          </a:prstGeom>
          <a:noFill/>
          <a:ln>
            <a:solidFill>
              <a:sysClr val="windowText" lastClr="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marL="0" lvl="0" indent="0" fontAlgn="auto">
              <a:spcAft>
                <a:spcPts val="0"/>
              </a:spcAft>
              <a:buClrTx/>
              <a:buSzTx/>
              <a:buNone/>
            </a:pPr>
            <a:r>
              <a:rPr lang="ja-JP" altLang="en-US" sz="1000" kern="1200" dirty="0">
                <a:solidFill>
                  <a:prstClr val="black"/>
                </a:solidFill>
                <a:latin typeface="HGPｺﾞｼｯｸM" panose="020B0600000000000000" pitchFamily="50" charset="-128"/>
                <a:ea typeface="HGPｺﾞｼｯｸM" panose="020B0600000000000000" pitchFamily="50" charset="-128"/>
              </a:rPr>
              <a:t>　</a:t>
            </a:r>
            <a:r>
              <a:rPr lang="ja-JP" altLang="en-US" sz="10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2400" kern="1200" dirty="0" smtClean="0">
                <a:solidFill>
                  <a:prstClr val="black"/>
                </a:solidFill>
                <a:latin typeface="HGPｺﾞｼｯｸM" panose="020B0600000000000000" pitchFamily="50" charset="-128"/>
                <a:ea typeface="HGPｺﾞｼｯｸM" panose="020B0600000000000000" pitchFamily="50" charset="-128"/>
              </a:rPr>
              <a:t>市の沿革</a:t>
            </a:r>
            <a:endParaRPr lang="en-US" altLang="ja-JP" sz="26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ja-JP" altLang="en-US" sz="20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　・古墳時代</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須恵器の生産がはじまる</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ja-JP" altLang="en-US" sz="1800" kern="1200" dirty="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　・飛鳥時代（６１６年）</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狭山池築造</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ja-JP" altLang="en-US" sz="1800" kern="1200" dirty="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　・奈良時代</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僧 行基が狭山池を改修</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en-US" altLang="ja-JP" sz="1800" kern="1200" dirty="0">
                <a:solidFill>
                  <a:prstClr val="black"/>
                </a:solidFill>
                <a:latin typeface="HGPｺﾞｼｯｸM" panose="020B0600000000000000" pitchFamily="50" charset="-128"/>
                <a:ea typeface="HGPｺﾞｼｯｸM" panose="020B0600000000000000" pitchFamily="50" charset="-128"/>
              </a:rPr>
              <a:t>	</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a:solidFill>
                  <a:prstClr val="black"/>
                </a:solidFill>
                <a:latin typeface="HGPｺﾞｼｯｸM" panose="020B0600000000000000" pitchFamily="50" charset="-128"/>
                <a:ea typeface="HGPｺﾞｼｯｸM" panose="020B0600000000000000" pitchFamily="50" charset="-128"/>
              </a:rPr>
              <a:t>日本</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書紀</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に「河内狭山」</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en-US" altLang="ja-JP" sz="1800" kern="1200" dirty="0">
                <a:solidFill>
                  <a:prstClr val="black"/>
                </a:solidFill>
                <a:latin typeface="HGPｺﾞｼｯｸM" panose="020B0600000000000000" pitchFamily="50" charset="-128"/>
                <a:ea typeface="HGPｺﾞｼｯｸM" panose="020B0600000000000000" pitchFamily="50" charset="-128"/>
              </a:rPr>
              <a:t>	</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古事記</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に「狭山池築造」の</a:t>
            </a:r>
            <a:r>
              <a:rPr lang="ja-JP" altLang="en-US" sz="1800" kern="1200" dirty="0">
                <a:solidFill>
                  <a:prstClr val="black"/>
                </a:solidFill>
                <a:latin typeface="HGPｺﾞｼｯｸM" panose="020B0600000000000000" pitchFamily="50" charset="-128"/>
                <a:ea typeface="HGPｺﾞｼｯｸM" panose="020B0600000000000000" pitchFamily="50" charset="-128"/>
              </a:rPr>
              <a:t>記述</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ja-JP" altLang="en-US" sz="1800" kern="1200" dirty="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　・鎌倉時代（１２０２年）</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僧 重源が狭山池を改修</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ja-JP" altLang="en-US" sz="1800" kern="1200" dirty="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　・江戸時代（１６０８年）</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片桐且元が狭山池を大改修</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ja-JP" altLang="en-US" sz="1800" kern="1200" dirty="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　・　</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　　（１６１６年）</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北条氏信が池尻村に陣屋を築き狭山藩が誕生</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ja-JP" altLang="en-US" sz="1800" kern="1200" dirty="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　・明治２年（１８６９年）</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狭山藩が廃止され、堺県に編入</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ja-JP" altLang="en-US" sz="1800" kern="1200" dirty="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　・明治１４年（１８８１年）</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堺県廃止で大阪府に編入</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ja-JP" altLang="en-US" sz="1800" kern="1200" dirty="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　・明治２２年（１８８９年）</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市制・町村制施行により狭山村と三都村となる</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ja-JP" altLang="en-US" sz="1800" kern="1200" dirty="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　・昭和６年（１９３１年）</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狭山村と三都村が合併して狭山村となる</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lang="ja-JP" altLang="en-US" sz="1800" kern="1200" dirty="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　・昭和２６年（１９５１年）</a:t>
            </a:r>
            <a:r>
              <a:rPr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lang="ja-JP" altLang="en-US" sz="1800" kern="1200" dirty="0" smtClean="0">
                <a:solidFill>
                  <a:prstClr val="black"/>
                </a:solidFill>
                <a:latin typeface="HGPｺﾞｼｯｸM" panose="020B0600000000000000" pitchFamily="50" charset="-128"/>
                <a:ea typeface="HGPｺﾞｼｯｸM" panose="020B0600000000000000" pitchFamily="50" charset="-128"/>
              </a:rPr>
              <a:t>町制施行による狭山町となる</a:t>
            </a:r>
            <a:endParaRPr lang="en-US" altLang="ja-JP" sz="1800" kern="1200" dirty="0" smtClean="0">
              <a:solidFill>
                <a:prstClr val="black"/>
              </a:solidFill>
              <a:latin typeface="HGPｺﾞｼｯｸM" panose="020B0600000000000000" pitchFamily="50" charset="-128"/>
              <a:ea typeface="HGPｺﾞｼｯｸM" panose="020B0600000000000000" pitchFamily="50" charset="-128"/>
            </a:endParaRPr>
          </a:p>
          <a:p>
            <a:pPr marL="0" lvl="0" indent="0" fontAlgn="auto">
              <a:spcAft>
                <a:spcPts val="0"/>
              </a:spcAft>
              <a:buClrTx/>
              <a:buSzTx/>
              <a:buNone/>
            </a:pPr>
            <a:r>
              <a:rPr kumimoji="0" lang="ja-JP" altLang="en-US" sz="1800" kern="1200" dirty="0">
                <a:solidFill>
                  <a:prstClr val="black"/>
                </a:solidFill>
                <a:latin typeface="HGPｺﾞｼｯｸM" panose="020B0600000000000000" pitchFamily="50" charset="-128"/>
                <a:ea typeface="HGPｺﾞｼｯｸM" panose="020B0600000000000000" pitchFamily="50" charset="-128"/>
              </a:rPr>
              <a:t>　</a:t>
            </a:r>
            <a:r>
              <a:rPr kumimoji="0" lang="ja-JP" altLang="en-US" sz="1800" kern="1200" dirty="0" smtClean="0">
                <a:solidFill>
                  <a:prstClr val="black"/>
                </a:solidFill>
                <a:latin typeface="HGPｺﾞｼｯｸM" panose="020B0600000000000000" pitchFamily="50" charset="-128"/>
                <a:ea typeface="HGPｺﾞｼｯｸM" panose="020B0600000000000000" pitchFamily="50" charset="-128"/>
              </a:rPr>
              <a:t>　・昭和６２年（１９８７年）</a:t>
            </a:r>
            <a:r>
              <a:rPr kumimoji="0" lang="en-US" altLang="ja-JP" sz="1800" kern="1200" dirty="0" smtClean="0">
                <a:solidFill>
                  <a:prstClr val="black"/>
                </a:solidFill>
                <a:latin typeface="HGPｺﾞｼｯｸM" panose="020B0600000000000000" pitchFamily="50" charset="-128"/>
                <a:ea typeface="HGPｺﾞｼｯｸM" panose="020B0600000000000000" pitchFamily="50" charset="-128"/>
              </a:rPr>
              <a:t>	</a:t>
            </a:r>
            <a:r>
              <a:rPr kumimoji="0" lang="ja-JP" altLang="en-US" sz="1800" kern="1200" dirty="0" smtClean="0">
                <a:solidFill>
                  <a:prstClr val="black"/>
                </a:solidFill>
                <a:latin typeface="HGPｺﾞｼｯｸM" panose="020B0600000000000000" pitchFamily="50" charset="-128"/>
                <a:ea typeface="HGPｺﾞｼｯｸM" panose="020B0600000000000000" pitchFamily="50" charset="-128"/>
              </a:rPr>
              <a:t>市制施行により大阪狭山市となる</a:t>
            </a:r>
            <a:endParaRPr kumimoji="0" lang="ja-JP" altLang="en-US" sz="1800" dirty="0">
              <a:latin typeface="HGPｺﾞｼｯｸM" panose="020B0600000000000000" pitchFamily="50" charset="-128"/>
              <a:ea typeface="HGPｺﾞｼｯｸM" panose="020B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dirty="0" smtClean="0">
              <a:latin typeface="HGPｺﾞｼｯｸM" panose="020B0600000000000000" pitchFamily="50" charset="-128"/>
              <a:ea typeface="HGPｺﾞｼｯｸM" panose="020B0600000000000000" pitchFamily="50" charset="-128"/>
            </a:endParaRPr>
          </a:p>
        </p:txBody>
      </p:sp>
      <p:sp>
        <p:nvSpPr>
          <p:cNvPr id="3" name="スライド番号プレースホルダー 2"/>
          <p:cNvSpPr>
            <a:spLocks noGrp="1"/>
          </p:cNvSpPr>
          <p:nvPr>
            <p:ph type="sldNum" sz="quarter" idx="11"/>
          </p:nvPr>
        </p:nvSpPr>
        <p:spPr/>
        <p:txBody>
          <a:bodyPr/>
          <a:lstStyle/>
          <a:p>
            <a:fld id="{538D8650-1B90-4D75-98C0-310BA8AC8DB7}" type="slidenum">
              <a:rPr lang="ja-JP" altLang="en-US" smtClean="0"/>
              <a:pPr/>
              <a:t>1</a:t>
            </a:fld>
            <a:endParaRPr lang="en-US" altLang="ja-JP" dirty="0"/>
          </a:p>
        </p:txBody>
      </p:sp>
    </p:spTree>
    <p:extLst>
      <p:ext uri="{BB962C8B-B14F-4D97-AF65-F5344CB8AC3E}">
        <p14:creationId xmlns:p14="http://schemas.microsoft.com/office/powerpoint/2010/main" val="35029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3305492" cy="955576"/>
          </a:xfrm>
        </p:spPr>
        <p:txBody>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事業スキーム</a:t>
            </a:r>
            <a:r>
              <a:rPr kumimoji="1" lang="en-US" altLang="ja-JP" sz="2800" dirty="0" smtClean="0">
                <a:latin typeface="HGP創英角ｺﾞｼｯｸUB" panose="020B0900000000000000" pitchFamily="50" charset="-128"/>
                <a:ea typeface="HGP創英角ｺﾞｼｯｸUB" panose="020B0900000000000000" pitchFamily="50" charset="-128"/>
              </a:rPr>
              <a:t>&lt;</a:t>
            </a:r>
            <a:r>
              <a:rPr kumimoji="1" lang="ja-JP" altLang="en-US" sz="2800" dirty="0" smtClean="0">
                <a:latin typeface="HGP創英角ｺﾞｼｯｸUB" panose="020B0900000000000000" pitchFamily="50" charset="-128"/>
                <a:ea typeface="HGP創英角ｺﾞｼｯｸUB" panose="020B0900000000000000" pitchFamily="50" charset="-128"/>
              </a:rPr>
              <a:t>案</a:t>
            </a:r>
            <a:r>
              <a:rPr kumimoji="1" lang="en-US" altLang="ja-JP" sz="2800" dirty="0" smtClean="0">
                <a:latin typeface="HGP創英角ｺﾞｼｯｸUB" panose="020B0900000000000000" pitchFamily="50" charset="-128"/>
                <a:ea typeface="HGP創英角ｺﾞｼｯｸUB" panose="020B0900000000000000" pitchFamily="50" charset="-128"/>
              </a:rPr>
              <a:t>&gt;</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grpSp>
        <p:nvGrpSpPr>
          <p:cNvPr id="15" name="グループ化 14"/>
          <p:cNvGrpSpPr/>
          <p:nvPr/>
        </p:nvGrpSpPr>
        <p:grpSpPr>
          <a:xfrm>
            <a:off x="704528" y="1816100"/>
            <a:ext cx="8568952" cy="4113748"/>
            <a:chOff x="704528" y="1412776"/>
            <a:chExt cx="8568952" cy="3384376"/>
          </a:xfrm>
        </p:grpSpPr>
        <p:sp>
          <p:nvSpPr>
            <p:cNvPr id="7" name="テキスト ボックス 6"/>
            <p:cNvSpPr txBox="1"/>
            <p:nvPr/>
          </p:nvSpPr>
          <p:spPr>
            <a:xfrm>
              <a:off x="2072680" y="3068960"/>
              <a:ext cx="921129" cy="276999"/>
            </a:xfrm>
            <a:prstGeom prst="rect">
              <a:avLst/>
            </a:prstGeom>
            <a:solidFill>
              <a:schemeClr val="bg1"/>
            </a:solidFill>
          </p:spPr>
          <p:txBody>
            <a:bodyPr wrap="square" rtlCol="0" anchor="ctr">
              <a:spAutoFit/>
            </a:bodyPr>
            <a:lstStyle/>
            <a:p>
              <a:pPr algn="ctr"/>
              <a:r>
                <a:rPr kumimoji="1" lang="ja-JP" altLang="en-US" sz="1200" dirty="0" smtClean="0">
                  <a:latin typeface="HG創英角ｺﾞｼｯｸUB" pitchFamily="49" charset="-128"/>
                  <a:ea typeface="HG創英角ｺﾞｼｯｸUB" pitchFamily="49" charset="-128"/>
                </a:rPr>
                <a:t>許可申請</a:t>
              </a:r>
              <a:endParaRPr kumimoji="1" lang="ja-JP" altLang="en-US" sz="1200" dirty="0">
                <a:latin typeface="HG創英角ｺﾞｼｯｸUB" pitchFamily="49" charset="-128"/>
                <a:ea typeface="HG創英角ｺﾞｼｯｸUB" pitchFamily="49" charset="-128"/>
              </a:endParaRPr>
            </a:p>
          </p:txBody>
        </p:sp>
        <p:sp>
          <p:nvSpPr>
            <p:cNvPr id="8" name="テキスト ボックス 7"/>
            <p:cNvSpPr txBox="1"/>
            <p:nvPr/>
          </p:nvSpPr>
          <p:spPr>
            <a:xfrm>
              <a:off x="2072680" y="3861048"/>
              <a:ext cx="921129" cy="276999"/>
            </a:xfrm>
            <a:prstGeom prst="rect">
              <a:avLst/>
            </a:prstGeom>
            <a:solidFill>
              <a:schemeClr val="bg1"/>
            </a:solidFill>
          </p:spPr>
          <p:txBody>
            <a:bodyPr wrap="square" rtlCol="0" anchor="ctr">
              <a:spAutoFit/>
            </a:bodyPr>
            <a:lstStyle/>
            <a:p>
              <a:pPr algn="ctr"/>
              <a:r>
                <a:rPr kumimoji="1" lang="ja-JP" altLang="en-US" sz="1200" dirty="0" smtClean="0">
                  <a:latin typeface="HG創英角ｺﾞｼｯｸUB" pitchFamily="49" charset="-128"/>
                  <a:ea typeface="HG創英角ｺﾞｼｯｸUB" pitchFamily="49" charset="-128"/>
                </a:rPr>
                <a:t>占用許可</a:t>
              </a:r>
              <a:endParaRPr kumimoji="1" lang="ja-JP" altLang="en-US" sz="1200" dirty="0">
                <a:latin typeface="HG創英角ｺﾞｼｯｸUB" pitchFamily="49" charset="-128"/>
                <a:ea typeface="HG創英角ｺﾞｼｯｸUB" pitchFamily="49" charset="-128"/>
              </a:endParaRPr>
            </a:p>
          </p:txBody>
        </p:sp>
        <p:sp>
          <p:nvSpPr>
            <p:cNvPr id="9" name="テキスト ボックス 8"/>
            <p:cNvSpPr txBox="1"/>
            <p:nvPr/>
          </p:nvSpPr>
          <p:spPr>
            <a:xfrm>
              <a:off x="4376936" y="3039343"/>
              <a:ext cx="921129" cy="461665"/>
            </a:xfrm>
            <a:prstGeom prst="rect">
              <a:avLst/>
            </a:prstGeom>
            <a:solidFill>
              <a:schemeClr val="bg1"/>
            </a:solidFill>
          </p:spPr>
          <p:txBody>
            <a:bodyPr wrap="square" rtlCol="0" anchor="ctr">
              <a:spAutoFit/>
            </a:bodyPr>
            <a:lstStyle/>
            <a:p>
              <a:pPr algn="ctr"/>
              <a:r>
                <a:rPr kumimoji="1" lang="ja-JP" altLang="en-US" sz="1200" dirty="0" smtClean="0">
                  <a:latin typeface="HG創英角ｺﾞｼｯｸUB" pitchFamily="49" charset="-128"/>
                  <a:ea typeface="HG創英角ｺﾞｼｯｸUB" pitchFamily="49" charset="-128"/>
                </a:rPr>
                <a:t>包括使用</a:t>
              </a:r>
              <a:endParaRPr kumimoji="1" lang="en-US" altLang="ja-JP" sz="1200" dirty="0" smtClean="0">
                <a:latin typeface="HG創英角ｺﾞｼｯｸUB" pitchFamily="49" charset="-128"/>
                <a:ea typeface="HG創英角ｺﾞｼｯｸUB" pitchFamily="49" charset="-128"/>
              </a:endParaRPr>
            </a:p>
            <a:p>
              <a:pPr algn="ctr"/>
              <a:r>
                <a:rPr kumimoji="1" lang="ja-JP" altLang="en-US" sz="1200" dirty="0" smtClean="0">
                  <a:latin typeface="HG創英角ｺﾞｼｯｸUB" pitchFamily="49" charset="-128"/>
                  <a:ea typeface="HG創英角ｺﾞｼｯｸUB" pitchFamily="49" charset="-128"/>
                </a:rPr>
                <a:t>契　　約</a:t>
              </a:r>
              <a:endParaRPr kumimoji="1" lang="ja-JP" altLang="en-US" sz="1200" dirty="0">
                <a:latin typeface="HG創英角ｺﾞｼｯｸUB" pitchFamily="49" charset="-128"/>
                <a:ea typeface="HG創英角ｺﾞｼｯｸUB" pitchFamily="49" charset="-128"/>
              </a:endParaRPr>
            </a:p>
          </p:txBody>
        </p:sp>
        <p:sp>
          <p:nvSpPr>
            <p:cNvPr id="10" name="左右矢印 9"/>
            <p:cNvSpPr/>
            <p:nvPr/>
          </p:nvSpPr>
          <p:spPr>
            <a:xfrm>
              <a:off x="4444394" y="3501008"/>
              <a:ext cx="781663" cy="144016"/>
            </a:xfrm>
            <a:prstGeom prst="leftRightArrow">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18" name="テキスト ボックス 17"/>
            <p:cNvSpPr txBox="1"/>
            <p:nvPr/>
          </p:nvSpPr>
          <p:spPr>
            <a:xfrm>
              <a:off x="7677381" y="2942355"/>
              <a:ext cx="1440000" cy="253208"/>
            </a:xfrm>
            <a:prstGeom prst="rect">
              <a:avLst/>
            </a:prstGeom>
            <a:solidFill>
              <a:srgbClr val="FDC7DE"/>
            </a:solidFill>
            <a:effectLst>
              <a:outerShdw blurRad="50800" dist="38100" algn="l" rotWithShape="0">
                <a:prstClr val="black">
                  <a:alpha val="40000"/>
                </a:prstClr>
              </a:outerShdw>
            </a:effectLst>
          </p:spPr>
          <p:txBody>
            <a:bodyPr wrap="square" rtlCol="0" anchor="ctr">
              <a:spAutoFit/>
            </a:bodyPr>
            <a:lstStyle/>
            <a:p>
              <a:pPr algn="ctr"/>
              <a:r>
                <a:rPr kumimoji="1" lang="ja-JP" altLang="en-US" sz="1400" dirty="0" smtClean="0">
                  <a:latin typeface="HG創英角ｺﾞｼｯｸUB" pitchFamily="49" charset="-128"/>
                  <a:ea typeface="HG創英角ｺﾞｼｯｸUB" pitchFamily="49" charset="-128"/>
                </a:rPr>
                <a:t>事業者</a:t>
              </a:r>
              <a:endParaRPr kumimoji="1" lang="ja-JP" altLang="en-US" sz="1400" dirty="0">
                <a:latin typeface="HG創英角ｺﾞｼｯｸUB" pitchFamily="49" charset="-128"/>
                <a:ea typeface="HG創英角ｺﾞｼｯｸUB" pitchFamily="49" charset="-128"/>
              </a:endParaRPr>
            </a:p>
          </p:txBody>
        </p:sp>
        <p:sp>
          <p:nvSpPr>
            <p:cNvPr id="5" name="テキスト ボックス 4"/>
            <p:cNvSpPr txBox="1"/>
            <p:nvPr/>
          </p:nvSpPr>
          <p:spPr>
            <a:xfrm>
              <a:off x="2936776" y="2709120"/>
              <a:ext cx="1440000" cy="1800000"/>
            </a:xfrm>
            <a:prstGeom prst="rect">
              <a:avLst/>
            </a:prstGeom>
            <a:solidFill>
              <a:srgbClr val="FFC000"/>
            </a:solidFill>
            <a:effectLst>
              <a:outerShdw blurRad="50800" dist="38100" algn="l" rotWithShape="0">
                <a:prstClr val="black">
                  <a:alpha val="40000"/>
                </a:prstClr>
              </a:outerShdw>
            </a:effectLst>
          </p:spPr>
          <p:txBody>
            <a:bodyPr wrap="square" rtlCol="0" anchor="ctr">
              <a:spAutoFit/>
            </a:bodyPr>
            <a:lstStyle/>
            <a:p>
              <a:pPr algn="ctr"/>
              <a:r>
                <a:rPr kumimoji="1" lang="en-US" altLang="ja-JP" sz="1400" dirty="0" smtClean="0">
                  <a:latin typeface="HG創英角ｺﾞｼｯｸUB" pitchFamily="49" charset="-128"/>
                  <a:ea typeface="HG創英角ｺﾞｼｯｸUB" pitchFamily="49" charset="-128"/>
                </a:rPr>
                <a:t>&lt;</a:t>
              </a:r>
              <a:r>
                <a:rPr kumimoji="1" lang="ja-JP" altLang="en-US" sz="1400" dirty="0" smtClean="0">
                  <a:latin typeface="HG創英角ｺﾞｼｯｸUB" pitchFamily="49" charset="-128"/>
                  <a:ea typeface="HG創英角ｺﾞｼｯｸUB" pitchFamily="49" charset="-128"/>
                </a:rPr>
                <a:t>包括占用</a:t>
              </a:r>
              <a:r>
                <a:rPr kumimoji="1" lang="en-US" altLang="ja-JP" sz="1400" dirty="0" smtClean="0">
                  <a:latin typeface="HG創英角ｺﾞｼｯｸUB" pitchFamily="49" charset="-128"/>
                  <a:ea typeface="HG創英角ｺﾞｼｯｸUB" pitchFamily="49" charset="-128"/>
                </a:rPr>
                <a:t>&gt;</a:t>
              </a:r>
            </a:p>
            <a:p>
              <a:pPr algn="ctr"/>
              <a:r>
                <a:rPr kumimoji="1" lang="ja-JP" altLang="en-US" sz="1400" dirty="0">
                  <a:latin typeface="HG創英角ｺﾞｼｯｸUB" pitchFamily="49" charset="-128"/>
                  <a:ea typeface="HG創英角ｺﾞｼｯｸUB" pitchFamily="49" charset="-128"/>
                </a:rPr>
                <a:t>公的</a:t>
              </a:r>
              <a:r>
                <a:rPr kumimoji="1" lang="ja-JP" altLang="en-US" sz="1400" dirty="0" smtClean="0">
                  <a:latin typeface="HG創英角ｺﾞｼｯｸUB" pitchFamily="49" charset="-128"/>
                  <a:ea typeface="HG創英角ｺﾞｼｯｸUB" pitchFamily="49" charset="-128"/>
                </a:rPr>
                <a:t>機関</a:t>
              </a:r>
              <a:endParaRPr kumimoji="1" lang="en-US" altLang="ja-JP" sz="1400" dirty="0" smtClean="0">
                <a:latin typeface="HG創英角ｺﾞｼｯｸUB" pitchFamily="49" charset="-128"/>
                <a:ea typeface="HG創英角ｺﾞｼｯｸUB" pitchFamily="49" charset="-128"/>
              </a:endParaRPr>
            </a:p>
            <a:p>
              <a:pPr algn="ctr"/>
              <a:r>
                <a:rPr kumimoji="1" lang="ja-JP" altLang="en-US" sz="1400" dirty="0" smtClean="0">
                  <a:latin typeface="HG創英角ｺﾞｼｯｸUB" pitchFamily="49" charset="-128"/>
                  <a:ea typeface="HG創英角ｺﾞｼｯｸUB" pitchFamily="49" charset="-128"/>
                </a:rPr>
                <a:t>（大阪狭山市）</a:t>
              </a:r>
              <a:endParaRPr kumimoji="1" lang="ja-JP" altLang="en-US" sz="1400" dirty="0">
                <a:latin typeface="HG創英角ｺﾞｼｯｸUB" pitchFamily="49" charset="-128"/>
                <a:ea typeface="HG創英角ｺﾞｼｯｸUB" pitchFamily="49" charset="-128"/>
              </a:endParaRPr>
            </a:p>
          </p:txBody>
        </p:sp>
        <p:sp>
          <p:nvSpPr>
            <p:cNvPr id="19" name="テキスト ボックス 18"/>
            <p:cNvSpPr txBox="1"/>
            <p:nvPr/>
          </p:nvSpPr>
          <p:spPr>
            <a:xfrm>
              <a:off x="7677381" y="3461010"/>
              <a:ext cx="1440000" cy="253208"/>
            </a:xfrm>
            <a:prstGeom prst="rect">
              <a:avLst/>
            </a:prstGeom>
            <a:solidFill>
              <a:srgbClr val="FDC7DE"/>
            </a:solidFill>
            <a:effectLst>
              <a:outerShdw blurRad="50800" dist="38100" algn="l" rotWithShape="0">
                <a:prstClr val="black">
                  <a:alpha val="40000"/>
                </a:prstClr>
              </a:outerShdw>
            </a:effectLst>
          </p:spPr>
          <p:txBody>
            <a:bodyPr wrap="square" rtlCol="0" anchor="ctr">
              <a:spAutoFit/>
            </a:bodyPr>
            <a:lstStyle/>
            <a:p>
              <a:pPr algn="ctr"/>
              <a:r>
                <a:rPr kumimoji="1" lang="ja-JP" altLang="en-US" sz="1400" dirty="0">
                  <a:latin typeface="HG創英角ｺﾞｼｯｸUB" pitchFamily="49" charset="-128"/>
                  <a:ea typeface="HG創英角ｺﾞｼｯｸUB" pitchFamily="49" charset="-128"/>
                </a:rPr>
                <a:t>事業者</a:t>
              </a:r>
            </a:p>
          </p:txBody>
        </p:sp>
        <p:sp>
          <p:nvSpPr>
            <p:cNvPr id="20" name="テキスト ボックス 19"/>
            <p:cNvSpPr txBox="1"/>
            <p:nvPr/>
          </p:nvSpPr>
          <p:spPr>
            <a:xfrm>
              <a:off x="7689464" y="4026831"/>
              <a:ext cx="1440000" cy="253208"/>
            </a:xfrm>
            <a:prstGeom prst="rect">
              <a:avLst/>
            </a:prstGeom>
            <a:solidFill>
              <a:srgbClr val="FDC7DE"/>
            </a:solidFill>
            <a:effectLst>
              <a:outerShdw blurRad="50800" dist="38100" algn="l" rotWithShape="0">
                <a:prstClr val="black">
                  <a:alpha val="40000"/>
                </a:prstClr>
              </a:outerShdw>
            </a:effectLst>
          </p:spPr>
          <p:txBody>
            <a:bodyPr wrap="square" rtlCol="0" anchor="ctr">
              <a:spAutoFit/>
            </a:bodyPr>
            <a:lstStyle/>
            <a:p>
              <a:pPr algn="ctr"/>
              <a:r>
                <a:rPr kumimoji="1" lang="ja-JP" altLang="en-US" sz="1400" dirty="0">
                  <a:latin typeface="HG創英角ｺﾞｼｯｸUB" pitchFamily="49" charset="-128"/>
                  <a:ea typeface="HG創英角ｺﾞｼｯｸUB" pitchFamily="49" charset="-128"/>
                </a:rPr>
                <a:t>事業者</a:t>
              </a:r>
            </a:p>
          </p:txBody>
        </p:sp>
        <p:sp>
          <p:nvSpPr>
            <p:cNvPr id="21" name="テキスト ボックス 20"/>
            <p:cNvSpPr txBox="1"/>
            <p:nvPr/>
          </p:nvSpPr>
          <p:spPr>
            <a:xfrm>
              <a:off x="6768175" y="2535287"/>
              <a:ext cx="921129" cy="461665"/>
            </a:xfrm>
            <a:prstGeom prst="rect">
              <a:avLst/>
            </a:prstGeom>
            <a:solidFill>
              <a:schemeClr val="bg1"/>
            </a:solidFill>
          </p:spPr>
          <p:txBody>
            <a:bodyPr wrap="square" rtlCol="0" anchor="ctr">
              <a:spAutoFit/>
            </a:bodyPr>
            <a:lstStyle/>
            <a:p>
              <a:pPr algn="ctr"/>
              <a:r>
                <a:rPr kumimoji="1" lang="ja-JP" altLang="en-US" sz="1200" dirty="0" smtClean="0">
                  <a:latin typeface="HG創英角ｺﾞｼｯｸUB" pitchFamily="49" charset="-128"/>
                  <a:ea typeface="HG創英角ｺﾞｼｯｸUB" pitchFamily="49" charset="-128"/>
                </a:rPr>
                <a:t>個別使用契　　約</a:t>
              </a:r>
              <a:endParaRPr kumimoji="1" lang="ja-JP" altLang="en-US" sz="1200" dirty="0">
                <a:latin typeface="HG創英角ｺﾞｼｯｸUB" pitchFamily="49" charset="-128"/>
                <a:ea typeface="HG創英角ｺﾞｼｯｸUB" pitchFamily="49" charset="-128"/>
              </a:endParaRPr>
            </a:p>
          </p:txBody>
        </p:sp>
        <p:sp>
          <p:nvSpPr>
            <p:cNvPr id="3" name="テキスト ボックス 2"/>
            <p:cNvSpPr txBox="1"/>
            <p:nvPr/>
          </p:nvSpPr>
          <p:spPr>
            <a:xfrm>
              <a:off x="704528" y="2708920"/>
              <a:ext cx="1440000" cy="1800000"/>
            </a:xfrm>
            <a:prstGeom prst="rect">
              <a:avLst/>
            </a:prstGeom>
            <a:solidFill>
              <a:srgbClr val="92D050"/>
            </a:solidFill>
            <a:effectLst>
              <a:outerShdw blurRad="50800" dist="38100" algn="l" rotWithShape="0">
                <a:prstClr val="black">
                  <a:alpha val="40000"/>
                </a:prstClr>
              </a:outerShdw>
            </a:effectLst>
          </p:spPr>
          <p:txBody>
            <a:bodyPr wrap="square" rtlCol="0" anchor="ctr">
              <a:spAutoFit/>
            </a:bodyPr>
            <a:lstStyle/>
            <a:p>
              <a:pPr algn="ctr"/>
              <a:r>
                <a:rPr kumimoji="1" lang="ja-JP" altLang="en-US" sz="1400" dirty="0" smtClean="0">
                  <a:latin typeface="HG創英角ｺﾞｼｯｸUB" pitchFamily="49" charset="-128"/>
                  <a:ea typeface="HG創英角ｺﾞｼｯｸUB" pitchFamily="49" charset="-128"/>
                </a:rPr>
                <a:t>河川管理者</a:t>
              </a:r>
              <a:endParaRPr kumimoji="1" lang="en-US" altLang="ja-JP" sz="1400" dirty="0" smtClean="0">
                <a:latin typeface="HG創英角ｺﾞｼｯｸUB" pitchFamily="49" charset="-128"/>
                <a:ea typeface="HG創英角ｺﾞｼｯｸUB" pitchFamily="49" charset="-128"/>
              </a:endParaRPr>
            </a:p>
            <a:p>
              <a:pPr algn="ctr"/>
              <a:r>
                <a:rPr kumimoji="1" lang="ja-JP" altLang="en-US" sz="1400" dirty="0" smtClean="0">
                  <a:latin typeface="HG創英角ｺﾞｼｯｸUB" pitchFamily="49" charset="-128"/>
                  <a:ea typeface="HG創英角ｺﾞｼｯｸUB" pitchFamily="49" charset="-128"/>
                </a:rPr>
                <a:t>（大阪府）</a:t>
              </a:r>
              <a:endParaRPr kumimoji="1" lang="ja-JP" altLang="en-US" sz="1400" dirty="0">
                <a:latin typeface="HG創英角ｺﾞｼｯｸUB" pitchFamily="49" charset="-128"/>
                <a:ea typeface="HG創英角ｺﾞｼｯｸUB" pitchFamily="49" charset="-128"/>
              </a:endParaRPr>
            </a:p>
          </p:txBody>
        </p:sp>
        <p:sp>
          <p:nvSpPr>
            <p:cNvPr id="6" name="テキスト ボックス 5"/>
            <p:cNvSpPr txBox="1"/>
            <p:nvPr/>
          </p:nvSpPr>
          <p:spPr>
            <a:xfrm>
              <a:off x="5313040" y="2773536"/>
              <a:ext cx="1440000" cy="1671169"/>
            </a:xfrm>
            <a:prstGeom prst="rect">
              <a:avLst/>
            </a:prstGeom>
            <a:solidFill>
              <a:srgbClr val="00B0F0"/>
            </a:solidFill>
            <a:effectLst>
              <a:outerShdw blurRad="50800" dist="38100" algn="l" rotWithShape="0">
                <a:prstClr val="black">
                  <a:alpha val="40000"/>
                </a:prstClr>
              </a:outerShdw>
            </a:effectLst>
          </p:spPr>
          <p:txBody>
            <a:bodyPr wrap="square" rtlCol="0" anchor="ctr">
              <a:spAutoFit/>
            </a:bodyPr>
            <a:lstStyle/>
            <a:p>
              <a:pPr algn="ctr"/>
              <a:endParaRPr kumimoji="1" lang="en-US" altLang="ja-JP" sz="1400" dirty="0" smtClean="0">
                <a:latin typeface="HG創英角ｺﾞｼｯｸUB" pitchFamily="49" charset="-128"/>
                <a:ea typeface="HG創英角ｺﾞｼｯｸUB" pitchFamily="49" charset="-128"/>
              </a:endParaRPr>
            </a:p>
            <a:p>
              <a:pPr algn="ctr"/>
              <a:endParaRPr kumimoji="1" lang="en-US" altLang="ja-JP" sz="1400" dirty="0" smtClean="0">
                <a:latin typeface="HG創英角ｺﾞｼｯｸUB" pitchFamily="49" charset="-128"/>
                <a:ea typeface="HG創英角ｺﾞｼｯｸUB" pitchFamily="49" charset="-128"/>
              </a:endParaRPr>
            </a:p>
            <a:p>
              <a:pPr algn="ctr"/>
              <a:r>
                <a:rPr kumimoji="1" lang="en-US" altLang="ja-JP" sz="1400" dirty="0" smtClean="0">
                  <a:latin typeface="HG創英角ｺﾞｼｯｸUB" pitchFamily="49" charset="-128"/>
                  <a:ea typeface="HG創英角ｺﾞｼｯｸUB" pitchFamily="49" charset="-128"/>
                </a:rPr>
                <a:t>&lt;</a:t>
              </a:r>
              <a:r>
                <a:rPr kumimoji="1" lang="ja-JP" altLang="en-US" sz="1400" dirty="0" smtClean="0">
                  <a:latin typeface="HG創英角ｺﾞｼｯｸUB" pitchFamily="49" charset="-128"/>
                  <a:ea typeface="HG創英角ｺﾞｼｯｸUB" pitchFamily="49" charset="-128"/>
                </a:rPr>
                <a:t>包括使用</a:t>
              </a:r>
              <a:r>
                <a:rPr kumimoji="1" lang="en-US" altLang="ja-JP" sz="1400" dirty="0" smtClean="0">
                  <a:latin typeface="HG創英角ｺﾞｼｯｸUB" pitchFamily="49" charset="-128"/>
                  <a:ea typeface="HG創英角ｺﾞｼｯｸUB" pitchFamily="49" charset="-128"/>
                </a:rPr>
                <a:t>&gt;</a:t>
              </a:r>
            </a:p>
            <a:p>
              <a:pPr algn="ctr"/>
              <a:r>
                <a:rPr kumimoji="1" lang="ja-JP" altLang="en-US" sz="1400" dirty="0" smtClean="0">
                  <a:latin typeface="HG創英角ｺﾞｼｯｸUB" pitchFamily="49" charset="-128"/>
                  <a:ea typeface="HG創英角ｺﾞｼｯｸUB" pitchFamily="49" charset="-128"/>
                </a:rPr>
                <a:t>（仮称）</a:t>
              </a:r>
              <a:endParaRPr kumimoji="1" lang="en-US" altLang="ja-JP" sz="1400" dirty="0" smtClean="0">
                <a:latin typeface="HG創英角ｺﾞｼｯｸUB" pitchFamily="49" charset="-128"/>
                <a:ea typeface="HG創英角ｺﾞｼｯｸUB" pitchFamily="49" charset="-128"/>
              </a:endParaRPr>
            </a:p>
            <a:p>
              <a:pPr algn="ctr"/>
              <a:r>
                <a:rPr kumimoji="1" lang="ja-JP" altLang="en-US" sz="1400" dirty="0" smtClean="0">
                  <a:latin typeface="HG創英角ｺﾞｼｯｸUB" pitchFamily="49" charset="-128"/>
                  <a:ea typeface="HG創英角ｺﾞｼｯｸUB" pitchFamily="49" charset="-128"/>
                </a:rPr>
                <a:t>狭山</a:t>
              </a:r>
              <a:r>
                <a:rPr kumimoji="1" lang="ja-JP" altLang="en-US" sz="1400" dirty="0">
                  <a:latin typeface="HG創英角ｺﾞｼｯｸUB" pitchFamily="49" charset="-128"/>
                  <a:ea typeface="HG創英角ｺﾞｼｯｸUB" pitchFamily="49" charset="-128"/>
                </a:rPr>
                <a:t>池を核</a:t>
              </a:r>
              <a:r>
                <a:rPr kumimoji="1" lang="ja-JP" altLang="en-US" sz="1400" dirty="0" smtClean="0">
                  <a:latin typeface="HG創英角ｺﾞｼｯｸUB" pitchFamily="49" charset="-128"/>
                  <a:ea typeface="HG創英角ｺﾞｼｯｸUB" pitchFamily="49" charset="-128"/>
                </a:rPr>
                <a:t>と</a:t>
              </a:r>
              <a:endParaRPr kumimoji="1" lang="en-US" altLang="ja-JP" sz="1400" dirty="0" smtClean="0">
                <a:latin typeface="HG創英角ｺﾞｼｯｸUB" pitchFamily="49" charset="-128"/>
                <a:ea typeface="HG創英角ｺﾞｼｯｸUB" pitchFamily="49" charset="-128"/>
              </a:endParaRPr>
            </a:p>
            <a:p>
              <a:pPr algn="ctr"/>
              <a:r>
                <a:rPr kumimoji="1" lang="ja-JP" altLang="en-US" sz="1400" dirty="0" smtClean="0">
                  <a:latin typeface="HG創英角ｺﾞｼｯｸUB" pitchFamily="49" charset="-128"/>
                  <a:ea typeface="HG創英角ｺﾞｼｯｸUB" pitchFamily="49" charset="-128"/>
                </a:rPr>
                <a:t>したまちづくり</a:t>
              </a:r>
              <a:endParaRPr kumimoji="1" lang="en-US" altLang="ja-JP" sz="1400" dirty="0" smtClean="0">
                <a:latin typeface="HG創英角ｺﾞｼｯｸUB" pitchFamily="49" charset="-128"/>
                <a:ea typeface="HG創英角ｺﾞｼｯｸUB" pitchFamily="49" charset="-128"/>
              </a:endParaRPr>
            </a:p>
            <a:p>
              <a:pPr algn="ctr"/>
              <a:r>
                <a:rPr kumimoji="1" lang="ja-JP" altLang="en-US" sz="1400" dirty="0" smtClean="0">
                  <a:latin typeface="HG創英角ｺﾞｼｯｸUB" pitchFamily="49" charset="-128"/>
                  <a:ea typeface="HG創英角ｺﾞｼｯｸUB" pitchFamily="49" charset="-128"/>
                </a:rPr>
                <a:t>委員会</a:t>
              </a:r>
              <a:endParaRPr kumimoji="1" lang="en-US" altLang="ja-JP" sz="1400" dirty="0" smtClean="0">
                <a:latin typeface="HG創英角ｺﾞｼｯｸUB" pitchFamily="49" charset="-128"/>
                <a:ea typeface="HG創英角ｺﾞｼｯｸUB" pitchFamily="49" charset="-128"/>
              </a:endParaRPr>
            </a:p>
            <a:p>
              <a:pPr algn="ctr"/>
              <a:endParaRPr kumimoji="1" lang="en-US" altLang="ja-JP" sz="1400" dirty="0">
                <a:latin typeface="HG創英角ｺﾞｼｯｸUB" pitchFamily="49" charset="-128"/>
                <a:ea typeface="HG創英角ｺﾞｼｯｸUB" pitchFamily="49" charset="-128"/>
              </a:endParaRPr>
            </a:p>
            <a:p>
              <a:pPr algn="ctr"/>
              <a:endParaRPr kumimoji="1" lang="ja-JP" altLang="en-US" sz="1400" dirty="0">
                <a:latin typeface="HG創英角ｺﾞｼｯｸUB" pitchFamily="49" charset="-128"/>
                <a:ea typeface="HG創英角ｺﾞｼｯｸUB" pitchFamily="49" charset="-128"/>
              </a:endParaRPr>
            </a:p>
          </p:txBody>
        </p:sp>
        <p:sp>
          <p:nvSpPr>
            <p:cNvPr id="25" name="左右矢印 24"/>
            <p:cNvSpPr/>
            <p:nvPr/>
          </p:nvSpPr>
          <p:spPr>
            <a:xfrm>
              <a:off x="6825208" y="3501008"/>
              <a:ext cx="781663" cy="144016"/>
            </a:xfrm>
            <a:prstGeom prst="leftRightArrow">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26" name="左右矢印 25"/>
            <p:cNvSpPr/>
            <p:nvPr/>
          </p:nvSpPr>
          <p:spPr>
            <a:xfrm>
              <a:off x="6825208" y="4077072"/>
              <a:ext cx="781663" cy="144016"/>
            </a:xfrm>
            <a:prstGeom prst="leftRightArrow">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27" name="左右矢印 26"/>
            <p:cNvSpPr/>
            <p:nvPr/>
          </p:nvSpPr>
          <p:spPr>
            <a:xfrm>
              <a:off x="6825208" y="2996952"/>
              <a:ext cx="781663" cy="144016"/>
            </a:xfrm>
            <a:prstGeom prst="leftRightArrow">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12" name="角丸四角形 11"/>
            <p:cNvSpPr/>
            <p:nvPr/>
          </p:nvSpPr>
          <p:spPr>
            <a:xfrm>
              <a:off x="2864768" y="2348880"/>
              <a:ext cx="6408712" cy="2448272"/>
            </a:xfrm>
            <a:prstGeom prst="roundRect">
              <a:avLst/>
            </a:prstGeom>
            <a:ln w="38100">
              <a:solidFill>
                <a:srgbClr val="FF6633"/>
              </a:solidFill>
              <a:prstDash val="dash"/>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13" name="テキスト ボックス 12"/>
            <p:cNvSpPr txBox="1"/>
            <p:nvPr/>
          </p:nvSpPr>
          <p:spPr>
            <a:xfrm>
              <a:off x="2864768" y="1412776"/>
              <a:ext cx="6408712" cy="369332"/>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lstStyle/>
            <a:p>
              <a:pPr algn="ctr"/>
              <a:r>
                <a:rPr kumimoji="1" lang="ja-JP" altLang="en-US" dirty="0" smtClean="0">
                  <a:latin typeface="HG創英角ｺﾞｼｯｸUB" pitchFamily="49" charset="-128"/>
                  <a:ea typeface="HG創英角ｺﾞｼｯｸUB" pitchFamily="49" charset="-128"/>
                </a:rPr>
                <a:t>大阪府河川水辺の賑わいづくり審議会</a:t>
              </a:r>
              <a:endParaRPr kumimoji="1" lang="ja-JP" altLang="en-US" dirty="0">
                <a:latin typeface="HG創英角ｺﾞｼｯｸUB" pitchFamily="49" charset="-128"/>
                <a:ea typeface="HG創英角ｺﾞｼｯｸUB" pitchFamily="49" charset="-128"/>
              </a:endParaRPr>
            </a:p>
          </p:txBody>
        </p:sp>
        <p:sp>
          <p:nvSpPr>
            <p:cNvPr id="28" name="テキスト ボックス 27"/>
            <p:cNvSpPr txBox="1"/>
            <p:nvPr/>
          </p:nvSpPr>
          <p:spPr>
            <a:xfrm>
              <a:off x="6465168" y="1916832"/>
              <a:ext cx="1215752" cy="276999"/>
            </a:xfrm>
            <a:prstGeom prst="rect">
              <a:avLst/>
            </a:prstGeom>
            <a:solidFill>
              <a:schemeClr val="bg1"/>
            </a:solidFill>
          </p:spPr>
          <p:txBody>
            <a:bodyPr wrap="square" rtlCol="0" anchor="ctr">
              <a:spAutoFit/>
            </a:bodyPr>
            <a:lstStyle/>
            <a:p>
              <a:pPr algn="ctr"/>
              <a:r>
                <a:rPr kumimoji="1" lang="ja-JP" altLang="en-US" sz="1200" dirty="0" smtClean="0">
                  <a:latin typeface="HG創英角ｺﾞｼｯｸUB" pitchFamily="49" charset="-128"/>
                  <a:ea typeface="HG創英角ｺﾞｼｯｸUB" pitchFamily="49" charset="-128"/>
                </a:rPr>
                <a:t>意　見</a:t>
              </a:r>
              <a:endParaRPr kumimoji="1" lang="ja-JP" altLang="en-US" sz="1200" dirty="0">
                <a:latin typeface="HG創英角ｺﾞｼｯｸUB" pitchFamily="49" charset="-128"/>
                <a:ea typeface="HG創英角ｺﾞｼｯｸUB" pitchFamily="49" charset="-128"/>
              </a:endParaRPr>
            </a:p>
          </p:txBody>
        </p:sp>
        <p:sp>
          <p:nvSpPr>
            <p:cNvPr id="11" name="右矢印 10"/>
            <p:cNvSpPr/>
            <p:nvPr/>
          </p:nvSpPr>
          <p:spPr>
            <a:xfrm rot="10800000">
              <a:off x="2180872" y="3356991"/>
              <a:ext cx="683896" cy="144016"/>
            </a:xfrm>
            <a:prstGeom prst="rightArrow">
              <a:avLst/>
            </a:prstGeom>
            <a:solidFill>
              <a:schemeClr val="bg1"/>
            </a:solidFill>
            <a:ln>
              <a:solidFill>
                <a:sysClr val="windowText" lastClr="00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4" name="右矢印 3"/>
            <p:cNvSpPr/>
            <p:nvPr/>
          </p:nvSpPr>
          <p:spPr>
            <a:xfrm>
              <a:off x="2201721" y="3717032"/>
              <a:ext cx="683896" cy="144016"/>
            </a:xfrm>
            <a:prstGeom prst="rightArrow">
              <a:avLst/>
            </a:prstGeom>
            <a:solidFill>
              <a:schemeClr val="bg1"/>
            </a:solidFill>
            <a:ln>
              <a:solidFill>
                <a:sysClr val="windowText" lastClr="00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32" name="テキスト ボックス 31"/>
            <p:cNvSpPr txBox="1"/>
            <p:nvPr/>
          </p:nvSpPr>
          <p:spPr>
            <a:xfrm>
              <a:off x="4376936" y="1927863"/>
              <a:ext cx="1215752" cy="276999"/>
            </a:xfrm>
            <a:prstGeom prst="rect">
              <a:avLst/>
            </a:prstGeom>
            <a:solidFill>
              <a:schemeClr val="bg1"/>
            </a:solidFill>
          </p:spPr>
          <p:txBody>
            <a:bodyPr wrap="square" rtlCol="0" anchor="ctr">
              <a:spAutoFit/>
            </a:bodyPr>
            <a:lstStyle/>
            <a:p>
              <a:pPr algn="ctr"/>
              <a:r>
                <a:rPr kumimoji="1" lang="ja-JP" altLang="en-US" sz="1200" dirty="0" smtClean="0">
                  <a:latin typeface="HG創英角ｺﾞｼｯｸUB" pitchFamily="49" charset="-128"/>
                  <a:ea typeface="HG創英角ｺﾞｼｯｸUB" pitchFamily="49" charset="-128"/>
                </a:rPr>
                <a:t>提　案</a:t>
              </a:r>
              <a:endParaRPr kumimoji="1" lang="ja-JP" altLang="en-US" sz="1200" dirty="0">
                <a:latin typeface="HG創英角ｺﾞｼｯｸUB" pitchFamily="49" charset="-128"/>
                <a:ea typeface="HG創英角ｺﾞｼｯｸUB" pitchFamily="49" charset="-128"/>
              </a:endParaRPr>
            </a:p>
          </p:txBody>
        </p:sp>
        <p:sp>
          <p:nvSpPr>
            <p:cNvPr id="33" name="右矢印 32"/>
            <p:cNvSpPr/>
            <p:nvPr/>
          </p:nvSpPr>
          <p:spPr>
            <a:xfrm rot="16200000">
              <a:off x="5151048" y="2006817"/>
              <a:ext cx="468000" cy="144016"/>
            </a:xfrm>
            <a:prstGeom prst="rightArrow">
              <a:avLst/>
            </a:prstGeom>
            <a:solidFill>
              <a:schemeClr val="bg1"/>
            </a:solidFill>
            <a:ln>
              <a:solidFill>
                <a:sysClr val="windowText" lastClr="00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34" name="右矢印 33"/>
            <p:cNvSpPr/>
            <p:nvPr/>
          </p:nvSpPr>
          <p:spPr>
            <a:xfrm rot="5400000">
              <a:off x="6447192" y="2006816"/>
              <a:ext cx="468000" cy="144016"/>
            </a:xfrm>
            <a:prstGeom prst="rightArrow">
              <a:avLst/>
            </a:prstGeom>
            <a:solidFill>
              <a:schemeClr val="bg1"/>
            </a:solidFill>
            <a:ln>
              <a:solidFill>
                <a:sysClr val="windowText" lastClr="00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grpSp>
      <p:sp>
        <p:nvSpPr>
          <p:cNvPr id="14" name="テキスト ボックス 13"/>
          <p:cNvSpPr txBox="1"/>
          <p:nvPr/>
        </p:nvSpPr>
        <p:spPr>
          <a:xfrm>
            <a:off x="4880992" y="6023029"/>
            <a:ext cx="4392488" cy="461665"/>
          </a:xfrm>
          <a:prstGeom prst="rect">
            <a:avLst/>
          </a:prstGeom>
          <a:noFill/>
        </p:spPr>
        <p:txBody>
          <a:bodyPr wrap="square" rtlCol="0">
            <a:spAutoFit/>
          </a:bodyPr>
          <a:lstStyle/>
          <a:p>
            <a:r>
              <a:rPr kumimoji="1" lang="en-US" altLang="ja-JP" sz="1200" b="1" dirty="0" smtClean="0">
                <a:latin typeface="HGSｺﾞｼｯｸM" panose="020B0600000000000000" pitchFamily="50" charset="-128"/>
                <a:ea typeface="HGSｺﾞｼｯｸM" panose="020B0600000000000000" pitchFamily="50" charset="-128"/>
              </a:rPr>
              <a:t>※</a:t>
            </a:r>
            <a:r>
              <a:rPr kumimoji="1" lang="ja-JP" altLang="en-US" sz="1200" b="1" dirty="0" smtClean="0">
                <a:latin typeface="HGSｺﾞｼｯｸM" panose="020B0600000000000000" pitchFamily="50" charset="-128"/>
                <a:ea typeface="HGSｺﾞｼｯｸM" panose="020B0600000000000000" pitchFamily="50" charset="-128"/>
              </a:rPr>
              <a:t>（仮称）狭山</a:t>
            </a:r>
            <a:r>
              <a:rPr kumimoji="1" lang="ja-JP" altLang="en-US" sz="1200" b="1" dirty="0">
                <a:latin typeface="HGSｺﾞｼｯｸM" panose="020B0600000000000000" pitchFamily="50" charset="-128"/>
                <a:ea typeface="HGSｺﾞｼｯｸM" panose="020B0600000000000000" pitchFamily="50" charset="-128"/>
              </a:rPr>
              <a:t>池を核</a:t>
            </a:r>
            <a:r>
              <a:rPr kumimoji="1" lang="ja-JP" altLang="en-US" sz="1200" b="1" dirty="0" smtClean="0">
                <a:latin typeface="HGSｺﾞｼｯｸM" panose="020B0600000000000000" pitchFamily="50" charset="-128"/>
                <a:ea typeface="HGSｺﾞｼｯｸM" panose="020B0600000000000000" pitchFamily="50" charset="-128"/>
              </a:rPr>
              <a:t>とした</a:t>
            </a:r>
            <a:r>
              <a:rPr kumimoji="1" lang="ja-JP" altLang="en-US" sz="1200" b="1" dirty="0">
                <a:latin typeface="HGSｺﾞｼｯｸM" panose="020B0600000000000000" pitchFamily="50" charset="-128"/>
                <a:ea typeface="HGSｺﾞｼｯｸM" panose="020B0600000000000000" pitchFamily="50" charset="-128"/>
              </a:rPr>
              <a:t>まちづくり</a:t>
            </a:r>
            <a:r>
              <a:rPr kumimoji="1" lang="ja-JP" altLang="en-US" sz="1200" b="1" dirty="0" smtClean="0">
                <a:latin typeface="HGSｺﾞｼｯｸM" panose="020B0600000000000000" pitchFamily="50" charset="-128"/>
                <a:ea typeface="HGSｺﾞｼｯｸM" panose="020B0600000000000000" pitchFamily="50" charset="-128"/>
              </a:rPr>
              <a:t>委員会には、地区長会代表などが参画し、地元の総意をもって事業決定を行う</a:t>
            </a:r>
            <a:endParaRPr kumimoji="1" lang="ja-JP" altLang="en-US" b="1" dirty="0">
              <a:latin typeface="HGSｺﾞｼｯｸM" panose="020B0600000000000000" pitchFamily="50" charset="-128"/>
              <a:ea typeface="HGSｺﾞｼｯｸM" panose="020B0600000000000000" pitchFamily="50" charset="-128"/>
            </a:endParaRPr>
          </a:p>
        </p:txBody>
      </p:sp>
      <p:sp>
        <p:nvSpPr>
          <p:cNvPr id="17" name="スライド番号プレースホルダー 16"/>
          <p:cNvSpPr>
            <a:spLocks noGrp="1"/>
          </p:cNvSpPr>
          <p:nvPr>
            <p:ph type="sldNum" sz="quarter" idx="11"/>
          </p:nvPr>
        </p:nvSpPr>
        <p:spPr/>
        <p:txBody>
          <a:bodyPr/>
          <a:lstStyle/>
          <a:p>
            <a:fld id="{538D8650-1B90-4D75-98C0-310BA8AC8DB7}" type="slidenum">
              <a:rPr lang="ja-JP" altLang="en-US" smtClean="0"/>
              <a:pPr/>
              <a:t>19</a:t>
            </a:fld>
            <a:endParaRPr lang="en-US" altLang="ja-JP" dirty="0"/>
          </a:p>
        </p:txBody>
      </p:sp>
    </p:spTree>
    <p:extLst>
      <p:ext uri="{BB962C8B-B14F-4D97-AF65-F5344CB8AC3E}">
        <p14:creationId xmlns:p14="http://schemas.microsoft.com/office/powerpoint/2010/main" val="13216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20552" y="764704"/>
            <a:ext cx="6408712" cy="864096"/>
          </a:xfrm>
        </p:spPr>
        <p:txBody>
          <a:bodyPr/>
          <a:lstStyle/>
          <a:p>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河川敷地占用許可準則に基づく都市・地域再生等利用区域の指定</a:t>
            </a:r>
            <a:r>
              <a:rPr lang="ja-JP" altLang="en-US" sz="2400" dirty="0" smtClean="0">
                <a:latin typeface="HGP創英角ｺﾞｼｯｸUB" panose="020B0900000000000000" pitchFamily="50" charset="-128"/>
                <a:ea typeface="HGP創英角ｺﾞｼｯｸUB" panose="020B0900000000000000" pitchFamily="50" charset="-128"/>
              </a:rPr>
              <a:t>に</a:t>
            </a:r>
            <a:r>
              <a:rPr lang="ja-JP" altLang="en-US" sz="24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伴う出店条件</a:t>
            </a:r>
          </a:p>
        </p:txBody>
      </p:sp>
      <p:sp>
        <p:nvSpPr>
          <p:cNvPr id="7" name="コンテンツ プレースホルダー 2"/>
          <p:cNvSpPr txBox="1">
            <a:spLocks/>
          </p:cNvSpPr>
          <p:nvPr/>
        </p:nvSpPr>
        <p:spPr bwMode="auto">
          <a:xfrm>
            <a:off x="848544" y="1484784"/>
            <a:ext cx="8424936" cy="5040560"/>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9pPr>
          </a:lstStyle>
          <a:p>
            <a:endParaRPr lang="en-US" altLang="ja-JP" sz="2400" b="1" dirty="0" smtClean="0">
              <a:latin typeface="HG丸ｺﾞｼｯｸM-PRO" pitchFamily="50" charset="-128"/>
              <a:ea typeface="HG丸ｺﾞｼｯｸM-PRO" pitchFamily="50" charset="-128"/>
            </a:endParaRPr>
          </a:p>
          <a:p>
            <a:r>
              <a:rPr lang="ja-JP" altLang="en-US" sz="2400" b="1" dirty="0" smtClean="0">
                <a:latin typeface="HG丸ｺﾞｼｯｸM-PRO" pitchFamily="50" charset="-128"/>
                <a:ea typeface="HG丸ｺﾞｼｯｸM-PRO" pitchFamily="50" charset="-128"/>
              </a:rPr>
              <a:t>狭山</a:t>
            </a:r>
            <a:r>
              <a:rPr lang="ja-JP" altLang="en-US" sz="2400" b="1" dirty="0">
                <a:latin typeface="HG丸ｺﾞｼｯｸM-PRO" pitchFamily="50" charset="-128"/>
                <a:ea typeface="HG丸ｺﾞｼｯｸM-PRO" pitchFamily="50" charset="-128"/>
              </a:rPr>
              <a:t>池の魅力を発信するための事業であり、その主旨に賛同</a:t>
            </a:r>
            <a:r>
              <a:rPr lang="ja-JP" altLang="en-US" sz="2400" b="1" dirty="0" smtClean="0">
                <a:latin typeface="HG丸ｺﾞｼｯｸM-PRO" pitchFamily="50" charset="-128"/>
                <a:ea typeface="HG丸ｺﾞｼｯｸM-PRO" pitchFamily="50" charset="-128"/>
              </a:rPr>
              <a:t>した事</a:t>
            </a:r>
            <a:r>
              <a:rPr lang="ja-JP" altLang="en-US" sz="2400" b="1" dirty="0">
                <a:latin typeface="HG丸ｺﾞｼｯｸM-PRO" pitchFamily="50" charset="-128"/>
                <a:ea typeface="HG丸ｺﾞｼｯｸM-PRO" pitchFamily="50" charset="-128"/>
              </a:rPr>
              <a:t>業者であること</a:t>
            </a:r>
            <a:r>
              <a:rPr lang="ja-JP" altLang="en-US" sz="2400" b="1" dirty="0" smtClean="0">
                <a:latin typeface="HG丸ｺﾞｼｯｸM-PRO" pitchFamily="50" charset="-128"/>
                <a:ea typeface="HG丸ｺﾞｼｯｸM-PRO" pitchFamily="50" charset="-128"/>
              </a:rPr>
              <a:t>。</a:t>
            </a:r>
            <a:endParaRPr lang="en-US" altLang="ja-JP" sz="2400" b="1" dirty="0" smtClean="0">
              <a:latin typeface="HG丸ｺﾞｼｯｸM-PRO" pitchFamily="50" charset="-128"/>
              <a:ea typeface="HG丸ｺﾞｼｯｸM-PRO" pitchFamily="50" charset="-128"/>
            </a:endParaRPr>
          </a:p>
          <a:p>
            <a:endParaRPr lang="en-US" altLang="ja-JP" sz="2400" b="1" dirty="0" smtClean="0">
              <a:latin typeface="HG丸ｺﾞｼｯｸM-PRO" pitchFamily="50" charset="-128"/>
              <a:ea typeface="HG丸ｺﾞｼｯｸM-PRO" pitchFamily="50" charset="-128"/>
            </a:endParaRPr>
          </a:p>
          <a:p>
            <a:r>
              <a:rPr lang="ja-JP" altLang="en-US" sz="2400" b="1" dirty="0" smtClean="0">
                <a:latin typeface="HG丸ｺﾞｼｯｸM-PRO" pitchFamily="50" charset="-128"/>
                <a:ea typeface="HG丸ｺﾞｼｯｸM-PRO" pitchFamily="50" charset="-128"/>
              </a:rPr>
              <a:t>大阪狭山市</a:t>
            </a:r>
            <a:r>
              <a:rPr lang="ja-JP" altLang="en-US" sz="2400" b="1" dirty="0">
                <a:latin typeface="HG丸ｺﾞｼｯｸM-PRO" pitchFamily="50" charset="-128"/>
                <a:ea typeface="HG丸ｺﾞｼｯｸM-PRO" pitchFamily="50" charset="-128"/>
              </a:rPr>
              <a:t>が承認した事業者であること</a:t>
            </a:r>
            <a:r>
              <a:rPr lang="ja-JP" altLang="en-US" sz="2400" b="1" dirty="0" smtClean="0">
                <a:latin typeface="HG丸ｺﾞｼｯｸM-PRO" pitchFamily="50" charset="-128"/>
                <a:ea typeface="HG丸ｺﾞｼｯｸM-PRO" pitchFamily="50" charset="-128"/>
              </a:rPr>
              <a:t>。</a:t>
            </a:r>
            <a:endParaRPr lang="en-US" altLang="ja-JP" sz="2400" b="1" dirty="0" smtClean="0">
              <a:latin typeface="HG丸ｺﾞｼｯｸM-PRO" pitchFamily="50" charset="-128"/>
              <a:ea typeface="HG丸ｺﾞｼｯｸM-PRO" pitchFamily="50" charset="-128"/>
            </a:endParaRPr>
          </a:p>
          <a:p>
            <a:endParaRPr lang="en-US" altLang="ja-JP" sz="2400" b="1" dirty="0" smtClean="0">
              <a:latin typeface="HG丸ｺﾞｼｯｸM-PRO" pitchFamily="50" charset="-128"/>
              <a:ea typeface="HG丸ｺﾞｼｯｸM-PRO" pitchFamily="50" charset="-128"/>
            </a:endParaRPr>
          </a:p>
          <a:p>
            <a:r>
              <a:rPr lang="ja-JP" altLang="ja-JP" sz="2400" b="1" dirty="0" smtClean="0">
                <a:latin typeface="HG丸ｺﾞｼｯｸM-PRO" pitchFamily="50" charset="-128"/>
                <a:ea typeface="HG丸ｺﾞｼｯｸM-PRO" pitchFamily="50" charset="-128"/>
              </a:rPr>
              <a:t>狭山</a:t>
            </a:r>
            <a:r>
              <a:rPr lang="ja-JP" altLang="ja-JP" sz="2400" b="1" dirty="0">
                <a:latin typeface="HG丸ｺﾞｼｯｸM-PRO" pitchFamily="50" charset="-128"/>
                <a:ea typeface="HG丸ｺﾞｼｯｸM-PRO" pitchFamily="50" charset="-128"/>
              </a:rPr>
              <a:t>池の付加価値が高まり、狭山池を核と</a:t>
            </a:r>
            <a:r>
              <a:rPr lang="ja-JP" altLang="ja-JP" sz="2400" b="1" dirty="0" smtClean="0">
                <a:latin typeface="HG丸ｺﾞｼｯｸM-PRO" pitchFamily="50" charset="-128"/>
                <a:ea typeface="HG丸ｺﾞｼｯｸM-PRO" pitchFamily="50" charset="-128"/>
              </a:rPr>
              <a:t>した事業</a:t>
            </a:r>
            <a:r>
              <a:rPr lang="ja-JP" altLang="en-US" sz="2400" b="1" dirty="0" smtClean="0">
                <a:latin typeface="HG丸ｺﾞｼｯｸM-PRO" pitchFamily="50" charset="-128"/>
                <a:ea typeface="HG丸ｺﾞｼｯｸM-PRO" pitchFamily="50" charset="-128"/>
              </a:rPr>
              <a:t>を</a:t>
            </a:r>
            <a:r>
              <a:rPr lang="ja-JP" altLang="ja-JP" sz="2400" b="1" dirty="0" smtClean="0">
                <a:latin typeface="HG丸ｺﾞｼｯｸM-PRO" pitchFamily="50" charset="-128"/>
                <a:ea typeface="HG丸ｺﾞｼｯｸM-PRO" pitchFamily="50" charset="-128"/>
              </a:rPr>
              <a:t>、</a:t>
            </a:r>
            <a:r>
              <a:rPr lang="ja-JP" altLang="ja-JP" sz="2400" b="1" dirty="0">
                <a:latin typeface="HG丸ｺﾞｼｯｸM-PRO" pitchFamily="50" charset="-128"/>
                <a:ea typeface="HG丸ｺﾞｼｯｸM-PRO" pitchFamily="50" charset="-128"/>
              </a:rPr>
              <a:t>継続して</a:t>
            </a:r>
            <a:r>
              <a:rPr lang="ja-JP" altLang="ja-JP" sz="2400" b="1" dirty="0" smtClean="0">
                <a:latin typeface="HG丸ｺﾞｼｯｸM-PRO" pitchFamily="50" charset="-128"/>
                <a:ea typeface="HG丸ｺﾞｼｯｸM-PRO" pitchFamily="50" charset="-128"/>
              </a:rPr>
              <a:t>行</a:t>
            </a:r>
            <a:r>
              <a:rPr lang="ja-JP" altLang="en-US" sz="2400" b="1" dirty="0" smtClean="0">
                <a:latin typeface="HG丸ｺﾞｼｯｸM-PRO" pitchFamily="50" charset="-128"/>
                <a:ea typeface="HG丸ｺﾞｼｯｸM-PRO" pitchFamily="50" charset="-128"/>
              </a:rPr>
              <a:t>なう</a:t>
            </a:r>
            <a:r>
              <a:rPr lang="ja-JP" altLang="ja-JP" sz="2400" b="1" dirty="0" smtClean="0">
                <a:latin typeface="HG丸ｺﾞｼｯｸM-PRO" pitchFamily="50" charset="-128"/>
                <a:ea typeface="HG丸ｺﾞｼｯｸM-PRO" pitchFamily="50" charset="-128"/>
              </a:rPr>
              <a:t>見込み</a:t>
            </a:r>
            <a:r>
              <a:rPr lang="ja-JP" altLang="ja-JP" sz="2400" b="1" dirty="0">
                <a:latin typeface="HG丸ｺﾞｼｯｸM-PRO" pitchFamily="50" charset="-128"/>
                <a:ea typeface="HG丸ｺﾞｼｯｸM-PRO" pitchFamily="50" charset="-128"/>
              </a:rPr>
              <a:t>がある</a:t>
            </a:r>
            <a:r>
              <a:rPr lang="ja-JP" altLang="ja-JP" sz="2400" b="1" dirty="0" smtClean="0">
                <a:latin typeface="HG丸ｺﾞｼｯｸM-PRO" pitchFamily="50" charset="-128"/>
                <a:ea typeface="HG丸ｺﾞｼｯｸM-PRO" pitchFamily="50" charset="-128"/>
              </a:rPr>
              <a:t>こと</a:t>
            </a:r>
            <a:r>
              <a:rPr lang="ja-JP" altLang="en-US" sz="2400" b="1" dirty="0" smtClean="0">
                <a:latin typeface="HG丸ｺﾞｼｯｸM-PRO" pitchFamily="50" charset="-128"/>
                <a:ea typeface="HG丸ｺﾞｼｯｸM-PRO" pitchFamily="50" charset="-128"/>
              </a:rPr>
              <a:t>。</a:t>
            </a:r>
            <a:endParaRPr lang="en-US" altLang="ja-JP" sz="2400" b="1" dirty="0" smtClean="0">
              <a:latin typeface="HG丸ｺﾞｼｯｸM-PRO" pitchFamily="50" charset="-128"/>
              <a:ea typeface="HG丸ｺﾞｼｯｸM-PRO" pitchFamily="50" charset="-128"/>
            </a:endParaRPr>
          </a:p>
          <a:p>
            <a:pPr marL="0" indent="0">
              <a:buNone/>
            </a:pPr>
            <a:endParaRPr lang="en-US" altLang="ja-JP" sz="2400" b="1" dirty="0" smtClean="0">
              <a:latin typeface="HG丸ｺﾞｼｯｸM-PRO" pitchFamily="50" charset="-128"/>
              <a:ea typeface="HG丸ｺﾞｼｯｸM-PRO" pitchFamily="50" charset="-128"/>
            </a:endParaRPr>
          </a:p>
          <a:p>
            <a:r>
              <a:rPr lang="ja-JP" altLang="en-US" sz="2400" b="1" dirty="0" smtClean="0">
                <a:latin typeface="HG丸ｺﾞｼｯｸM-PRO" pitchFamily="50" charset="-128"/>
                <a:ea typeface="HG丸ｺﾞｼｯｸM-PRO" pitchFamily="50" charset="-128"/>
              </a:rPr>
              <a:t>狭山池は国の史跡指定を受けているため、事業実施については関係法令を順守し、包括占用者（大阪狭山市）と協議すること。</a:t>
            </a:r>
            <a:endParaRPr lang="en-US" altLang="ja-JP" sz="2400" b="1" dirty="0" smtClean="0">
              <a:latin typeface="HG丸ｺﾞｼｯｸM-PRO" pitchFamily="50" charset="-128"/>
              <a:ea typeface="HG丸ｺﾞｼｯｸM-PRO" pitchFamily="50" charset="-128"/>
            </a:endParaRPr>
          </a:p>
          <a:p>
            <a:pPr marL="0" indent="0">
              <a:buNone/>
            </a:pPr>
            <a:endParaRPr lang="ja-JP" altLang="ja-JP" sz="2400" b="1" dirty="0">
              <a:latin typeface="HG丸ｺﾞｼｯｸM-PRO" pitchFamily="50" charset="-128"/>
              <a:ea typeface="HG丸ｺﾞｼｯｸM-PRO" pitchFamily="50" charset="-128"/>
            </a:endParaRPr>
          </a:p>
          <a:p>
            <a:pPr marL="0" indent="0" fontAlgn="auto">
              <a:spcAft>
                <a:spcPts val="0"/>
              </a:spcAft>
              <a:buClrTx/>
              <a:buSzTx/>
              <a:buFont typeface="Wingdings" pitchFamily="2" charset="2"/>
              <a:buNone/>
            </a:pPr>
            <a:endParaRPr kumimoji="0" lang="en-US" altLang="ja-JP" sz="2400" b="1" kern="1200" dirty="0" smtClean="0">
              <a:solidFill>
                <a:prstClr val="black"/>
              </a:solidFill>
              <a:latin typeface="HG丸ｺﾞｼｯｸM-PRO" pitchFamily="50" charset="-128"/>
              <a:ea typeface="HG丸ｺﾞｼｯｸM-PRO" pitchFamily="50" charset="-128"/>
            </a:endParaRPr>
          </a:p>
        </p:txBody>
      </p:sp>
      <p:sp>
        <p:nvSpPr>
          <p:cNvPr id="3" name="スライド番号プレースホルダー 2"/>
          <p:cNvSpPr>
            <a:spLocks noGrp="1"/>
          </p:cNvSpPr>
          <p:nvPr>
            <p:ph type="sldNum" sz="quarter" idx="11"/>
          </p:nvPr>
        </p:nvSpPr>
        <p:spPr/>
        <p:txBody>
          <a:bodyPr/>
          <a:lstStyle/>
          <a:p>
            <a:fld id="{538D8650-1B90-4D75-98C0-310BA8AC8DB7}" type="slidenum">
              <a:rPr lang="ja-JP" altLang="en-US" smtClean="0"/>
              <a:pPr/>
              <a:t>20</a:t>
            </a:fld>
            <a:endParaRPr lang="en-US" altLang="ja-JP" dirty="0"/>
          </a:p>
        </p:txBody>
      </p:sp>
    </p:spTree>
    <p:extLst>
      <p:ext uri="{BB962C8B-B14F-4D97-AF65-F5344CB8AC3E}">
        <p14:creationId xmlns:p14="http://schemas.microsoft.com/office/powerpoint/2010/main" val="407414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76536" y="764784"/>
            <a:ext cx="8424935" cy="720000"/>
          </a:xfrm>
        </p:spPr>
        <p:txBody>
          <a:bodyPr/>
          <a:lstStyle/>
          <a:p>
            <a:r>
              <a:rPr lang="ja-JP" altLang="en-US" sz="2400" dirty="0" smtClean="0">
                <a:latin typeface="HGP創英角ｺﾞｼｯｸUB" panose="020B0900000000000000" pitchFamily="50" charset="-128"/>
                <a:ea typeface="HGP創英角ｺﾞｼｯｸUB" panose="020B0900000000000000" pitchFamily="50" charset="-128"/>
              </a:rPr>
              <a:t>（仮称）狭山</a:t>
            </a:r>
            <a:r>
              <a:rPr lang="ja-JP" altLang="en-US" sz="2400" dirty="0">
                <a:latin typeface="HGP創英角ｺﾞｼｯｸUB" panose="020B0900000000000000" pitchFamily="50" charset="-128"/>
                <a:ea typeface="HGP創英角ｺﾞｼｯｸUB" panose="020B0900000000000000" pitchFamily="50" charset="-128"/>
              </a:rPr>
              <a:t>池を核としたまちづくり委員会</a:t>
            </a:r>
            <a:r>
              <a:rPr lang="ja-JP" altLang="en-US" sz="2400" dirty="0" smtClean="0">
                <a:latin typeface="HGP創英角ｺﾞｼｯｸUB" panose="020B0900000000000000" pitchFamily="50" charset="-128"/>
                <a:ea typeface="HGP創英角ｺﾞｼｯｸUB" panose="020B0900000000000000" pitchFamily="50" charset="-128"/>
              </a:rPr>
              <a:t>の設置（案）</a:t>
            </a:r>
            <a:endParaRPr lang="ja-JP" altLang="en-US" sz="2400" u="sng" dirty="0">
              <a:latin typeface="HGP創英角ｺﾞｼｯｸUB" panose="020B0900000000000000" pitchFamily="50" charset="-128"/>
              <a:ea typeface="HGP創英角ｺﾞｼｯｸUB" panose="020B0900000000000000" pitchFamily="50" charset="-128"/>
            </a:endParaRPr>
          </a:p>
        </p:txBody>
      </p:sp>
      <p:sp>
        <p:nvSpPr>
          <p:cNvPr id="25" name="テキスト ボックス 24"/>
          <p:cNvSpPr txBox="1"/>
          <p:nvPr/>
        </p:nvSpPr>
        <p:spPr>
          <a:xfrm>
            <a:off x="488504" y="1650280"/>
            <a:ext cx="4464496" cy="4401205"/>
          </a:xfrm>
          <a:prstGeom prst="rect">
            <a:avLst/>
          </a:prstGeom>
          <a:noFill/>
        </p:spPr>
        <p:txBody>
          <a:bodyPr wrap="square" rtlCol="0">
            <a:spAutoFit/>
          </a:bodyPr>
          <a:lstStyle/>
          <a:p>
            <a:pPr>
              <a:lnSpc>
                <a:spcPts val="1600"/>
              </a:lnSpc>
            </a:pPr>
            <a:r>
              <a:rPr kumimoji="1" lang="ja-JP" altLang="en-US" sz="1200" dirty="0" smtClean="0">
                <a:latin typeface="HGSｺﾞｼｯｸM" panose="020B0600000000000000" pitchFamily="50" charset="-128"/>
                <a:ea typeface="HGSｺﾞｼｯｸM" panose="020B0600000000000000" pitchFamily="50" charset="-128"/>
              </a:rPr>
              <a:t>◆構　成</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smtClean="0">
                <a:latin typeface="HGSｺﾞｼｯｸM" panose="020B0600000000000000" pitchFamily="50" charset="-128"/>
                <a:ea typeface="HGSｺﾞｼｯｸM" panose="020B0600000000000000" pitchFamily="50" charset="-128"/>
              </a:rPr>
              <a:t>　　狭山池まつり実行委員会</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大阪狭山市地区長会</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大阪狭山市商工会　</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狭山池土地改良区</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南海電気鉄道株式会社</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大阪狭山市文化振興事業団</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smtClean="0">
                <a:latin typeface="HGSｺﾞｼｯｸM" panose="020B0600000000000000" pitchFamily="50" charset="-128"/>
                <a:ea typeface="HGSｺﾞｼｯｸM" panose="020B0600000000000000" pitchFamily="50" charset="-128"/>
              </a:rPr>
              <a:t>◆設置目的</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smtClean="0">
                <a:latin typeface="HGSｺﾞｼｯｸM" panose="020B0600000000000000" pitchFamily="50" charset="-128"/>
                <a:ea typeface="HGSｺﾞｼｯｸM" panose="020B0600000000000000" pitchFamily="50" charset="-128"/>
              </a:rPr>
              <a:t>　</a:t>
            </a: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大阪狭山市のシンボル「狭山池」を核としたまちの活性化　　</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に資する事業や提案などを行うほか、</a:t>
            </a:r>
            <a:r>
              <a:rPr kumimoji="1" lang="ja-JP" altLang="en-US" sz="1200" dirty="0">
                <a:latin typeface="HGSｺﾞｼｯｸM" panose="020B0600000000000000" pitchFamily="50" charset="-128"/>
                <a:ea typeface="HGSｺﾞｼｯｸM" panose="020B0600000000000000" pitchFamily="50" charset="-128"/>
              </a:rPr>
              <a:t>水辺空間を</a:t>
            </a:r>
            <a:r>
              <a:rPr kumimoji="1" lang="ja-JP" altLang="en-US" sz="1200" dirty="0" smtClean="0">
                <a:latin typeface="HGSｺﾞｼｯｸM" panose="020B0600000000000000" pitchFamily="50" charset="-128"/>
                <a:ea typeface="HGSｺﾞｼｯｸM" panose="020B0600000000000000" pitchFamily="50" charset="-128"/>
              </a:rPr>
              <a:t>活かした</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賑わいの創出や大阪狭山市の魅力あるまちづくりに</a:t>
            </a:r>
            <a:r>
              <a:rPr kumimoji="1" lang="ja-JP" altLang="en-US" sz="1200" dirty="0">
                <a:latin typeface="HGSｺﾞｼｯｸM" panose="020B0600000000000000" pitchFamily="50" charset="-128"/>
                <a:ea typeface="HGSｺﾞｼｯｸM" panose="020B0600000000000000" pitchFamily="50" charset="-128"/>
              </a:rPr>
              <a:t>寄</a:t>
            </a:r>
            <a:r>
              <a:rPr kumimoji="1" lang="ja-JP" altLang="en-US" sz="1200" dirty="0" smtClean="0">
                <a:latin typeface="HGSｺﾞｼｯｸM" panose="020B0600000000000000" pitchFamily="50" charset="-128"/>
                <a:ea typeface="HGSｺﾞｼｯｸM" panose="020B0600000000000000" pitchFamily="50" charset="-128"/>
              </a:rPr>
              <a:t>与す</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a:t>
            </a:r>
            <a:r>
              <a:rPr kumimoji="1" lang="ja-JP" altLang="en-US" sz="1200" dirty="0" err="1" smtClean="0">
                <a:latin typeface="HGSｺﾞｼｯｸM" panose="020B0600000000000000" pitchFamily="50" charset="-128"/>
                <a:ea typeface="HGSｺﾞｼｯｸM" panose="020B0600000000000000" pitchFamily="50" charset="-128"/>
              </a:rPr>
              <a:t>る</a:t>
            </a:r>
            <a:r>
              <a:rPr kumimoji="1" lang="ja-JP" altLang="en-US" sz="1200" dirty="0" smtClean="0">
                <a:latin typeface="HGSｺﾞｼｯｸM" panose="020B0600000000000000" pitchFamily="50" charset="-128"/>
                <a:ea typeface="HGSｺﾞｼｯｸM" panose="020B0600000000000000" pitchFamily="50" charset="-128"/>
              </a:rPr>
              <a:t>多様な活動に継続的</a:t>
            </a:r>
            <a:r>
              <a:rPr kumimoji="1" lang="ja-JP" altLang="en-US" sz="1200" dirty="0">
                <a:latin typeface="HGSｺﾞｼｯｸM" panose="020B0600000000000000" pitchFamily="50" charset="-128"/>
                <a:ea typeface="HGSｺﾞｼｯｸM" panose="020B0600000000000000" pitchFamily="50" charset="-128"/>
              </a:rPr>
              <a:t>に取組む</a:t>
            </a:r>
            <a:endParaRPr kumimoji="1" lang="en-US" altLang="ja-JP" sz="1200" dirty="0">
              <a:latin typeface="HGSｺﾞｼｯｸM" panose="020B0600000000000000" pitchFamily="50" charset="-128"/>
              <a:ea typeface="HGSｺﾞｼｯｸM" panose="020B0600000000000000" pitchFamily="50" charset="-128"/>
            </a:endParaRPr>
          </a:p>
          <a:p>
            <a:pPr>
              <a:lnSpc>
                <a:spcPts val="1600"/>
              </a:lnSpc>
            </a:pP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smtClean="0">
                <a:latin typeface="HGSｺﾞｼｯｸM" panose="020B0600000000000000" pitchFamily="50" charset="-128"/>
                <a:ea typeface="HGSｺﾞｼｯｸM" panose="020B0600000000000000" pitchFamily="50" charset="-128"/>
              </a:rPr>
              <a:t>◆活動内容</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・大阪狭山市の活性化に関する検討・提言</a:t>
            </a:r>
            <a:endParaRPr kumimoji="1" lang="en-US" altLang="ja-JP" sz="1200" dirty="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狭山池を核とした、地域経済と地域の活性化</a:t>
            </a:r>
            <a:endParaRPr kumimoji="1" lang="en-US" altLang="ja-JP" sz="1200" dirty="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smtClean="0">
                <a:latin typeface="HGSｺﾞｼｯｸM" panose="020B0600000000000000" pitchFamily="50" charset="-128"/>
                <a:ea typeface="HGSｺﾞｼｯｸM" panose="020B0600000000000000" pitchFamily="50" charset="-128"/>
              </a:rPr>
              <a:t>　・包括使用に係る具体的な検討</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smtClean="0">
                <a:latin typeface="HGSｺﾞｼｯｸM" panose="020B0600000000000000" pitchFamily="50" charset="-128"/>
                <a:ea typeface="HGSｺﾞｼｯｸM" panose="020B0600000000000000" pitchFamily="50" charset="-128"/>
              </a:rPr>
              <a:t>　・狭山池の活用法の検討</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smtClean="0">
                <a:latin typeface="HGSｺﾞｼｯｸM" panose="020B0600000000000000" pitchFamily="50" charset="-128"/>
                <a:ea typeface="HGSｺﾞｼｯｸM" panose="020B0600000000000000" pitchFamily="50" charset="-128"/>
              </a:rPr>
              <a:t>　・活動部会の設置</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smtClean="0">
                <a:latin typeface="HGSｺﾞｼｯｸM" panose="020B0600000000000000" pitchFamily="50" charset="-128"/>
                <a:ea typeface="HGSｺﾞｼｯｸM" panose="020B0600000000000000" pitchFamily="50" charset="-128"/>
              </a:rPr>
              <a:t>　・その他</a:t>
            </a:r>
            <a:endParaRPr kumimoji="1" lang="en-US" altLang="ja-JP" sz="1200" dirty="0" smtClean="0">
              <a:latin typeface="HGSｺﾞｼｯｸM" panose="020B0600000000000000" pitchFamily="50" charset="-128"/>
              <a:ea typeface="HGSｺﾞｼｯｸM" panose="020B0600000000000000" pitchFamily="50" charset="-128"/>
            </a:endParaRPr>
          </a:p>
        </p:txBody>
      </p:sp>
      <p:sp>
        <p:nvSpPr>
          <p:cNvPr id="6" name="テキスト ボックス 5"/>
          <p:cNvSpPr txBox="1"/>
          <p:nvPr/>
        </p:nvSpPr>
        <p:spPr>
          <a:xfrm>
            <a:off x="4953000" y="1650280"/>
            <a:ext cx="4398750" cy="2964914"/>
          </a:xfrm>
          <a:prstGeom prst="rect">
            <a:avLst/>
          </a:prstGeom>
          <a:noFill/>
        </p:spPr>
        <p:txBody>
          <a:bodyPr wrap="square" rtlCol="0">
            <a:spAutoFit/>
          </a:bodyPr>
          <a:lstStyle/>
          <a:p>
            <a:pPr>
              <a:lnSpc>
                <a:spcPts val="1600"/>
              </a:lnSpc>
            </a:pPr>
            <a:r>
              <a:rPr kumimoji="1" lang="ja-JP" altLang="en-US" sz="1200" dirty="0" smtClean="0">
                <a:latin typeface="HGSｺﾞｼｯｸM" panose="020B0600000000000000" pitchFamily="50" charset="-128"/>
                <a:ea typeface="HGSｺﾞｼｯｸM" panose="020B0600000000000000" pitchFamily="50" charset="-128"/>
              </a:rPr>
              <a:t>◆実施活動</a:t>
            </a:r>
            <a:r>
              <a:rPr kumimoji="1" lang="ja-JP" altLang="en-US" sz="1200" dirty="0">
                <a:latin typeface="HGSｺﾞｼｯｸM" panose="020B0600000000000000" pitchFamily="50" charset="-128"/>
                <a:ea typeface="HGSｺﾞｼｯｸM" panose="020B0600000000000000" pitchFamily="50" charset="-128"/>
              </a:rPr>
              <a:t>部会</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１　狭山池「池の駅」事業部会</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①民間委託によるカフェ機能</a:t>
            </a:r>
            <a:endParaRPr kumimoji="1" lang="en-US" altLang="ja-JP" sz="1200" dirty="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smtClean="0">
                <a:latin typeface="HGSｺﾞｼｯｸM" panose="020B0600000000000000" pitchFamily="50" charset="-128"/>
                <a:ea typeface="HGSｺﾞｼｯｸM" panose="020B0600000000000000" pitchFamily="50" charset="-128"/>
              </a:rPr>
              <a:t>　　②インフォメーション＆テラス機能（施設管理）</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③団体・事業者への中間支援機能</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④管理機能（ＡＥＤ・通信等）ほか</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２　</a:t>
            </a:r>
            <a:r>
              <a:rPr kumimoji="1" lang="ja-JP" altLang="en-US" sz="1200" dirty="0">
                <a:latin typeface="HGSｺﾞｼｯｸM" panose="020B0600000000000000" pitchFamily="50" charset="-128"/>
                <a:ea typeface="HGSｺﾞｼｯｸM" panose="020B0600000000000000" pitchFamily="50" charset="-128"/>
              </a:rPr>
              <a:t>狭山</a:t>
            </a:r>
            <a:r>
              <a:rPr kumimoji="1" lang="ja-JP" altLang="en-US" sz="1200" dirty="0" smtClean="0">
                <a:latin typeface="HGSｺﾞｼｯｸM" panose="020B0600000000000000" pitchFamily="50" charset="-128"/>
                <a:ea typeface="HGSｺﾞｼｯｸM" panose="020B0600000000000000" pitchFamily="50" charset="-128"/>
              </a:rPr>
              <a:t>池ミズベリング事業部会</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①調査研究</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（来場者調査・活性化対策と補助制度・研修等）</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②カタリバの運営と提言</a:t>
            </a: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③活性化を促進する事業の企画運営</a:t>
            </a:r>
            <a:endParaRPr kumimoji="1" lang="en-US" altLang="ja-JP" sz="1200" dirty="0" smtClean="0">
              <a:latin typeface="HGSｺﾞｼｯｸM" panose="020B0600000000000000" pitchFamily="50" charset="-128"/>
              <a:ea typeface="HGSｺﾞｼｯｸM" panose="020B0600000000000000" pitchFamily="50" charset="-128"/>
            </a:endParaRPr>
          </a:p>
          <a:p>
            <a:pPr algn="r">
              <a:lnSpc>
                <a:spcPts val="1600"/>
              </a:lnSpc>
            </a:pPr>
            <a:endParaRPr kumimoji="1" lang="en-US" altLang="ja-JP" sz="1200" dirty="0" smtClean="0">
              <a:latin typeface="HGSｺﾞｼｯｸM" panose="020B0600000000000000" pitchFamily="50" charset="-128"/>
              <a:ea typeface="HGSｺﾞｼｯｸM" panose="020B0600000000000000" pitchFamily="50" charset="-128"/>
            </a:endParaRPr>
          </a:p>
          <a:p>
            <a:pPr>
              <a:lnSpc>
                <a:spcPts val="1600"/>
              </a:lnSpc>
            </a:pPr>
            <a:r>
              <a:rPr kumimoji="1" lang="ja-JP" altLang="en-US" sz="12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３　その他、設置目的に資する事業部会</a:t>
            </a:r>
            <a:endParaRPr kumimoji="1" lang="en-US" altLang="ja-JP" sz="1200" dirty="0" smtClean="0">
              <a:latin typeface="HGSｺﾞｼｯｸM" panose="020B0600000000000000" pitchFamily="50" charset="-128"/>
              <a:ea typeface="HGSｺﾞｼｯｸM" panose="020B0600000000000000" pitchFamily="50" charset="-128"/>
            </a:endParaRPr>
          </a:p>
        </p:txBody>
      </p:sp>
      <p:sp>
        <p:nvSpPr>
          <p:cNvPr id="3" name="スライド番号プレースホルダー 2"/>
          <p:cNvSpPr>
            <a:spLocks noGrp="1"/>
          </p:cNvSpPr>
          <p:nvPr>
            <p:ph type="sldNum" sz="quarter" idx="11"/>
          </p:nvPr>
        </p:nvSpPr>
        <p:spPr/>
        <p:txBody>
          <a:bodyPr/>
          <a:lstStyle/>
          <a:p>
            <a:fld id="{538D8650-1B90-4D75-98C0-310BA8AC8DB7}" type="slidenum">
              <a:rPr lang="ja-JP" altLang="en-US" smtClean="0"/>
              <a:pPr/>
              <a:t>21</a:t>
            </a:fld>
            <a:endParaRPr lang="en-US" altLang="ja-JP" dirty="0"/>
          </a:p>
        </p:txBody>
      </p:sp>
    </p:spTree>
    <p:extLst>
      <p:ext uri="{BB962C8B-B14F-4D97-AF65-F5344CB8AC3E}">
        <p14:creationId xmlns:p14="http://schemas.microsoft.com/office/powerpoint/2010/main" val="10530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6000" cy="6858000"/>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rgbClr r="0" g="0" b="0"/>
          </a:lnRef>
          <a:fillRef idx="1002">
            <a:schemeClr val="lt1"/>
          </a:fillRef>
          <a:effectRef idx="0">
            <a:scrgbClr r="0" g="0" b="0"/>
          </a:effectRef>
          <a:fontRef idx="major"/>
        </p:style>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73" y="386557"/>
            <a:ext cx="933451" cy="738187"/>
          </a:xfrm>
          <a:prstGeom prst="rect">
            <a:avLst/>
          </a:prstGeom>
          <a:noFill/>
          <a:ln>
            <a:noFill/>
          </a:ln>
          <a:effectLst>
            <a:softEdge rad="63500"/>
          </a:effectLst>
          <a:extLst/>
        </p:spPr>
      </p:pic>
      <p:pic>
        <p:nvPicPr>
          <p:cNvPr id="1026" name="Picture 2" descr="C:\Users\oj001441\AppData\Local\Microsoft\Windows\Temporary Internet Files\Content.IE5\SBN2UT4L\基本形［typeB］[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201" y="4409182"/>
            <a:ext cx="3127639" cy="2332186"/>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2"/>
          <p:cNvSpPr>
            <a:spLocks noGrp="1"/>
          </p:cNvSpPr>
          <p:nvPr>
            <p:ph type="ctrTitle"/>
          </p:nvPr>
        </p:nvSpPr>
        <p:spPr>
          <a:xfrm>
            <a:off x="466407" y="1939280"/>
            <a:ext cx="8566881" cy="2209800"/>
          </a:xfrm>
          <a:effectLst>
            <a:outerShdw dist="63500" dir="2700000" algn="ctr" rotWithShape="0">
              <a:schemeClr val="bg1"/>
            </a:outerShdw>
          </a:effectLst>
        </p:spPr>
        <p:txBody>
          <a:bodyPr/>
          <a:lstStyle/>
          <a:p>
            <a:pPr algn="ctr"/>
            <a:r>
              <a:rPr lang="ja-JP" altLang="en-US" sz="3200" dirty="0" smtClean="0">
                <a:solidFill>
                  <a:srgbClr val="000000"/>
                </a:solidFill>
                <a:latin typeface="HGP創英角ｺﾞｼｯｸUB" panose="020B0900000000000000" pitchFamily="50" charset="-128"/>
                <a:ea typeface="HGP創英角ｺﾞｼｯｸUB" panose="020B0900000000000000" pitchFamily="50" charset="-128"/>
              </a:rPr>
              <a:t>　   ご清聴ありがとうございました。</a:t>
            </a:r>
            <a:endParaRPr kumimoji="1" lang="ja-JP" altLang="en-US" sz="2400" dirty="0">
              <a:solidFill>
                <a:srgbClr val="000000"/>
              </a:solidFill>
              <a:latin typeface="HGP創英角ｺﾞｼｯｸUB" panose="020B0900000000000000" pitchFamily="50" charset="-128"/>
              <a:ea typeface="HGP創英角ｺﾞｼｯｸUB" panose="020B0900000000000000" pitchFamily="50" charset="-128"/>
            </a:endParaRPr>
          </a:p>
        </p:txBody>
      </p:sp>
      <p:pic>
        <p:nvPicPr>
          <p:cNvPr id="2" name="Picture 2" descr="\\Ojsfls01\庁内情報共有\全庁共有\公園緑地G\さやりんのデータ\SAYARIN_PNG\SAYARIN_LINE_3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1048" y="386557"/>
            <a:ext cx="1344480" cy="162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17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11312" y="429490"/>
            <a:ext cx="9360000" cy="720000"/>
          </a:xfrm>
        </p:spPr>
        <p:txBody>
          <a:bodyPr/>
          <a:lstStyle/>
          <a:p>
            <a:pPr algn="ctr"/>
            <a:r>
              <a:rPr lang="ja-JP" altLang="en-US" sz="3600" u="sng" dirty="0" smtClean="0">
                <a:latin typeface="HGSｺﾞｼｯｸE" panose="020B0900000000000000" pitchFamily="50" charset="-128"/>
                <a:ea typeface="HGSｺﾞｼｯｸE" panose="020B0900000000000000" pitchFamily="50" charset="-128"/>
              </a:rPr>
              <a:t>大阪狭山市の概要</a:t>
            </a:r>
            <a:endParaRPr lang="ja-JP" altLang="en-US" sz="3600" u="sng" dirty="0">
              <a:latin typeface="HGSｺﾞｼｯｸE" panose="020B0900000000000000" pitchFamily="50" charset="-128"/>
              <a:ea typeface="HGSｺﾞｼｯｸE" panose="020B0900000000000000" pitchFamily="50" charset="-128"/>
            </a:endParaRPr>
          </a:p>
        </p:txBody>
      </p:sp>
      <p:pic>
        <p:nvPicPr>
          <p:cNvPr id="8"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60874" y="1340775"/>
            <a:ext cx="3700038" cy="50387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4808984" y="1385090"/>
            <a:ext cx="2592288" cy="247595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eaLnBrk="1" fontAlgn="auto" hangingPunct="1">
              <a:spcBef>
                <a:spcPts val="0"/>
              </a:spcBef>
              <a:spcAft>
                <a:spcPts val="0"/>
              </a:spcAft>
              <a:defRPr/>
            </a:pPr>
            <a:r>
              <a:rPr lang="ja-JP" altLang="en-US" sz="2000" kern="0" dirty="0">
                <a:solidFill>
                  <a:sysClr val="windowText" lastClr="000000"/>
                </a:solidFill>
                <a:latin typeface="HG丸ｺﾞｼｯｸM-PRO" pitchFamily="50" charset="-128"/>
                <a:ea typeface="HG丸ｺﾞｼｯｸM-PRO" pitchFamily="50" charset="-128"/>
              </a:rPr>
              <a:t>●面　</a:t>
            </a:r>
            <a:r>
              <a:rPr lang="ja-JP" altLang="en-US" sz="2000" kern="0" dirty="0" smtClean="0">
                <a:solidFill>
                  <a:sysClr val="windowText" lastClr="000000"/>
                </a:solidFill>
                <a:latin typeface="HG丸ｺﾞｼｯｸM-PRO" pitchFamily="50" charset="-128"/>
                <a:ea typeface="HG丸ｺﾞｼｯｸM-PRO" pitchFamily="50" charset="-128"/>
              </a:rPr>
              <a:t>積</a:t>
            </a:r>
            <a:endParaRPr lang="en-US" altLang="ja-JP" sz="2000" kern="0" dirty="0" smtClean="0">
              <a:solidFill>
                <a:sysClr val="windowText" lastClr="000000"/>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2000" kern="0" dirty="0" smtClean="0">
                <a:solidFill>
                  <a:sysClr val="windowText" lastClr="000000"/>
                </a:solidFill>
                <a:latin typeface="HG丸ｺﾞｼｯｸM-PRO" pitchFamily="50" charset="-128"/>
                <a:ea typeface="HG丸ｺﾞｼｯｸM-PRO" pitchFamily="50" charset="-128"/>
              </a:rPr>
              <a:t>　</a:t>
            </a:r>
            <a:r>
              <a:rPr lang="en-US" altLang="ja-JP" sz="2000" kern="0" dirty="0" smtClean="0">
                <a:solidFill>
                  <a:sysClr val="windowText" lastClr="000000"/>
                </a:solidFill>
                <a:latin typeface="HG丸ｺﾞｼｯｸM-PRO" pitchFamily="50" charset="-128"/>
                <a:ea typeface="HG丸ｺﾞｼｯｸM-PRO" pitchFamily="50" charset="-128"/>
              </a:rPr>
              <a:t>11.92km²</a:t>
            </a:r>
            <a:endParaRPr lang="en-US" altLang="ja-JP" sz="2000" kern="0" dirty="0">
              <a:solidFill>
                <a:sysClr val="windowText" lastClr="000000"/>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en-US" altLang="ja-JP" sz="2000" kern="0" dirty="0">
                <a:solidFill>
                  <a:sysClr val="windowText" lastClr="000000"/>
                </a:solidFill>
                <a:latin typeface="HG丸ｺﾞｼｯｸM-PRO" pitchFamily="50" charset="-128"/>
                <a:ea typeface="HG丸ｺﾞｼｯｸM-PRO" pitchFamily="50" charset="-128"/>
              </a:rPr>
              <a:t>●</a:t>
            </a:r>
            <a:r>
              <a:rPr lang="ja-JP" altLang="en-US" sz="2000" kern="0" dirty="0" smtClean="0">
                <a:solidFill>
                  <a:sysClr val="windowText" lastClr="000000"/>
                </a:solidFill>
                <a:latin typeface="HG丸ｺﾞｼｯｸM-PRO" pitchFamily="50" charset="-128"/>
                <a:ea typeface="HG丸ｺﾞｼｯｸM-PRO" pitchFamily="50" charset="-128"/>
              </a:rPr>
              <a:t>広がり</a:t>
            </a:r>
            <a:endParaRPr lang="en-US" altLang="ja-JP" sz="2000" kern="0" dirty="0" smtClean="0">
              <a:solidFill>
                <a:sysClr val="windowText" lastClr="000000"/>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2000" kern="0" dirty="0">
                <a:solidFill>
                  <a:sysClr val="windowText" lastClr="000000"/>
                </a:solidFill>
                <a:latin typeface="HG丸ｺﾞｼｯｸM-PRO" pitchFamily="50" charset="-128"/>
                <a:ea typeface="HG丸ｺﾞｼｯｸM-PRO" pitchFamily="50" charset="-128"/>
              </a:rPr>
              <a:t>　</a:t>
            </a:r>
            <a:r>
              <a:rPr lang="ja-JP" altLang="en-US" sz="2000" kern="0" dirty="0" smtClean="0">
                <a:solidFill>
                  <a:sysClr val="windowText" lastClr="000000"/>
                </a:solidFill>
                <a:latin typeface="HG丸ｺﾞｼｯｸM-PRO" pitchFamily="50" charset="-128"/>
                <a:ea typeface="HG丸ｺﾞｼｯｸM-PRO" pitchFamily="50" charset="-128"/>
              </a:rPr>
              <a:t>東西 </a:t>
            </a:r>
            <a:r>
              <a:rPr lang="en-US" altLang="ja-JP" sz="2000" kern="0" dirty="0" smtClean="0">
                <a:solidFill>
                  <a:sysClr val="windowText" lastClr="000000"/>
                </a:solidFill>
                <a:latin typeface="HG丸ｺﾞｼｯｸM-PRO" pitchFamily="50" charset="-128"/>
                <a:ea typeface="HG丸ｺﾞｼｯｸM-PRO" pitchFamily="50" charset="-128"/>
              </a:rPr>
              <a:t>2.4</a:t>
            </a:r>
            <a:r>
              <a:rPr lang="en-US" altLang="ja-JP" sz="2000" kern="0" dirty="0">
                <a:solidFill>
                  <a:sysClr val="windowText" lastClr="000000"/>
                </a:solidFill>
                <a:latin typeface="HG丸ｺﾞｼｯｸM-PRO" pitchFamily="50" charset="-128"/>
                <a:ea typeface="HG丸ｺﾞｼｯｸM-PRO" pitchFamily="50" charset="-128"/>
              </a:rPr>
              <a:t>㎞</a:t>
            </a:r>
          </a:p>
          <a:p>
            <a:pPr eaLnBrk="1" fontAlgn="auto" hangingPunct="1">
              <a:spcBef>
                <a:spcPts val="0"/>
              </a:spcBef>
              <a:spcAft>
                <a:spcPts val="0"/>
              </a:spcAft>
              <a:defRPr/>
            </a:pPr>
            <a:r>
              <a:rPr lang="ja-JP" altLang="en-US" sz="2000" kern="0" dirty="0" smtClean="0">
                <a:solidFill>
                  <a:sysClr val="windowText" lastClr="000000"/>
                </a:solidFill>
                <a:latin typeface="HG丸ｺﾞｼｯｸM-PRO" pitchFamily="50" charset="-128"/>
                <a:ea typeface="HG丸ｺﾞｼｯｸM-PRO" pitchFamily="50" charset="-128"/>
              </a:rPr>
              <a:t>　南北 </a:t>
            </a:r>
            <a:r>
              <a:rPr lang="en-US" altLang="ja-JP" sz="2000" kern="0" dirty="0" smtClean="0">
                <a:solidFill>
                  <a:sysClr val="windowText" lastClr="000000"/>
                </a:solidFill>
                <a:latin typeface="HG丸ｺﾞｼｯｸM-PRO" pitchFamily="50" charset="-128"/>
                <a:ea typeface="HG丸ｺﾞｼｯｸM-PRO" pitchFamily="50" charset="-128"/>
              </a:rPr>
              <a:t>7.0㎞</a:t>
            </a:r>
          </a:p>
          <a:p>
            <a:pPr eaLnBrk="1" fontAlgn="auto" hangingPunct="1">
              <a:spcBef>
                <a:spcPts val="0"/>
              </a:spcBef>
              <a:spcAft>
                <a:spcPts val="0"/>
              </a:spcAft>
              <a:defRPr/>
            </a:pPr>
            <a:r>
              <a:rPr lang="en-US" altLang="ja-JP" sz="2000" kern="0" dirty="0" smtClean="0">
                <a:solidFill>
                  <a:sysClr val="windowText" lastClr="000000"/>
                </a:solidFill>
                <a:latin typeface="HG丸ｺﾞｼｯｸM-PRO" pitchFamily="50" charset="-128"/>
                <a:ea typeface="HG丸ｺﾞｼｯｸM-PRO" pitchFamily="50" charset="-128"/>
              </a:rPr>
              <a:t>●</a:t>
            </a:r>
            <a:r>
              <a:rPr lang="ja-JP" altLang="en-US" sz="2000" kern="0" dirty="0">
                <a:solidFill>
                  <a:sysClr val="windowText" lastClr="000000"/>
                </a:solidFill>
                <a:latin typeface="HG丸ｺﾞｼｯｸM-PRO" pitchFamily="50" charset="-128"/>
                <a:ea typeface="HG丸ｺﾞｼｯｸM-PRO" pitchFamily="50" charset="-128"/>
              </a:rPr>
              <a:t>海　</a:t>
            </a:r>
            <a:r>
              <a:rPr lang="ja-JP" altLang="en-US" sz="2000" kern="0" dirty="0" smtClean="0">
                <a:solidFill>
                  <a:sysClr val="windowText" lastClr="000000"/>
                </a:solidFill>
                <a:latin typeface="HG丸ｺﾞｼｯｸM-PRO" pitchFamily="50" charset="-128"/>
                <a:ea typeface="HG丸ｺﾞｼｯｸM-PRO" pitchFamily="50" charset="-128"/>
              </a:rPr>
              <a:t>抜</a:t>
            </a:r>
            <a:endParaRPr lang="en-US" altLang="ja-JP" sz="2000" kern="0" dirty="0" smtClean="0">
              <a:solidFill>
                <a:sysClr val="windowText" lastClr="000000"/>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2000" kern="0" dirty="0">
                <a:solidFill>
                  <a:sysClr val="windowText" lastClr="000000"/>
                </a:solidFill>
                <a:latin typeface="HG丸ｺﾞｼｯｸM-PRO" pitchFamily="50" charset="-128"/>
                <a:ea typeface="HG丸ｺﾞｼｯｸM-PRO" pitchFamily="50" charset="-128"/>
              </a:rPr>
              <a:t>　</a:t>
            </a:r>
            <a:r>
              <a:rPr lang="en-US" altLang="ja-JP" sz="2000" kern="0" dirty="0">
                <a:solidFill>
                  <a:sysClr val="windowText" lastClr="000000"/>
                </a:solidFill>
                <a:latin typeface="HG丸ｺﾞｼｯｸM-PRO" pitchFamily="50" charset="-128"/>
                <a:ea typeface="HG丸ｺﾞｼｯｸM-PRO" pitchFamily="50" charset="-128"/>
              </a:rPr>
              <a:t>52</a:t>
            </a:r>
            <a:r>
              <a:rPr lang="ja-JP" altLang="en-US" sz="2000" kern="0" dirty="0">
                <a:solidFill>
                  <a:sysClr val="windowText" lastClr="000000"/>
                </a:solidFill>
                <a:latin typeface="HG丸ｺﾞｼｯｸM-PRO" pitchFamily="50" charset="-128"/>
                <a:ea typeface="HG丸ｺﾞｼｯｸM-PRO" pitchFamily="50" charset="-128"/>
              </a:rPr>
              <a:t>～</a:t>
            </a:r>
            <a:r>
              <a:rPr lang="en-US" altLang="ja-JP" sz="2000" kern="0" dirty="0">
                <a:solidFill>
                  <a:sysClr val="windowText" lastClr="000000"/>
                </a:solidFill>
                <a:latin typeface="HG丸ｺﾞｼｯｸM-PRO" pitchFamily="50" charset="-128"/>
                <a:ea typeface="HG丸ｺﾞｼｯｸM-PRO" pitchFamily="50" charset="-128"/>
              </a:rPr>
              <a:t>165</a:t>
            </a:r>
            <a:r>
              <a:rPr lang="ja-JP" altLang="en-US" sz="2000" kern="0" dirty="0">
                <a:solidFill>
                  <a:sysClr val="windowText" lastClr="000000"/>
                </a:solidFill>
                <a:latin typeface="HG丸ｺﾞｼｯｸM-PRO" pitchFamily="50" charset="-128"/>
                <a:ea typeface="HG丸ｺﾞｼｯｸM-PRO" pitchFamily="50" charset="-128"/>
              </a:rPr>
              <a:t>ｍ</a:t>
            </a:r>
          </a:p>
        </p:txBody>
      </p:sp>
      <p:sp>
        <p:nvSpPr>
          <p:cNvPr id="14" name="正方形/長方形 13"/>
          <p:cNvSpPr/>
          <p:nvPr/>
        </p:nvSpPr>
        <p:spPr>
          <a:xfrm>
            <a:off x="4953000" y="4568330"/>
            <a:ext cx="3960440" cy="130894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eaLnBrk="1" fontAlgn="auto" hangingPunct="1">
              <a:spcBef>
                <a:spcPts val="0"/>
              </a:spcBef>
              <a:spcAft>
                <a:spcPts val="0"/>
              </a:spcAft>
              <a:defRPr/>
            </a:pPr>
            <a:r>
              <a:rPr lang="ja-JP" altLang="en-US" sz="2000" kern="0" dirty="0" smtClean="0">
                <a:solidFill>
                  <a:sysClr val="windowText" lastClr="000000"/>
                </a:solidFill>
                <a:latin typeface="HG丸ｺﾞｼｯｸM-PRO" pitchFamily="50" charset="-128"/>
                <a:ea typeface="HG丸ｺﾞｼｯｸM-PRO" pitchFamily="50" charset="-128"/>
              </a:rPr>
              <a:t>世帯数　</a:t>
            </a:r>
            <a:r>
              <a:rPr lang="en-US" altLang="ja-JP" sz="2000" kern="0" dirty="0" smtClean="0">
                <a:solidFill>
                  <a:sysClr val="windowText" lastClr="000000"/>
                </a:solidFill>
                <a:latin typeface="HG丸ｺﾞｼｯｸM-PRO" pitchFamily="50" charset="-128"/>
                <a:ea typeface="HG丸ｺﾞｼｯｸM-PRO" pitchFamily="50" charset="-128"/>
              </a:rPr>
              <a:t>24,865</a:t>
            </a:r>
            <a:r>
              <a:rPr lang="ja-JP" altLang="en-US" sz="2000" kern="0" dirty="0" smtClean="0">
                <a:solidFill>
                  <a:sysClr val="windowText" lastClr="000000"/>
                </a:solidFill>
                <a:latin typeface="HG丸ｺﾞｼｯｸM-PRO" pitchFamily="50" charset="-128"/>
                <a:ea typeface="HG丸ｺﾞｼｯｸM-PRO" pitchFamily="50" charset="-128"/>
              </a:rPr>
              <a:t>世帯</a:t>
            </a:r>
            <a:endParaRPr lang="en-US" altLang="ja-JP" sz="2000" kern="0" dirty="0" smtClean="0">
              <a:solidFill>
                <a:sysClr val="windowText" lastClr="000000"/>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2000" kern="0" dirty="0" smtClean="0">
                <a:solidFill>
                  <a:sysClr val="windowText" lastClr="000000"/>
                </a:solidFill>
                <a:latin typeface="HG丸ｺﾞｼｯｸM-PRO" pitchFamily="50" charset="-128"/>
                <a:ea typeface="HG丸ｺﾞｼｯｸM-PRO" pitchFamily="50" charset="-128"/>
              </a:rPr>
              <a:t>人　口　</a:t>
            </a:r>
            <a:r>
              <a:rPr lang="en-US" altLang="ja-JP" sz="2000" kern="0" dirty="0" smtClean="0">
                <a:solidFill>
                  <a:sysClr val="windowText" lastClr="000000"/>
                </a:solidFill>
                <a:latin typeface="HG丸ｺﾞｼｯｸM-PRO" pitchFamily="50" charset="-128"/>
                <a:ea typeface="HG丸ｺﾞｼｯｸM-PRO" pitchFamily="50" charset="-128"/>
              </a:rPr>
              <a:t>57,877</a:t>
            </a:r>
            <a:r>
              <a:rPr lang="ja-JP" altLang="en-US" sz="2000" kern="0" dirty="0" smtClean="0">
                <a:solidFill>
                  <a:sysClr val="windowText" lastClr="000000"/>
                </a:solidFill>
                <a:latin typeface="HG丸ｺﾞｼｯｸM-PRO" pitchFamily="50" charset="-128"/>
                <a:ea typeface="HG丸ｺﾞｼｯｸM-PRO" pitchFamily="50" charset="-128"/>
              </a:rPr>
              <a:t>人</a:t>
            </a:r>
            <a:endParaRPr lang="en-US" altLang="ja-JP" sz="2000" kern="0" dirty="0" smtClean="0">
              <a:solidFill>
                <a:sysClr val="windowText" lastClr="000000"/>
              </a:solidFill>
              <a:latin typeface="HG丸ｺﾞｼｯｸM-PRO" pitchFamily="50" charset="-128"/>
              <a:ea typeface="HG丸ｺﾞｼｯｸM-PRO" pitchFamily="50" charset="-128"/>
            </a:endParaRPr>
          </a:p>
          <a:p>
            <a:pPr algn="r" eaLnBrk="1" fontAlgn="auto" hangingPunct="1">
              <a:spcBef>
                <a:spcPts val="0"/>
              </a:spcBef>
              <a:spcAft>
                <a:spcPts val="0"/>
              </a:spcAft>
              <a:defRPr/>
            </a:pPr>
            <a:r>
              <a:rPr lang="en-US" altLang="ja-JP" sz="1400" kern="0" dirty="0">
                <a:solidFill>
                  <a:sysClr val="windowText" lastClr="000000"/>
                </a:solidFill>
                <a:latin typeface="HG丸ｺﾞｼｯｸM-PRO" pitchFamily="50" charset="-128"/>
                <a:ea typeface="HG丸ｺﾞｼｯｸM-PRO" pitchFamily="50" charset="-128"/>
              </a:rPr>
              <a:t> </a:t>
            </a:r>
            <a:r>
              <a:rPr lang="en-US" altLang="ja-JP" sz="1400" kern="0" dirty="0" smtClean="0">
                <a:solidFill>
                  <a:sysClr val="windowText" lastClr="000000"/>
                </a:solidFill>
                <a:latin typeface="HG丸ｺﾞｼｯｸM-PRO" pitchFamily="50" charset="-128"/>
                <a:ea typeface="HG丸ｺﾞｼｯｸM-PRO" pitchFamily="50" charset="-128"/>
              </a:rPr>
              <a:t>  </a:t>
            </a:r>
            <a:r>
              <a:rPr lang="ja-JP" altLang="en-US" sz="1400" kern="0" dirty="0" smtClean="0">
                <a:solidFill>
                  <a:sysClr val="windowText" lastClr="000000"/>
                </a:solidFill>
                <a:latin typeface="HG丸ｺﾞｼｯｸM-PRO" pitchFamily="50" charset="-128"/>
                <a:ea typeface="HG丸ｺﾞｼｯｸM-PRO" pitchFamily="50" charset="-128"/>
              </a:rPr>
              <a:t>（平成</a:t>
            </a:r>
            <a:r>
              <a:rPr lang="en-US" altLang="ja-JP" sz="1400" kern="0" dirty="0" smtClean="0">
                <a:solidFill>
                  <a:sysClr val="windowText" lastClr="000000"/>
                </a:solidFill>
                <a:latin typeface="HG丸ｺﾞｼｯｸM-PRO" pitchFamily="50" charset="-128"/>
                <a:ea typeface="HG丸ｺﾞｼｯｸM-PRO" pitchFamily="50" charset="-128"/>
              </a:rPr>
              <a:t>28</a:t>
            </a:r>
            <a:r>
              <a:rPr lang="ja-JP" altLang="en-US" sz="1400" kern="0" dirty="0" smtClean="0">
                <a:solidFill>
                  <a:sysClr val="windowText" lastClr="000000"/>
                </a:solidFill>
                <a:latin typeface="HG丸ｺﾞｼｯｸM-PRO" pitchFamily="50" charset="-128"/>
                <a:ea typeface="HG丸ｺﾞｼｯｸM-PRO" pitchFamily="50" charset="-128"/>
              </a:rPr>
              <a:t>年</a:t>
            </a:r>
            <a:r>
              <a:rPr lang="en-US" altLang="ja-JP" sz="1400" kern="0" dirty="0" smtClean="0">
                <a:solidFill>
                  <a:sysClr val="windowText" lastClr="000000"/>
                </a:solidFill>
                <a:latin typeface="HG丸ｺﾞｼｯｸM-PRO" pitchFamily="50" charset="-128"/>
                <a:ea typeface="HG丸ｺﾞｼｯｸM-PRO" pitchFamily="50" charset="-128"/>
              </a:rPr>
              <a:t>4</a:t>
            </a:r>
            <a:r>
              <a:rPr lang="ja-JP" altLang="en-US" sz="1400" kern="0" dirty="0" smtClean="0">
                <a:solidFill>
                  <a:sysClr val="windowText" lastClr="000000"/>
                </a:solidFill>
                <a:latin typeface="HG丸ｺﾞｼｯｸM-PRO" pitchFamily="50" charset="-128"/>
                <a:ea typeface="HG丸ｺﾞｼｯｸM-PRO" pitchFamily="50" charset="-128"/>
              </a:rPr>
              <a:t>月末現在）</a:t>
            </a:r>
            <a:endParaRPr lang="en-US" altLang="ja-JP" sz="1400" kern="0" dirty="0" smtClean="0">
              <a:solidFill>
                <a:sysClr val="windowText" lastClr="000000"/>
              </a:solidFill>
              <a:latin typeface="HG丸ｺﾞｼｯｸM-PRO" pitchFamily="50" charset="-128"/>
              <a:ea typeface="HG丸ｺﾞｼｯｸM-PRO" pitchFamily="50" charset="-128"/>
            </a:endParaRPr>
          </a:p>
        </p:txBody>
      </p:sp>
      <p:cxnSp>
        <p:nvCxnSpPr>
          <p:cNvPr id="17" name="直線矢印コネクタ 16"/>
          <p:cNvCxnSpPr/>
          <p:nvPr/>
        </p:nvCxnSpPr>
        <p:spPr>
          <a:xfrm>
            <a:off x="2936776" y="4860514"/>
            <a:ext cx="1886062" cy="152662"/>
          </a:xfrm>
          <a:prstGeom prst="straightConnector1">
            <a:avLst/>
          </a:prstGeom>
          <a:noFill/>
          <a:ln w="38100" cap="flat" cmpd="sng" algn="ctr">
            <a:solidFill>
              <a:srgbClr val="FF0000"/>
            </a:solidFill>
            <a:prstDash val="solid"/>
            <a:tailEnd type="arrow"/>
          </a:ln>
          <a:effectLst/>
        </p:spPr>
      </p:cxnSp>
      <p:sp>
        <p:nvSpPr>
          <p:cNvPr id="6" name="正方形/長方形 5"/>
          <p:cNvSpPr/>
          <p:nvPr/>
        </p:nvSpPr>
        <p:spPr>
          <a:xfrm>
            <a:off x="488504" y="1385090"/>
            <a:ext cx="1152128" cy="1683870"/>
          </a:xfrm>
          <a:prstGeom prst="rect">
            <a:avLst/>
          </a:prstGeom>
          <a:solidFill>
            <a:schemeClr val="bg1"/>
          </a:solidFill>
          <a:ln>
            <a:no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pic>
        <p:nvPicPr>
          <p:cNvPr id="5122" name="Picture 2" descr="C:\Users\oj001441\Desktop\イラスト\20090210-1640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7296" y="1870156"/>
            <a:ext cx="1443236" cy="2350932"/>
          </a:xfrm>
          <a:prstGeom prst="rect">
            <a:avLst/>
          </a:prstGeom>
          <a:noFill/>
          <a:extLst>
            <a:ext uri="{909E8E84-426E-40DD-AFC4-6F175D3DCCD1}">
              <a14:hiddenFill xmlns:a14="http://schemas.microsoft.com/office/drawing/2010/main">
                <a:solidFill>
                  <a:srgbClr val="FFFFFF"/>
                </a:solidFill>
              </a14:hiddenFill>
            </a:ext>
          </a:extLst>
        </p:spPr>
      </p:pic>
      <p:sp>
        <p:nvSpPr>
          <p:cNvPr id="16" name="フリーフォーム 15"/>
          <p:cNvSpPr/>
          <p:nvPr/>
        </p:nvSpPr>
        <p:spPr>
          <a:xfrm>
            <a:off x="2745639" y="4653076"/>
            <a:ext cx="173777" cy="395175"/>
          </a:xfrm>
          <a:custGeom>
            <a:avLst/>
            <a:gdLst>
              <a:gd name="connsiteX0" fmla="*/ 0 w 45244"/>
              <a:gd name="connsiteY0" fmla="*/ 0 h 373856"/>
              <a:gd name="connsiteX1" fmla="*/ 33337 w 45244"/>
              <a:gd name="connsiteY1" fmla="*/ 226218 h 373856"/>
              <a:gd name="connsiteX2" fmla="*/ 45244 w 45244"/>
              <a:gd name="connsiteY2" fmla="*/ 373856 h 373856"/>
              <a:gd name="connsiteX0" fmla="*/ 0 w 192881"/>
              <a:gd name="connsiteY0" fmla="*/ 0 h 585788"/>
              <a:gd name="connsiteX1" fmla="*/ 33337 w 192881"/>
              <a:gd name="connsiteY1" fmla="*/ 226218 h 585788"/>
              <a:gd name="connsiteX2" fmla="*/ 192881 w 192881"/>
              <a:gd name="connsiteY2" fmla="*/ 585788 h 585788"/>
              <a:gd name="connsiteX0" fmla="*/ 0 w 195077"/>
              <a:gd name="connsiteY0" fmla="*/ 0 h 585788"/>
              <a:gd name="connsiteX1" fmla="*/ 33337 w 195077"/>
              <a:gd name="connsiteY1" fmla="*/ 226218 h 585788"/>
              <a:gd name="connsiteX2" fmla="*/ 180975 w 195077"/>
              <a:gd name="connsiteY2" fmla="*/ 500062 h 585788"/>
              <a:gd name="connsiteX3" fmla="*/ 192881 w 195077"/>
              <a:gd name="connsiteY3" fmla="*/ 585788 h 585788"/>
              <a:gd name="connsiteX0" fmla="*/ 0 w 195077"/>
              <a:gd name="connsiteY0" fmla="*/ 0 h 585788"/>
              <a:gd name="connsiteX1" fmla="*/ 33337 w 195077"/>
              <a:gd name="connsiteY1" fmla="*/ 226218 h 585788"/>
              <a:gd name="connsiteX2" fmla="*/ 180975 w 195077"/>
              <a:gd name="connsiteY2" fmla="*/ 500062 h 585788"/>
              <a:gd name="connsiteX3" fmla="*/ 192881 w 195077"/>
              <a:gd name="connsiteY3" fmla="*/ 585788 h 585788"/>
              <a:gd name="connsiteX0" fmla="*/ 0 w 195077"/>
              <a:gd name="connsiteY0" fmla="*/ 0 h 585788"/>
              <a:gd name="connsiteX1" fmla="*/ 33337 w 195077"/>
              <a:gd name="connsiteY1" fmla="*/ 226218 h 585788"/>
              <a:gd name="connsiteX2" fmla="*/ 180975 w 195077"/>
              <a:gd name="connsiteY2" fmla="*/ 438150 h 585788"/>
              <a:gd name="connsiteX3" fmla="*/ 180975 w 195077"/>
              <a:gd name="connsiteY3" fmla="*/ 500062 h 585788"/>
              <a:gd name="connsiteX4" fmla="*/ 192881 w 195077"/>
              <a:gd name="connsiteY4" fmla="*/ 585788 h 585788"/>
              <a:gd name="connsiteX0" fmla="*/ 0 w 195077"/>
              <a:gd name="connsiteY0" fmla="*/ 0 h 585788"/>
              <a:gd name="connsiteX1" fmla="*/ 33337 w 195077"/>
              <a:gd name="connsiteY1" fmla="*/ 226218 h 585788"/>
              <a:gd name="connsiteX2" fmla="*/ 180975 w 195077"/>
              <a:gd name="connsiteY2" fmla="*/ 438150 h 585788"/>
              <a:gd name="connsiteX3" fmla="*/ 180975 w 195077"/>
              <a:gd name="connsiteY3" fmla="*/ 500062 h 585788"/>
              <a:gd name="connsiteX4" fmla="*/ 192881 w 195077"/>
              <a:gd name="connsiteY4" fmla="*/ 585788 h 585788"/>
              <a:gd name="connsiteX0" fmla="*/ 0 w 195138"/>
              <a:gd name="connsiteY0" fmla="*/ 0 h 585788"/>
              <a:gd name="connsiteX1" fmla="*/ 33337 w 195138"/>
              <a:gd name="connsiteY1" fmla="*/ 226218 h 585788"/>
              <a:gd name="connsiteX2" fmla="*/ 185737 w 195138"/>
              <a:gd name="connsiteY2" fmla="*/ 419100 h 585788"/>
              <a:gd name="connsiteX3" fmla="*/ 180975 w 195138"/>
              <a:gd name="connsiteY3" fmla="*/ 438150 h 585788"/>
              <a:gd name="connsiteX4" fmla="*/ 180975 w 195138"/>
              <a:gd name="connsiteY4" fmla="*/ 500062 h 585788"/>
              <a:gd name="connsiteX5" fmla="*/ 192881 w 195138"/>
              <a:gd name="connsiteY5" fmla="*/ 585788 h 585788"/>
              <a:gd name="connsiteX0" fmla="*/ 0 w 207778"/>
              <a:gd name="connsiteY0" fmla="*/ 0 h 585788"/>
              <a:gd name="connsiteX1" fmla="*/ 33337 w 207778"/>
              <a:gd name="connsiteY1" fmla="*/ 226218 h 585788"/>
              <a:gd name="connsiteX2" fmla="*/ 200024 w 207778"/>
              <a:gd name="connsiteY2" fmla="*/ 390525 h 585788"/>
              <a:gd name="connsiteX3" fmla="*/ 185737 w 207778"/>
              <a:gd name="connsiteY3" fmla="*/ 419100 h 585788"/>
              <a:gd name="connsiteX4" fmla="*/ 180975 w 207778"/>
              <a:gd name="connsiteY4" fmla="*/ 438150 h 585788"/>
              <a:gd name="connsiteX5" fmla="*/ 180975 w 207778"/>
              <a:gd name="connsiteY5" fmla="*/ 500062 h 585788"/>
              <a:gd name="connsiteX6" fmla="*/ 192881 w 207778"/>
              <a:gd name="connsiteY6" fmla="*/ 585788 h 585788"/>
              <a:gd name="connsiteX0" fmla="*/ 0 w 200024"/>
              <a:gd name="connsiteY0" fmla="*/ 0 h 585788"/>
              <a:gd name="connsiteX1" fmla="*/ 33337 w 200024"/>
              <a:gd name="connsiteY1" fmla="*/ 226218 h 585788"/>
              <a:gd name="connsiteX2" fmla="*/ 200024 w 200024"/>
              <a:gd name="connsiteY2" fmla="*/ 390525 h 585788"/>
              <a:gd name="connsiteX3" fmla="*/ 185737 w 200024"/>
              <a:gd name="connsiteY3" fmla="*/ 419100 h 585788"/>
              <a:gd name="connsiteX4" fmla="*/ 180975 w 200024"/>
              <a:gd name="connsiteY4" fmla="*/ 438150 h 585788"/>
              <a:gd name="connsiteX5" fmla="*/ 180975 w 200024"/>
              <a:gd name="connsiteY5" fmla="*/ 500062 h 585788"/>
              <a:gd name="connsiteX6" fmla="*/ 192881 w 200024"/>
              <a:gd name="connsiteY6" fmla="*/ 585788 h 585788"/>
              <a:gd name="connsiteX0" fmla="*/ 0 w 200173"/>
              <a:gd name="connsiteY0" fmla="*/ 0 h 585788"/>
              <a:gd name="connsiteX1" fmla="*/ 33337 w 200173"/>
              <a:gd name="connsiteY1" fmla="*/ 226218 h 585788"/>
              <a:gd name="connsiteX2" fmla="*/ 183355 w 200173"/>
              <a:gd name="connsiteY2" fmla="*/ 364331 h 585788"/>
              <a:gd name="connsiteX3" fmla="*/ 200024 w 200173"/>
              <a:gd name="connsiteY3" fmla="*/ 390525 h 585788"/>
              <a:gd name="connsiteX4" fmla="*/ 185737 w 200173"/>
              <a:gd name="connsiteY4" fmla="*/ 419100 h 585788"/>
              <a:gd name="connsiteX5" fmla="*/ 180975 w 200173"/>
              <a:gd name="connsiteY5" fmla="*/ 438150 h 585788"/>
              <a:gd name="connsiteX6" fmla="*/ 180975 w 200173"/>
              <a:gd name="connsiteY6" fmla="*/ 500062 h 585788"/>
              <a:gd name="connsiteX7" fmla="*/ 192881 w 200173"/>
              <a:gd name="connsiteY7" fmla="*/ 585788 h 585788"/>
              <a:gd name="connsiteX0" fmla="*/ 0 w 200024"/>
              <a:gd name="connsiteY0" fmla="*/ 0 h 585788"/>
              <a:gd name="connsiteX1" fmla="*/ 33337 w 200024"/>
              <a:gd name="connsiteY1" fmla="*/ 226218 h 585788"/>
              <a:gd name="connsiteX2" fmla="*/ 161924 w 200024"/>
              <a:gd name="connsiteY2" fmla="*/ 333375 h 585788"/>
              <a:gd name="connsiteX3" fmla="*/ 183355 w 200024"/>
              <a:gd name="connsiteY3" fmla="*/ 364331 h 585788"/>
              <a:gd name="connsiteX4" fmla="*/ 200024 w 200024"/>
              <a:gd name="connsiteY4" fmla="*/ 390525 h 585788"/>
              <a:gd name="connsiteX5" fmla="*/ 185737 w 200024"/>
              <a:gd name="connsiteY5" fmla="*/ 419100 h 585788"/>
              <a:gd name="connsiteX6" fmla="*/ 180975 w 200024"/>
              <a:gd name="connsiteY6" fmla="*/ 438150 h 585788"/>
              <a:gd name="connsiteX7" fmla="*/ 180975 w 200024"/>
              <a:gd name="connsiteY7" fmla="*/ 500062 h 585788"/>
              <a:gd name="connsiteX8" fmla="*/ 192881 w 200024"/>
              <a:gd name="connsiteY8" fmla="*/ 585788 h 585788"/>
              <a:gd name="connsiteX0" fmla="*/ 0 w 200024"/>
              <a:gd name="connsiteY0" fmla="*/ 0 h 585788"/>
              <a:gd name="connsiteX1" fmla="*/ 33337 w 200024"/>
              <a:gd name="connsiteY1" fmla="*/ 226218 h 585788"/>
              <a:gd name="connsiteX2" fmla="*/ 159543 w 200024"/>
              <a:gd name="connsiteY2" fmla="*/ 309562 h 585788"/>
              <a:gd name="connsiteX3" fmla="*/ 161924 w 200024"/>
              <a:gd name="connsiteY3" fmla="*/ 333375 h 585788"/>
              <a:gd name="connsiteX4" fmla="*/ 183355 w 200024"/>
              <a:gd name="connsiteY4" fmla="*/ 364331 h 585788"/>
              <a:gd name="connsiteX5" fmla="*/ 200024 w 200024"/>
              <a:gd name="connsiteY5" fmla="*/ 390525 h 585788"/>
              <a:gd name="connsiteX6" fmla="*/ 185737 w 200024"/>
              <a:gd name="connsiteY6" fmla="*/ 419100 h 585788"/>
              <a:gd name="connsiteX7" fmla="*/ 180975 w 200024"/>
              <a:gd name="connsiteY7" fmla="*/ 438150 h 585788"/>
              <a:gd name="connsiteX8" fmla="*/ 180975 w 200024"/>
              <a:gd name="connsiteY8" fmla="*/ 500062 h 585788"/>
              <a:gd name="connsiteX9" fmla="*/ 192881 w 200024"/>
              <a:gd name="connsiteY9" fmla="*/ 585788 h 585788"/>
              <a:gd name="connsiteX0" fmla="*/ 0 w 200024"/>
              <a:gd name="connsiteY0" fmla="*/ 0 h 585788"/>
              <a:gd name="connsiteX1" fmla="*/ 33337 w 200024"/>
              <a:gd name="connsiteY1" fmla="*/ 226218 h 585788"/>
              <a:gd name="connsiteX2" fmla="*/ 159543 w 200024"/>
              <a:gd name="connsiteY2" fmla="*/ 309562 h 585788"/>
              <a:gd name="connsiteX3" fmla="*/ 161924 w 200024"/>
              <a:gd name="connsiteY3" fmla="*/ 333375 h 585788"/>
              <a:gd name="connsiteX4" fmla="*/ 183355 w 200024"/>
              <a:gd name="connsiteY4" fmla="*/ 364331 h 585788"/>
              <a:gd name="connsiteX5" fmla="*/ 200024 w 200024"/>
              <a:gd name="connsiteY5" fmla="*/ 390525 h 585788"/>
              <a:gd name="connsiteX6" fmla="*/ 185737 w 200024"/>
              <a:gd name="connsiteY6" fmla="*/ 419100 h 585788"/>
              <a:gd name="connsiteX7" fmla="*/ 180975 w 200024"/>
              <a:gd name="connsiteY7" fmla="*/ 438150 h 585788"/>
              <a:gd name="connsiteX8" fmla="*/ 180975 w 200024"/>
              <a:gd name="connsiteY8" fmla="*/ 500062 h 585788"/>
              <a:gd name="connsiteX9" fmla="*/ 192881 w 200024"/>
              <a:gd name="connsiteY9" fmla="*/ 585788 h 585788"/>
              <a:gd name="connsiteX0" fmla="*/ 0 w 200024"/>
              <a:gd name="connsiteY0" fmla="*/ 0 h 585788"/>
              <a:gd name="connsiteX1" fmla="*/ 33337 w 200024"/>
              <a:gd name="connsiteY1" fmla="*/ 226218 h 585788"/>
              <a:gd name="connsiteX2" fmla="*/ 164305 w 200024"/>
              <a:gd name="connsiteY2" fmla="*/ 280987 h 585788"/>
              <a:gd name="connsiteX3" fmla="*/ 159543 w 200024"/>
              <a:gd name="connsiteY3" fmla="*/ 309562 h 585788"/>
              <a:gd name="connsiteX4" fmla="*/ 161924 w 200024"/>
              <a:gd name="connsiteY4" fmla="*/ 333375 h 585788"/>
              <a:gd name="connsiteX5" fmla="*/ 183355 w 200024"/>
              <a:gd name="connsiteY5" fmla="*/ 364331 h 585788"/>
              <a:gd name="connsiteX6" fmla="*/ 200024 w 200024"/>
              <a:gd name="connsiteY6" fmla="*/ 390525 h 585788"/>
              <a:gd name="connsiteX7" fmla="*/ 185737 w 200024"/>
              <a:gd name="connsiteY7" fmla="*/ 419100 h 585788"/>
              <a:gd name="connsiteX8" fmla="*/ 180975 w 200024"/>
              <a:gd name="connsiteY8" fmla="*/ 438150 h 585788"/>
              <a:gd name="connsiteX9" fmla="*/ 180975 w 200024"/>
              <a:gd name="connsiteY9" fmla="*/ 500062 h 585788"/>
              <a:gd name="connsiteX10" fmla="*/ 192881 w 200024"/>
              <a:gd name="connsiteY10" fmla="*/ 585788 h 585788"/>
              <a:gd name="connsiteX0" fmla="*/ 0 w 200024"/>
              <a:gd name="connsiteY0" fmla="*/ 0 h 585788"/>
              <a:gd name="connsiteX1" fmla="*/ 33337 w 200024"/>
              <a:gd name="connsiteY1" fmla="*/ 226218 h 585788"/>
              <a:gd name="connsiteX2" fmla="*/ 185736 w 200024"/>
              <a:gd name="connsiteY2" fmla="*/ 278606 h 585788"/>
              <a:gd name="connsiteX3" fmla="*/ 164305 w 200024"/>
              <a:gd name="connsiteY3" fmla="*/ 280987 h 585788"/>
              <a:gd name="connsiteX4" fmla="*/ 159543 w 200024"/>
              <a:gd name="connsiteY4" fmla="*/ 309562 h 585788"/>
              <a:gd name="connsiteX5" fmla="*/ 161924 w 200024"/>
              <a:gd name="connsiteY5" fmla="*/ 333375 h 585788"/>
              <a:gd name="connsiteX6" fmla="*/ 183355 w 200024"/>
              <a:gd name="connsiteY6" fmla="*/ 364331 h 585788"/>
              <a:gd name="connsiteX7" fmla="*/ 200024 w 200024"/>
              <a:gd name="connsiteY7" fmla="*/ 390525 h 585788"/>
              <a:gd name="connsiteX8" fmla="*/ 185737 w 200024"/>
              <a:gd name="connsiteY8" fmla="*/ 419100 h 585788"/>
              <a:gd name="connsiteX9" fmla="*/ 180975 w 200024"/>
              <a:gd name="connsiteY9" fmla="*/ 438150 h 585788"/>
              <a:gd name="connsiteX10" fmla="*/ 180975 w 200024"/>
              <a:gd name="connsiteY10" fmla="*/ 500062 h 585788"/>
              <a:gd name="connsiteX11" fmla="*/ 192881 w 200024"/>
              <a:gd name="connsiteY11" fmla="*/ 585788 h 585788"/>
              <a:gd name="connsiteX0" fmla="*/ 0 w 219223"/>
              <a:gd name="connsiteY0" fmla="*/ 0 h 585788"/>
              <a:gd name="connsiteX1" fmla="*/ 211931 w 219223"/>
              <a:gd name="connsiteY1" fmla="*/ 311943 h 585788"/>
              <a:gd name="connsiteX2" fmla="*/ 185736 w 219223"/>
              <a:gd name="connsiteY2" fmla="*/ 278606 h 585788"/>
              <a:gd name="connsiteX3" fmla="*/ 164305 w 219223"/>
              <a:gd name="connsiteY3" fmla="*/ 280987 h 585788"/>
              <a:gd name="connsiteX4" fmla="*/ 159543 w 219223"/>
              <a:gd name="connsiteY4" fmla="*/ 309562 h 585788"/>
              <a:gd name="connsiteX5" fmla="*/ 161924 w 219223"/>
              <a:gd name="connsiteY5" fmla="*/ 333375 h 585788"/>
              <a:gd name="connsiteX6" fmla="*/ 183355 w 219223"/>
              <a:gd name="connsiteY6" fmla="*/ 364331 h 585788"/>
              <a:gd name="connsiteX7" fmla="*/ 200024 w 219223"/>
              <a:gd name="connsiteY7" fmla="*/ 390525 h 585788"/>
              <a:gd name="connsiteX8" fmla="*/ 185737 w 219223"/>
              <a:gd name="connsiteY8" fmla="*/ 419100 h 585788"/>
              <a:gd name="connsiteX9" fmla="*/ 180975 w 219223"/>
              <a:gd name="connsiteY9" fmla="*/ 438150 h 585788"/>
              <a:gd name="connsiteX10" fmla="*/ 180975 w 219223"/>
              <a:gd name="connsiteY10" fmla="*/ 500062 h 585788"/>
              <a:gd name="connsiteX11" fmla="*/ 192881 w 219223"/>
              <a:gd name="connsiteY11" fmla="*/ 585788 h 585788"/>
              <a:gd name="connsiteX0" fmla="*/ 0 w 234189"/>
              <a:gd name="connsiteY0" fmla="*/ 0 h 585788"/>
              <a:gd name="connsiteX1" fmla="*/ 219074 w 234189"/>
              <a:gd name="connsiteY1" fmla="*/ 307181 h 585788"/>
              <a:gd name="connsiteX2" fmla="*/ 211931 w 234189"/>
              <a:gd name="connsiteY2" fmla="*/ 311943 h 585788"/>
              <a:gd name="connsiteX3" fmla="*/ 185736 w 234189"/>
              <a:gd name="connsiteY3" fmla="*/ 278606 h 585788"/>
              <a:gd name="connsiteX4" fmla="*/ 164305 w 234189"/>
              <a:gd name="connsiteY4" fmla="*/ 280987 h 585788"/>
              <a:gd name="connsiteX5" fmla="*/ 159543 w 234189"/>
              <a:gd name="connsiteY5" fmla="*/ 309562 h 585788"/>
              <a:gd name="connsiteX6" fmla="*/ 161924 w 234189"/>
              <a:gd name="connsiteY6" fmla="*/ 333375 h 585788"/>
              <a:gd name="connsiteX7" fmla="*/ 183355 w 234189"/>
              <a:gd name="connsiteY7" fmla="*/ 364331 h 585788"/>
              <a:gd name="connsiteX8" fmla="*/ 200024 w 234189"/>
              <a:gd name="connsiteY8" fmla="*/ 390525 h 585788"/>
              <a:gd name="connsiteX9" fmla="*/ 185737 w 234189"/>
              <a:gd name="connsiteY9" fmla="*/ 419100 h 585788"/>
              <a:gd name="connsiteX10" fmla="*/ 180975 w 234189"/>
              <a:gd name="connsiteY10" fmla="*/ 438150 h 585788"/>
              <a:gd name="connsiteX11" fmla="*/ 180975 w 234189"/>
              <a:gd name="connsiteY11" fmla="*/ 500062 h 585788"/>
              <a:gd name="connsiteX12" fmla="*/ 192881 w 234189"/>
              <a:gd name="connsiteY12" fmla="*/ 585788 h 585788"/>
              <a:gd name="connsiteX0" fmla="*/ 0 w 228623"/>
              <a:gd name="connsiteY0" fmla="*/ 0 h 585788"/>
              <a:gd name="connsiteX1" fmla="*/ 211930 w 228623"/>
              <a:gd name="connsiteY1" fmla="*/ 273843 h 585788"/>
              <a:gd name="connsiteX2" fmla="*/ 219074 w 228623"/>
              <a:gd name="connsiteY2" fmla="*/ 307181 h 585788"/>
              <a:gd name="connsiteX3" fmla="*/ 211931 w 228623"/>
              <a:gd name="connsiteY3" fmla="*/ 311943 h 585788"/>
              <a:gd name="connsiteX4" fmla="*/ 185736 w 228623"/>
              <a:gd name="connsiteY4" fmla="*/ 278606 h 585788"/>
              <a:gd name="connsiteX5" fmla="*/ 164305 w 228623"/>
              <a:gd name="connsiteY5" fmla="*/ 280987 h 585788"/>
              <a:gd name="connsiteX6" fmla="*/ 159543 w 228623"/>
              <a:gd name="connsiteY6" fmla="*/ 309562 h 585788"/>
              <a:gd name="connsiteX7" fmla="*/ 161924 w 228623"/>
              <a:gd name="connsiteY7" fmla="*/ 333375 h 585788"/>
              <a:gd name="connsiteX8" fmla="*/ 183355 w 228623"/>
              <a:gd name="connsiteY8" fmla="*/ 364331 h 585788"/>
              <a:gd name="connsiteX9" fmla="*/ 200024 w 228623"/>
              <a:gd name="connsiteY9" fmla="*/ 390525 h 585788"/>
              <a:gd name="connsiteX10" fmla="*/ 185737 w 228623"/>
              <a:gd name="connsiteY10" fmla="*/ 419100 h 585788"/>
              <a:gd name="connsiteX11" fmla="*/ 180975 w 228623"/>
              <a:gd name="connsiteY11" fmla="*/ 438150 h 585788"/>
              <a:gd name="connsiteX12" fmla="*/ 180975 w 228623"/>
              <a:gd name="connsiteY12" fmla="*/ 500062 h 585788"/>
              <a:gd name="connsiteX13" fmla="*/ 192881 w 228623"/>
              <a:gd name="connsiteY13" fmla="*/ 585788 h 585788"/>
              <a:gd name="connsiteX0" fmla="*/ 0 w 247972"/>
              <a:gd name="connsiteY0" fmla="*/ 0 h 585788"/>
              <a:gd name="connsiteX1" fmla="*/ 238124 w 247972"/>
              <a:gd name="connsiteY1" fmla="*/ 254793 h 585788"/>
              <a:gd name="connsiteX2" fmla="*/ 211930 w 247972"/>
              <a:gd name="connsiteY2" fmla="*/ 273843 h 585788"/>
              <a:gd name="connsiteX3" fmla="*/ 219074 w 247972"/>
              <a:gd name="connsiteY3" fmla="*/ 307181 h 585788"/>
              <a:gd name="connsiteX4" fmla="*/ 211931 w 247972"/>
              <a:gd name="connsiteY4" fmla="*/ 311943 h 585788"/>
              <a:gd name="connsiteX5" fmla="*/ 185736 w 247972"/>
              <a:gd name="connsiteY5" fmla="*/ 278606 h 585788"/>
              <a:gd name="connsiteX6" fmla="*/ 164305 w 247972"/>
              <a:gd name="connsiteY6" fmla="*/ 280987 h 585788"/>
              <a:gd name="connsiteX7" fmla="*/ 159543 w 247972"/>
              <a:gd name="connsiteY7" fmla="*/ 309562 h 585788"/>
              <a:gd name="connsiteX8" fmla="*/ 161924 w 247972"/>
              <a:gd name="connsiteY8" fmla="*/ 333375 h 585788"/>
              <a:gd name="connsiteX9" fmla="*/ 183355 w 247972"/>
              <a:gd name="connsiteY9" fmla="*/ 364331 h 585788"/>
              <a:gd name="connsiteX10" fmla="*/ 200024 w 247972"/>
              <a:gd name="connsiteY10" fmla="*/ 390525 h 585788"/>
              <a:gd name="connsiteX11" fmla="*/ 185737 w 247972"/>
              <a:gd name="connsiteY11" fmla="*/ 419100 h 585788"/>
              <a:gd name="connsiteX12" fmla="*/ 180975 w 247972"/>
              <a:gd name="connsiteY12" fmla="*/ 438150 h 585788"/>
              <a:gd name="connsiteX13" fmla="*/ 180975 w 247972"/>
              <a:gd name="connsiteY13" fmla="*/ 500062 h 585788"/>
              <a:gd name="connsiteX14" fmla="*/ 192881 w 247972"/>
              <a:gd name="connsiteY14" fmla="*/ 585788 h 585788"/>
              <a:gd name="connsiteX0" fmla="*/ 0 w 238124"/>
              <a:gd name="connsiteY0" fmla="*/ 0 h 585788"/>
              <a:gd name="connsiteX1" fmla="*/ 238124 w 238124"/>
              <a:gd name="connsiteY1" fmla="*/ 254793 h 585788"/>
              <a:gd name="connsiteX2" fmla="*/ 211930 w 238124"/>
              <a:gd name="connsiteY2" fmla="*/ 273843 h 585788"/>
              <a:gd name="connsiteX3" fmla="*/ 219074 w 238124"/>
              <a:gd name="connsiteY3" fmla="*/ 307181 h 585788"/>
              <a:gd name="connsiteX4" fmla="*/ 211931 w 238124"/>
              <a:gd name="connsiteY4" fmla="*/ 311943 h 585788"/>
              <a:gd name="connsiteX5" fmla="*/ 185736 w 238124"/>
              <a:gd name="connsiteY5" fmla="*/ 278606 h 585788"/>
              <a:gd name="connsiteX6" fmla="*/ 164305 w 238124"/>
              <a:gd name="connsiteY6" fmla="*/ 280987 h 585788"/>
              <a:gd name="connsiteX7" fmla="*/ 159543 w 238124"/>
              <a:gd name="connsiteY7" fmla="*/ 309562 h 585788"/>
              <a:gd name="connsiteX8" fmla="*/ 161924 w 238124"/>
              <a:gd name="connsiteY8" fmla="*/ 333375 h 585788"/>
              <a:gd name="connsiteX9" fmla="*/ 183355 w 238124"/>
              <a:gd name="connsiteY9" fmla="*/ 364331 h 585788"/>
              <a:gd name="connsiteX10" fmla="*/ 200024 w 238124"/>
              <a:gd name="connsiteY10" fmla="*/ 390525 h 585788"/>
              <a:gd name="connsiteX11" fmla="*/ 185737 w 238124"/>
              <a:gd name="connsiteY11" fmla="*/ 419100 h 585788"/>
              <a:gd name="connsiteX12" fmla="*/ 180975 w 238124"/>
              <a:gd name="connsiteY12" fmla="*/ 438150 h 585788"/>
              <a:gd name="connsiteX13" fmla="*/ 180975 w 238124"/>
              <a:gd name="connsiteY13" fmla="*/ 500062 h 585788"/>
              <a:gd name="connsiteX14" fmla="*/ 192881 w 238124"/>
              <a:gd name="connsiteY14" fmla="*/ 585788 h 585788"/>
              <a:gd name="connsiteX0" fmla="*/ 0 w 272330"/>
              <a:gd name="connsiteY0" fmla="*/ 0 h 585788"/>
              <a:gd name="connsiteX1" fmla="*/ 259554 w 272330"/>
              <a:gd name="connsiteY1" fmla="*/ 254793 h 585788"/>
              <a:gd name="connsiteX2" fmla="*/ 238124 w 272330"/>
              <a:gd name="connsiteY2" fmla="*/ 254793 h 585788"/>
              <a:gd name="connsiteX3" fmla="*/ 211930 w 272330"/>
              <a:gd name="connsiteY3" fmla="*/ 273843 h 585788"/>
              <a:gd name="connsiteX4" fmla="*/ 219074 w 272330"/>
              <a:gd name="connsiteY4" fmla="*/ 307181 h 585788"/>
              <a:gd name="connsiteX5" fmla="*/ 211931 w 272330"/>
              <a:gd name="connsiteY5" fmla="*/ 311943 h 585788"/>
              <a:gd name="connsiteX6" fmla="*/ 185736 w 272330"/>
              <a:gd name="connsiteY6" fmla="*/ 278606 h 585788"/>
              <a:gd name="connsiteX7" fmla="*/ 164305 w 272330"/>
              <a:gd name="connsiteY7" fmla="*/ 280987 h 585788"/>
              <a:gd name="connsiteX8" fmla="*/ 159543 w 272330"/>
              <a:gd name="connsiteY8" fmla="*/ 309562 h 585788"/>
              <a:gd name="connsiteX9" fmla="*/ 161924 w 272330"/>
              <a:gd name="connsiteY9" fmla="*/ 333375 h 585788"/>
              <a:gd name="connsiteX10" fmla="*/ 183355 w 272330"/>
              <a:gd name="connsiteY10" fmla="*/ 364331 h 585788"/>
              <a:gd name="connsiteX11" fmla="*/ 200024 w 272330"/>
              <a:gd name="connsiteY11" fmla="*/ 390525 h 585788"/>
              <a:gd name="connsiteX12" fmla="*/ 185737 w 272330"/>
              <a:gd name="connsiteY12" fmla="*/ 419100 h 585788"/>
              <a:gd name="connsiteX13" fmla="*/ 180975 w 272330"/>
              <a:gd name="connsiteY13" fmla="*/ 438150 h 585788"/>
              <a:gd name="connsiteX14" fmla="*/ 180975 w 272330"/>
              <a:gd name="connsiteY14" fmla="*/ 500062 h 585788"/>
              <a:gd name="connsiteX15" fmla="*/ 192881 w 272330"/>
              <a:gd name="connsiteY15" fmla="*/ 585788 h 585788"/>
              <a:gd name="connsiteX0" fmla="*/ 0 w 289031"/>
              <a:gd name="connsiteY0" fmla="*/ 0 h 585788"/>
              <a:gd name="connsiteX1" fmla="*/ 273842 w 289031"/>
              <a:gd name="connsiteY1" fmla="*/ 195262 h 585788"/>
              <a:gd name="connsiteX2" fmla="*/ 259554 w 289031"/>
              <a:gd name="connsiteY2" fmla="*/ 254793 h 585788"/>
              <a:gd name="connsiteX3" fmla="*/ 238124 w 289031"/>
              <a:gd name="connsiteY3" fmla="*/ 254793 h 585788"/>
              <a:gd name="connsiteX4" fmla="*/ 211930 w 289031"/>
              <a:gd name="connsiteY4" fmla="*/ 273843 h 585788"/>
              <a:gd name="connsiteX5" fmla="*/ 219074 w 289031"/>
              <a:gd name="connsiteY5" fmla="*/ 307181 h 585788"/>
              <a:gd name="connsiteX6" fmla="*/ 211931 w 289031"/>
              <a:gd name="connsiteY6" fmla="*/ 311943 h 585788"/>
              <a:gd name="connsiteX7" fmla="*/ 185736 w 289031"/>
              <a:gd name="connsiteY7" fmla="*/ 278606 h 585788"/>
              <a:gd name="connsiteX8" fmla="*/ 164305 w 289031"/>
              <a:gd name="connsiteY8" fmla="*/ 280987 h 585788"/>
              <a:gd name="connsiteX9" fmla="*/ 159543 w 289031"/>
              <a:gd name="connsiteY9" fmla="*/ 309562 h 585788"/>
              <a:gd name="connsiteX10" fmla="*/ 161924 w 289031"/>
              <a:gd name="connsiteY10" fmla="*/ 333375 h 585788"/>
              <a:gd name="connsiteX11" fmla="*/ 183355 w 289031"/>
              <a:gd name="connsiteY11" fmla="*/ 364331 h 585788"/>
              <a:gd name="connsiteX12" fmla="*/ 200024 w 289031"/>
              <a:gd name="connsiteY12" fmla="*/ 390525 h 585788"/>
              <a:gd name="connsiteX13" fmla="*/ 185737 w 289031"/>
              <a:gd name="connsiteY13" fmla="*/ 419100 h 585788"/>
              <a:gd name="connsiteX14" fmla="*/ 180975 w 289031"/>
              <a:gd name="connsiteY14" fmla="*/ 438150 h 585788"/>
              <a:gd name="connsiteX15" fmla="*/ 180975 w 289031"/>
              <a:gd name="connsiteY15" fmla="*/ 500062 h 585788"/>
              <a:gd name="connsiteX16" fmla="*/ 192881 w 289031"/>
              <a:gd name="connsiteY16" fmla="*/ 585788 h 585788"/>
              <a:gd name="connsiteX0" fmla="*/ 0 w 273842"/>
              <a:gd name="connsiteY0" fmla="*/ 0 h 585788"/>
              <a:gd name="connsiteX1" fmla="*/ 273842 w 273842"/>
              <a:gd name="connsiteY1" fmla="*/ 195262 h 585788"/>
              <a:gd name="connsiteX2" fmla="*/ 259554 w 273842"/>
              <a:gd name="connsiteY2" fmla="*/ 254793 h 585788"/>
              <a:gd name="connsiteX3" fmla="*/ 238124 w 273842"/>
              <a:gd name="connsiteY3" fmla="*/ 254793 h 585788"/>
              <a:gd name="connsiteX4" fmla="*/ 211930 w 273842"/>
              <a:gd name="connsiteY4" fmla="*/ 273843 h 585788"/>
              <a:gd name="connsiteX5" fmla="*/ 219074 w 273842"/>
              <a:gd name="connsiteY5" fmla="*/ 307181 h 585788"/>
              <a:gd name="connsiteX6" fmla="*/ 211931 w 273842"/>
              <a:gd name="connsiteY6" fmla="*/ 311943 h 585788"/>
              <a:gd name="connsiteX7" fmla="*/ 185736 w 273842"/>
              <a:gd name="connsiteY7" fmla="*/ 278606 h 585788"/>
              <a:gd name="connsiteX8" fmla="*/ 164305 w 273842"/>
              <a:gd name="connsiteY8" fmla="*/ 280987 h 585788"/>
              <a:gd name="connsiteX9" fmla="*/ 159543 w 273842"/>
              <a:gd name="connsiteY9" fmla="*/ 309562 h 585788"/>
              <a:gd name="connsiteX10" fmla="*/ 161924 w 273842"/>
              <a:gd name="connsiteY10" fmla="*/ 333375 h 585788"/>
              <a:gd name="connsiteX11" fmla="*/ 183355 w 273842"/>
              <a:gd name="connsiteY11" fmla="*/ 364331 h 585788"/>
              <a:gd name="connsiteX12" fmla="*/ 200024 w 273842"/>
              <a:gd name="connsiteY12" fmla="*/ 390525 h 585788"/>
              <a:gd name="connsiteX13" fmla="*/ 185737 w 273842"/>
              <a:gd name="connsiteY13" fmla="*/ 419100 h 585788"/>
              <a:gd name="connsiteX14" fmla="*/ 180975 w 273842"/>
              <a:gd name="connsiteY14" fmla="*/ 438150 h 585788"/>
              <a:gd name="connsiteX15" fmla="*/ 180975 w 273842"/>
              <a:gd name="connsiteY15" fmla="*/ 500062 h 585788"/>
              <a:gd name="connsiteX16" fmla="*/ 192881 w 273842"/>
              <a:gd name="connsiteY16" fmla="*/ 585788 h 585788"/>
              <a:gd name="connsiteX0" fmla="*/ 0 w 306099"/>
              <a:gd name="connsiteY0" fmla="*/ 0 h 585788"/>
              <a:gd name="connsiteX1" fmla="*/ 290510 w 306099"/>
              <a:gd name="connsiteY1" fmla="*/ 200025 h 585788"/>
              <a:gd name="connsiteX2" fmla="*/ 273842 w 306099"/>
              <a:gd name="connsiteY2" fmla="*/ 195262 h 585788"/>
              <a:gd name="connsiteX3" fmla="*/ 259554 w 306099"/>
              <a:gd name="connsiteY3" fmla="*/ 254793 h 585788"/>
              <a:gd name="connsiteX4" fmla="*/ 238124 w 306099"/>
              <a:gd name="connsiteY4" fmla="*/ 254793 h 585788"/>
              <a:gd name="connsiteX5" fmla="*/ 211930 w 306099"/>
              <a:gd name="connsiteY5" fmla="*/ 273843 h 585788"/>
              <a:gd name="connsiteX6" fmla="*/ 219074 w 306099"/>
              <a:gd name="connsiteY6" fmla="*/ 307181 h 585788"/>
              <a:gd name="connsiteX7" fmla="*/ 211931 w 306099"/>
              <a:gd name="connsiteY7" fmla="*/ 311943 h 585788"/>
              <a:gd name="connsiteX8" fmla="*/ 185736 w 306099"/>
              <a:gd name="connsiteY8" fmla="*/ 278606 h 585788"/>
              <a:gd name="connsiteX9" fmla="*/ 164305 w 306099"/>
              <a:gd name="connsiteY9" fmla="*/ 280987 h 585788"/>
              <a:gd name="connsiteX10" fmla="*/ 159543 w 306099"/>
              <a:gd name="connsiteY10" fmla="*/ 309562 h 585788"/>
              <a:gd name="connsiteX11" fmla="*/ 161924 w 306099"/>
              <a:gd name="connsiteY11" fmla="*/ 333375 h 585788"/>
              <a:gd name="connsiteX12" fmla="*/ 183355 w 306099"/>
              <a:gd name="connsiteY12" fmla="*/ 364331 h 585788"/>
              <a:gd name="connsiteX13" fmla="*/ 200024 w 306099"/>
              <a:gd name="connsiteY13" fmla="*/ 390525 h 585788"/>
              <a:gd name="connsiteX14" fmla="*/ 185737 w 306099"/>
              <a:gd name="connsiteY14" fmla="*/ 419100 h 585788"/>
              <a:gd name="connsiteX15" fmla="*/ 180975 w 306099"/>
              <a:gd name="connsiteY15" fmla="*/ 438150 h 585788"/>
              <a:gd name="connsiteX16" fmla="*/ 180975 w 306099"/>
              <a:gd name="connsiteY16" fmla="*/ 500062 h 585788"/>
              <a:gd name="connsiteX17" fmla="*/ 192881 w 306099"/>
              <a:gd name="connsiteY17" fmla="*/ 585788 h 585788"/>
              <a:gd name="connsiteX0" fmla="*/ 0 w 330687"/>
              <a:gd name="connsiteY0" fmla="*/ 0 h 585788"/>
              <a:gd name="connsiteX1" fmla="*/ 316704 w 330687"/>
              <a:gd name="connsiteY1" fmla="*/ 245268 h 585788"/>
              <a:gd name="connsiteX2" fmla="*/ 290510 w 330687"/>
              <a:gd name="connsiteY2" fmla="*/ 200025 h 585788"/>
              <a:gd name="connsiteX3" fmla="*/ 273842 w 330687"/>
              <a:gd name="connsiteY3" fmla="*/ 195262 h 585788"/>
              <a:gd name="connsiteX4" fmla="*/ 259554 w 330687"/>
              <a:gd name="connsiteY4" fmla="*/ 254793 h 585788"/>
              <a:gd name="connsiteX5" fmla="*/ 238124 w 330687"/>
              <a:gd name="connsiteY5" fmla="*/ 254793 h 585788"/>
              <a:gd name="connsiteX6" fmla="*/ 211930 w 330687"/>
              <a:gd name="connsiteY6" fmla="*/ 273843 h 585788"/>
              <a:gd name="connsiteX7" fmla="*/ 219074 w 330687"/>
              <a:gd name="connsiteY7" fmla="*/ 307181 h 585788"/>
              <a:gd name="connsiteX8" fmla="*/ 211931 w 330687"/>
              <a:gd name="connsiteY8" fmla="*/ 311943 h 585788"/>
              <a:gd name="connsiteX9" fmla="*/ 185736 w 330687"/>
              <a:gd name="connsiteY9" fmla="*/ 278606 h 585788"/>
              <a:gd name="connsiteX10" fmla="*/ 164305 w 330687"/>
              <a:gd name="connsiteY10" fmla="*/ 280987 h 585788"/>
              <a:gd name="connsiteX11" fmla="*/ 159543 w 330687"/>
              <a:gd name="connsiteY11" fmla="*/ 309562 h 585788"/>
              <a:gd name="connsiteX12" fmla="*/ 161924 w 330687"/>
              <a:gd name="connsiteY12" fmla="*/ 333375 h 585788"/>
              <a:gd name="connsiteX13" fmla="*/ 183355 w 330687"/>
              <a:gd name="connsiteY13" fmla="*/ 364331 h 585788"/>
              <a:gd name="connsiteX14" fmla="*/ 200024 w 330687"/>
              <a:gd name="connsiteY14" fmla="*/ 390525 h 585788"/>
              <a:gd name="connsiteX15" fmla="*/ 185737 w 330687"/>
              <a:gd name="connsiteY15" fmla="*/ 419100 h 585788"/>
              <a:gd name="connsiteX16" fmla="*/ 180975 w 330687"/>
              <a:gd name="connsiteY16" fmla="*/ 438150 h 585788"/>
              <a:gd name="connsiteX17" fmla="*/ 180975 w 330687"/>
              <a:gd name="connsiteY17" fmla="*/ 500062 h 585788"/>
              <a:gd name="connsiteX18" fmla="*/ 192881 w 330687"/>
              <a:gd name="connsiteY18" fmla="*/ 585788 h 585788"/>
              <a:gd name="connsiteX0" fmla="*/ 171396 w 176330"/>
              <a:gd name="connsiteY0" fmla="*/ 90375 h 395175"/>
              <a:gd name="connsiteX1" fmla="*/ 159487 w 176330"/>
              <a:gd name="connsiteY1" fmla="*/ 54655 h 395175"/>
              <a:gd name="connsiteX2" fmla="*/ 133293 w 176330"/>
              <a:gd name="connsiteY2" fmla="*/ 9412 h 395175"/>
              <a:gd name="connsiteX3" fmla="*/ 116625 w 176330"/>
              <a:gd name="connsiteY3" fmla="*/ 4649 h 395175"/>
              <a:gd name="connsiteX4" fmla="*/ 102337 w 176330"/>
              <a:gd name="connsiteY4" fmla="*/ 64180 h 395175"/>
              <a:gd name="connsiteX5" fmla="*/ 80907 w 176330"/>
              <a:gd name="connsiteY5" fmla="*/ 64180 h 395175"/>
              <a:gd name="connsiteX6" fmla="*/ 54713 w 176330"/>
              <a:gd name="connsiteY6" fmla="*/ 83230 h 395175"/>
              <a:gd name="connsiteX7" fmla="*/ 61857 w 176330"/>
              <a:gd name="connsiteY7" fmla="*/ 116568 h 395175"/>
              <a:gd name="connsiteX8" fmla="*/ 54714 w 176330"/>
              <a:gd name="connsiteY8" fmla="*/ 121330 h 395175"/>
              <a:gd name="connsiteX9" fmla="*/ 28519 w 176330"/>
              <a:gd name="connsiteY9" fmla="*/ 87993 h 395175"/>
              <a:gd name="connsiteX10" fmla="*/ 7088 w 176330"/>
              <a:gd name="connsiteY10" fmla="*/ 90374 h 395175"/>
              <a:gd name="connsiteX11" fmla="*/ 2326 w 176330"/>
              <a:gd name="connsiteY11" fmla="*/ 118949 h 395175"/>
              <a:gd name="connsiteX12" fmla="*/ 4707 w 176330"/>
              <a:gd name="connsiteY12" fmla="*/ 142762 h 395175"/>
              <a:gd name="connsiteX13" fmla="*/ 26138 w 176330"/>
              <a:gd name="connsiteY13" fmla="*/ 173718 h 395175"/>
              <a:gd name="connsiteX14" fmla="*/ 42807 w 176330"/>
              <a:gd name="connsiteY14" fmla="*/ 199912 h 395175"/>
              <a:gd name="connsiteX15" fmla="*/ 28520 w 176330"/>
              <a:gd name="connsiteY15" fmla="*/ 228487 h 395175"/>
              <a:gd name="connsiteX16" fmla="*/ 23758 w 176330"/>
              <a:gd name="connsiteY16" fmla="*/ 247537 h 395175"/>
              <a:gd name="connsiteX17" fmla="*/ 23758 w 176330"/>
              <a:gd name="connsiteY17" fmla="*/ 309449 h 395175"/>
              <a:gd name="connsiteX18" fmla="*/ 35664 w 176330"/>
              <a:gd name="connsiteY18" fmla="*/ 395175 h 395175"/>
              <a:gd name="connsiteX0" fmla="*/ 171396 w 173470"/>
              <a:gd name="connsiteY0" fmla="*/ 90375 h 395175"/>
              <a:gd name="connsiteX1" fmla="*/ 159487 w 173470"/>
              <a:gd name="connsiteY1" fmla="*/ 54655 h 395175"/>
              <a:gd name="connsiteX2" fmla="*/ 133293 w 173470"/>
              <a:gd name="connsiteY2" fmla="*/ 9412 h 395175"/>
              <a:gd name="connsiteX3" fmla="*/ 116625 w 173470"/>
              <a:gd name="connsiteY3" fmla="*/ 4649 h 395175"/>
              <a:gd name="connsiteX4" fmla="*/ 102337 w 173470"/>
              <a:gd name="connsiteY4" fmla="*/ 64180 h 395175"/>
              <a:gd name="connsiteX5" fmla="*/ 80907 w 173470"/>
              <a:gd name="connsiteY5" fmla="*/ 64180 h 395175"/>
              <a:gd name="connsiteX6" fmla="*/ 54713 w 173470"/>
              <a:gd name="connsiteY6" fmla="*/ 83230 h 395175"/>
              <a:gd name="connsiteX7" fmla="*/ 61857 w 173470"/>
              <a:gd name="connsiteY7" fmla="*/ 116568 h 395175"/>
              <a:gd name="connsiteX8" fmla="*/ 54714 w 173470"/>
              <a:gd name="connsiteY8" fmla="*/ 121330 h 395175"/>
              <a:gd name="connsiteX9" fmla="*/ 28519 w 173470"/>
              <a:gd name="connsiteY9" fmla="*/ 87993 h 395175"/>
              <a:gd name="connsiteX10" fmla="*/ 7088 w 173470"/>
              <a:gd name="connsiteY10" fmla="*/ 90374 h 395175"/>
              <a:gd name="connsiteX11" fmla="*/ 2326 w 173470"/>
              <a:gd name="connsiteY11" fmla="*/ 118949 h 395175"/>
              <a:gd name="connsiteX12" fmla="*/ 4707 w 173470"/>
              <a:gd name="connsiteY12" fmla="*/ 142762 h 395175"/>
              <a:gd name="connsiteX13" fmla="*/ 26138 w 173470"/>
              <a:gd name="connsiteY13" fmla="*/ 173718 h 395175"/>
              <a:gd name="connsiteX14" fmla="*/ 42807 w 173470"/>
              <a:gd name="connsiteY14" fmla="*/ 199912 h 395175"/>
              <a:gd name="connsiteX15" fmla="*/ 28520 w 173470"/>
              <a:gd name="connsiteY15" fmla="*/ 228487 h 395175"/>
              <a:gd name="connsiteX16" fmla="*/ 23758 w 173470"/>
              <a:gd name="connsiteY16" fmla="*/ 247537 h 395175"/>
              <a:gd name="connsiteX17" fmla="*/ 23758 w 173470"/>
              <a:gd name="connsiteY17" fmla="*/ 309449 h 395175"/>
              <a:gd name="connsiteX18" fmla="*/ 35664 w 173470"/>
              <a:gd name="connsiteY18" fmla="*/ 395175 h 395175"/>
              <a:gd name="connsiteX0" fmla="*/ 173777 w 173777"/>
              <a:gd name="connsiteY0" fmla="*/ 85612 h 395175"/>
              <a:gd name="connsiteX1" fmla="*/ 159487 w 173777"/>
              <a:gd name="connsiteY1" fmla="*/ 54655 h 395175"/>
              <a:gd name="connsiteX2" fmla="*/ 133293 w 173777"/>
              <a:gd name="connsiteY2" fmla="*/ 9412 h 395175"/>
              <a:gd name="connsiteX3" fmla="*/ 116625 w 173777"/>
              <a:gd name="connsiteY3" fmla="*/ 4649 h 395175"/>
              <a:gd name="connsiteX4" fmla="*/ 102337 w 173777"/>
              <a:gd name="connsiteY4" fmla="*/ 64180 h 395175"/>
              <a:gd name="connsiteX5" fmla="*/ 80907 w 173777"/>
              <a:gd name="connsiteY5" fmla="*/ 64180 h 395175"/>
              <a:gd name="connsiteX6" fmla="*/ 54713 w 173777"/>
              <a:gd name="connsiteY6" fmla="*/ 83230 h 395175"/>
              <a:gd name="connsiteX7" fmla="*/ 61857 w 173777"/>
              <a:gd name="connsiteY7" fmla="*/ 116568 h 395175"/>
              <a:gd name="connsiteX8" fmla="*/ 54714 w 173777"/>
              <a:gd name="connsiteY8" fmla="*/ 121330 h 395175"/>
              <a:gd name="connsiteX9" fmla="*/ 28519 w 173777"/>
              <a:gd name="connsiteY9" fmla="*/ 87993 h 395175"/>
              <a:gd name="connsiteX10" fmla="*/ 7088 w 173777"/>
              <a:gd name="connsiteY10" fmla="*/ 90374 h 395175"/>
              <a:gd name="connsiteX11" fmla="*/ 2326 w 173777"/>
              <a:gd name="connsiteY11" fmla="*/ 118949 h 395175"/>
              <a:gd name="connsiteX12" fmla="*/ 4707 w 173777"/>
              <a:gd name="connsiteY12" fmla="*/ 142762 h 395175"/>
              <a:gd name="connsiteX13" fmla="*/ 26138 w 173777"/>
              <a:gd name="connsiteY13" fmla="*/ 173718 h 395175"/>
              <a:gd name="connsiteX14" fmla="*/ 42807 w 173777"/>
              <a:gd name="connsiteY14" fmla="*/ 199912 h 395175"/>
              <a:gd name="connsiteX15" fmla="*/ 28520 w 173777"/>
              <a:gd name="connsiteY15" fmla="*/ 228487 h 395175"/>
              <a:gd name="connsiteX16" fmla="*/ 23758 w 173777"/>
              <a:gd name="connsiteY16" fmla="*/ 247537 h 395175"/>
              <a:gd name="connsiteX17" fmla="*/ 23758 w 173777"/>
              <a:gd name="connsiteY17" fmla="*/ 309449 h 395175"/>
              <a:gd name="connsiteX18" fmla="*/ 35664 w 173777"/>
              <a:gd name="connsiteY18" fmla="*/ 395175 h 395175"/>
              <a:gd name="connsiteX0" fmla="*/ 173777 w 179855"/>
              <a:gd name="connsiteY0" fmla="*/ 85612 h 395175"/>
              <a:gd name="connsiteX1" fmla="*/ 166631 w 179855"/>
              <a:gd name="connsiteY1" fmla="*/ 57036 h 395175"/>
              <a:gd name="connsiteX2" fmla="*/ 133293 w 179855"/>
              <a:gd name="connsiteY2" fmla="*/ 9412 h 395175"/>
              <a:gd name="connsiteX3" fmla="*/ 116625 w 179855"/>
              <a:gd name="connsiteY3" fmla="*/ 4649 h 395175"/>
              <a:gd name="connsiteX4" fmla="*/ 102337 w 179855"/>
              <a:gd name="connsiteY4" fmla="*/ 64180 h 395175"/>
              <a:gd name="connsiteX5" fmla="*/ 80907 w 179855"/>
              <a:gd name="connsiteY5" fmla="*/ 64180 h 395175"/>
              <a:gd name="connsiteX6" fmla="*/ 54713 w 179855"/>
              <a:gd name="connsiteY6" fmla="*/ 83230 h 395175"/>
              <a:gd name="connsiteX7" fmla="*/ 61857 w 179855"/>
              <a:gd name="connsiteY7" fmla="*/ 116568 h 395175"/>
              <a:gd name="connsiteX8" fmla="*/ 54714 w 179855"/>
              <a:gd name="connsiteY8" fmla="*/ 121330 h 395175"/>
              <a:gd name="connsiteX9" fmla="*/ 28519 w 179855"/>
              <a:gd name="connsiteY9" fmla="*/ 87993 h 395175"/>
              <a:gd name="connsiteX10" fmla="*/ 7088 w 179855"/>
              <a:gd name="connsiteY10" fmla="*/ 90374 h 395175"/>
              <a:gd name="connsiteX11" fmla="*/ 2326 w 179855"/>
              <a:gd name="connsiteY11" fmla="*/ 118949 h 395175"/>
              <a:gd name="connsiteX12" fmla="*/ 4707 w 179855"/>
              <a:gd name="connsiteY12" fmla="*/ 142762 h 395175"/>
              <a:gd name="connsiteX13" fmla="*/ 26138 w 179855"/>
              <a:gd name="connsiteY13" fmla="*/ 173718 h 395175"/>
              <a:gd name="connsiteX14" fmla="*/ 42807 w 179855"/>
              <a:gd name="connsiteY14" fmla="*/ 199912 h 395175"/>
              <a:gd name="connsiteX15" fmla="*/ 28520 w 179855"/>
              <a:gd name="connsiteY15" fmla="*/ 228487 h 395175"/>
              <a:gd name="connsiteX16" fmla="*/ 23758 w 179855"/>
              <a:gd name="connsiteY16" fmla="*/ 247537 h 395175"/>
              <a:gd name="connsiteX17" fmla="*/ 23758 w 179855"/>
              <a:gd name="connsiteY17" fmla="*/ 309449 h 395175"/>
              <a:gd name="connsiteX18" fmla="*/ 35664 w 179855"/>
              <a:gd name="connsiteY18" fmla="*/ 395175 h 395175"/>
              <a:gd name="connsiteX0" fmla="*/ 173777 w 173777"/>
              <a:gd name="connsiteY0" fmla="*/ 85612 h 395175"/>
              <a:gd name="connsiteX1" fmla="*/ 166631 w 173777"/>
              <a:gd name="connsiteY1" fmla="*/ 57036 h 395175"/>
              <a:gd name="connsiteX2" fmla="*/ 133293 w 173777"/>
              <a:gd name="connsiteY2" fmla="*/ 9412 h 395175"/>
              <a:gd name="connsiteX3" fmla="*/ 116625 w 173777"/>
              <a:gd name="connsiteY3" fmla="*/ 4649 h 395175"/>
              <a:gd name="connsiteX4" fmla="*/ 102337 w 173777"/>
              <a:gd name="connsiteY4" fmla="*/ 64180 h 395175"/>
              <a:gd name="connsiteX5" fmla="*/ 80907 w 173777"/>
              <a:gd name="connsiteY5" fmla="*/ 64180 h 395175"/>
              <a:gd name="connsiteX6" fmla="*/ 54713 w 173777"/>
              <a:gd name="connsiteY6" fmla="*/ 83230 h 395175"/>
              <a:gd name="connsiteX7" fmla="*/ 61857 w 173777"/>
              <a:gd name="connsiteY7" fmla="*/ 116568 h 395175"/>
              <a:gd name="connsiteX8" fmla="*/ 54714 w 173777"/>
              <a:gd name="connsiteY8" fmla="*/ 121330 h 395175"/>
              <a:gd name="connsiteX9" fmla="*/ 28519 w 173777"/>
              <a:gd name="connsiteY9" fmla="*/ 87993 h 395175"/>
              <a:gd name="connsiteX10" fmla="*/ 7088 w 173777"/>
              <a:gd name="connsiteY10" fmla="*/ 90374 h 395175"/>
              <a:gd name="connsiteX11" fmla="*/ 2326 w 173777"/>
              <a:gd name="connsiteY11" fmla="*/ 118949 h 395175"/>
              <a:gd name="connsiteX12" fmla="*/ 4707 w 173777"/>
              <a:gd name="connsiteY12" fmla="*/ 142762 h 395175"/>
              <a:gd name="connsiteX13" fmla="*/ 26138 w 173777"/>
              <a:gd name="connsiteY13" fmla="*/ 173718 h 395175"/>
              <a:gd name="connsiteX14" fmla="*/ 42807 w 173777"/>
              <a:gd name="connsiteY14" fmla="*/ 199912 h 395175"/>
              <a:gd name="connsiteX15" fmla="*/ 28520 w 173777"/>
              <a:gd name="connsiteY15" fmla="*/ 228487 h 395175"/>
              <a:gd name="connsiteX16" fmla="*/ 23758 w 173777"/>
              <a:gd name="connsiteY16" fmla="*/ 247537 h 395175"/>
              <a:gd name="connsiteX17" fmla="*/ 23758 w 173777"/>
              <a:gd name="connsiteY17" fmla="*/ 309449 h 395175"/>
              <a:gd name="connsiteX18" fmla="*/ 35664 w 173777"/>
              <a:gd name="connsiteY18" fmla="*/ 395175 h 39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777" h="395175">
                <a:moveTo>
                  <a:pt x="173777" y="85612"/>
                </a:moveTo>
                <a:lnTo>
                  <a:pt x="166631" y="57036"/>
                </a:lnTo>
                <a:lnTo>
                  <a:pt x="133293" y="9412"/>
                </a:lnTo>
                <a:cubicBezTo>
                  <a:pt x="153137" y="24096"/>
                  <a:pt x="109084" y="-12416"/>
                  <a:pt x="116625" y="4649"/>
                </a:cubicBezTo>
                <a:lnTo>
                  <a:pt x="102337" y="64180"/>
                </a:lnTo>
                <a:cubicBezTo>
                  <a:pt x="108290" y="73308"/>
                  <a:pt x="76144" y="50686"/>
                  <a:pt x="80907" y="64180"/>
                </a:cubicBezTo>
                <a:lnTo>
                  <a:pt x="54713" y="83230"/>
                </a:lnTo>
                <a:cubicBezTo>
                  <a:pt x="65032" y="99502"/>
                  <a:pt x="55507" y="104662"/>
                  <a:pt x="61857" y="116568"/>
                </a:cubicBezTo>
                <a:cubicBezTo>
                  <a:pt x="68207" y="128474"/>
                  <a:pt x="60270" y="126093"/>
                  <a:pt x="54714" y="121330"/>
                </a:cubicBezTo>
                <a:cubicBezTo>
                  <a:pt x="49158" y="116568"/>
                  <a:pt x="6691" y="78865"/>
                  <a:pt x="28519" y="87993"/>
                </a:cubicBezTo>
                <a:cubicBezTo>
                  <a:pt x="50347" y="97121"/>
                  <a:pt x="-2040" y="83230"/>
                  <a:pt x="7088" y="90374"/>
                </a:cubicBezTo>
                <a:cubicBezTo>
                  <a:pt x="16216" y="97518"/>
                  <a:pt x="-7199" y="110218"/>
                  <a:pt x="2326" y="118949"/>
                </a:cubicBezTo>
                <a:cubicBezTo>
                  <a:pt x="11851" y="127680"/>
                  <a:pt x="-5612" y="133237"/>
                  <a:pt x="4707" y="142762"/>
                </a:cubicBezTo>
                <a:cubicBezTo>
                  <a:pt x="15026" y="152287"/>
                  <a:pt x="16613" y="164193"/>
                  <a:pt x="26138" y="173718"/>
                </a:cubicBezTo>
                <a:cubicBezTo>
                  <a:pt x="35663" y="183243"/>
                  <a:pt x="37648" y="188800"/>
                  <a:pt x="42807" y="199912"/>
                </a:cubicBezTo>
                <a:lnTo>
                  <a:pt x="28520" y="228487"/>
                </a:lnTo>
                <a:cubicBezTo>
                  <a:pt x="34473" y="238012"/>
                  <a:pt x="21377" y="232456"/>
                  <a:pt x="23758" y="247537"/>
                </a:cubicBezTo>
                <a:lnTo>
                  <a:pt x="23758" y="309449"/>
                </a:lnTo>
                <a:lnTo>
                  <a:pt x="35664" y="395175"/>
                </a:lnTo>
              </a:path>
            </a:pathLst>
          </a:custGeom>
          <a:noFill/>
          <a:ln w="15875">
            <a:solidFill>
              <a:srgbClr val="FF0000"/>
            </a:solidFill>
          </a:ln>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9" name="フリーフォーム 18"/>
          <p:cNvSpPr/>
          <p:nvPr/>
        </p:nvSpPr>
        <p:spPr>
          <a:xfrm>
            <a:off x="2864643" y="4752975"/>
            <a:ext cx="54768" cy="250032"/>
          </a:xfrm>
          <a:custGeom>
            <a:avLst/>
            <a:gdLst>
              <a:gd name="connsiteX0" fmla="*/ 0 w 2827"/>
              <a:gd name="connsiteY0" fmla="*/ 0 h 357188"/>
              <a:gd name="connsiteX1" fmla="*/ 2381 w 2827"/>
              <a:gd name="connsiteY1" fmla="*/ 357188 h 357188"/>
              <a:gd name="connsiteX0" fmla="*/ 92681 w 101104"/>
              <a:gd name="connsiteY0" fmla="*/ 0 h 10000"/>
              <a:gd name="connsiteX1" fmla="*/ 24 w 101104"/>
              <a:gd name="connsiteY1" fmla="*/ 67 h 10000"/>
              <a:gd name="connsiteX2" fmla="*/ 101103 w 101104"/>
              <a:gd name="connsiteY2" fmla="*/ 10000 h 10000"/>
              <a:gd name="connsiteX0" fmla="*/ 122996 w 131419"/>
              <a:gd name="connsiteY0" fmla="*/ 0 h 10000"/>
              <a:gd name="connsiteX1" fmla="*/ 30339 w 131419"/>
              <a:gd name="connsiteY1" fmla="*/ 67 h 10000"/>
              <a:gd name="connsiteX2" fmla="*/ 5069 w 131419"/>
              <a:gd name="connsiteY2" fmla="*/ 1600 h 10000"/>
              <a:gd name="connsiteX3" fmla="*/ 131418 w 131419"/>
              <a:gd name="connsiteY3" fmla="*/ 10000 h 10000"/>
              <a:gd name="connsiteX0" fmla="*/ 122996 w 131419"/>
              <a:gd name="connsiteY0" fmla="*/ 0 h 10000"/>
              <a:gd name="connsiteX1" fmla="*/ 30339 w 131419"/>
              <a:gd name="connsiteY1" fmla="*/ 67 h 10000"/>
              <a:gd name="connsiteX2" fmla="*/ 5069 w 131419"/>
              <a:gd name="connsiteY2" fmla="*/ 1600 h 10000"/>
              <a:gd name="connsiteX3" fmla="*/ 55610 w 131419"/>
              <a:gd name="connsiteY3" fmla="*/ 2867 h 10000"/>
              <a:gd name="connsiteX4" fmla="*/ 131418 w 131419"/>
              <a:gd name="connsiteY4" fmla="*/ 10000 h 10000"/>
              <a:gd name="connsiteX0" fmla="*/ 122996 w 131419"/>
              <a:gd name="connsiteY0" fmla="*/ 0 h 10000"/>
              <a:gd name="connsiteX1" fmla="*/ 30339 w 131419"/>
              <a:gd name="connsiteY1" fmla="*/ 67 h 10000"/>
              <a:gd name="connsiteX2" fmla="*/ 5069 w 131419"/>
              <a:gd name="connsiteY2" fmla="*/ 1600 h 10000"/>
              <a:gd name="connsiteX3" fmla="*/ 55610 w 131419"/>
              <a:gd name="connsiteY3" fmla="*/ 2867 h 10000"/>
              <a:gd name="connsiteX4" fmla="*/ 55610 w 131419"/>
              <a:gd name="connsiteY4" fmla="*/ 4000 h 10000"/>
              <a:gd name="connsiteX5" fmla="*/ 131418 w 131419"/>
              <a:gd name="connsiteY5" fmla="*/ 10000 h 10000"/>
              <a:gd name="connsiteX0" fmla="*/ 122996 w 131419"/>
              <a:gd name="connsiteY0" fmla="*/ 0 h 10000"/>
              <a:gd name="connsiteX1" fmla="*/ 30339 w 131419"/>
              <a:gd name="connsiteY1" fmla="*/ 67 h 10000"/>
              <a:gd name="connsiteX2" fmla="*/ 5069 w 131419"/>
              <a:gd name="connsiteY2" fmla="*/ 1600 h 10000"/>
              <a:gd name="connsiteX3" fmla="*/ 55610 w 131419"/>
              <a:gd name="connsiteY3" fmla="*/ 2867 h 10000"/>
              <a:gd name="connsiteX4" fmla="*/ 55610 w 131419"/>
              <a:gd name="connsiteY4" fmla="*/ 4000 h 10000"/>
              <a:gd name="connsiteX5" fmla="*/ 5069 w 131419"/>
              <a:gd name="connsiteY5" fmla="*/ 4533 h 10000"/>
              <a:gd name="connsiteX6" fmla="*/ 131418 w 131419"/>
              <a:gd name="connsiteY6" fmla="*/ 10000 h 10000"/>
              <a:gd name="connsiteX0" fmla="*/ 122996 w 131419"/>
              <a:gd name="connsiteY0" fmla="*/ 0 h 10000"/>
              <a:gd name="connsiteX1" fmla="*/ 30339 w 131419"/>
              <a:gd name="connsiteY1" fmla="*/ 67 h 10000"/>
              <a:gd name="connsiteX2" fmla="*/ 5069 w 131419"/>
              <a:gd name="connsiteY2" fmla="*/ 1600 h 10000"/>
              <a:gd name="connsiteX3" fmla="*/ 55610 w 131419"/>
              <a:gd name="connsiteY3" fmla="*/ 2867 h 10000"/>
              <a:gd name="connsiteX4" fmla="*/ 55610 w 131419"/>
              <a:gd name="connsiteY4" fmla="*/ 4000 h 10000"/>
              <a:gd name="connsiteX5" fmla="*/ 5069 w 131419"/>
              <a:gd name="connsiteY5" fmla="*/ 4533 h 10000"/>
              <a:gd name="connsiteX6" fmla="*/ 38762 w 131419"/>
              <a:gd name="connsiteY6" fmla="*/ 6333 h 10000"/>
              <a:gd name="connsiteX7" fmla="*/ 131418 w 131419"/>
              <a:gd name="connsiteY7" fmla="*/ 10000 h 10000"/>
              <a:gd name="connsiteX0" fmla="*/ 193736 w 193750"/>
              <a:gd name="connsiteY0" fmla="*/ 0 h 7000"/>
              <a:gd name="connsiteX1" fmla="*/ 101079 w 193750"/>
              <a:gd name="connsiteY1" fmla="*/ 67 h 7000"/>
              <a:gd name="connsiteX2" fmla="*/ 75809 w 193750"/>
              <a:gd name="connsiteY2" fmla="*/ 1600 h 7000"/>
              <a:gd name="connsiteX3" fmla="*/ 126350 w 193750"/>
              <a:gd name="connsiteY3" fmla="*/ 2867 h 7000"/>
              <a:gd name="connsiteX4" fmla="*/ 126350 w 193750"/>
              <a:gd name="connsiteY4" fmla="*/ 4000 h 7000"/>
              <a:gd name="connsiteX5" fmla="*/ 75809 w 193750"/>
              <a:gd name="connsiteY5" fmla="*/ 4533 h 7000"/>
              <a:gd name="connsiteX6" fmla="*/ 109502 w 193750"/>
              <a:gd name="connsiteY6" fmla="*/ 6333 h 7000"/>
              <a:gd name="connsiteX7" fmla="*/ 0 w 193750"/>
              <a:gd name="connsiteY7" fmla="*/ 7000 h 7000"/>
              <a:gd name="connsiteX0" fmla="*/ 9999 w 9999"/>
              <a:gd name="connsiteY0" fmla="*/ 0 h 10000"/>
              <a:gd name="connsiteX1" fmla="*/ 5217 w 9999"/>
              <a:gd name="connsiteY1" fmla="*/ 96 h 10000"/>
              <a:gd name="connsiteX2" fmla="*/ 3913 w 9999"/>
              <a:gd name="connsiteY2" fmla="*/ 2286 h 10000"/>
              <a:gd name="connsiteX3" fmla="*/ 6521 w 9999"/>
              <a:gd name="connsiteY3" fmla="*/ 4096 h 10000"/>
              <a:gd name="connsiteX4" fmla="*/ 6521 w 9999"/>
              <a:gd name="connsiteY4" fmla="*/ 5714 h 10000"/>
              <a:gd name="connsiteX5" fmla="*/ 3913 w 9999"/>
              <a:gd name="connsiteY5" fmla="*/ 6476 h 10000"/>
              <a:gd name="connsiteX6" fmla="*/ 5652 w 9999"/>
              <a:gd name="connsiteY6" fmla="*/ 9047 h 10000"/>
              <a:gd name="connsiteX7" fmla="*/ 2174 w 9999"/>
              <a:gd name="connsiteY7" fmla="*/ 9143 h 10000"/>
              <a:gd name="connsiteX8" fmla="*/ 0 w 9999"/>
              <a:gd name="connsiteY8" fmla="*/ 10000 h 10000"/>
              <a:gd name="connsiteX0" fmla="*/ 10000 w 10000"/>
              <a:gd name="connsiteY0" fmla="*/ 0 h 10000"/>
              <a:gd name="connsiteX1" fmla="*/ 5218 w 10000"/>
              <a:gd name="connsiteY1" fmla="*/ 96 h 10000"/>
              <a:gd name="connsiteX2" fmla="*/ 3913 w 10000"/>
              <a:gd name="connsiteY2" fmla="*/ 2286 h 10000"/>
              <a:gd name="connsiteX3" fmla="*/ 6522 w 10000"/>
              <a:gd name="connsiteY3" fmla="*/ 4096 h 10000"/>
              <a:gd name="connsiteX4" fmla="*/ 6522 w 10000"/>
              <a:gd name="connsiteY4" fmla="*/ 5714 h 10000"/>
              <a:gd name="connsiteX5" fmla="*/ 3913 w 10000"/>
              <a:gd name="connsiteY5" fmla="*/ 6476 h 10000"/>
              <a:gd name="connsiteX6" fmla="*/ 5653 w 10000"/>
              <a:gd name="connsiteY6" fmla="*/ 9047 h 10000"/>
              <a:gd name="connsiteX7" fmla="*/ 2174 w 10000"/>
              <a:gd name="connsiteY7" fmla="*/ 9143 h 10000"/>
              <a:gd name="connsiteX8" fmla="*/ 0 w 10000"/>
              <a:gd name="connsiteY8" fmla="*/ 10000 h 10000"/>
              <a:gd name="connsiteX0" fmla="*/ 10000 w 10000"/>
              <a:gd name="connsiteY0" fmla="*/ 0 h 10000"/>
              <a:gd name="connsiteX1" fmla="*/ 5218 w 10000"/>
              <a:gd name="connsiteY1" fmla="*/ 96 h 10000"/>
              <a:gd name="connsiteX2" fmla="*/ 5218 w 10000"/>
              <a:gd name="connsiteY2" fmla="*/ 1238 h 10000"/>
              <a:gd name="connsiteX3" fmla="*/ 3913 w 10000"/>
              <a:gd name="connsiteY3" fmla="*/ 2286 h 10000"/>
              <a:gd name="connsiteX4" fmla="*/ 6522 w 10000"/>
              <a:gd name="connsiteY4" fmla="*/ 4096 h 10000"/>
              <a:gd name="connsiteX5" fmla="*/ 6522 w 10000"/>
              <a:gd name="connsiteY5" fmla="*/ 5714 h 10000"/>
              <a:gd name="connsiteX6" fmla="*/ 3913 w 10000"/>
              <a:gd name="connsiteY6" fmla="*/ 6476 h 10000"/>
              <a:gd name="connsiteX7" fmla="*/ 5653 w 10000"/>
              <a:gd name="connsiteY7" fmla="*/ 9047 h 10000"/>
              <a:gd name="connsiteX8" fmla="*/ 2174 w 10000"/>
              <a:gd name="connsiteY8" fmla="*/ 9143 h 10000"/>
              <a:gd name="connsiteX9" fmla="*/ 0 w 10000"/>
              <a:gd name="connsiteY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10000" y="0"/>
                </a:moveTo>
                <a:cubicBezTo>
                  <a:pt x="10073" y="190"/>
                  <a:pt x="5127" y="-143"/>
                  <a:pt x="5218" y="96"/>
                </a:cubicBezTo>
                <a:cubicBezTo>
                  <a:pt x="4131" y="302"/>
                  <a:pt x="5436" y="873"/>
                  <a:pt x="5218" y="1238"/>
                </a:cubicBezTo>
                <a:cubicBezTo>
                  <a:pt x="5001" y="1603"/>
                  <a:pt x="3406" y="1810"/>
                  <a:pt x="3913" y="2286"/>
                </a:cubicBezTo>
                <a:cubicBezTo>
                  <a:pt x="3985" y="3047"/>
                  <a:pt x="5435" y="2096"/>
                  <a:pt x="6522" y="4096"/>
                </a:cubicBezTo>
                <a:cubicBezTo>
                  <a:pt x="7247" y="4794"/>
                  <a:pt x="5870" y="4016"/>
                  <a:pt x="6522" y="5714"/>
                </a:cubicBezTo>
                <a:cubicBezTo>
                  <a:pt x="6595" y="6174"/>
                  <a:pt x="3261" y="5047"/>
                  <a:pt x="3913" y="6476"/>
                </a:cubicBezTo>
                <a:cubicBezTo>
                  <a:pt x="3913" y="7126"/>
                  <a:pt x="4565" y="7746"/>
                  <a:pt x="5653" y="9047"/>
                </a:cubicBezTo>
                <a:cubicBezTo>
                  <a:pt x="5073" y="9206"/>
                  <a:pt x="2754" y="8984"/>
                  <a:pt x="2174" y="9143"/>
                </a:cubicBezTo>
                <a:lnTo>
                  <a:pt x="0" y="10000"/>
                </a:lnTo>
              </a:path>
            </a:pathLst>
          </a:custGeom>
          <a:noFill/>
          <a:ln w="15875">
            <a:solidFill>
              <a:srgbClr val="FF0000"/>
            </a:solidFill>
            <a:prstDash val="sysDot"/>
          </a:ln>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3" name="スライド番号プレースホルダー 2"/>
          <p:cNvSpPr>
            <a:spLocks noGrp="1"/>
          </p:cNvSpPr>
          <p:nvPr>
            <p:ph type="sldNum" sz="quarter" idx="11"/>
          </p:nvPr>
        </p:nvSpPr>
        <p:spPr/>
        <p:txBody>
          <a:bodyPr/>
          <a:lstStyle/>
          <a:p>
            <a:fld id="{538D8650-1B90-4D75-98C0-310BA8AC8DB7}" type="slidenum">
              <a:rPr lang="ja-JP" altLang="en-US" smtClean="0"/>
              <a:pPr/>
              <a:t>2</a:t>
            </a:fld>
            <a:endParaRPr lang="en-US" altLang="ja-JP" dirty="0"/>
          </a:p>
        </p:txBody>
      </p:sp>
    </p:spTree>
    <p:extLst>
      <p:ext uri="{BB962C8B-B14F-4D97-AF65-F5344CB8AC3E}">
        <p14:creationId xmlns:p14="http://schemas.microsoft.com/office/powerpoint/2010/main" val="199630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bwMode="auto">
          <a:xfrm>
            <a:off x="323631" y="836712"/>
            <a:ext cx="9361039" cy="5602508"/>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lvl="0" indent="0" fontAlgn="auto">
              <a:spcAft>
                <a:spcPts val="0"/>
              </a:spcAft>
              <a:buClrTx/>
              <a:buSzTx/>
              <a:buNone/>
            </a:pPr>
            <a:endParaRPr lang="en-US" altLang="ja-JP" sz="1000" kern="1200" dirty="0" smtClean="0">
              <a:solidFill>
                <a:prstClr val="black"/>
              </a:solidFill>
              <a:latin typeface="HGP創英角ﾎﾟｯﾌﾟ体" pitchFamily="50" charset="-128"/>
              <a:ea typeface="HGP創英角ﾎﾟｯﾌﾟ体" pitchFamily="50" charset="-128"/>
            </a:endParaRPr>
          </a:p>
          <a:p>
            <a:pPr marL="0" lvl="0" indent="0" fontAlgn="auto">
              <a:spcAft>
                <a:spcPts val="0"/>
              </a:spcAft>
              <a:buClrTx/>
              <a:buSzTx/>
              <a:buNone/>
            </a:pPr>
            <a:r>
              <a:rPr lang="ja-JP" altLang="en-US" sz="2400" kern="1200" dirty="0" smtClean="0">
                <a:solidFill>
                  <a:prstClr val="black"/>
                </a:solidFill>
                <a:latin typeface="HGP創英角ﾎﾟｯﾌﾟ体" pitchFamily="50" charset="-128"/>
                <a:ea typeface="HGP創英角ﾎﾟｯﾌﾟ体" pitchFamily="50" charset="-128"/>
              </a:rPr>
              <a:t>　</a:t>
            </a:r>
            <a:endParaRPr kumimoji="0" lang="en-US" altLang="ja-JP" sz="2000" dirty="0">
              <a:latin typeface="HG丸ｺﾞｼｯｸM-PRO" pitchFamily="50" charset="-128"/>
              <a:ea typeface="HG丸ｺﾞｼｯｸM-PRO" pitchFamily="50" charset="-128"/>
            </a:endParaRPr>
          </a:p>
          <a:p>
            <a:pPr marL="0" lvl="0" indent="0" fontAlgn="auto">
              <a:spcAft>
                <a:spcPts val="0"/>
              </a:spcAft>
              <a:buClrTx/>
              <a:buSzTx/>
              <a:buNone/>
            </a:pPr>
            <a:r>
              <a:rPr kumimoji="0" lang="ja-JP" altLang="en-US" sz="2000" dirty="0">
                <a:latin typeface="HG丸ｺﾞｼｯｸM-PRO" pitchFamily="50" charset="-128"/>
                <a:ea typeface="HG丸ｺﾞｼｯｸM-PRO" pitchFamily="50" charset="-128"/>
              </a:rPr>
              <a:t>　</a:t>
            </a:r>
            <a:endParaRPr kumimoji="0" lang="en-US" altLang="ja-JP" sz="2000" dirty="0" smtClean="0">
              <a:latin typeface="HG丸ｺﾞｼｯｸM-PRO" pitchFamily="50" charset="-128"/>
              <a:ea typeface="HG丸ｺﾞｼｯｸM-PRO" pitchFamily="50" charset="-128"/>
            </a:endParaRPr>
          </a:p>
          <a:p>
            <a:pPr marL="0" lvl="0" indent="0" fontAlgn="auto">
              <a:spcAft>
                <a:spcPts val="0"/>
              </a:spcAft>
              <a:buClrTx/>
              <a:buSzTx/>
              <a:buNone/>
            </a:pPr>
            <a:endParaRPr kumimoji="0" lang="en-US" altLang="ja-JP" sz="2000" dirty="0">
              <a:latin typeface="HG丸ｺﾞｼｯｸM-PRO" pitchFamily="50" charset="-128"/>
              <a:ea typeface="HG丸ｺﾞｼｯｸM-PRO" pitchFamily="50" charset="-128"/>
            </a:endParaRPr>
          </a:p>
          <a:p>
            <a:pPr marL="0" lvl="0" indent="0" fontAlgn="auto">
              <a:spcAft>
                <a:spcPts val="0"/>
              </a:spcAft>
              <a:buClrTx/>
              <a:buSzTx/>
              <a:buNone/>
            </a:pPr>
            <a:endParaRPr kumimoji="0" lang="en-US" altLang="ja-JP" sz="2000" dirty="0" smtClean="0">
              <a:latin typeface="HG丸ｺﾞｼｯｸM-PRO" pitchFamily="50" charset="-128"/>
              <a:ea typeface="HG丸ｺﾞｼｯｸM-PRO" pitchFamily="50" charset="-128"/>
            </a:endParaRPr>
          </a:p>
          <a:p>
            <a:pPr marL="0" lvl="0" indent="0" fontAlgn="auto">
              <a:spcAft>
                <a:spcPts val="0"/>
              </a:spcAft>
              <a:buClrTx/>
              <a:buSzTx/>
              <a:buNone/>
            </a:pPr>
            <a:r>
              <a:rPr kumimoji="0" lang="ja-JP" altLang="en-US" sz="2000" dirty="0">
                <a:latin typeface="HG丸ｺﾞｼｯｸM-PRO" pitchFamily="50" charset="-128"/>
                <a:ea typeface="HG丸ｺﾞｼｯｸM-PRO" pitchFamily="50" charset="-128"/>
              </a:rPr>
              <a:t>　</a:t>
            </a:r>
            <a:endParaRPr kumimoji="0" lang="en-US" altLang="ja-JP" sz="2000" dirty="0" smtClean="0">
              <a:latin typeface="HG丸ｺﾞｼｯｸM-PRO" pitchFamily="50" charset="-128"/>
              <a:ea typeface="HG丸ｺﾞｼｯｸM-PRO" pitchFamily="50" charset="-128"/>
            </a:endParaRPr>
          </a:p>
          <a:p>
            <a:pPr marL="0" lvl="0" indent="0" fontAlgn="auto">
              <a:spcAft>
                <a:spcPts val="0"/>
              </a:spcAft>
              <a:buClrTx/>
              <a:buSzTx/>
              <a:buNone/>
            </a:pPr>
            <a:r>
              <a:rPr kumimoji="0" lang="ja-JP" altLang="en-US" sz="2000" dirty="0" smtClean="0">
                <a:latin typeface="HG丸ｺﾞｼｯｸM-PRO" pitchFamily="50" charset="-128"/>
                <a:ea typeface="HG丸ｺﾞｼｯｸM-PRO" pitchFamily="50" charset="-128"/>
              </a:rPr>
              <a:t>　</a:t>
            </a:r>
            <a:endParaRPr kumimoji="0" lang="ja-JP" altLang="en-US" sz="2000" dirty="0">
              <a:latin typeface="HG丸ｺﾞｼｯｸM-PRO" pitchFamily="50" charset="-128"/>
              <a:ea typeface="HG丸ｺﾞｼｯｸM-PRO"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900" dirty="0" smtClean="0">
              <a:latin typeface="HG丸ｺﾞｼｯｸM-PRO" pitchFamily="50" charset="-128"/>
              <a:ea typeface="HG丸ｺﾞｼｯｸM-PRO"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900" dirty="0" smtClean="0">
              <a:latin typeface="HG丸ｺﾞｼｯｸM-PRO" pitchFamily="50" charset="-128"/>
              <a:ea typeface="HG丸ｺﾞｼｯｸM-PRO" pitchFamily="50" charset="-128"/>
            </a:endParaRPr>
          </a:p>
        </p:txBody>
      </p:sp>
      <p:sp>
        <p:nvSpPr>
          <p:cNvPr id="7" name="Rectangle 2"/>
          <p:cNvSpPr>
            <a:spLocks noGrp="1" noChangeArrowheads="1"/>
          </p:cNvSpPr>
          <p:nvPr>
            <p:ph type="title"/>
          </p:nvPr>
        </p:nvSpPr>
        <p:spPr>
          <a:xfrm>
            <a:off x="344488" y="692696"/>
            <a:ext cx="9360000" cy="720000"/>
          </a:xfrm>
        </p:spPr>
        <p:txBody>
          <a:bodyPr/>
          <a:lstStyle/>
          <a:p>
            <a:r>
              <a:rPr lang="ja-JP" altLang="en-US" sz="2400" dirty="0" smtClean="0">
                <a:latin typeface="HGP創英角ｺﾞｼｯｸUB" panose="020B0900000000000000" pitchFamily="50" charset="-128"/>
                <a:ea typeface="HGP創英角ｺﾞｼｯｸUB" panose="020B0900000000000000" pitchFamily="50" charset="-128"/>
              </a:rPr>
              <a:t>大阪狭山市のシンボル　狭山池（日本</a:t>
            </a:r>
            <a:r>
              <a:rPr lang="ja-JP" altLang="en-US" sz="2400" dirty="0">
                <a:latin typeface="HGP創英角ｺﾞｼｯｸUB" panose="020B0900000000000000" pitchFamily="50" charset="-128"/>
                <a:ea typeface="HGP創英角ｺﾞｼｯｸUB" panose="020B0900000000000000" pitchFamily="50" charset="-128"/>
              </a:rPr>
              <a:t>最古のため</a:t>
            </a:r>
            <a:r>
              <a:rPr lang="ja-JP" altLang="en-US" sz="2400" dirty="0" smtClean="0">
                <a:latin typeface="HGP創英角ｺﾞｼｯｸUB" panose="020B0900000000000000" pitchFamily="50" charset="-128"/>
                <a:ea typeface="HGP創英角ｺﾞｼｯｸUB" panose="020B0900000000000000" pitchFamily="50" charset="-128"/>
              </a:rPr>
              <a:t>池）</a:t>
            </a:r>
            <a:endParaRPr lang="ja-JP" altLang="en-US" sz="2400" dirty="0">
              <a:latin typeface="HGP創英角ｺﾞｼｯｸUB" panose="020B0900000000000000" pitchFamily="50" charset="-128"/>
              <a:ea typeface="HGP創英角ｺﾞｼｯｸUB" panose="020B0900000000000000" pitchFamily="50" charset="-128"/>
            </a:endParaRPr>
          </a:p>
        </p:txBody>
      </p:sp>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79" t="20262" r="16047" b="22564"/>
          <a:stretch/>
        </p:blipFill>
        <p:spPr bwMode="auto">
          <a:xfrm>
            <a:off x="344487" y="1412776"/>
            <a:ext cx="4752529" cy="3168352"/>
          </a:xfrm>
          <a:prstGeom prst="roundRect">
            <a:avLst>
              <a:gd name="adj" fmla="val 265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5317692" y="1412776"/>
            <a:ext cx="4315828" cy="3384376"/>
          </a:xfrm>
          <a:prstGeom prst="roundRect">
            <a:avLst/>
          </a:prstGeom>
          <a:no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eaLnBrk="1" fontAlgn="auto" hangingPunct="1">
              <a:spcBef>
                <a:spcPts val="0"/>
              </a:spcBef>
              <a:spcAft>
                <a:spcPts val="0"/>
              </a:spcAft>
              <a:defRPr/>
            </a:pPr>
            <a:r>
              <a:rPr kumimoji="1" lang="ja-JP" altLang="en-US" b="1" kern="0" dirty="0" smtClean="0">
                <a:solidFill>
                  <a:prstClr val="black"/>
                </a:solidFill>
                <a:latin typeface="HGP創英角ﾎﾟｯﾌﾟ体" pitchFamily="50" charset="-128"/>
                <a:ea typeface="HGP創英角ﾎﾟｯﾌﾟ体" pitchFamily="50" charset="-128"/>
              </a:rPr>
              <a:t>　</a:t>
            </a:r>
            <a:r>
              <a:rPr kumimoji="1" lang="ja-JP" altLang="en-US" b="1" kern="0" dirty="0" smtClean="0">
                <a:solidFill>
                  <a:prstClr val="black"/>
                </a:solidFill>
                <a:latin typeface="HGP創英角ｺﾞｼｯｸUB" panose="020B0900000000000000" pitchFamily="50" charset="-128"/>
                <a:ea typeface="HGP創英角ｺﾞｼｯｸUB" panose="020B0900000000000000" pitchFamily="50" charset="-128"/>
              </a:rPr>
              <a:t>狭山池  （</a:t>
            </a:r>
            <a:r>
              <a:rPr kumimoji="1" lang="en-US" altLang="ja-JP" b="1" kern="0" dirty="0" smtClean="0">
                <a:solidFill>
                  <a:prstClr val="black"/>
                </a:solidFill>
                <a:latin typeface="HGP創英角ｺﾞｼｯｸUB" panose="020B0900000000000000" pitchFamily="50" charset="-128"/>
                <a:ea typeface="HGP創英角ｺﾞｼｯｸUB" panose="020B0900000000000000" pitchFamily="50" charset="-128"/>
              </a:rPr>
              <a:t>2016</a:t>
            </a:r>
            <a:r>
              <a:rPr kumimoji="1" lang="ja-JP" altLang="en-US" b="1" kern="0" dirty="0" smtClean="0">
                <a:solidFill>
                  <a:prstClr val="black"/>
                </a:solidFill>
                <a:latin typeface="HGP創英角ｺﾞｼｯｸUB" panose="020B0900000000000000" pitchFamily="50" charset="-128"/>
                <a:ea typeface="HGP創英角ｺﾞｼｯｸUB" panose="020B0900000000000000" pitchFamily="50" charset="-128"/>
              </a:rPr>
              <a:t>年に築造</a:t>
            </a:r>
            <a:r>
              <a:rPr kumimoji="1" lang="en-US" altLang="ja-JP" b="1" kern="0" dirty="0" smtClean="0">
                <a:solidFill>
                  <a:prstClr val="black"/>
                </a:solidFill>
                <a:latin typeface="HGP創英角ｺﾞｼｯｸUB" panose="020B0900000000000000" pitchFamily="50" charset="-128"/>
                <a:ea typeface="HGP創英角ｺﾞｼｯｸUB" panose="020B0900000000000000" pitchFamily="50" charset="-128"/>
              </a:rPr>
              <a:t>1400</a:t>
            </a:r>
            <a:r>
              <a:rPr kumimoji="1" lang="ja-JP" altLang="en-US" b="1" kern="0" dirty="0" smtClean="0">
                <a:solidFill>
                  <a:prstClr val="black"/>
                </a:solidFill>
                <a:latin typeface="HGP創英角ｺﾞｼｯｸUB" panose="020B0900000000000000" pitchFamily="50" charset="-128"/>
                <a:ea typeface="HGP創英角ｺﾞｼｯｸUB" panose="020B0900000000000000" pitchFamily="50" charset="-128"/>
              </a:rPr>
              <a:t>年）</a:t>
            </a:r>
            <a:endParaRPr kumimoji="1" lang="en-US" altLang="ja-JP" kern="0" dirty="0" smtClean="0">
              <a:solidFill>
                <a:prstClr val="black"/>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kumimoji="1" lang="ja-JP" altLang="en-US" kern="0" dirty="0" smtClean="0">
                <a:solidFill>
                  <a:prstClr val="black"/>
                </a:solidFill>
                <a:latin typeface="HG丸ｺﾞｼｯｸM-PRO" pitchFamily="50" charset="-128"/>
                <a:ea typeface="HG丸ｺﾞｼｯｸM-PRO" pitchFamily="50" charset="-128"/>
              </a:rPr>
              <a:t>　</a:t>
            </a:r>
            <a:r>
              <a:rPr kumimoji="1" lang="ja-JP" altLang="en-US" sz="1400" kern="0" dirty="0" smtClean="0">
                <a:solidFill>
                  <a:prstClr val="black"/>
                </a:solidFill>
                <a:latin typeface="HG丸ｺﾞｼｯｸM-PRO" pitchFamily="50" charset="-128"/>
                <a:ea typeface="HG丸ｺﾞｼｯｸM-PRO" pitchFamily="50" charset="-128"/>
              </a:rPr>
              <a:t>日本最古のダム式ため池で、</a:t>
            </a:r>
            <a:r>
              <a:rPr kumimoji="1" lang="en-US" altLang="ja-JP" sz="1400" kern="0" dirty="0" smtClean="0">
                <a:solidFill>
                  <a:prstClr val="black"/>
                </a:solidFill>
                <a:latin typeface="HG丸ｺﾞｼｯｸM-PRO" pitchFamily="50" charset="-128"/>
                <a:ea typeface="HG丸ｺﾞｼｯｸM-PRO" pitchFamily="50" charset="-128"/>
              </a:rPr>
              <a:t>7</a:t>
            </a:r>
            <a:r>
              <a:rPr kumimoji="1" lang="ja-JP" altLang="en-US" sz="1400" kern="0" dirty="0" smtClean="0">
                <a:solidFill>
                  <a:prstClr val="black"/>
                </a:solidFill>
                <a:latin typeface="HG丸ｺﾞｼｯｸM-PRO" pitchFamily="50" charset="-128"/>
                <a:ea typeface="HG丸ｺﾞｼｯｸM-PRO" pitchFamily="50" charset="-128"/>
              </a:rPr>
              <a:t>世紀前半に築造されたとされ、</a:t>
            </a:r>
            <a:r>
              <a:rPr kumimoji="1" lang="en-US" altLang="ja-JP" sz="1400" kern="0" dirty="0" smtClean="0">
                <a:solidFill>
                  <a:prstClr val="black"/>
                </a:solidFill>
                <a:latin typeface="HG丸ｺﾞｼｯｸM-PRO" pitchFamily="50" charset="-128"/>
                <a:ea typeface="HG丸ｺﾞｼｯｸM-PRO" pitchFamily="50" charset="-128"/>
              </a:rPr>
              <a:t>『</a:t>
            </a:r>
            <a:r>
              <a:rPr kumimoji="1" lang="ja-JP" altLang="en-US" sz="1400" kern="0" dirty="0" smtClean="0">
                <a:solidFill>
                  <a:prstClr val="black"/>
                </a:solidFill>
                <a:latin typeface="HG丸ｺﾞｼｯｸM-PRO" pitchFamily="50" charset="-128"/>
                <a:ea typeface="HG丸ｺﾞｼｯｸM-PRO" pitchFamily="50" charset="-128"/>
              </a:rPr>
              <a:t>古事記</a:t>
            </a:r>
            <a:r>
              <a:rPr kumimoji="1" lang="en-US" altLang="ja-JP" sz="1400" kern="0" dirty="0" smtClean="0">
                <a:solidFill>
                  <a:prstClr val="black"/>
                </a:solidFill>
                <a:latin typeface="HG丸ｺﾞｼｯｸM-PRO" pitchFamily="50" charset="-128"/>
                <a:ea typeface="HG丸ｺﾞｼｯｸM-PRO" pitchFamily="50" charset="-128"/>
              </a:rPr>
              <a:t>』</a:t>
            </a:r>
            <a:r>
              <a:rPr kumimoji="1" lang="ja-JP" altLang="en-US" sz="1400" kern="0" dirty="0" smtClean="0">
                <a:solidFill>
                  <a:prstClr val="black"/>
                </a:solidFill>
                <a:latin typeface="HG丸ｺﾞｼｯｸM-PRO" pitchFamily="50" charset="-128"/>
                <a:ea typeface="HG丸ｺﾞｼｯｸM-PRO" pitchFamily="50" charset="-128"/>
              </a:rPr>
              <a:t>や</a:t>
            </a:r>
            <a:r>
              <a:rPr kumimoji="1" lang="en-US" altLang="ja-JP" sz="1400" kern="0" dirty="0" smtClean="0">
                <a:solidFill>
                  <a:prstClr val="black"/>
                </a:solidFill>
                <a:latin typeface="HG丸ｺﾞｼｯｸM-PRO" pitchFamily="50" charset="-128"/>
                <a:ea typeface="HG丸ｺﾞｼｯｸM-PRO" pitchFamily="50" charset="-128"/>
              </a:rPr>
              <a:t>『</a:t>
            </a:r>
            <a:r>
              <a:rPr kumimoji="1" lang="ja-JP" altLang="en-US" sz="1400" kern="0" dirty="0" smtClean="0">
                <a:solidFill>
                  <a:prstClr val="black"/>
                </a:solidFill>
                <a:latin typeface="HG丸ｺﾞｼｯｸM-PRO" pitchFamily="50" charset="-128"/>
                <a:ea typeface="HG丸ｺﾞｼｯｸM-PRO" pitchFamily="50" charset="-128"/>
              </a:rPr>
              <a:t>日本書紀</a:t>
            </a:r>
            <a:r>
              <a:rPr kumimoji="1" lang="en-US" altLang="ja-JP" sz="1400" kern="0" dirty="0" smtClean="0">
                <a:solidFill>
                  <a:prstClr val="black"/>
                </a:solidFill>
                <a:latin typeface="HG丸ｺﾞｼｯｸM-PRO" pitchFamily="50" charset="-128"/>
                <a:ea typeface="HG丸ｺﾞｼｯｸM-PRO" pitchFamily="50" charset="-128"/>
              </a:rPr>
              <a:t>』</a:t>
            </a:r>
            <a:r>
              <a:rPr kumimoji="1" lang="ja-JP" altLang="en-US" sz="1400" kern="0" dirty="0" err="1" smtClean="0">
                <a:solidFill>
                  <a:prstClr val="black"/>
                </a:solidFill>
                <a:latin typeface="HG丸ｺﾞｼｯｸM-PRO" pitchFamily="50" charset="-128"/>
                <a:ea typeface="HG丸ｺﾞｼｯｸM-PRO" pitchFamily="50" charset="-128"/>
              </a:rPr>
              <a:t>にも</a:t>
            </a:r>
            <a:r>
              <a:rPr kumimoji="1" lang="ja-JP" altLang="en-US" sz="1400" kern="0" dirty="0" smtClean="0">
                <a:solidFill>
                  <a:prstClr val="black"/>
                </a:solidFill>
                <a:latin typeface="HG丸ｺﾞｼｯｸM-PRO" pitchFamily="50" charset="-128"/>
                <a:ea typeface="HG丸ｺﾞｼｯｸM-PRO" pitchFamily="50" charset="-128"/>
              </a:rPr>
              <a:t>その名が記されている。</a:t>
            </a:r>
            <a:endParaRPr kumimoji="1" lang="en-US" altLang="ja-JP" sz="1400" kern="0" dirty="0" smtClean="0">
              <a:solidFill>
                <a:prstClr val="black"/>
              </a:solidFill>
              <a:latin typeface="HG丸ｺﾞｼｯｸM-PRO" pitchFamily="50" charset="-128"/>
              <a:ea typeface="HG丸ｺﾞｼｯｸM-PRO" pitchFamily="50" charset="-128"/>
            </a:endParaRPr>
          </a:p>
          <a:p>
            <a:pPr eaLnBrk="1" fontAlgn="auto" hangingPunct="1">
              <a:spcBef>
                <a:spcPts val="0"/>
              </a:spcBef>
              <a:spcAft>
                <a:spcPts val="0"/>
              </a:spcAft>
              <a:defRPr/>
            </a:pPr>
            <a:r>
              <a:rPr kumimoji="1" lang="ja-JP" altLang="en-US" sz="1400" kern="0" dirty="0" smtClean="0">
                <a:solidFill>
                  <a:prstClr val="black"/>
                </a:solidFill>
                <a:latin typeface="HG丸ｺﾞｼｯｸM-PRO" pitchFamily="50" charset="-128"/>
                <a:ea typeface="HG丸ｺﾞｼｯｸM-PRO" pitchFamily="50" charset="-128"/>
              </a:rPr>
              <a:t>　各時代で幾度となく改修が重ねられ、昭和</a:t>
            </a:r>
            <a:r>
              <a:rPr kumimoji="1" lang="en-US" altLang="ja-JP" sz="1400" kern="0" dirty="0" smtClean="0">
                <a:solidFill>
                  <a:prstClr val="black"/>
                </a:solidFill>
                <a:latin typeface="HG丸ｺﾞｼｯｸM-PRO" pitchFamily="50" charset="-128"/>
                <a:ea typeface="HG丸ｺﾞｼｯｸM-PRO" pitchFamily="50" charset="-128"/>
              </a:rPr>
              <a:t>63</a:t>
            </a:r>
            <a:r>
              <a:rPr kumimoji="1" lang="ja-JP" altLang="en-US" sz="1400" kern="0" dirty="0" smtClean="0">
                <a:solidFill>
                  <a:prstClr val="black"/>
                </a:solidFill>
                <a:latin typeface="HG丸ｺﾞｼｯｸM-PRO" pitchFamily="50" charset="-128"/>
                <a:ea typeface="HG丸ｺﾞｼｯｸM-PRO" pitchFamily="50" charset="-128"/>
              </a:rPr>
              <a:t>年</a:t>
            </a:r>
            <a:r>
              <a:rPr kumimoji="1" lang="en-US" altLang="ja-JP" sz="1400" kern="0" dirty="0" smtClean="0">
                <a:solidFill>
                  <a:prstClr val="black"/>
                </a:solidFill>
                <a:latin typeface="HG丸ｺﾞｼｯｸM-PRO" pitchFamily="50" charset="-128"/>
                <a:ea typeface="HG丸ｺﾞｼｯｸM-PRO" pitchFamily="50" charset="-128"/>
              </a:rPr>
              <a:t>(1988</a:t>
            </a:r>
            <a:r>
              <a:rPr kumimoji="1" lang="ja-JP" altLang="en-US" sz="1400" kern="0" dirty="0" smtClean="0">
                <a:solidFill>
                  <a:prstClr val="black"/>
                </a:solidFill>
                <a:latin typeface="HG丸ｺﾞｼｯｸM-PRO" pitchFamily="50" charset="-128"/>
                <a:ea typeface="HG丸ｺﾞｼｯｸM-PRO" pitchFamily="50" charset="-128"/>
              </a:rPr>
              <a:t>年</a:t>
            </a:r>
            <a:r>
              <a:rPr kumimoji="1" lang="en-US" altLang="ja-JP" sz="1400" kern="0" dirty="0" smtClean="0">
                <a:solidFill>
                  <a:prstClr val="black"/>
                </a:solidFill>
                <a:latin typeface="HG丸ｺﾞｼｯｸM-PRO" pitchFamily="50" charset="-128"/>
                <a:ea typeface="HG丸ｺﾞｼｯｸM-PRO" pitchFamily="50" charset="-128"/>
              </a:rPr>
              <a:t>)</a:t>
            </a:r>
            <a:r>
              <a:rPr kumimoji="1" lang="ja-JP" altLang="en-US" sz="1400" kern="0" dirty="0" smtClean="0">
                <a:solidFill>
                  <a:prstClr val="black"/>
                </a:solidFill>
                <a:latin typeface="HG丸ｺﾞｼｯｸM-PRO" pitchFamily="50" charset="-128"/>
                <a:ea typeface="HG丸ｺﾞｼｯｸM-PRO" pitchFamily="50" charset="-128"/>
              </a:rPr>
              <a:t>からの平成の大改修によりダム化されるとともに、池の周囲が公園として整備された。</a:t>
            </a:r>
            <a:endParaRPr kumimoji="1" lang="en-US" altLang="ja-JP" sz="1400" kern="0" dirty="0" smtClean="0">
              <a:solidFill>
                <a:prstClr val="black"/>
              </a:solidFill>
              <a:latin typeface="HG丸ｺﾞｼｯｸM-PRO" pitchFamily="50" charset="-128"/>
              <a:ea typeface="HG丸ｺﾞｼｯｸM-PRO" pitchFamily="50" charset="-128"/>
            </a:endParaRPr>
          </a:p>
          <a:p>
            <a:pPr eaLnBrk="1" fontAlgn="auto" hangingPunct="1">
              <a:spcBef>
                <a:spcPts val="0"/>
              </a:spcBef>
              <a:spcAft>
                <a:spcPts val="0"/>
              </a:spcAft>
              <a:defRPr/>
            </a:pPr>
            <a:r>
              <a:rPr kumimoji="1" lang="ja-JP" altLang="en-US" sz="1400" kern="0" dirty="0" smtClean="0">
                <a:solidFill>
                  <a:prstClr val="black"/>
                </a:solidFill>
                <a:latin typeface="HG丸ｺﾞｼｯｸM-PRO" pitchFamily="50" charset="-128"/>
                <a:ea typeface="HG丸ｺﾞｼｯｸM-PRO" pitchFamily="50" charset="-128"/>
              </a:rPr>
              <a:t>　また、建築家安藤忠雄氏の設計による大阪府立狭山池博物館が、平成</a:t>
            </a:r>
            <a:r>
              <a:rPr kumimoji="1" lang="en-US" altLang="ja-JP" sz="1400" kern="0" dirty="0" smtClean="0">
                <a:solidFill>
                  <a:prstClr val="black"/>
                </a:solidFill>
                <a:latin typeface="HG丸ｺﾞｼｯｸM-PRO" pitchFamily="50" charset="-128"/>
                <a:ea typeface="HG丸ｺﾞｼｯｸM-PRO" pitchFamily="50" charset="-128"/>
              </a:rPr>
              <a:t>13</a:t>
            </a:r>
            <a:r>
              <a:rPr kumimoji="1" lang="ja-JP" altLang="en-US" sz="1400" kern="0" dirty="0" smtClean="0">
                <a:solidFill>
                  <a:prstClr val="black"/>
                </a:solidFill>
                <a:latin typeface="HG丸ｺﾞｼｯｸM-PRO" pitchFamily="50" charset="-128"/>
                <a:ea typeface="HG丸ｺﾞｼｯｸM-PRO" pitchFamily="50" charset="-128"/>
              </a:rPr>
              <a:t>年</a:t>
            </a:r>
            <a:r>
              <a:rPr kumimoji="1" lang="en-US" altLang="ja-JP" sz="1400" kern="0" dirty="0">
                <a:solidFill>
                  <a:prstClr val="black"/>
                </a:solidFill>
                <a:latin typeface="HG丸ｺﾞｼｯｸM-PRO" pitchFamily="50" charset="-128"/>
                <a:ea typeface="HG丸ｺﾞｼｯｸM-PRO" pitchFamily="50" charset="-128"/>
              </a:rPr>
              <a:t>(2001</a:t>
            </a:r>
            <a:r>
              <a:rPr kumimoji="1" lang="ja-JP" altLang="en-US" sz="1400" kern="0" dirty="0">
                <a:solidFill>
                  <a:prstClr val="black"/>
                </a:solidFill>
                <a:latin typeface="HG丸ｺﾞｼｯｸM-PRO" pitchFamily="50" charset="-128"/>
                <a:ea typeface="HG丸ｺﾞｼｯｸM-PRO" pitchFamily="50" charset="-128"/>
              </a:rPr>
              <a:t>年</a:t>
            </a:r>
            <a:r>
              <a:rPr kumimoji="1" lang="en-US" altLang="ja-JP" sz="1400" kern="0" dirty="0">
                <a:solidFill>
                  <a:prstClr val="black"/>
                </a:solidFill>
                <a:latin typeface="HG丸ｺﾞｼｯｸM-PRO" pitchFamily="50" charset="-128"/>
                <a:ea typeface="HG丸ｺﾞｼｯｸM-PRO" pitchFamily="50" charset="-128"/>
              </a:rPr>
              <a:t>)</a:t>
            </a:r>
            <a:r>
              <a:rPr kumimoji="1" lang="ja-JP" altLang="en-US" sz="1400" kern="0" dirty="0">
                <a:solidFill>
                  <a:prstClr val="black"/>
                </a:solidFill>
                <a:latin typeface="HG丸ｺﾞｼｯｸM-PRO" pitchFamily="50" charset="-128"/>
                <a:ea typeface="HG丸ｺﾞｼｯｸM-PRO" pitchFamily="50" charset="-128"/>
              </a:rPr>
              <a:t>に池</a:t>
            </a:r>
            <a:r>
              <a:rPr kumimoji="1" lang="ja-JP" altLang="en-US" sz="1400" kern="0" dirty="0" smtClean="0">
                <a:solidFill>
                  <a:prstClr val="black"/>
                </a:solidFill>
                <a:latin typeface="HG丸ｺﾞｼｯｸM-PRO" pitchFamily="50" charset="-128"/>
                <a:ea typeface="HG丸ｺﾞｼｯｸM-PRO" pitchFamily="50" charset="-128"/>
              </a:rPr>
              <a:t>の北側に開館した。平成の改修に伴う発掘調査により出土した数々の重要文化財をはじめ、治水・かんがいの土木遺産を継承している。</a:t>
            </a:r>
          </a:p>
        </p:txBody>
      </p:sp>
      <p:sp>
        <p:nvSpPr>
          <p:cNvPr id="11" name="角丸四角形 10"/>
          <p:cNvSpPr/>
          <p:nvPr/>
        </p:nvSpPr>
        <p:spPr>
          <a:xfrm>
            <a:off x="344488" y="4797152"/>
            <a:ext cx="4759852" cy="1584176"/>
          </a:xfrm>
          <a:prstGeom prst="roundRect">
            <a:avLst/>
          </a:prstGeom>
          <a:no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eaLnBrk="1" fontAlgn="auto" hangingPunct="1">
              <a:spcBef>
                <a:spcPts val="0"/>
              </a:spcBef>
              <a:spcAft>
                <a:spcPts val="0"/>
              </a:spcAft>
              <a:defRPr/>
            </a:pPr>
            <a:r>
              <a:rPr kumimoji="1" lang="ja-JP" altLang="en-US" sz="1200" kern="0" dirty="0">
                <a:solidFill>
                  <a:prstClr val="black"/>
                </a:solidFill>
                <a:latin typeface="HG丸ｺﾞｼｯｸM-PRO" pitchFamily="50" charset="-128"/>
                <a:ea typeface="HG丸ｺﾞｼｯｸM-PRO" pitchFamily="50" charset="-128"/>
              </a:rPr>
              <a:t>昭和</a:t>
            </a:r>
            <a:r>
              <a:rPr kumimoji="1" lang="en-US" altLang="ja-JP" sz="1200" kern="0" dirty="0">
                <a:solidFill>
                  <a:prstClr val="black"/>
                </a:solidFill>
                <a:latin typeface="HG丸ｺﾞｼｯｸM-PRO" pitchFamily="50" charset="-128"/>
                <a:ea typeface="HG丸ｺﾞｼｯｸM-PRO" pitchFamily="50" charset="-128"/>
              </a:rPr>
              <a:t>16</a:t>
            </a:r>
            <a:r>
              <a:rPr kumimoji="1" lang="ja-JP" altLang="en-US" sz="1200" kern="0" dirty="0" smtClean="0">
                <a:solidFill>
                  <a:prstClr val="black"/>
                </a:solidFill>
                <a:latin typeface="HG丸ｺﾞｼｯｸM-PRO" pitchFamily="50" charset="-128"/>
                <a:ea typeface="HG丸ｺﾞｼｯｸM-PRO" pitchFamily="50" charset="-128"/>
              </a:rPr>
              <a:t>年（</a:t>
            </a:r>
            <a:r>
              <a:rPr kumimoji="1" lang="en-US" altLang="ja-JP" sz="1200" kern="0" dirty="0" smtClean="0">
                <a:solidFill>
                  <a:prstClr val="black"/>
                </a:solidFill>
                <a:latin typeface="HG丸ｺﾞｼｯｸM-PRO" pitchFamily="50" charset="-128"/>
                <a:ea typeface="HG丸ｺﾞｼｯｸM-PRO" pitchFamily="50" charset="-128"/>
              </a:rPr>
              <a:t>1941</a:t>
            </a:r>
            <a:r>
              <a:rPr kumimoji="1" lang="ja-JP" altLang="en-US" sz="1200" kern="0" dirty="0">
                <a:solidFill>
                  <a:prstClr val="black"/>
                </a:solidFill>
                <a:latin typeface="HG丸ｺﾞｼｯｸM-PRO" pitchFamily="50" charset="-128"/>
                <a:ea typeface="HG丸ｺﾞｼｯｸM-PRO" pitchFamily="50" charset="-128"/>
              </a:rPr>
              <a:t>年）大阪府　史跡名勝第１号</a:t>
            </a:r>
            <a:endParaRPr kumimoji="1" lang="en-US" altLang="ja-JP" sz="1200" kern="0" dirty="0">
              <a:solidFill>
                <a:prstClr val="black"/>
              </a:solidFill>
              <a:latin typeface="HG丸ｺﾞｼｯｸM-PRO" pitchFamily="50" charset="-128"/>
              <a:ea typeface="HG丸ｺﾞｼｯｸM-PRO" pitchFamily="50" charset="-128"/>
            </a:endParaRPr>
          </a:p>
          <a:p>
            <a:pPr eaLnBrk="1" fontAlgn="auto" hangingPunct="1">
              <a:spcBef>
                <a:spcPts val="0"/>
              </a:spcBef>
              <a:spcAft>
                <a:spcPts val="0"/>
              </a:spcAft>
              <a:defRPr/>
            </a:pPr>
            <a:r>
              <a:rPr kumimoji="1" lang="ja-JP" altLang="en-US" sz="1200" kern="0" dirty="0">
                <a:solidFill>
                  <a:prstClr val="black"/>
                </a:solidFill>
                <a:latin typeface="HG丸ｺﾞｼｯｸM-PRO" pitchFamily="50" charset="-128"/>
                <a:ea typeface="HG丸ｺﾞｼｯｸM-PRO" pitchFamily="50" charset="-128"/>
              </a:rPr>
              <a:t>平成</a:t>
            </a:r>
            <a:r>
              <a:rPr kumimoji="1" lang="en-US" altLang="ja-JP" sz="1200" kern="0" dirty="0">
                <a:solidFill>
                  <a:prstClr val="black"/>
                </a:solidFill>
                <a:latin typeface="HG丸ｺﾞｼｯｸM-PRO" pitchFamily="50" charset="-128"/>
                <a:ea typeface="HG丸ｺﾞｼｯｸM-PRO" pitchFamily="50" charset="-128"/>
              </a:rPr>
              <a:t>16</a:t>
            </a:r>
            <a:r>
              <a:rPr kumimoji="1" lang="ja-JP" altLang="en-US" sz="1200" kern="0" dirty="0">
                <a:solidFill>
                  <a:prstClr val="black"/>
                </a:solidFill>
                <a:latin typeface="HG丸ｺﾞｼｯｸM-PRO" pitchFamily="50" charset="-128"/>
                <a:ea typeface="HG丸ｺﾞｼｯｸM-PRO" pitchFamily="50" charset="-128"/>
              </a:rPr>
              <a:t>年（ </a:t>
            </a:r>
            <a:r>
              <a:rPr kumimoji="1" lang="en-US" altLang="ja-JP" sz="1200" kern="0" dirty="0" smtClean="0">
                <a:solidFill>
                  <a:prstClr val="black"/>
                </a:solidFill>
                <a:latin typeface="HG丸ｺﾞｼｯｸM-PRO" pitchFamily="50" charset="-128"/>
                <a:ea typeface="HG丸ｺﾞｼｯｸM-PRO" pitchFamily="50" charset="-128"/>
              </a:rPr>
              <a:t>2004</a:t>
            </a:r>
            <a:r>
              <a:rPr kumimoji="1" lang="ja-JP" altLang="en-US" sz="1200" kern="0" dirty="0">
                <a:solidFill>
                  <a:prstClr val="black"/>
                </a:solidFill>
                <a:latin typeface="HG丸ｺﾞｼｯｸM-PRO" pitchFamily="50" charset="-128"/>
                <a:ea typeface="HG丸ｺﾞｼｯｸM-PRO" pitchFamily="50" charset="-128"/>
              </a:rPr>
              <a:t>年）美しい日本の歩きたくなるみち</a:t>
            </a:r>
            <a:r>
              <a:rPr kumimoji="1" lang="en-US" altLang="ja-JP" sz="1200" kern="0" dirty="0">
                <a:solidFill>
                  <a:prstClr val="black"/>
                </a:solidFill>
                <a:latin typeface="HG丸ｺﾞｼｯｸM-PRO" pitchFamily="50" charset="-128"/>
                <a:ea typeface="HG丸ｺﾞｼｯｸM-PRO" pitchFamily="50" charset="-128"/>
              </a:rPr>
              <a:t>500</a:t>
            </a:r>
            <a:r>
              <a:rPr kumimoji="1" lang="ja-JP" altLang="en-US" sz="1200" kern="0" dirty="0">
                <a:solidFill>
                  <a:prstClr val="black"/>
                </a:solidFill>
                <a:latin typeface="HG丸ｺﾞｼｯｸM-PRO" pitchFamily="50" charset="-128"/>
                <a:ea typeface="HG丸ｺﾞｼｯｸM-PRO" pitchFamily="50" charset="-128"/>
              </a:rPr>
              <a:t>選</a:t>
            </a:r>
            <a:endParaRPr kumimoji="1" lang="en-US" altLang="ja-JP" sz="1200" kern="0" dirty="0">
              <a:solidFill>
                <a:prstClr val="black"/>
              </a:solidFill>
              <a:latin typeface="HG丸ｺﾞｼｯｸM-PRO" pitchFamily="50" charset="-128"/>
              <a:ea typeface="HG丸ｺﾞｼｯｸM-PRO" pitchFamily="50" charset="-128"/>
            </a:endParaRPr>
          </a:p>
          <a:p>
            <a:pPr eaLnBrk="1" fontAlgn="auto" hangingPunct="1">
              <a:spcBef>
                <a:spcPts val="0"/>
              </a:spcBef>
              <a:spcAft>
                <a:spcPts val="0"/>
              </a:spcAft>
              <a:defRPr/>
            </a:pPr>
            <a:r>
              <a:rPr kumimoji="1" lang="ja-JP" altLang="en-US" sz="1200" kern="0" dirty="0">
                <a:solidFill>
                  <a:prstClr val="black"/>
                </a:solidFill>
                <a:latin typeface="HG丸ｺﾞｼｯｸM-PRO" pitchFamily="50" charset="-128"/>
                <a:ea typeface="HG丸ｺﾞｼｯｸM-PRO" pitchFamily="50" charset="-128"/>
              </a:rPr>
              <a:t>平成</a:t>
            </a:r>
            <a:r>
              <a:rPr kumimoji="1" lang="en-US" altLang="ja-JP" sz="1200" kern="0" dirty="0">
                <a:solidFill>
                  <a:prstClr val="black"/>
                </a:solidFill>
                <a:latin typeface="HG丸ｺﾞｼｯｸM-PRO" pitchFamily="50" charset="-128"/>
                <a:ea typeface="HG丸ｺﾞｼｯｸM-PRO" pitchFamily="50" charset="-128"/>
              </a:rPr>
              <a:t>19</a:t>
            </a:r>
            <a:r>
              <a:rPr kumimoji="1" lang="ja-JP" altLang="en-US" sz="1200" kern="0" dirty="0">
                <a:solidFill>
                  <a:prstClr val="black"/>
                </a:solidFill>
                <a:latin typeface="HG丸ｺﾞｼｯｸM-PRO" pitchFamily="50" charset="-128"/>
                <a:ea typeface="HG丸ｺﾞｼｯｸM-PRO" pitchFamily="50" charset="-128"/>
              </a:rPr>
              <a:t>年（ </a:t>
            </a:r>
            <a:r>
              <a:rPr kumimoji="1" lang="en-US" altLang="ja-JP" sz="1200" kern="0" dirty="0" smtClean="0">
                <a:solidFill>
                  <a:prstClr val="black"/>
                </a:solidFill>
                <a:latin typeface="HG丸ｺﾞｼｯｸM-PRO" pitchFamily="50" charset="-128"/>
                <a:ea typeface="HG丸ｺﾞｼｯｸM-PRO" pitchFamily="50" charset="-128"/>
              </a:rPr>
              <a:t>2007</a:t>
            </a:r>
            <a:r>
              <a:rPr kumimoji="1" lang="ja-JP" altLang="en-US" sz="1200" kern="0" dirty="0">
                <a:solidFill>
                  <a:prstClr val="black"/>
                </a:solidFill>
                <a:latin typeface="HG丸ｺﾞｼｯｸM-PRO" pitchFamily="50" charset="-128"/>
                <a:ea typeface="HG丸ｺﾞｼｯｸM-PRO" pitchFamily="50" charset="-128"/>
              </a:rPr>
              <a:t>年）日本の歴史公園</a:t>
            </a:r>
            <a:r>
              <a:rPr kumimoji="1" lang="en-US" altLang="ja-JP" sz="1200" kern="0" dirty="0">
                <a:solidFill>
                  <a:prstClr val="black"/>
                </a:solidFill>
                <a:latin typeface="HG丸ｺﾞｼｯｸM-PRO" pitchFamily="50" charset="-128"/>
                <a:ea typeface="HG丸ｺﾞｼｯｸM-PRO" pitchFamily="50" charset="-128"/>
              </a:rPr>
              <a:t>100</a:t>
            </a:r>
            <a:r>
              <a:rPr kumimoji="1" lang="ja-JP" altLang="en-US" sz="1200" kern="0" dirty="0">
                <a:solidFill>
                  <a:prstClr val="black"/>
                </a:solidFill>
                <a:latin typeface="HG丸ｺﾞｼｯｸM-PRO" pitchFamily="50" charset="-128"/>
                <a:ea typeface="HG丸ｺﾞｼｯｸM-PRO" pitchFamily="50" charset="-128"/>
              </a:rPr>
              <a:t>選</a:t>
            </a:r>
            <a:endParaRPr kumimoji="1" lang="en-US" altLang="ja-JP" sz="1200" kern="0" dirty="0">
              <a:solidFill>
                <a:prstClr val="black"/>
              </a:solidFill>
              <a:latin typeface="HG丸ｺﾞｼｯｸM-PRO" pitchFamily="50" charset="-128"/>
              <a:ea typeface="HG丸ｺﾞｼｯｸM-PRO" pitchFamily="50" charset="-128"/>
            </a:endParaRPr>
          </a:p>
          <a:p>
            <a:pPr eaLnBrk="1" fontAlgn="auto" hangingPunct="1">
              <a:spcBef>
                <a:spcPts val="0"/>
              </a:spcBef>
              <a:spcAft>
                <a:spcPts val="0"/>
              </a:spcAft>
              <a:defRPr/>
            </a:pPr>
            <a:r>
              <a:rPr kumimoji="1" lang="ja-JP" altLang="en-US" sz="1200" kern="0" dirty="0">
                <a:solidFill>
                  <a:prstClr val="black"/>
                </a:solidFill>
                <a:latin typeface="HG丸ｺﾞｼｯｸM-PRO" pitchFamily="50" charset="-128"/>
                <a:ea typeface="HG丸ｺﾞｼｯｸM-PRO" pitchFamily="50" charset="-128"/>
              </a:rPr>
              <a:t>平成</a:t>
            </a:r>
            <a:r>
              <a:rPr kumimoji="1" lang="en-US" altLang="ja-JP" sz="1200" kern="0" dirty="0">
                <a:solidFill>
                  <a:prstClr val="black"/>
                </a:solidFill>
                <a:latin typeface="HG丸ｺﾞｼｯｸM-PRO" pitchFamily="50" charset="-128"/>
                <a:ea typeface="HG丸ｺﾞｼｯｸM-PRO" pitchFamily="50" charset="-128"/>
              </a:rPr>
              <a:t>22</a:t>
            </a:r>
            <a:r>
              <a:rPr kumimoji="1" lang="ja-JP" altLang="en-US" sz="1200" kern="0" dirty="0">
                <a:solidFill>
                  <a:prstClr val="black"/>
                </a:solidFill>
                <a:latin typeface="HG丸ｺﾞｼｯｸM-PRO" pitchFamily="50" charset="-128"/>
                <a:ea typeface="HG丸ｺﾞｼｯｸM-PRO" pitchFamily="50" charset="-128"/>
              </a:rPr>
              <a:t>年（ </a:t>
            </a:r>
            <a:r>
              <a:rPr kumimoji="1" lang="en-US" altLang="ja-JP" sz="1200" kern="0" dirty="0" smtClean="0">
                <a:solidFill>
                  <a:prstClr val="black"/>
                </a:solidFill>
                <a:latin typeface="HG丸ｺﾞｼｯｸM-PRO" pitchFamily="50" charset="-128"/>
                <a:ea typeface="HG丸ｺﾞｼｯｸM-PRO" pitchFamily="50" charset="-128"/>
              </a:rPr>
              <a:t>2010</a:t>
            </a:r>
            <a:r>
              <a:rPr kumimoji="1" lang="ja-JP" altLang="en-US" sz="1200" kern="0" dirty="0">
                <a:solidFill>
                  <a:prstClr val="black"/>
                </a:solidFill>
                <a:latin typeface="HG丸ｺﾞｼｯｸM-PRO" pitchFamily="50" charset="-128"/>
                <a:ea typeface="HG丸ｺﾞｼｯｸM-PRO" pitchFamily="50" charset="-128"/>
              </a:rPr>
              <a:t>年）ため池</a:t>
            </a:r>
            <a:r>
              <a:rPr kumimoji="1" lang="en-US" altLang="ja-JP" sz="1200" kern="0" dirty="0">
                <a:solidFill>
                  <a:prstClr val="black"/>
                </a:solidFill>
                <a:latin typeface="HG丸ｺﾞｼｯｸM-PRO" pitchFamily="50" charset="-128"/>
                <a:ea typeface="HG丸ｺﾞｼｯｸM-PRO" pitchFamily="50" charset="-128"/>
              </a:rPr>
              <a:t>100</a:t>
            </a:r>
            <a:r>
              <a:rPr kumimoji="1" lang="ja-JP" altLang="en-US" sz="1200" kern="0" dirty="0">
                <a:solidFill>
                  <a:prstClr val="black"/>
                </a:solidFill>
                <a:latin typeface="HG丸ｺﾞｼｯｸM-PRO" pitchFamily="50" charset="-128"/>
                <a:ea typeface="HG丸ｺﾞｼｯｸM-PRO" pitchFamily="50" charset="-128"/>
              </a:rPr>
              <a:t>選</a:t>
            </a:r>
            <a:endParaRPr kumimoji="1" lang="en-US" altLang="ja-JP" sz="1200" kern="0" dirty="0">
              <a:solidFill>
                <a:prstClr val="black"/>
              </a:solidFill>
              <a:latin typeface="HG丸ｺﾞｼｯｸM-PRO" pitchFamily="50" charset="-128"/>
              <a:ea typeface="HG丸ｺﾞｼｯｸM-PRO" pitchFamily="50" charset="-128"/>
            </a:endParaRPr>
          </a:p>
          <a:p>
            <a:pPr eaLnBrk="1" fontAlgn="auto" hangingPunct="1">
              <a:spcBef>
                <a:spcPts val="0"/>
              </a:spcBef>
              <a:spcAft>
                <a:spcPts val="0"/>
              </a:spcAft>
              <a:defRPr/>
            </a:pPr>
            <a:r>
              <a:rPr kumimoji="1" lang="ja-JP" altLang="en-US" sz="1200" kern="0" dirty="0">
                <a:solidFill>
                  <a:prstClr val="black"/>
                </a:solidFill>
                <a:latin typeface="HG丸ｺﾞｼｯｸM-PRO" pitchFamily="50" charset="-128"/>
                <a:ea typeface="HG丸ｺﾞｼｯｸM-PRO" pitchFamily="50" charset="-128"/>
              </a:rPr>
              <a:t>平成</a:t>
            </a:r>
            <a:r>
              <a:rPr kumimoji="1" lang="en-US" altLang="ja-JP" sz="1200" kern="0" dirty="0">
                <a:solidFill>
                  <a:prstClr val="black"/>
                </a:solidFill>
                <a:latin typeface="HG丸ｺﾞｼｯｸM-PRO" pitchFamily="50" charset="-128"/>
                <a:ea typeface="HG丸ｺﾞｼｯｸM-PRO" pitchFamily="50" charset="-128"/>
              </a:rPr>
              <a:t>26</a:t>
            </a:r>
            <a:r>
              <a:rPr kumimoji="1" lang="ja-JP" altLang="en-US" sz="1200" kern="0" dirty="0">
                <a:solidFill>
                  <a:prstClr val="black"/>
                </a:solidFill>
                <a:latin typeface="HG丸ｺﾞｼｯｸM-PRO" pitchFamily="50" charset="-128"/>
                <a:ea typeface="HG丸ｺﾞｼｯｸM-PRO" pitchFamily="50" charset="-128"/>
              </a:rPr>
              <a:t>年（ </a:t>
            </a:r>
            <a:r>
              <a:rPr kumimoji="1" lang="en-US" altLang="ja-JP" sz="1200" kern="0" dirty="0" smtClean="0">
                <a:solidFill>
                  <a:prstClr val="black"/>
                </a:solidFill>
                <a:latin typeface="HG丸ｺﾞｼｯｸM-PRO" pitchFamily="50" charset="-128"/>
                <a:ea typeface="HG丸ｺﾞｼｯｸM-PRO" pitchFamily="50" charset="-128"/>
              </a:rPr>
              <a:t>2014</a:t>
            </a:r>
            <a:r>
              <a:rPr kumimoji="1" lang="ja-JP" altLang="en-US" sz="1200" kern="0" dirty="0">
                <a:solidFill>
                  <a:prstClr val="black"/>
                </a:solidFill>
                <a:latin typeface="HG丸ｺﾞｼｯｸM-PRO" pitchFamily="50" charset="-128"/>
                <a:ea typeface="HG丸ｺﾞｼｯｸM-PRO" pitchFamily="50" charset="-128"/>
              </a:rPr>
              <a:t>年</a:t>
            </a:r>
            <a:r>
              <a:rPr kumimoji="1" lang="ja-JP" altLang="en-US" sz="1200" kern="0" dirty="0" smtClean="0">
                <a:solidFill>
                  <a:prstClr val="black"/>
                </a:solidFill>
                <a:latin typeface="HG丸ｺﾞｼｯｸM-PRO" pitchFamily="50" charset="-128"/>
                <a:ea typeface="HG丸ｺﾞｼｯｸM-PRO" pitchFamily="50" charset="-128"/>
              </a:rPr>
              <a:t>）世界かんがい</a:t>
            </a:r>
            <a:r>
              <a:rPr kumimoji="1" lang="ja-JP" altLang="en-US" sz="1200" kern="0" dirty="0">
                <a:solidFill>
                  <a:prstClr val="black"/>
                </a:solidFill>
                <a:latin typeface="HG丸ｺﾞｼｯｸM-PRO" pitchFamily="50" charset="-128"/>
                <a:ea typeface="HG丸ｺﾞｼｯｸM-PRO" pitchFamily="50" charset="-128"/>
              </a:rPr>
              <a:t>施設遺産</a:t>
            </a:r>
            <a:endParaRPr kumimoji="1" lang="en-US" altLang="ja-JP" sz="1200" kern="0" dirty="0">
              <a:solidFill>
                <a:prstClr val="black"/>
              </a:solidFill>
              <a:latin typeface="HG丸ｺﾞｼｯｸM-PRO" pitchFamily="50" charset="-128"/>
              <a:ea typeface="HG丸ｺﾞｼｯｸM-PRO" pitchFamily="50" charset="-128"/>
            </a:endParaRPr>
          </a:p>
          <a:p>
            <a:pPr eaLnBrk="1" fontAlgn="auto" hangingPunct="1">
              <a:spcBef>
                <a:spcPts val="0"/>
              </a:spcBef>
              <a:spcAft>
                <a:spcPts val="0"/>
              </a:spcAft>
              <a:defRPr/>
            </a:pPr>
            <a:r>
              <a:rPr kumimoji="1" lang="ja-JP" altLang="en-US" sz="1200" kern="0" dirty="0">
                <a:solidFill>
                  <a:prstClr val="black"/>
                </a:solidFill>
                <a:latin typeface="HG丸ｺﾞｼｯｸM-PRO" pitchFamily="50" charset="-128"/>
                <a:ea typeface="HG丸ｺﾞｼｯｸM-PRO" pitchFamily="50" charset="-128"/>
              </a:rPr>
              <a:t>平成</a:t>
            </a:r>
            <a:r>
              <a:rPr kumimoji="1" lang="en-US" altLang="ja-JP" sz="1200" kern="0" dirty="0">
                <a:solidFill>
                  <a:prstClr val="black"/>
                </a:solidFill>
                <a:latin typeface="HG丸ｺﾞｼｯｸM-PRO" pitchFamily="50" charset="-128"/>
                <a:ea typeface="HG丸ｺﾞｼｯｸM-PRO" pitchFamily="50" charset="-128"/>
              </a:rPr>
              <a:t>27</a:t>
            </a:r>
            <a:r>
              <a:rPr kumimoji="1" lang="ja-JP" altLang="en-US" sz="1200" kern="0" dirty="0">
                <a:solidFill>
                  <a:prstClr val="black"/>
                </a:solidFill>
                <a:latin typeface="HG丸ｺﾞｼｯｸM-PRO" pitchFamily="50" charset="-128"/>
                <a:ea typeface="HG丸ｺﾞｼｯｸM-PRO" pitchFamily="50" charset="-128"/>
              </a:rPr>
              <a:t>年（ </a:t>
            </a:r>
            <a:r>
              <a:rPr kumimoji="1" lang="en-US" altLang="ja-JP" sz="1200" kern="0" dirty="0" smtClean="0">
                <a:solidFill>
                  <a:prstClr val="black"/>
                </a:solidFill>
                <a:latin typeface="HG丸ｺﾞｼｯｸM-PRO" pitchFamily="50" charset="-128"/>
                <a:ea typeface="HG丸ｺﾞｼｯｸM-PRO" pitchFamily="50" charset="-128"/>
              </a:rPr>
              <a:t>2015</a:t>
            </a:r>
            <a:r>
              <a:rPr kumimoji="1" lang="ja-JP" altLang="en-US" sz="1200" kern="0" dirty="0">
                <a:solidFill>
                  <a:prstClr val="black"/>
                </a:solidFill>
                <a:latin typeface="HG丸ｺﾞｼｯｸM-PRO" pitchFamily="50" charset="-128"/>
                <a:ea typeface="HG丸ｺﾞｼｯｸM-PRO" pitchFamily="50" charset="-128"/>
              </a:rPr>
              <a:t>年）</a:t>
            </a:r>
            <a:r>
              <a:rPr kumimoji="1" lang="ja-JP" altLang="en-US" sz="1200" kern="0" dirty="0" smtClean="0">
                <a:solidFill>
                  <a:prstClr val="black"/>
                </a:solidFill>
                <a:latin typeface="HG丸ｺﾞｼｯｸM-PRO" pitchFamily="50" charset="-128"/>
                <a:ea typeface="HG丸ｺﾞｼｯｸM-PRO" pitchFamily="50" charset="-128"/>
              </a:rPr>
              <a:t>国史跡</a:t>
            </a:r>
            <a:endParaRPr kumimoji="1" lang="en-US" altLang="ja-JP" sz="1200" kern="0" dirty="0">
              <a:solidFill>
                <a:prstClr val="black"/>
              </a:solidFill>
              <a:latin typeface="HG丸ｺﾞｼｯｸM-PRO" pitchFamily="50" charset="-128"/>
              <a:ea typeface="HG丸ｺﾞｼｯｸM-PRO" pitchFamily="50" charset="-128"/>
            </a:endParaRPr>
          </a:p>
        </p:txBody>
      </p:sp>
      <p:sp>
        <p:nvSpPr>
          <p:cNvPr id="3" name="スライド番号プレースホルダー 2"/>
          <p:cNvSpPr>
            <a:spLocks noGrp="1"/>
          </p:cNvSpPr>
          <p:nvPr>
            <p:ph type="sldNum" sz="quarter" idx="11"/>
          </p:nvPr>
        </p:nvSpPr>
        <p:spPr/>
        <p:txBody>
          <a:bodyPr/>
          <a:lstStyle/>
          <a:p>
            <a:fld id="{538D8650-1B90-4D75-98C0-310BA8AC8DB7}" type="slidenum">
              <a:rPr lang="ja-JP" altLang="en-US" smtClean="0"/>
              <a:pPr/>
              <a:t>3</a:t>
            </a:fld>
            <a:endParaRPr lang="en-US" altLang="ja-JP"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7056" y="5013176"/>
            <a:ext cx="2057700" cy="1368152"/>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9919" y="5013176"/>
            <a:ext cx="2049502" cy="1368152"/>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24242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44488" y="692696"/>
            <a:ext cx="9360000" cy="720000"/>
          </a:xfrm>
        </p:spPr>
        <p:txBody>
          <a:bodyPr/>
          <a:lstStyle/>
          <a:p>
            <a:r>
              <a:rPr lang="ja-JP" altLang="en-US" sz="2400" dirty="0" smtClean="0">
                <a:latin typeface="HGP創英角ｺﾞｼｯｸUB" panose="020B0900000000000000" pitchFamily="50" charset="-128"/>
                <a:ea typeface="HGP創英角ｺﾞｼｯｸUB" panose="020B0900000000000000" pitchFamily="50" charset="-128"/>
              </a:rPr>
              <a:t>市民に愛される交流の拠点　狭山池</a:t>
            </a:r>
            <a:endParaRPr lang="ja-JP" altLang="en-US" sz="2400" dirty="0">
              <a:latin typeface="HGP創英角ｺﾞｼｯｸUB" panose="020B0900000000000000" pitchFamily="50" charset="-128"/>
              <a:ea typeface="HGP創英角ｺﾞｼｯｸUB" panose="020B0900000000000000" pitchFamily="50" charset="-128"/>
            </a:endParaRPr>
          </a:p>
        </p:txBody>
      </p:sp>
      <p:pic>
        <p:nvPicPr>
          <p:cNvPr id="3074" name="Picture 2" descr="R:\狭山池1400年\H27\25　魅力発信事業\狭山池築造1400年記念事業実行委員会\記念式典\映像資料\画像データ\クリーンアクション×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501" y="1412776"/>
            <a:ext cx="355239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01広報\03前月号\平成27年\27年２月号\写真\市民マラソン\KHD_7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501" y="4225911"/>
            <a:ext cx="3552395" cy="237144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R:\狭山池1400年\H28\狭山池社会実験→準則特区\2016091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104" y="3957059"/>
            <a:ext cx="3528392" cy="235226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088904" y="1412776"/>
            <a:ext cx="4104456" cy="1354217"/>
          </a:xfrm>
          <a:prstGeom prst="rect">
            <a:avLst/>
          </a:prstGeom>
          <a:noFill/>
        </p:spPr>
        <p:txBody>
          <a:bodyPr wrap="square" rtlCol="0">
            <a:spAutoFit/>
          </a:bodyPr>
          <a:lstStyle/>
          <a:p>
            <a:r>
              <a:rPr kumimoji="1" lang="ja-JP" altLang="en-US" dirty="0" smtClean="0"/>
              <a:t>■狭山池クリーンアクション</a:t>
            </a:r>
            <a:endParaRPr kumimoji="1" lang="en-US" altLang="ja-JP" dirty="0" smtClean="0"/>
          </a:p>
          <a:p>
            <a:endParaRPr kumimoji="1" lang="en-US" altLang="ja-JP" dirty="0" smtClean="0"/>
          </a:p>
          <a:p>
            <a:r>
              <a:rPr kumimoji="1" lang="ja-JP" altLang="en-US" sz="1400" dirty="0" smtClean="0"/>
              <a:t>毎月行われている市民</a:t>
            </a:r>
            <a:r>
              <a:rPr kumimoji="1" lang="ja-JP" altLang="en-US" sz="1400" dirty="0"/>
              <a:t>有志</a:t>
            </a:r>
            <a:r>
              <a:rPr kumimoji="1" lang="ja-JP" altLang="en-US" sz="1400" dirty="0" smtClean="0"/>
              <a:t>による狭山池の清掃活動。</a:t>
            </a:r>
            <a:r>
              <a:rPr kumimoji="1" lang="en-US" altLang="ja-JP" sz="1400" dirty="0" smtClean="0"/>
              <a:t>2016</a:t>
            </a:r>
            <a:r>
              <a:rPr kumimoji="1" lang="ja-JP" altLang="en-US" sz="1400" dirty="0" smtClean="0"/>
              <a:t>年</a:t>
            </a:r>
            <a:r>
              <a:rPr kumimoji="1" lang="en-US" altLang="ja-JP" sz="1400" dirty="0" smtClean="0"/>
              <a:t>12</a:t>
            </a:r>
            <a:r>
              <a:rPr kumimoji="1" lang="ja-JP" altLang="en-US" sz="1400" dirty="0" smtClean="0"/>
              <a:t>月に</a:t>
            </a:r>
            <a:r>
              <a:rPr kumimoji="1" lang="en-US" altLang="ja-JP" sz="1400" dirty="0" smtClean="0"/>
              <a:t>190</a:t>
            </a:r>
            <a:r>
              <a:rPr kumimoji="1" lang="ja-JP" altLang="en-US" sz="1400" dirty="0" smtClean="0"/>
              <a:t>回を数えました。</a:t>
            </a:r>
            <a:endParaRPr kumimoji="1" lang="en-US" altLang="ja-JP" sz="1400" dirty="0" smtClean="0"/>
          </a:p>
          <a:p>
            <a:endParaRPr kumimoji="1" lang="ja-JP" altLang="en-US" dirty="0"/>
          </a:p>
        </p:txBody>
      </p:sp>
      <p:sp>
        <p:nvSpPr>
          <p:cNvPr id="10" name="テキスト ボックス 9"/>
          <p:cNvSpPr txBox="1"/>
          <p:nvPr/>
        </p:nvSpPr>
        <p:spPr>
          <a:xfrm>
            <a:off x="4088904" y="4211796"/>
            <a:ext cx="1656184" cy="1508105"/>
          </a:xfrm>
          <a:prstGeom prst="rect">
            <a:avLst/>
          </a:prstGeom>
          <a:noFill/>
        </p:spPr>
        <p:txBody>
          <a:bodyPr wrap="square" rtlCol="0">
            <a:spAutoFit/>
          </a:bodyPr>
          <a:lstStyle/>
          <a:p>
            <a:r>
              <a:rPr kumimoji="1" lang="ja-JP" altLang="en-US" dirty="0" smtClean="0"/>
              <a:t>■市民マラソン</a:t>
            </a:r>
            <a:endParaRPr kumimoji="1" lang="en-US" altLang="ja-JP" dirty="0" smtClean="0"/>
          </a:p>
          <a:p>
            <a:endParaRPr kumimoji="1" lang="en-US" altLang="ja-JP" dirty="0" smtClean="0"/>
          </a:p>
          <a:p>
            <a:r>
              <a:rPr lang="ja-JP" altLang="en-US" sz="1400" dirty="0" smtClean="0"/>
              <a:t>毎年開催</a:t>
            </a:r>
            <a:endParaRPr lang="en-US" altLang="ja-JP" sz="1400" dirty="0" smtClean="0"/>
          </a:p>
          <a:p>
            <a:r>
              <a:rPr lang="ja-JP" altLang="en-US" sz="1400" dirty="0" smtClean="0"/>
              <a:t>フルマラソン</a:t>
            </a:r>
            <a:r>
              <a:rPr lang="ja-JP" altLang="en-US" sz="1400" dirty="0"/>
              <a:t>の</a:t>
            </a:r>
            <a:r>
              <a:rPr lang="en-US" altLang="ja-JP" sz="1400" dirty="0"/>
              <a:t>10</a:t>
            </a:r>
            <a:r>
              <a:rPr lang="ja-JP" altLang="en-US" sz="1400" dirty="0"/>
              <a:t>分の</a:t>
            </a:r>
            <a:r>
              <a:rPr lang="en-US" altLang="ja-JP" sz="1400" dirty="0" smtClean="0"/>
              <a:t>1</a:t>
            </a:r>
            <a:r>
              <a:rPr lang="ja-JP" altLang="en-US" sz="1400" dirty="0" err="1" smtClean="0"/>
              <a:t>、</a:t>
            </a:r>
            <a:r>
              <a:rPr lang="en-US" altLang="ja-JP" sz="1400" dirty="0" smtClean="0"/>
              <a:t>20</a:t>
            </a:r>
            <a:r>
              <a:rPr lang="ja-JP" altLang="en-US" sz="1400" dirty="0" smtClean="0"/>
              <a:t>分の</a:t>
            </a:r>
            <a:r>
              <a:rPr lang="en-US" altLang="ja-JP" sz="1400" dirty="0" smtClean="0"/>
              <a:t>1</a:t>
            </a:r>
            <a:r>
              <a:rPr lang="ja-JP" altLang="en-US" sz="1400" dirty="0" smtClean="0"/>
              <a:t>の距離を走ります。</a:t>
            </a:r>
            <a:endParaRPr kumimoji="1" lang="ja-JP" altLang="en-US" sz="1400" dirty="0"/>
          </a:p>
        </p:txBody>
      </p:sp>
      <p:sp>
        <p:nvSpPr>
          <p:cNvPr id="11" name="テキスト ボックス 10"/>
          <p:cNvSpPr txBox="1"/>
          <p:nvPr/>
        </p:nvSpPr>
        <p:spPr>
          <a:xfrm>
            <a:off x="5796111" y="2564904"/>
            <a:ext cx="3693393" cy="1292662"/>
          </a:xfrm>
          <a:prstGeom prst="rect">
            <a:avLst/>
          </a:prstGeom>
          <a:noFill/>
        </p:spPr>
        <p:txBody>
          <a:bodyPr wrap="square" rtlCol="0">
            <a:spAutoFit/>
          </a:bodyPr>
          <a:lstStyle/>
          <a:p>
            <a:r>
              <a:rPr kumimoji="1" lang="ja-JP" altLang="en-US" dirty="0" smtClean="0"/>
              <a:t>■狭山池歴史ウォーク</a:t>
            </a:r>
            <a:endParaRPr kumimoji="1" lang="en-US" altLang="ja-JP" dirty="0" smtClean="0"/>
          </a:p>
          <a:p>
            <a:endParaRPr kumimoji="1" lang="en-US" altLang="ja-JP" dirty="0" smtClean="0"/>
          </a:p>
          <a:p>
            <a:r>
              <a:rPr kumimoji="1" lang="ja-JP" altLang="en-US" sz="1400" dirty="0" smtClean="0"/>
              <a:t>毎月開催</a:t>
            </a:r>
            <a:endParaRPr kumimoji="1" lang="en-US" altLang="ja-JP" sz="1400" dirty="0" smtClean="0"/>
          </a:p>
          <a:p>
            <a:r>
              <a:rPr kumimoji="1" lang="ja-JP" altLang="en-US" sz="1400" dirty="0" smtClean="0"/>
              <a:t>ボランティアによる</a:t>
            </a:r>
            <a:r>
              <a:rPr kumimoji="1" lang="ja-JP" altLang="en-US" sz="1400" dirty="0"/>
              <a:t>ガイド</a:t>
            </a:r>
            <a:r>
              <a:rPr kumimoji="1" lang="ja-JP" altLang="en-US" sz="1400" dirty="0" smtClean="0"/>
              <a:t>ウォーキング。狭山池の歴史を訪ねながら歩きます。</a:t>
            </a:r>
            <a:endParaRPr kumimoji="1" lang="en-US" altLang="ja-JP" sz="1400" dirty="0" smtClean="0"/>
          </a:p>
        </p:txBody>
      </p:sp>
      <p:sp>
        <p:nvSpPr>
          <p:cNvPr id="3" name="スライド番号プレースホルダー 2"/>
          <p:cNvSpPr>
            <a:spLocks noGrp="1"/>
          </p:cNvSpPr>
          <p:nvPr>
            <p:ph type="sldNum" sz="quarter" idx="11"/>
          </p:nvPr>
        </p:nvSpPr>
        <p:spPr/>
        <p:txBody>
          <a:bodyPr/>
          <a:lstStyle/>
          <a:p>
            <a:fld id="{538D8650-1B90-4D75-98C0-310BA8AC8DB7}" type="slidenum">
              <a:rPr lang="ja-JP" altLang="en-US" smtClean="0"/>
              <a:pPr/>
              <a:t>4</a:t>
            </a:fld>
            <a:endParaRPr lang="en-US" altLang="ja-JP" dirty="0"/>
          </a:p>
        </p:txBody>
      </p:sp>
    </p:spTree>
    <p:extLst>
      <p:ext uri="{BB962C8B-B14F-4D97-AF65-F5344CB8AC3E}">
        <p14:creationId xmlns:p14="http://schemas.microsoft.com/office/powerpoint/2010/main" val="98908505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44488" y="476672"/>
            <a:ext cx="9360000" cy="6048672"/>
          </a:xfrm>
        </p:spPr>
        <p:txBody>
          <a:bodyPr/>
          <a:lstStyle/>
          <a:p>
            <a:r>
              <a:rPr lang="ja-JP" altLang="en-US" sz="3200" dirty="0" smtClean="0">
                <a:latin typeface="HG創英角ﾎﾟｯﾌﾟ体" pitchFamily="49" charset="-128"/>
                <a:ea typeface="HG創英角ﾎﾟｯﾌﾟ体" pitchFamily="49" charset="-128"/>
              </a:rPr>
              <a:t>　　</a:t>
            </a:r>
            <a:r>
              <a:rPr lang="en-US" altLang="ja-JP" sz="2400" b="1" dirty="0" smtClean="0">
                <a:latin typeface="HG丸ｺﾞｼｯｸM-PRO" pitchFamily="50" charset="-128"/>
                <a:ea typeface="HG丸ｺﾞｼｯｸM-PRO" pitchFamily="50" charset="-128"/>
                <a:cs typeface="Meiryo UI" panose="020B0604030504040204" pitchFamily="50" charset="-128"/>
              </a:rPr>
              <a:t/>
            </a:r>
            <a:br>
              <a:rPr lang="en-US" altLang="ja-JP" sz="2400" b="1" dirty="0" smtClean="0">
                <a:latin typeface="HG丸ｺﾞｼｯｸM-PRO" pitchFamily="50" charset="-128"/>
                <a:ea typeface="HG丸ｺﾞｼｯｸM-PRO" pitchFamily="50" charset="-128"/>
                <a:cs typeface="Meiryo UI" panose="020B0604030504040204" pitchFamily="50" charset="-128"/>
              </a:rPr>
            </a:br>
            <a:r>
              <a:rPr lang="en-US" altLang="ja-JP" sz="2400" b="1" dirty="0" smtClean="0">
                <a:latin typeface="HG丸ｺﾞｼｯｸM-PRO" pitchFamily="50" charset="-128"/>
                <a:ea typeface="HG丸ｺﾞｼｯｸM-PRO" pitchFamily="50" charset="-128"/>
                <a:cs typeface="Meiryo UI" panose="020B0604030504040204" pitchFamily="50" charset="-128"/>
              </a:rPr>
              <a:t/>
            </a:r>
            <a:br>
              <a:rPr lang="en-US" altLang="ja-JP" sz="2400" b="1" dirty="0" smtClean="0">
                <a:latin typeface="HG丸ｺﾞｼｯｸM-PRO" pitchFamily="50" charset="-128"/>
                <a:ea typeface="HG丸ｺﾞｼｯｸM-PRO" pitchFamily="50" charset="-128"/>
                <a:cs typeface="Meiryo UI" panose="020B0604030504040204" pitchFamily="50" charset="-128"/>
              </a:rPr>
            </a:br>
            <a:r>
              <a:rPr lang="en-US" altLang="ja-JP" sz="2400" dirty="0" smtClean="0">
                <a:latin typeface="HG丸ｺﾞｼｯｸM-PRO" pitchFamily="50" charset="-128"/>
                <a:ea typeface="HG丸ｺﾞｼｯｸM-PRO" pitchFamily="50" charset="-128"/>
                <a:cs typeface="Meiryo UI" panose="020B0604030504040204" pitchFamily="50" charset="-128"/>
              </a:rPr>
              <a:t/>
            </a:r>
            <a:br>
              <a:rPr lang="en-US" altLang="ja-JP" sz="2400" dirty="0" smtClean="0">
                <a:latin typeface="HG丸ｺﾞｼｯｸM-PRO" pitchFamily="50" charset="-128"/>
                <a:ea typeface="HG丸ｺﾞｼｯｸM-PRO" pitchFamily="50" charset="-128"/>
                <a:cs typeface="Meiryo UI" panose="020B0604030504040204" pitchFamily="50" charset="-128"/>
              </a:rPr>
            </a:br>
            <a:r>
              <a:rPr lang="ja-JP" altLang="en-US" sz="2400" dirty="0" smtClean="0">
                <a:latin typeface="HG丸ｺﾞｼｯｸM-PRO" pitchFamily="50" charset="-128"/>
                <a:ea typeface="HG丸ｺﾞｼｯｸM-PRO" pitchFamily="50" charset="-128"/>
                <a:cs typeface="Meiryo UI" panose="020B0604030504040204" pitchFamily="50" charset="-128"/>
              </a:rPr>
              <a:t>　　　</a:t>
            </a:r>
            <a:endParaRPr lang="ja-JP" altLang="en-US" sz="2400" dirty="0">
              <a:latin typeface="HG丸ｺﾞｼｯｸM-PRO" pitchFamily="50" charset="-128"/>
              <a:ea typeface="HG丸ｺﾞｼｯｸM-PRO" pitchFamily="50" charset="-128"/>
              <a:cs typeface="Meiryo UI" panose="020B0604030504040204" pitchFamily="50" charset="-128"/>
            </a:endParaRPr>
          </a:p>
        </p:txBody>
      </p:sp>
      <p:pic>
        <p:nvPicPr>
          <p:cNvPr id="1026" name="Picture 2" descr="\\Ojsfls01\庁内情報共有\全庁共有\公園緑地G\空撮（歴史文化から）\_MG_9174(垂直気味⑩）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0512" y="1408860"/>
            <a:ext cx="4767349" cy="51164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auto">
          <a:xfrm>
            <a:off x="311312" y="645513"/>
            <a:ext cx="9360000" cy="8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事業実施エリアの概要（区域指定の要望箇所）　　　</a:t>
            </a:r>
          </a:p>
        </p:txBody>
      </p:sp>
      <p:sp>
        <p:nvSpPr>
          <p:cNvPr id="15" name="Rectangle 2"/>
          <p:cNvSpPr txBox="1">
            <a:spLocks noChangeArrowheads="1"/>
          </p:cNvSpPr>
          <p:nvPr/>
        </p:nvSpPr>
        <p:spPr bwMode="auto">
          <a:xfrm>
            <a:off x="5457056" y="1481370"/>
            <a:ext cx="3096344" cy="594218"/>
          </a:xfrm>
          <a:prstGeom prst="rect">
            <a:avLst/>
          </a:prstGeom>
          <a:solidFill>
            <a:srgbClr val="92D050"/>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西除川</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（狭山池・南側流入口）　　</a:t>
            </a:r>
          </a:p>
        </p:txBody>
      </p:sp>
      <p:sp>
        <p:nvSpPr>
          <p:cNvPr id="16" name="Rectangle 2"/>
          <p:cNvSpPr txBox="1">
            <a:spLocks noChangeArrowheads="1"/>
          </p:cNvSpPr>
          <p:nvPr/>
        </p:nvSpPr>
        <p:spPr bwMode="auto">
          <a:xfrm>
            <a:off x="5457056" y="2233124"/>
            <a:ext cx="4214256" cy="3864375"/>
          </a:xfrm>
          <a:prstGeom prst="rect">
            <a:avLst/>
          </a:prstGeom>
          <a:solidFill>
            <a:srgbClr val="FFFF00"/>
          </a:solidFill>
          <a:ln>
            <a:noFill/>
            <a:prstDash val="solid"/>
          </a:ln>
          <a:effectLst>
            <a:outerShdw blurRad="44450" dist="27940" dir="5400000" algn="ctr">
              <a:srgbClr val="000000">
                <a:alpha val="32000"/>
              </a:srgb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a:lstStyle>
          <a:p>
            <a:r>
              <a:rPr lang="en-US" altLang="ja-JP" sz="1800" b="1" dirty="0" smtClean="0">
                <a:latin typeface="ＭＳ ゴシック" pitchFamily="49" charset="-128"/>
                <a:ea typeface="ＭＳ ゴシック" pitchFamily="49" charset="-128"/>
                <a:cs typeface="Meiryo UI" panose="020B0604030504040204" pitchFamily="50" charset="-128"/>
              </a:rPr>
              <a:t>《</a:t>
            </a:r>
            <a:r>
              <a:rPr lang="ja-JP" altLang="en-US" sz="1800" b="1" dirty="0" smtClean="0">
                <a:latin typeface="ＭＳ ゴシック" pitchFamily="49" charset="-128"/>
                <a:ea typeface="ＭＳ ゴシック" pitchFamily="49" charset="-128"/>
                <a:cs typeface="Meiryo UI" panose="020B0604030504040204" pitchFamily="50" charset="-128"/>
              </a:rPr>
              <a:t>狭山</a:t>
            </a:r>
            <a:r>
              <a:rPr lang="ja-JP" altLang="en-US" sz="1800" b="1" dirty="0">
                <a:latin typeface="ＭＳ ゴシック" pitchFamily="49" charset="-128"/>
                <a:ea typeface="ＭＳ ゴシック" pitchFamily="49" charset="-128"/>
                <a:cs typeface="Meiryo UI" panose="020B0604030504040204" pitchFamily="50" charset="-128"/>
              </a:rPr>
              <a:t>池ダム（狭山池公園）概要</a:t>
            </a:r>
            <a:r>
              <a:rPr lang="en-US" altLang="ja-JP" sz="1800" b="1" dirty="0" smtClean="0">
                <a:latin typeface="ＭＳ ゴシック" pitchFamily="49" charset="-128"/>
                <a:ea typeface="ＭＳ ゴシック" pitchFamily="49" charset="-128"/>
                <a:cs typeface="Meiryo UI" panose="020B0604030504040204" pitchFamily="50" charset="-128"/>
              </a:rPr>
              <a:t>》</a:t>
            </a:r>
          </a:p>
          <a:p>
            <a:r>
              <a:rPr lang="ja-JP" altLang="en-US" sz="1800" b="1" dirty="0">
                <a:latin typeface="ＭＳ ゴシック" pitchFamily="49" charset="-128"/>
                <a:ea typeface="ＭＳ ゴシック" pitchFamily="49" charset="-128"/>
                <a:cs typeface="Meiryo UI" panose="020B0604030504040204" pitchFamily="50" charset="-128"/>
              </a:rPr>
              <a:t>　</a:t>
            </a:r>
            <a:r>
              <a:rPr lang="ja-JP" altLang="en-US" sz="1800" b="1" dirty="0" smtClean="0">
                <a:latin typeface="ＭＳ ゴシック" pitchFamily="49" charset="-128"/>
                <a:ea typeface="ＭＳ ゴシック" pitchFamily="49" charset="-128"/>
                <a:cs typeface="Meiryo UI" panose="020B0604030504040204" pitchFamily="50" charset="-128"/>
              </a:rPr>
              <a:t>長さ（東西）：</a:t>
            </a:r>
            <a:r>
              <a:rPr lang="en-US" altLang="ja-JP" sz="1800" b="1" dirty="0" smtClean="0">
                <a:latin typeface="ＭＳ ゴシック" pitchFamily="49" charset="-128"/>
                <a:ea typeface="ＭＳ ゴシック" pitchFamily="49" charset="-128"/>
                <a:cs typeface="Meiryo UI" panose="020B0604030504040204" pitchFamily="50" charset="-128"/>
              </a:rPr>
              <a:t>1.0</a:t>
            </a:r>
            <a:r>
              <a:rPr lang="ja-JP" altLang="en-US" sz="1800" b="1" dirty="0" smtClean="0">
                <a:latin typeface="ＭＳ ゴシック" pitchFamily="49" charset="-128"/>
                <a:ea typeface="ＭＳ ゴシック" pitchFamily="49" charset="-128"/>
                <a:cs typeface="Meiryo UI" panose="020B0604030504040204" pitchFamily="50" charset="-128"/>
              </a:rPr>
              <a:t>㎞</a:t>
            </a:r>
            <a:endParaRPr lang="en-US" altLang="ja-JP" sz="1800" b="1" dirty="0" smtClean="0">
              <a:latin typeface="ＭＳ ゴシック" pitchFamily="49" charset="-128"/>
              <a:ea typeface="ＭＳ ゴシック" pitchFamily="49" charset="-128"/>
              <a:cs typeface="Meiryo UI" panose="020B0604030504040204" pitchFamily="50" charset="-128"/>
            </a:endParaRPr>
          </a:p>
          <a:p>
            <a:r>
              <a:rPr lang="ja-JP" altLang="en-US" sz="1800" b="1" dirty="0" smtClean="0">
                <a:latin typeface="ＭＳ ゴシック" pitchFamily="49" charset="-128"/>
                <a:ea typeface="ＭＳ ゴシック" pitchFamily="49" charset="-128"/>
                <a:cs typeface="Meiryo UI" panose="020B0604030504040204" pitchFamily="50" charset="-128"/>
              </a:rPr>
              <a:t>　幅  （南北）：</a:t>
            </a:r>
            <a:r>
              <a:rPr lang="en-US" altLang="ja-JP" sz="1800" b="1" dirty="0" smtClean="0">
                <a:latin typeface="ＭＳ ゴシック" pitchFamily="49" charset="-128"/>
                <a:ea typeface="ＭＳ ゴシック" pitchFamily="49" charset="-128"/>
                <a:cs typeface="Meiryo UI" panose="020B0604030504040204" pitchFamily="50" charset="-128"/>
              </a:rPr>
              <a:t>0.6</a:t>
            </a:r>
            <a:r>
              <a:rPr lang="ja-JP" altLang="en-US" sz="1800" b="1" dirty="0" smtClean="0">
                <a:latin typeface="ＭＳ ゴシック" pitchFamily="49" charset="-128"/>
                <a:ea typeface="ＭＳ ゴシック" pitchFamily="49" charset="-128"/>
                <a:cs typeface="Meiryo UI" panose="020B0604030504040204" pitchFamily="50" charset="-128"/>
              </a:rPr>
              <a:t>㎞</a:t>
            </a:r>
            <a:endParaRPr lang="en-US" altLang="ja-JP" sz="1800" b="1" dirty="0" smtClean="0">
              <a:latin typeface="ＭＳ ゴシック" pitchFamily="49" charset="-128"/>
              <a:ea typeface="ＭＳ ゴシック" pitchFamily="49" charset="-128"/>
              <a:cs typeface="Meiryo UI" panose="020B0604030504040204" pitchFamily="50" charset="-128"/>
            </a:endParaRPr>
          </a:p>
          <a:p>
            <a:r>
              <a:rPr lang="ja-JP" altLang="en-US" sz="1800" b="1" dirty="0" smtClean="0">
                <a:latin typeface="ＭＳ ゴシック" pitchFamily="49" charset="-128"/>
                <a:ea typeface="ＭＳ ゴシック" pitchFamily="49" charset="-128"/>
                <a:cs typeface="Meiryo UI" panose="020B0604030504040204" pitchFamily="50" charset="-128"/>
              </a:rPr>
              <a:t>  面積：</a:t>
            </a:r>
            <a:r>
              <a:rPr lang="en-US" altLang="ja-JP" sz="1800" b="1" dirty="0" smtClean="0">
                <a:latin typeface="ＭＳ ゴシック" pitchFamily="49" charset="-128"/>
                <a:ea typeface="ＭＳ ゴシック" pitchFamily="49" charset="-128"/>
                <a:cs typeface="Meiryo UI" panose="020B0604030504040204" pitchFamily="50" charset="-128"/>
              </a:rPr>
              <a:t>0.5</a:t>
            </a:r>
            <a:r>
              <a:rPr lang="ja-JP" altLang="en-US" sz="1800" b="1" dirty="0" smtClean="0">
                <a:latin typeface="ＭＳ ゴシック" pitchFamily="49" charset="-128"/>
                <a:ea typeface="ＭＳ ゴシック" pitchFamily="49" charset="-128"/>
                <a:cs typeface="Meiryo UI" panose="020B0604030504040204" pitchFamily="50" charset="-128"/>
              </a:rPr>
              <a:t>㎞</a:t>
            </a:r>
            <a:r>
              <a:rPr lang="en-US" altLang="ja-JP" sz="1800" b="1" baseline="30000" dirty="0" smtClean="0">
                <a:latin typeface="ＭＳ ゴシック" pitchFamily="49" charset="-128"/>
                <a:ea typeface="ＭＳ ゴシック" pitchFamily="49" charset="-128"/>
                <a:cs typeface="Meiryo UI" panose="020B0604030504040204" pitchFamily="50" charset="-128"/>
              </a:rPr>
              <a:t>2</a:t>
            </a:r>
            <a:r>
              <a:rPr lang="ja-JP" altLang="en-US" sz="1800" b="1" dirty="0" smtClean="0">
                <a:latin typeface="ＭＳ ゴシック" pitchFamily="49" charset="-128"/>
                <a:ea typeface="ＭＳ ゴシック" pitchFamily="49" charset="-128"/>
                <a:cs typeface="Meiryo UI" panose="020B0604030504040204" pitchFamily="50" charset="-128"/>
              </a:rPr>
              <a:t>　</a:t>
            </a:r>
            <a:endParaRPr lang="en-US" altLang="ja-JP" sz="1800" b="1" dirty="0" smtClean="0">
              <a:latin typeface="ＭＳ ゴシック" pitchFamily="49" charset="-128"/>
              <a:ea typeface="ＭＳ ゴシック" pitchFamily="49" charset="-128"/>
              <a:cs typeface="Meiryo UI" panose="020B0604030504040204" pitchFamily="50" charset="-128"/>
            </a:endParaRPr>
          </a:p>
          <a:p>
            <a:endParaRPr lang="en-US" altLang="ja-JP" sz="1800" b="1" dirty="0" smtClean="0">
              <a:latin typeface="ＭＳ ゴシック" pitchFamily="49" charset="-128"/>
              <a:ea typeface="ＭＳ ゴシック" pitchFamily="49" charset="-128"/>
              <a:cs typeface="Meiryo UI" panose="020B0604030504040204" pitchFamily="50" charset="-128"/>
            </a:endParaRPr>
          </a:p>
          <a:p>
            <a:r>
              <a:rPr lang="en-US" altLang="ja-JP" sz="1800" b="1" dirty="0" smtClean="0">
                <a:latin typeface="ＭＳ ゴシック" pitchFamily="49" charset="-128"/>
                <a:ea typeface="ＭＳ ゴシック" pitchFamily="49" charset="-128"/>
                <a:cs typeface="Meiryo UI" panose="020B0604030504040204" pitchFamily="50" charset="-128"/>
              </a:rPr>
              <a:t>《</a:t>
            </a:r>
            <a:r>
              <a:rPr lang="ja-JP" altLang="en-US" sz="1800" b="1" dirty="0" smtClean="0">
                <a:latin typeface="ＭＳ ゴシック" pitchFamily="49" charset="-128"/>
                <a:ea typeface="ＭＳ ゴシック" pitchFamily="49" charset="-128"/>
                <a:cs typeface="Meiryo UI" panose="020B0604030504040204" pitchFamily="50" charset="-128"/>
              </a:rPr>
              <a:t>管理の状況</a:t>
            </a:r>
            <a:r>
              <a:rPr lang="en-US" altLang="ja-JP" sz="1800" b="1" dirty="0" smtClean="0">
                <a:latin typeface="ＭＳ ゴシック" pitchFamily="49" charset="-128"/>
                <a:ea typeface="ＭＳ ゴシック" pitchFamily="49" charset="-128"/>
                <a:cs typeface="Meiryo UI" panose="020B0604030504040204" pitchFamily="50" charset="-128"/>
              </a:rPr>
              <a:t>》</a:t>
            </a:r>
          </a:p>
          <a:p>
            <a:r>
              <a:rPr lang="ja-JP" altLang="en-US" sz="1800" b="1" dirty="0">
                <a:latin typeface="ＭＳ ゴシック" pitchFamily="49" charset="-128"/>
                <a:ea typeface="ＭＳ ゴシック" pitchFamily="49" charset="-128"/>
                <a:cs typeface="Meiryo UI" panose="020B0604030504040204" pitchFamily="50" charset="-128"/>
              </a:rPr>
              <a:t>　</a:t>
            </a:r>
            <a:r>
              <a:rPr lang="ja-JP" altLang="en-US" sz="1800" b="1" dirty="0" smtClean="0">
                <a:latin typeface="ＭＳ ゴシック" pitchFamily="49" charset="-128"/>
                <a:ea typeface="ＭＳ ゴシック" pitchFamily="49" charset="-128"/>
                <a:cs typeface="Meiryo UI" panose="020B0604030504040204" pitchFamily="50" charset="-128"/>
              </a:rPr>
              <a:t>・大阪狭山市都市整備部公園緑地</a:t>
            </a:r>
            <a:endParaRPr lang="en-US" altLang="ja-JP" sz="1800" b="1" dirty="0" smtClean="0">
              <a:latin typeface="ＭＳ ゴシック" pitchFamily="49" charset="-128"/>
              <a:ea typeface="ＭＳ ゴシック" pitchFamily="49" charset="-128"/>
              <a:cs typeface="Meiryo UI" panose="020B0604030504040204" pitchFamily="50" charset="-128"/>
            </a:endParaRPr>
          </a:p>
          <a:p>
            <a:r>
              <a:rPr lang="ja-JP" altLang="en-US" sz="1800" b="1" dirty="0">
                <a:latin typeface="ＭＳ ゴシック" pitchFamily="49" charset="-128"/>
                <a:ea typeface="ＭＳ ゴシック" pitchFamily="49" charset="-128"/>
                <a:cs typeface="Meiryo UI" panose="020B0604030504040204" pitchFamily="50" charset="-128"/>
              </a:rPr>
              <a:t>　</a:t>
            </a:r>
            <a:r>
              <a:rPr lang="ja-JP" altLang="en-US" sz="1800" b="1" dirty="0" smtClean="0">
                <a:latin typeface="ＭＳ ゴシック" pitchFamily="49" charset="-128"/>
                <a:ea typeface="ＭＳ ゴシック" pitchFamily="49" charset="-128"/>
                <a:cs typeface="Meiryo UI" panose="020B0604030504040204" pitchFamily="50" charset="-128"/>
              </a:rPr>
              <a:t>　グループにより、平成</a:t>
            </a:r>
            <a:r>
              <a:rPr lang="en-US" altLang="ja-JP" sz="1800" b="1" dirty="0" smtClean="0">
                <a:latin typeface="ＭＳ ゴシック" pitchFamily="49" charset="-128"/>
                <a:ea typeface="ＭＳ ゴシック" pitchFamily="49" charset="-128"/>
                <a:cs typeface="Meiryo UI" panose="020B0604030504040204" pitchFamily="50" charset="-128"/>
              </a:rPr>
              <a:t>14</a:t>
            </a:r>
            <a:r>
              <a:rPr lang="ja-JP" altLang="en-US" sz="1800" b="1" dirty="0" smtClean="0">
                <a:latin typeface="ＭＳ ゴシック" pitchFamily="49" charset="-128"/>
                <a:ea typeface="ＭＳ ゴシック" pitchFamily="49" charset="-128"/>
                <a:cs typeface="Meiryo UI" panose="020B0604030504040204" pitchFamily="50" charset="-128"/>
              </a:rPr>
              <a:t>年度か</a:t>
            </a:r>
            <a:endParaRPr lang="en-US" altLang="ja-JP" sz="1800" b="1" dirty="0" smtClean="0">
              <a:latin typeface="ＭＳ ゴシック" pitchFamily="49" charset="-128"/>
              <a:ea typeface="ＭＳ ゴシック" pitchFamily="49" charset="-128"/>
              <a:cs typeface="Meiryo UI" panose="020B0604030504040204" pitchFamily="50" charset="-128"/>
            </a:endParaRPr>
          </a:p>
          <a:p>
            <a:r>
              <a:rPr lang="ja-JP" altLang="en-US" sz="1800" b="1" dirty="0">
                <a:latin typeface="ＭＳ ゴシック" pitchFamily="49" charset="-128"/>
                <a:ea typeface="ＭＳ ゴシック" pitchFamily="49" charset="-128"/>
                <a:cs typeface="Meiryo UI" panose="020B0604030504040204" pitchFamily="50" charset="-128"/>
              </a:rPr>
              <a:t>　</a:t>
            </a:r>
            <a:r>
              <a:rPr lang="ja-JP" altLang="en-US" sz="1800" b="1" dirty="0" smtClean="0">
                <a:latin typeface="ＭＳ ゴシック" pitchFamily="49" charset="-128"/>
                <a:ea typeface="ＭＳ ゴシック" pitchFamily="49" charset="-128"/>
                <a:cs typeface="Meiryo UI" panose="020B0604030504040204" pitchFamily="50" charset="-128"/>
              </a:rPr>
              <a:t>　ら維持管理</a:t>
            </a:r>
            <a:endParaRPr lang="en-US" altLang="ja-JP" sz="1800" b="1" dirty="0" smtClean="0">
              <a:latin typeface="ＭＳ ゴシック" pitchFamily="49" charset="-128"/>
              <a:ea typeface="ＭＳ ゴシック" pitchFamily="49" charset="-128"/>
              <a:cs typeface="Meiryo UI" panose="020B0604030504040204" pitchFamily="50" charset="-128"/>
            </a:endParaRPr>
          </a:p>
          <a:p>
            <a:r>
              <a:rPr lang="ja-JP" altLang="en-US" sz="1800" b="1" dirty="0">
                <a:latin typeface="ＭＳ ゴシック" pitchFamily="49" charset="-128"/>
                <a:ea typeface="ＭＳ ゴシック" pitchFamily="49" charset="-128"/>
                <a:cs typeface="Meiryo UI" panose="020B0604030504040204" pitchFamily="50" charset="-128"/>
              </a:rPr>
              <a:t>　</a:t>
            </a:r>
            <a:r>
              <a:rPr lang="ja-JP" altLang="en-US" sz="1800" b="1" dirty="0" smtClean="0">
                <a:latin typeface="ＭＳ ゴシック" pitchFamily="49" charset="-128"/>
                <a:ea typeface="ＭＳ ゴシック" pitchFamily="49" charset="-128"/>
                <a:cs typeface="Meiryo UI" panose="020B0604030504040204" pitchFamily="50" charset="-128"/>
              </a:rPr>
              <a:t>　（除草・剪定・散水など）</a:t>
            </a:r>
            <a:endParaRPr lang="en-US" altLang="ja-JP" sz="1800" b="1" dirty="0" smtClean="0">
              <a:latin typeface="ＭＳ ゴシック" pitchFamily="49" charset="-128"/>
              <a:ea typeface="ＭＳ ゴシック" pitchFamily="49" charset="-128"/>
              <a:cs typeface="Meiryo UI" panose="020B0604030504040204" pitchFamily="50" charset="-128"/>
            </a:endParaRPr>
          </a:p>
          <a:p>
            <a:r>
              <a:rPr lang="ja-JP" altLang="en-US" sz="1800" b="1" dirty="0" smtClean="0">
                <a:latin typeface="ＭＳ ゴシック" pitchFamily="49" charset="-128"/>
                <a:ea typeface="ＭＳ ゴシック" pitchFamily="49" charset="-128"/>
                <a:cs typeface="Meiryo UI" panose="020B0604030504040204" pitchFamily="50" charset="-128"/>
              </a:rPr>
              <a:t>　・市民との協働により、月１回の</a:t>
            </a:r>
            <a:endParaRPr lang="en-US" altLang="ja-JP" sz="1800" b="1" dirty="0" smtClean="0">
              <a:latin typeface="ＭＳ ゴシック" pitchFamily="49" charset="-128"/>
              <a:ea typeface="ＭＳ ゴシック" pitchFamily="49" charset="-128"/>
              <a:cs typeface="Meiryo UI" panose="020B0604030504040204" pitchFamily="50" charset="-128"/>
            </a:endParaRPr>
          </a:p>
          <a:p>
            <a:r>
              <a:rPr lang="ja-JP" altLang="en-US" sz="1800" b="1" dirty="0">
                <a:latin typeface="ＭＳ ゴシック" pitchFamily="49" charset="-128"/>
                <a:ea typeface="ＭＳ ゴシック" pitchFamily="49" charset="-128"/>
                <a:cs typeface="Meiryo UI" panose="020B0604030504040204" pitchFamily="50" charset="-128"/>
              </a:rPr>
              <a:t>　</a:t>
            </a:r>
            <a:r>
              <a:rPr lang="ja-JP" altLang="en-US" sz="1800" b="1" dirty="0" smtClean="0">
                <a:latin typeface="ＭＳ ゴシック" pitchFamily="49" charset="-128"/>
                <a:ea typeface="ＭＳ ゴシック" pitchFamily="49" charset="-128"/>
                <a:cs typeface="Meiryo UI" panose="020B0604030504040204" pitchFamily="50" charset="-128"/>
              </a:rPr>
              <a:t>　清掃を実施</a:t>
            </a:r>
            <a:endParaRPr lang="en-US" altLang="ja-JP" sz="1800" b="1" dirty="0" smtClean="0">
              <a:latin typeface="ＭＳ ゴシック" pitchFamily="49" charset="-128"/>
              <a:ea typeface="ＭＳ ゴシック" pitchFamily="49" charset="-128"/>
              <a:cs typeface="Meiryo UI" panose="020B0604030504040204" pitchFamily="50" charset="-128"/>
            </a:endParaRPr>
          </a:p>
          <a:p>
            <a:r>
              <a:rPr lang="ja-JP" altLang="en-US" sz="1800" b="1" dirty="0">
                <a:latin typeface="ＭＳ ゴシック" pitchFamily="49" charset="-128"/>
                <a:ea typeface="ＭＳ ゴシック" pitchFamily="49" charset="-128"/>
                <a:cs typeface="Meiryo UI" panose="020B0604030504040204" pitchFamily="50" charset="-128"/>
              </a:rPr>
              <a:t>　</a:t>
            </a:r>
            <a:r>
              <a:rPr lang="ja-JP" altLang="en-US" sz="1800" b="1" dirty="0" smtClean="0">
                <a:latin typeface="ＭＳ ゴシック" pitchFamily="49" charset="-128"/>
                <a:ea typeface="ＭＳ ゴシック" pitchFamily="49" charset="-128"/>
                <a:cs typeface="Meiryo UI" panose="020B0604030504040204" pitchFamily="50" charset="-128"/>
              </a:rPr>
              <a:t>　（狭山池クリーンアクション）</a:t>
            </a:r>
            <a:endParaRPr lang="en-US" altLang="ja-JP" sz="1800" b="1" dirty="0" smtClean="0">
              <a:latin typeface="ＭＳ ゴシック" pitchFamily="49" charset="-128"/>
              <a:ea typeface="ＭＳ ゴシック" pitchFamily="49" charset="-128"/>
              <a:cs typeface="Meiryo UI" panose="020B0604030504040204" pitchFamily="50" charset="-128"/>
            </a:endParaRPr>
          </a:p>
        </p:txBody>
      </p:sp>
      <p:sp>
        <p:nvSpPr>
          <p:cNvPr id="8" name="Rectangle 2"/>
          <p:cNvSpPr txBox="1">
            <a:spLocks noChangeArrowheads="1"/>
          </p:cNvSpPr>
          <p:nvPr/>
        </p:nvSpPr>
        <p:spPr bwMode="auto">
          <a:xfrm>
            <a:off x="5817096" y="6165304"/>
            <a:ext cx="3096344" cy="41963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a:lstStyle>
          <a:p>
            <a:pPr algn="ct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区域指定要望箇所　　</a:t>
            </a:r>
          </a:p>
        </p:txBody>
      </p:sp>
      <p:sp>
        <p:nvSpPr>
          <p:cNvPr id="2" name="正方形/長方形 1"/>
          <p:cNvSpPr/>
          <p:nvPr/>
        </p:nvSpPr>
        <p:spPr>
          <a:xfrm>
            <a:off x="5601072" y="6237312"/>
            <a:ext cx="648072" cy="290271"/>
          </a:xfrm>
          <a:prstGeom prst="rect">
            <a:avLst/>
          </a:prstGeom>
          <a:solidFill>
            <a:srgbClr val="FF0000">
              <a:alpha val="20000"/>
            </a:srgbClr>
          </a:solidFill>
          <a:ln w="38100">
            <a:solidFill>
              <a:srgbClr val="FF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12" name="正方形/長方形 11"/>
          <p:cNvSpPr/>
          <p:nvPr/>
        </p:nvSpPr>
        <p:spPr>
          <a:xfrm>
            <a:off x="1784648" y="3830851"/>
            <a:ext cx="1512168" cy="246221"/>
          </a:xfrm>
          <a:prstGeom prst="rect">
            <a:avLst/>
          </a:prstGeom>
          <a:ln>
            <a:noFill/>
          </a:ln>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区域指定要望箇所　</a:t>
            </a:r>
          </a:p>
        </p:txBody>
      </p:sp>
      <p:sp>
        <p:nvSpPr>
          <p:cNvPr id="5" name="スライド番号プレースホルダー 4"/>
          <p:cNvSpPr>
            <a:spLocks noGrp="1"/>
          </p:cNvSpPr>
          <p:nvPr>
            <p:ph type="sldNum" sz="quarter" idx="11"/>
          </p:nvPr>
        </p:nvSpPr>
        <p:spPr/>
        <p:txBody>
          <a:bodyPr/>
          <a:lstStyle/>
          <a:p>
            <a:fld id="{538D8650-1B90-4D75-98C0-310BA8AC8DB7}" type="slidenum">
              <a:rPr lang="ja-JP" altLang="en-US" smtClean="0"/>
              <a:pPr/>
              <a:t>5</a:t>
            </a:fld>
            <a:endParaRPr lang="en-US" altLang="ja-JP" dirty="0"/>
          </a:p>
        </p:txBody>
      </p:sp>
      <p:sp>
        <p:nvSpPr>
          <p:cNvPr id="13" name="フリーフォーム 12"/>
          <p:cNvSpPr/>
          <p:nvPr/>
        </p:nvSpPr>
        <p:spPr>
          <a:xfrm>
            <a:off x="1423988" y="2269409"/>
            <a:ext cx="2916603" cy="3683716"/>
          </a:xfrm>
          <a:custGeom>
            <a:avLst/>
            <a:gdLst>
              <a:gd name="connsiteX0" fmla="*/ 13855 w 2937164"/>
              <a:gd name="connsiteY0" fmla="*/ 96981 h 3017330"/>
              <a:gd name="connsiteX1" fmla="*/ 13855 w 2937164"/>
              <a:gd name="connsiteY1" fmla="*/ 96981 h 3017330"/>
              <a:gd name="connsiteX2" fmla="*/ 69273 w 2937164"/>
              <a:gd name="connsiteY2" fmla="*/ 443345 h 3017330"/>
              <a:gd name="connsiteX3" fmla="*/ 180109 w 2937164"/>
              <a:gd name="connsiteY3" fmla="*/ 1330036 h 3017330"/>
              <a:gd name="connsiteX4" fmla="*/ 235528 w 2937164"/>
              <a:gd name="connsiteY4" fmla="*/ 2410690 h 3017330"/>
              <a:gd name="connsiteX5" fmla="*/ 290946 w 2937164"/>
              <a:gd name="connsiteY5" fmla="*/ 2576945 h 3017330"/>
              <a:gd name="connsiteX6" fmla="*/ 1773382 w 2937164"/>
              <a:gd name="connsiteY6" fmla="*/ 2978727 h 3017330"/>
              <a:gd name="connsiteX7" fmla="*/ 2175164 w 2937164"/>
              <a:gd name="connsiteY7" fmla="*/ 2992581 h 3017330"/>
              <a:gd name="connsiteX8" fmla="*/ 2299855 w 2937164"/>
              <a:gd name="connsiteY8" fmla="*/ 3006436 h 3017330"/>
              <a:gd name="connsiteX9" fmla="*/ 2937164 w 2937164"/>
              <a:gd name="connsiteY9" fmla="*/ 1565563 h 3017330"/>
              <a:gd name="connsiteX10" fmla="*/ 2895600 w 2937164"/>
              <a:gd name="connsiteY10" fmla="*/ 554181 h 3017330"/>
              <a:gd name="connsiteX11" fmla="*/ 2854037 w 2937164"/>
              <a:gd name="connsiteY11" fmla="*/ 484909 h 3017330"/>
              <a:gd name="connsiteX12" fmla="*/ 2743200 w 2937164"/>
              <a:gd name="connsiteY12" fmla="*/ 235527 h 3017330"/>
              <a:gd name="connsiteX13" fmla="*/ 2701637 w 2937164"/>
              <a:gd name="connsiteY13" fmla="*/ 166254 h 3017330"/>
              <a:gd name="connsiteX14" fmla="*/ 2175164 w 2937164"/>
              <a:gd name="connsiteY14" fmla="*/ 152400 h 3017330"/>
              <a:gd name="connsiteX15" fmla="*/ 1801091 w 2937164"/>
              <a:gd name="connsiteY15" fmla="*/ 83127 h 3017330"/>
              <a:gd name="connsiteX16" fmla="*/ 706582 w 2937164"/>
              <a:gd name="connsiteY16" fmla="*/ 27709 h 3017330"/>
              <a:gd name="connsiteX17" fmla="*/ 249382 w 2937164"/>
              <a:gd name="connsiteY17" fmla="*/ 0 h 3017330"/>
              <a:gd name="connsiteX18" fmla="*/ 166255 w 2937164"/>
              <a:gd name="connsiteY18" fmla="*/ 13854 h 3017330"/>
              <a:gd name="connsiteX19" fmla="*/ 124691 w 2937164"/>
              <a:gd name="connsiteY19" fmla="*/ 69272 h 3017330"/>
              <a:gd name="connsiteX20" fmla="*/ 69273 w 2937164"/>
              <a:gd name="connsiteY20" fmla="*/ 110836 h 3017330"/>
              <a:gd name="connsiteX21" fmla="*/ 27709 w 2937164"/>
              <a:gd name="connsiteY21" fmla="*/ 166254 h 3017330"/>
              <a:gd name="connsiteX22" fmla="*/ 0 w 2937164"/>
              <a:gd name="connsiteY22" fmla="*/ 221672 h 3017330"/>
              <a:gd name="connsiteX23" fmla="*/ 69273 w 2937164"/>
              <a:gd name="connsiteY23" fmla="*/ 235527 h 3017330"/>
              <a:gd name="connsiteX0" fmla="*/ 13855 w 2937164"/>
              <a:gd name="connsiteY0" fmla="*/ 96981 h 3017330"/>
              <a:gd name="connsiteX1" fmla="*/ 69273 w 2937164"/>
              <a:gd name="connsiteY1" fmla="*/ 443345 h 3017330"/>
              <a:gd name="connsiteX2" fmla="*/ 180109 w 2937164"/>
              <a:gd name="connsiteY2" fmla="*/ 1330036 h 3017330"/>
              <a:gd name="connsiteX3" fmla="*/ 235528 w 2937164"/>
              <a:gd name="connsiteY3" fmla="*/ 2410690 h 3017330"/>
              <a:gd name="connsiteX4" fmla="*/ 290946 w 2937164"/>
              <a:gd name="connsiteY4" fmla="*/ 2576945 h 3017330"/>
              <a:gd name="connsiteX5" fmla="*/ 1773382 w 2937164"/>
              <a:gd name="connsiteY5" fmla="*/ 2978727 h 3017330"/>
              <a:gd name="connsiteX6" fmla="*/ 2175164 w 2937164"/>
              <a:gd name="connsiteY6" fmla="*/ 2992581 h 3017330"/>
              <a:gd name="connsiteX7" fmla="*/ 2299855 w 2937164"/>
              <a:gd name="connsiteY7" fmla="*/ 3006436 h 3017330"/>
              <a:gd name="connsiteX8" fmla="*/ 2937164 w 2937164"/>
              <a:gd name="connsiteY8" fmla="*/ 1565563 h 3017330"/>
              <a:gd name="connsiteX9" fmla="*/ 2895600 w 2937164"/>
              <a:gd name="connsiteY9" fmla="*/ 554181 h 3017330"/>
              <a:gd name="connsiteX10" fmla="*/ 2854037 w 2937164"/>
              <a:gd name="connsiteY10" fmla="*/ 484909 h 3017330"/>
              <a:gd name="connsiteX11" fmla="*/ 2743200 w 2937164"/>
              <a:gd name="connsiteY11" fmla="*/ 235527 h 3017330"/>
              <a:gd name="connsiteX12" fmla="*/ 2701637 w 2937164"/>
              <a:gd name="connsiteY12" fmla="*/ 166254 h 3017330"/>
              <a:gd name="connsiteX13" fmla="*/ 2175164 w 2937164"/>
              <a:gd name="connsiteY13" fmla="*/ 152400 h 3017330"/>
              <a:gd name="connsiteX14" fmla="*/ 1801091 w 2937164"/>
              <a:gd name="connsiteY14" fmla="*/ 83127 h 3017330"/>
              <a:gd name="connsiteX15" fmla="*/ 706582 w 2937164"/>
              <a:gd name="connsiteY15" fmla="*/ 27709 h 3017330"/>
              <a:gd name="connsiteX16" fmla="*/ 249382 w 2937164"/>
              <a:gd name="connsiteY16" fmla="*/ 0 h 3017330"/>
              <a:gd name="connsiteX17" fmla="*/ 166255 w 2937164"/>
              <a:gd name="connsiteY17" fmla="*/ 13854 h 3017330"/>
              <a:gd name="connsiteX18" fmla="*/ 124691 w 2937164"/>
              <a:gd name="connsiteY18" fmla="*/ 69272 h 3017330"/>
              <a:gd name="connsiteX19" fmla="*/ 69273 w 2937164"/>
              <a:gd name="connsiteY19" fmla="*/ 110836 h 3017330"/>
              <a:gd name="connsiteX20" fmla="*/ 27709 w 2937164"/>
              <a:gd name="connsiteY20" fmla="*/ 166254 h 3017330"/>
              <a:gd name="connsiteX21" fmla="*/ 0 w 2937164"/>
              <a:gd name="connsiteY21" fmla="*/ 221672 h 3017330"/>
              <a:gd name="connsiteX22" fmla="*/ 69273 w 2937164"/>
              <a:gd name="connsiteY22" fmla="*/ 235527 h 3017330"/>
              <a:gd name="connsiteX0" fmla="*/ 69273 w 2937164"/>
              <a:gd name="connsiteY0" fmla="*/ 443345 h 3017330"/>
              <a:gd name="connsiteX1" fmla="*/ 180109 w 2937164"/>
              <a:gd name="connsiteY1" fmla="*/ 1330036 h 3017330"/>
              <a:gd name="connsiteX2" fmla="*/ 235528 w 2937164"/>
              <a:gd name="connsiteY2" fmla="*/ 2410690 h 3017330"/>
              <a:gd name="connsiteX3" fmla="*/ 290946 w 2937164"/>
              <a:gd name="connsiteY3" fmla="*/ 2576945 h 3017330"/>
              <a:gd name="connsiteX4" fmla="*/ 1773382 w 2937164"/>
              <a:gd name="connsiteY4" fmla="*/ 2978727 h 3017330"/>
              <a:gd name="connsiteX5" fmla="*/ 2175164 w 2937164"/>
              <a:gd name="connsiteY5" fmla="*/ 2992581 h 3017330"/>
              <a:gd name="connsiteX6" fmla="*/ 2299855 w 2937164"/>
              <a:gd name="connsiteY6" fmla="*/ 3006436 h 3017330"/>
              <a:gd name="connsiteX7" fmla="*/ 2937164 w 2937164"/>
              <a:gd name="connsiteY7" fmla="*/ 1565563 h 3017330"/>
              <a:gd name="connsiteX8" fmla="*/ 2895600 w 2937164"/>
              <a:gd name="connsiteY8" fmla="*/ 554181 h 3017330"/>
              <a:gd name="connsiteX9" fmla="*/ 2854037 w 2937164"/>
              <a:gd name="connsiteY9" fmla="*/ 484909 h 3017330"/>
              <a:gd name="connsiteX10" fmla="*/ 2743200 w 2937164"/>
              <a:gd name="connsiteY10" fmla="*/ 235527 h 3017330"/>
              <a:gd name="connsiteX11" fmla="*/ 2701637 w 2937164"/>
              <a:gd name="connsiteY11" fmla="*/ 166254 h 3017330"/>
              <a:gd name="connsiteX12" fmla="*/ 2175164 w 2937164"/>
              <a:gd name="connsiteY12" fmla="*/ 152400 h 3017330"/>
              <a:gd name="connsiteX13" fmla="*/ 1801091 w 2937164"/>
              <a:gd name="connsiteY13" fmla="*/ 83127 h 3017330"/>
              <a:gd name="connsiteX14" fmla="*/ 706582 w 2937164"/>
              <a:gd name="connsiteY14" fmla="*/ 27709 h 3017330"/>
              <a:gd name="connsiteX15" fmla="*/ 249382 w 2937164"/>
              <a:gd name="connsiteY15" fmla="*/ 0 h 3017330"/>
              <a:gd name="connsiteX16" fmla="*/ 166255 w 2937164"/>
              <a:gd name="connsiteY16" fmla="*/ 13854 h 3017330"/>
              <a:gd name="connsiteX17" fmla="*/ 124691 w 2937164"/>
              <a:gd name="connsiteY17" fmla="*/ 69272 h 3017330"/>
              <a:gd name="connsiteX18" fmla="*/ 69273 w 2937164"/>
              <a:gd name="connsiteY18" fmla="*/ 110836 h 3017330"/>
              <a:gd name="connsiteX19" fmla="*/ 27709 w 2937164"/>
              <a:gd name="connsiteY19" fmla="*/ 166254 h 3017330"/>
              <a:gd name="connsiteX20" fmla="*/ 0 w 2937164"/>
              <a:gd name="connsiteY20" fmla="*/ 221672 h 3017330"/>
              <a:gd name="connsiteX21" fmla="*/ 69273 w 2937164"/>
              <a:gd name="connsiteY21" fmla="*/ 235527 h 3017330"/>
              <a:gd name="connsiteX0" fmla="*/ 72079 w 2939970"/>
              <a:gd name="connsiteY0" fmla="*/ 443345 h 3017330"/>
              <a:gd name="connsiteX1" fmla="*/ 182915 w 2939970"/>
              <a:gd name="connsiteY1" fmla="*/ 1330036 h 3017330"/>
              <a:gd name="connsiteX2" fmla="*/ 238334 w 2939970"/>
              <a:gd name="connsiteY2" fmla="*/ 2410690 h 3017330"/>
              <a:gd name="connsiteX3" fmla="*/ 293752 w 2939970"/>
              <a:gd name="connsiteY3" fmla="*/ 2576945 h 3017330"/>
              <a:gd name="connsiteX4" fmla="*/ 1776188 w 2939970"/>
              <a:gd name="connsiteY4" fmla="*/ 2978727 h 3017330"/>
              <a:gd name="connsiteX5" fmla="*/ 2177970 w 2939970"/>
              <a:gd name="connsiteY5" fmla="*/ 2992581 h 3017330"/>
              <a:gd name="connsiteX6" fmla="*/ 2302661 w 2939970"/>
              <a:gd name="connsiteY6" fmla="*/ 3006436 h 3017330"/>
              <a:gd name="connsiteX7" fmla="*/ 2939970 w 2939970"/>
              <a:gd name="connsiteY7" fmla="*/ 1565563 h 3017330"/>
              <a:gd name="connsiteX8" fmla="*/ 2898406 w 2939970"/>
              <a:gd name="connsiteY8" fmla="*/ 554181 h 3017330"/>
              <a:gd name="connsiteX9" fmla="*/ 2856843 w 2939970"/>
              <a:gd name="connsiteY9" fmla="*/ 484909 h 3017330"/>
              <a:gd name="connsiteX10" fmla="*/ 2746006 w 2939970"/>
              <a:gd name="connsiteY10" fmla="*/ 235527 h 3017330"/>
              <a:gd name="connsiteX11" fmla="*/ 2704443 w 2939970"/>
              <a:gd name="connsiteY11" fmla="*/ 166254 h 3017330"/>
              <a:gd name="connsiteX12" fmla="*/ 2177970 w 2939970"/>
              <a:gd name="connsiteY12" fmla="*/ 152400 h 3017330"/>
              <a:gd name="connsiteX13" fmla="*/ 1803897 w 2939970"/>
              <a:gd name="connsiteY13" fmla="*/ 83127 h 3017330"/>
              <a:gd name="connsiteX14" fmla="*/ 709388 w 2939970"/>
              <a:gd name="connsiteY14" fmla="*/ 27709 h 3017330"/>
              <a:gd name="connsiteX15" fmla="*/ 252188 w 2939970"/>
              <a:gd name="connsiteY15" fmla="*/ 0 h 3017330"/>
              <a:gd name="connsiteX16" fmla="*/ 169061 w 2939970"/>
              <a:gd name="connsiteY16" fmla="*/ 13854 h 3017330"/>
              <a:gd name="connsiteX17" fmla="*/ 127497 w 2939970"/>
              <a:gd name="connsiteY17" fmla="*/ 69272 h 3017330"/>
              <a:gd name="connsiteX18" fmla="*/ 72079 w 2939970"/>
              <a:gd name="connsiteY18" fmla="*/ 110836 h 3017330"/>
              <a:gd name="connsiteX19" fmla="*/ 30515 w 2939970"/>
              <a:gd name="connsiteY19" fmla="*/ 166254 h 3017330"/>
              <a:gd name="connsiteX20" fmla="*/ 2806 w 2939970"/>
              <a:gd name="connsiteY20" fmla="*/ 221672 h 3017330"/>
              <a:gd name="connsiteX21" fmla="*/ 101340 w 2939970"/>
              <a:gd name="connsiteY21" fmla="*/ 550081 h 3017330"/>
              <a:gd name="connsiteX0" fmla="*/ 71664 w 2939555"/>
              <a:gd name="connsiteY0" fmla="*/ 443345 h 3017330"/>
              <a:gd name="connsiteX1" fmla="*/ 182500 w 2939555"/>
              <a:gd name="connsiteY1" fmla="*/ 1330036 h 3017330"/>
              <a:gd name="connsiteX2" fmla="*/ 237919 w 2939555"/>
              <a:gd name="connsiteY2" fmla="*/ 2410690 h 3017330"/>
              <a:gd name="connsiteX3" fmla="*/ 293337 w 2939555"/>
              <a:gd name="connsiteY3" fmla="*/ 2576945 h 3017330"/>
              <a:gd name="connsiteX4" fmla="*/ 1775773 w 2939555"/>
              <a:gd name="connsiteY4" fmla="*/ 2978727 h 3017330"/>
              <a:gd name="connsiteX5" fmla="*/ 2177555 w 2939555"/>
              <a:gd name="connsiteY5" fmla="*/ 2992581 h 3017330"/>
              <a:gd name="connsiteX6" fmla="*/ 2302246 w 2939555"/>
              <a:gd name="connsiteY6" fmla="*/ 3006436 h 3017330"/>
              <a:gd name="connsiteX7" fmla="*/ 2939555 w 2939555"/>
              <a:gd name="connsiteY7" fmla="*/ 1565563 h 3017330"/>
              <a:gd name="connsiteX8" fmla="*/ 2897991 w 2939555"/>
              <a:gd name="connsiteY8" fmla="*/ 554181 h 3017330"/>
              <a:gd name="connsiteX9" fmla="*/ 2856428 w 2939555"/>
              <a:gd name="connsiteY9" fmla="*/ 484909 h 3017330"/>
              <a:gd name="connsiteX10" fmla="*/ 2745591 w 2939555"/>
              <a:gd name="connsiteY10" fmla="*/ 235527 h 3017330"/>
              <a:gd name="connsiteX11" fmla="*/ 2704028 w 2939555"/>
              <a:gd name="connsiteY11" fmla="*/ 166254 h 3017330"/>
              <a:gd name="connsiteX12" fmla="*/ 2177555 w 2939555"/>
              <a:gd name="connsiteY12" fmla="*/ 152400 h 3017330"/>
              <a:gd name="connsiteX13" fmla="*/ 1803482 w 2939555"/>
              <a:gd name="connsiteY13" fmla="*/ 83127 h 3017330"/>
              <a:gd name="connsiteX14" fmla="*/ 708973 w 2939555"/>
              <a:gd name="connsiteY14" fmla="*/ 27709 h 3017330"/>
              <a:gd name="connsiteX15" fmla="*/ 251773 w 2939555"/>
              <a:gd name="connsiteY15" fmla="*/ 0 h 3017330"/>
              <a:gd name="connsiteX16" fmla="*/ 168646 w 2939555"/>
              <a:gd name="connsiteY16" fmla="*/ 13854 h 3017330"/>
              <a:gd name="connsiteX17" fmla="*/ 127082 w 2939555"/>
              <a:gd name="connsiteY17" fmla="*/ 69272 h 3017330"/>
              <a:gd name="connsiteX18" fmla="*/ 71664 w 2939555"/>
              <a:gd name="connsiteY18" fmla="*/ 110836 h 3017330"/>
              <a:gd name="connsiteX19" fmla="*/ 30100 w 2939555"/>
              <a:gd name="connsiteY19" fmla="*/ 166254 h 3017330"/>
              <a:gd name="connsiteX20" fmla="*/ 2391 w 2939555"/>
              <a:gd name="connsiteY20" fmla="*/ 221672 h 3017330"/>
              <a:gd name="connsiteX21" fmla="*/ 93610 w 2939555"/>
              <a:gd name="connsiteY21" fmla="*/ 454984 h 3017330"/>
              <a:gd name="connsiteX0" fmla="*/ 70187 w 2938078"/>
              <a:gd name="connsiteY0" fmla="*/ 443345 h 3017330"/>
              <a:gd name="connsiteX1" fmla="*/ 181023 w 2938078"/>
              <a:gd name="connsiteY1" fmla="*/ 1330036 h 3017330"/>
              <a:gd name="connsiteX2" fmla="*/ 236442 w 2938078"/>
              <a:gd name="connsiteY2" fmla="*/ 2410690 h 3017330"/>
              <a:gd name="connsiteX3" fmla="*/ 291860 w 2938078"/>
              <a:gd name="connsiteY3" fmla="*/ 2576945 h 3017330"/>
              <a:gd name="connsiteX4" fmla="*/ 1774296 w 2938078"/>
              <a:gd name="connsiteY4" fmla="*/ 2978727 h 3017330"/>
              <a:gd name="connsiteX5" fmla="*/ 2176078 w 2938078"/>
              <a:gd name="connsiteY5" fmla="*/ 2992581 h 3017330"/>
              <a:gd name="connsiteX6" fmla="*/ 2300769 w 2938078"/>
              <a:gd name="connsiteY6" fmla="*/ 3006436 h 3017330"/>
              <a:gd name="connsiteX7" fmla="*/ 2938078 w 2938078"/>
              <a:gd name="connsiteY7" fmla="*/ 1565563 h 3017330"/>
              <a:gd name="connsiteX8" fmla="*/ 2896514 w 2938078"/>
              <a:gd name="connsiteY8" fmla="*/ 554181 h 3017330"/>
              <a:gd name="connsiteX9" fmla="*/ 2854951 w 2938078"/>
              <a:gd name="connsiteY9" fmla="*/ 484909 h 3017330"/>
              <a:gd name="connsiteX10" fmla="*/ 2744114 w 2938078"/>
              <a:gd name="connsiteY10" fmla="*/ 235527 h 3017330"/>
              <a:gd name="connsiteX11" fmla="*/ 2702551 w 2938078"/>
              <a:gd name="connsiteY11" fmla="*/ 166254 h 3017330"/>
              <a:gd name="connsiteX12" fmla="*/ 2176078 w 2938078"/>
              <a:gd name="connsiteY12" fmla="*/ 152400 h 3017330"/>
              <a:gd name="connsiteX13" fmla="*/ 1802005 w 2938078"/>
              <a:gd name="connsiteY13" fmla="*/ 83127 h 3017330"/>
              <a:gd name="connsiteX14" fmla="*/ 707496 w 2938078"/>
              <a:gd name="connsiteY14" fmla="*/ 27709 h 3017330"/>
              <a:gd name="connsiteX15" fmla="*/ 250296 w 2938078"/>
              <a:gd name="connsiteY15" fmla="*/ 0 h 3017330"/>
              <a:gd name="connsiteX16" fmla="*/ 167169 w 2938078"/>
              <a:gd name="connsiteY16" fmla="*/ 13854 h 3017330"/>
              <a:gd name="connsiteX17" fmla="*/ 125605 w 2938078"/>
              <a:gd name="connsiteY17" fmla="*/ 69272 h 3017330"/>
              <a:gd name="connsiteX18" fmla="*/ 70187 w 2938078"/>
              <a:gd name="connsiteY18" fmla="*/ 110836 h 3017330"/>
              <a:gd name="connsiteX19" fmla="*/ 28623 w 2938078"/>
              <a:gd name="connsiteY19" fmla="*/ 166254 h 3017330"/>
              <a:gd name="connsiteX20" fmla="*/ 914 w 2938078"/>
              <a:gd name="connsiteY20" fmla="*/ 221672 h 3017330"/>
              <a:gd name="connsiteX21" fmla="*/ 62872 w 2938078"/>
              <a:gd name="connsiteY21" fmla="*/ 462300 h 3017330"/>
              <a:gd name="connsiteX0" fmla="*/ 70187 w 2938078"/>
              <a:gd name="connsiteY0" fmla="*/ 443345 h 3184387"/>
              <a:gd name="connsiteX1" fmla="*/ 181023 w 2938078"/>
              <a:gd name="connsiteY1" fmla="*/ 1330036 h 3184387"/>
              <a:gd name="connsiteX2" fmla="*/ 236442 w 2938078"/>
              <a:gd name="connsiteY2" fmla="*/ 2410690 h 3184387"/>
              <a:gd name="connsiteX3" fmla="*/ 642989 w 2938078"/>
              <a:gd name="connsiteY3" fmla="*/ 3140216 h 3184387"/>
              <a:gd name="connsiteX4" fmla="*/ 1774296 w 2938078"/>
              <a:gd name="connsiteY4" fmla="*/ 2978727 h 3184387"/>
              <a:gd name="connsiteX5" fmla="*/ 2176078 w 2938078"/>
              <a:gd name="connsiteY5" fmla="*/ 2992581 h 3184387"/>
              <a:gd name="connsiteX6" fmla="*/ 2300769 w 2938078"/>
              <a:gd name="connsiteY6" fmla="*/ 3006436 h 3184387"/>
              <a:gd name="connsiteX7" fmla="*/ 2938078 w 2938078"/>
              <a:gd name="connsiteY7" fmla="*/ 1565563 h 3184387"/>
              <a:gd name="connsiteX8" fmla="*/ 2896514 w 2938078"/>
              <a:gd name="connsiteY8" fmla="*/ 554181 h 3184387"/>
              <a:gd name="connsiteX9" fmla="*/ 2854951 w 2938078"/>
              <a:gd name="connsiteY9" fmla="*/ 484909 h 3184387"/>
              <a:gd name="connsiteX10" fmla="*/ 2744114 w 2938078"/>
              <a:gd name="connsiteY10" fmla="*/ 235527 h 3184387"/>
              <a:gd name="connsiteX11" fmla="*/ 2702551 w 2938078"/>
              <a:gd name="connsiteY11" fmla="*/ 166254 h 3184387"/>
              <a:gd name="connsiteX12" fmla="*/ 2176078 w 2938078"/>
              <a:gd name="connsiteY12" fmla="*/ 152400 h 3184387"/>
              <a:gd name="connsiteX13" fmla="*/ 1802005 w 2938078"/>
              <a:gd name="connsiteY13" fmla="*/ 83127 h 3184387"/>
              <a:gd name="connsiteX14" fmla="*/ 707496 w 2938078"/>
              <a:gd name="connsiteY14" fmla="*/ 27709 h 3184387"/>
              <a:gd name="connsiteX15" fmla="*/ 250296 w 2938078"/>
              <a:gd name="connsiteY15" fmla="*/ 0 h 3184387"/>
              <a:gd name="connsiteX16" fmla="*/ 167169 w 2938078"/>
              <a:gd name="connsiteY16" fmla="*/ 13854 h 3184387"/>
              <a:gd name="connsiteX17" fmla="*/ 125605 w 2938078"/>
              <a:gd name="connsiteY17" fmla="*/ 69272 h 3184387"/>
              <a:gd name="connsiteX18" fmla="*/ 70187 w 2938078"/>
              <a:gd name="connsiteY18" fmla="*/ 110836 h 3184387"/>
              <a:gd name="connsiteX19" fmla="*/ 28623 w 2938078"/>
              <a:gd name="connsiteY19" fmla="*/ 166254 h 3184387"/>
              <a:gd name="connsiteX20" fmla="*/ 914 w 2938078"/>
              <a:gd name="connsiteY20" fmla="*/ 221672 h 3184387"/>
              <a:gd name="connsiteX21" fmla="*/ 62872 w 2938078"/>
              <a:gd name="connsiteY21" fmla="*/ 462300 h 3184387"/>
              <a:gd name="connsiteX0" fmla="*/ 70187 w 2938078"/>
              <a:gd name="connsiteY0" fmla="*/ 443345 h 3236684"/>
              <a:gd name="connsiteX1" fmla="*/ 181023 w 2938078"/>
              <a:gd name="connsiteY1" fmla="*/ 1330036 h 3236684"/>
              <a:gd name="connsiteX2" fmla="*/ 236442 w 2938078"/>
              <a:gd name="connsiteY2" fmla="*/ 2410690 h 3236684"/>
              <a:gd name="connsiteX3" fmla="*/ 642989 w 2938078"/>
              <a:gd name="connsiteY3" fmla="*/ 3140216 h 3236684"/>
              <a:gd name="connsiteX4" fmla="*/ 2571652 w 2938078"/>
              <a:gd name="connsiteY4" fmla="*/ 3212813 h 3236684"/>
              <a:gd name="connsiteX5" fmla="*/ 2176078 w 2938078"/>
              <a:gd name="connsiteY5" fmla="*/ 2992581 h 3236684"/>
              <a:gd name="connsiteX6" fmla="*/ 2300769 w 2938078"/>
              <a:gd name="connsiteY6" fmla="*/ 3006436 h 3236684"/>
              <a:gd name="connsiteX7" fmla="*/ 2938078 w 2938078"/>
              <a:gd name="connsiteY7" fmla="*/ 1565563 h 3236684"/>
              <a:gd name="connsiteX8" fmla="*/ 2896514 w 2938078"/>
              <a:gd name="connsiteY8" fmla="*/ 554181 h 3236684"/>
              <a:gd name="connsiteX9" fmla="*/ 2854951 w 2938078"/>
              <a:gd name="connsiteY9" fmla="*/ 484909 h 3236684"/>
              <a:gd name="connsiteX10" fmla="*/ 2744114 w 2938078"/>
              <a:gd name="connsiteY10" fmla="*/ 235527 h 3236684"/>
              <a:gd name="connsiteX11" fmla="*/ 2702551 w 2938078"/>
              <a:gd name="connsiteY11" fmla="*/ 166254 h 3236684"/>
              <a:gd name="connsiteX12" fmla="*/ 2176078 w 2938078"/>
              <a:gd name="connsiteY12" fmla="*/ 152400 h 3236684"/>
              <a:gd name="connsiteX13" fmla="*/ 1802005 w 2938078"/>
              <a:gd name="connsiteY13" fmla="*/ 83127 h 3236684"/>
              <a:gd name="connsiteX14" fmla="*/ 707496 w 2938078"/>
              <a:gd name="connsiteY14" fmla="*/ 27709 h 3236684"/>
              <a:gd name="connsiteX15" fmla="*/ 250296 w 2938078"/>
              <a:gd name="connsiteY15" fmla="*/ 0 h 3236684"/>
              <a:gd name="connsiteX16" fmla="*/ 167169 w 2938078"/>
              <a:gd name="connsiteY16" fmla="*/ 13854 h 3236684"/>
              <a:gd name="connsiteX17" fmla="*/ 125605 w 2938078"/>
              <a:gd name="connsiteY17" fmla="*/ 69272 h 3236684"/>
              <a:gd name="connsiteX18" fmla="*/ 70187 w 2938078"/>
              <a:gd name="connsiteY18" fmla="*/ 110836 h 3236684"/>
              <a:gd name="connsiteX19" fmla="*/ 28623 w 2938078"/>
              <a:gd name="connsiteY19" fmla="*/ 166254 h 3236684"/>
              <a:gd name="connsiteX20" fmla="*/ 914 w 2938078"/>
              <a:gd name="connsiteY20" fmla="*/ 221672 h 3236684"/>
              <a:gd name="connsiteX21" fmla="*/ 62872 w 2938078"/>
              <a:gd name="connsiteY21" fmla="*/ 462300 h 3236684"/>
              <a:gd name="connsiteX0" fmla="*/ 70187 w 2938078"/>
              <a:gd name="connsiteY0" fmla="*/ 443345 h 3212813"/>
              <a:gd name="connsiteX1" fmla="*/ 181023 w 2938078"/>
              <a:gd name="connsiteY1" fmla="*/ 1330036 h 3212813"/>
              <a:gd name="connsiteX2" fmla="*/ 236442 w 2938078"/>
              <a:gd name="connsiteY2" fmla="*/ 2410690 h 3212813"/>
              <a:gd name="connsiteX3" fmla="*/ 642989 w 2938078"/>
              <a:gd name="connsiteY3" fmla="*/ 3140216 h 3212813"/>
              <a:gd name="connsiteX4" fmla="*/ 2571652 w 2938078"/>
              <a:gd name="connsiteY4" fmla="*/ 3212813 h 3212813"/>
              <a:gd name="connsiteX5" fmla="*/ 2176078 w 2938078"/>
              <a:gd name="connsiteY5" fmla="*/ 2992581 h 3212813"/>
              <a:gd name="connsiteX6" fmla="*/ 2300769 w 2938078"/>
              <a:gd name="connsiteY6" fmla="*/ 3006436 h 3212813"/>
              <a:gd name="connsiteX7" fmla="*/ 2938078 w 2938078"/>
              <a:gd name="connsiteY7" fmla="*/ 1565563 h 3212813"/>
              <a:gd name="connsiteX8" fmla="*/ 2896514 w 2938078"/>
              <a:gd name="connsiteY8" fmla="*/ 554181 h 3212813"/>
              <a:gd name="connsiteX9" fmla="*/ 2854951 w 2938078"/>
              <a:gd name="connsiteY9" fmla="*/ 484909 h 3212813"/>
              <a:gd name="connsiteX10" fmla="*/ 2744114 w 2938078"/>
              <a:gd name="connsiteY10" fmla="*/ 235527 h 3212813"/>
              <a:gd name="connsiteX11" fmla="*/ 2702551 w 2938078"/>
              <a:gd name="connsiteY11" fmla="*/ 166254 h 3212813"/>
              <a:gd name="connsiteX12" fmla="*/ 2176078 w 2938078"/>
              <a:gd name="connsiteY12" fmla="*/ 152400 h 3212813"/>
              <a:gd name="connsiteX13" fmla="*/ 1802005 w 2938078"/>
              <a:gd name="connsiteY13" fmla="*/ 83127 h 3212813"/>
              <a:gd name="connsiteX14" fmla="*/ 707496 w 2938078"/>
              <a:gd name="connsiteY14" fmla="*/ 27709 h 3212813"/>
              <a:gd name="connsiteX15" fmla="*/ 250296 w 2938078"/>
              <a:gd name="connsiteY15" fmla="*/ 0 h 3212813"/>
              <a:gd name="connsiteX16" fmla="*/ 167169 w 2938078"/>
              <a:gd name="connsiteY16" fmla="*/ 13854 h 3212813"/>
              <a:gd name="connsiteX17" fmla="*/ 125605 w 2938078"/>
              <a:gd name="connsiteY17" fmla="*/ 69272 h 3212813"/>
              <a:gd name="connsiteX18" fmla="*/ 70187 w 2938078"/>
              <a:gd name="connsiteY18" fmla="*/ 110836 h 3212813"/>
              <a:gd name="connsiteX19" fmla="*/ 28623 w 2938078"/>
              <a:gd name="connsiteY19" fmla="*/ 166254 h 3212813"/>
              <a:gd name="connsiteX20" fmla="*/ 914 w 2938078"/>
              <a:gd name="connsiteY20" fmla="*/ 221672 h 3212813"/>
              <a:gd name="connsiteX21" fmla="*/ 62872 w 2938078"/>
              <a:gd name="connsiteY21" fmla="*/ 462300 h 3212813"/>
              <a:gd name="connsiteX0" fmla="*/ 70187 w 2938078"/>
              <a:gd name="connsiteY0" fmla="*/ 443345 h 3212813"/>
              <a:gd name="connsiteX1" fmla="*/ 181023 w 2938078"/>
              <a:gd name="connsiteY1" fmla="*/ 1330036 h 3212813"/>
              <a:gd name="connsiteX2" fmla="*/ 236442 w 2938078"/>
              <a:gd name="connsiteY2" fmla="*/ 2410690 h 3212813"/>
              <a:gd name="connsiteX3" fmla="*/ 642989 w 2938078"/>
              <a:gd name="connsiteY3" fmla="*/ 3140216 h 3212813"/>
              <a:gd name="connsiteX4" fmla="*/ 2571652 w 2938078"/>
              <a:gd name="connsiteY4" fmla="*/ 3212813 h 3212813"/>
              <a:gd name="connsiteX5" fmla="*/ 2176078 w 2938078"/>
              <a:gd name="connsiteY5" fmla="*/ 2992581 h 3212813"/>
              <a:gd name="connsiteX6" fmla="*/ 2938078 w 2938078"/>
              <a:gd name="connsiteY6" fmla="*/ 1565563 h 3212813"/>
              <a:gd name="connsiteX7" fmla="*/ 2896514 w 2938078"/>
              <a:gd name="connsiteY7" fmla="*/ 554181 h 3212813"/>
              <a:gd name="connsiteX8" fmla="*/ 2854951 w 2938078"/>
              <a:gd name="connsiteY8" fmla="*/ 484909 h 3212813"/>
              <a:gd name="connsiteX9" fmla="*/ 2744114 w 2938078"/>
              <a:gd name="connsiteY9" fmla="*/ 235527 h 3212813"/>
              <a:gd name="connsiteX10" fmla="*/ 2702551 w 2938078"/>
              <a:gd name="connsiteY10" fmla="*/ 166254 h 3212813"/>
              <a:gd name="connsiteX11" fmla="*/ 2176078 w 2938078"/>
              <a:gd name="connsiteY11" fmla="*/ 152400 h 3212813"/>
              <a:gd name="connsiteX12" fmla="*/ 1802005 w 2938078"/>
              <a:gd name="connsiteY12" fmla="*/ 83127 h 3212813"/>
              <a:gd name="connsiteX13" fmla="*/ 707496 w 2938078"/>
              <a:gd name="connsiteY13" fmla="*/ 27709 h 3212813"/>
              <a:gd name="connsiteX14" fmla="*/ 250296 w 2938078"/>
              <a:gd name="connsiteY14" fmla="*/ 0 h 3212813"/>
              <a:gd name="connsiteX15" fmla="*/ 167169 w 2938078"/>
              <a:gd name="connsiteY15" fmla="*/ 13854 h 3212813"/>
              <a:gd name="connsiteX16" fmla="*/ 125605 w 2938078"/>
              <a:gd name="connsiteY16" fmla="*/ 69272 h 3212813"/>
              <a:gd name="connsiteX17" fmla="*/ 70187 w 2938078"/>
              <a:gd name="connsiteY17" fmla="*/ 110836 h 3212813"/>
              <a:gd name="connsiteX18" fmla="*/ 28623 w 2938078"/>
              <a:gd name="connsiteY18" fmla="*/ 166254 h 3212813"/>
              <a:gd name="connsiteX19" fmla="*/ 914 w 2938078"/>
              <a:gd name="connsiteY19" fmla="*/ 221672 h 3212813"/>
              <a:gd name="connsiteX20" fmla="*/ 62872 w 2938078"/>
              <a:gd name="connsiteY20" fmla="*/ 462300 h 3212813"/>
              <a:gd name="connsiteX0" fmla="*/ 70187 w 2938078"/>
              <a:gd name="connsiteY0" fmla="*/ 443345 h 3225480"/>
              <a:gd name="connsiteX1" fmla="*/ 181023 w 2938078"/>
              <a:gd name="connsiteY1" fmla="*/ 1330036 h 3225480"/>
              <a:gd name="connsiteX2" fmla="*/ 236442 w 2938078"/>
              <a:gd name="connsiteY2" fmla="*/ 2410690 h 3225480"/>
              <a:gd name="connsiteX3" fmla="*/ 642989 w 2938078"/>
              <a:gd name="connsiteY3" fmla="*/ 3140216 h 3225480"/>
              <a:gd name="connsiteX4" fmla="*/ 2571652 w 2938078"/>
              <a:gd name="connsiteY4" fmla="*/ 3212813 h 3225480"/>
              <a:gd name="connsiteX5" fmla="*/ 2593045 w 2938078"/>
              <a:gd name="connsiteY5" fmla="*/ 2860907 h 3225480"/>
              <a:gd name="connsiteX6" fmla="*/ 2938078 w 2938078"/>
              <a:gd name="connsiteY6" fmla="*/ 1565563 h 3225480"/>
              <a:gd name="connsiteX7" fmla="*/ 2896514 w 2938078"/>
              <a:gd name="connsiteY7" fmla="*/ 554181 h 3225480"/>
              <a:gd name="connsiteX8" fmla="*/ 2854951 w 2938078"/>
              <a:gd name="connsiteY8" fmla="*/ 484909 h 3225480"/>
              <a:gd name="connsiteX9" fmla="*/ 2744114 w 2938078"/>
              <a:gd name="connsiteY9" fmla="*/ 235527 h 3225480"/>
              <a:gd name="connsiteX10" fmla="*/ 2702551 w 2938078"/>
              <a:gd name="connsiteY10" fmla="*/ 166254 h 3225480"/>
              <a:gd name="connsiteX11" fmla="*/ 2176078 w 2938078"/>
              <a:gd name="connsiteY11" fmla="*/ 152400 h 3225480"/>
              <a:gd name="connsiteX12" fmla="*/ 1802005 w 2938078"/>
              <a:gd name="connsiteY12" fmla="*/ 83127 h 3225480"/>
              <a:gd name="connsiteX13" fmla="*/ 707496 w 2938078"/>
              <a:gd name="connsiteY13" fmla="*/ 27709 h 3225480"/>
              <a:gd name="connsiteX14" fmla="*/ 250296 w 2938078"/>
              <a:gd name="connsiteY14" fmla="*/ 0 h 3225480"/>
              <a:gd name="connsiteX15" fmla="*/ 167169 w 2938078"/>
              <a:gd name="connsiteY15" fmla="*/ 13854 h 3225480"/>
              <a:gd name="connsiteX16" fmla="*/ 125605 w 2938078"/>
              <a:gd name="connsiteY16" fmla="*/ 69272 h 3225480"/>
              <a:gd name="connsiteX17" fmla="*/ 70187 w 2938078"/>
              <a:gd name="connsiteY17" fmla="*/ 110836 h 3225480"/>
              <a:gd name="connsiteX18" fmla="*/ 28623 w 2938078"/>
              <a:gd name="connsiteY18" fmla="*/ 166254 h 3225480"/>
              <a:gd name="connsiteX19" fmla="*/ 914 w 2938078"/>
              <a:gd name="connsiteY19" fmla="*/ 221672 h 3225480"/>
              <a:gd name="connsiteX20" fmla="*/ 62872 w 2938078"/>
              <a:gd name="connsiteY20" fmla="*/ 462300 h 3225480"/>
              <a:gd name="connsiteX0" fmla="*/ 70187 w 2938078"/>
              <a:gd name="connsiteY0" fmla="*/ 443345 h 3225480"/>
              <a:gd name="connsiteX1" fmla="*/ 181023 w 2938078"/>
              <a:gd name="connsiteY1" fmla="*/ 1330036 h 3225480"/>
              <a:gd name="connsiteX2" fmla="*/ 236442 w 2938078"/>
              <a:gd name="connsiteY2" fmla="*/ 2410690 h 3225480"/>
              <a:gd name="connsiteX3" fmla="*/ 642989 w 2938078"/>
              <a:gd name="connsiteY3" fmla="*/ 3140216 h 3225480"/>
              <a:gd name="connsiteX4" fmla="*/ 2571652 w 2938078"/>
              <a:gd name="connsiteY4" fmla="*/ 3212813 h 3225480"/>
              <a:gd name="connsiteX5" fmla="*/ 2593045 w 2938078"/>
              <a:gd name="connsiteY5" fmla="*/ 2860907 h 3225480"/>
              <a:gd name="connsiteX6" fmla="*/ 2938078 w 2938078"/>
              <a:gd name="connsiteY6" fmla="*/ 1565563 h 3225480"/>
              <a:gd name="connsiteX7" fmla="*/ 2896514 w 2938078"/>
              <a:gd name="connsiteY7" fmla="*/ 554181 h 3225480"/>
              <a:gd name="connsiteX8" fmla="*/ 2854951 w 2938078"/>
              <a:gd name="connsiteY8" fmla="*/ 484909 h 3225480"/>
              <a:gd name="connsiteX9" fmla="*/ 2744114 w 2938078"/>
              <a:gd name="connsiteY9" fmla="*/ 235527 h 3225480"/>
              <a:gd name="connsiteX10" fmla="*/ 2702551 w 2938078"/>
              <a:gd name="connsiteY10" fmla="*/ 166254 h 3225480"/>
              <a:gd name="connsiteX11" fmla="*/ 2176078 w 2938078"/>
              <a:gd name="connsiteY11" fmla="*/ 152400 h 3225480"/>
              <a:gd name="connsiteX12" fmla="*/ 1802005 w 2938078"/>
              <a:gd name="connsiteY12" fmla="*/ 83127 h 3225480"/>
              <a:gd name="connsiteX13" fmla="*/ 707496 w 2938078"/>
              <a:gd name="connsiteY13" fmla="*/ 27709 h 3225480"/>
              <a:gd name="connsiteX14" fmla="*/ 250296 w 2938078"/>
              <a:gd name="connsiteY14" fmla="*/ 0 h 3225480"/>
              <a:gd name="connsiteX15" fmla="*/ 167169 w 2938078"/>
              <a:gd name="connsiteY15" fmla="*/ 13854 h 3225480"/>
              <a:gd name="connsiteX16" fmla="*/ 125605 w 2938078"/>
              <a:gd name="connsiteY16" fmla="*/ 69272 h 3225480"/>
              <a:gd name="connsiteX17" fmla="*/ 70187 w 2938078"/>
              <a:gd name="connsiteY17" fmla="*/ 110836 h 3225480"/>
              <a:gd name="connsiteX18" fmla="*/ 28623 w 2938078"/>
              <a:gd name="connsiteY18" fmla="*/ 166254 h 3225480"/>
              <a:gd name="connsiteX19" fmla="*/ 914 w 2938078"/>
              <a:gd name="connsiteY19" fmla="*/ 221672 h 3225480"/>
              <a:gd name="connsiteX20" fmla="*/ 62872 w 2938078"/>
              <a:gd name="connsiteY20" fmla="*/ 462300 h 3225480"/>
              <a:gd name="connsiteX0" fmla="*/ 70187 w 2938078"/>
              <a:gd name="connsiteY0" fmla="*/ 443345 h 3256193"/>
              <a:gd name="connsiteX1" fmla="*/ 181023 w 2938078"/>
              <a:gd name="connsiteY1" fmla="*/ 1330036 h 3256193"/>
              <a:gd name="connsiteX2" fmla="*/ 236442 w 2938078"/>
              <a:gd name="connsiteY2" fmla="*/ 2410690 h 3256193"/>
              <a:gd name="connsiteX3" fmla="*/ 642989 w 2938078"/>
              <a:gd name="connsiteY3" fmla="*/ 3140216 h 3256193"/>
              <a:gd name="connsiteX4" fmla="*/ 2637489 w 2938078"/>
              <a:gd name="connsiteY4" fmla="*/ 3227443 h 3256193"/>
              <a:gd name="connsiteX5" fmla="*/ 2593045 w 2938078"/>
              <a:gd name="connsiteY5" fmla="*/ 2860907 h 3256193"/>
              <a:gd name="connsiteX6" fmla="*/ 2938078 w 2938078"/>
              <a:gd name="connsiteY6" fmla="*/ 1565563 h 3256193"/>
              <a:gd name="connsiteX7" fmla="*/ 2896514 w 2938078"/>
              <a:gd name="connsiteY7" fmla="*/ 554181 h 3256193"/>
              <a:gd name="connsiteX8" fmla="*/ 2854951 w 2938078"/>
              <a:gd name="connsiteY8" fmla="*/ 484909 h 3256193"/>
              <a:gd name="connsiteX9" fmla="*/ 2744114 w 2938078"/>
              <a:gd name="connsiteY9" fmla="*/ 235527 h 3256193"/>
              <a:gd name="connsiteX10" fmla="*/ 2702551 w 2938078"/>
              <a:gd name="connsiteY10" fmla="*/ 166254 h 3256193"/>
              <a:gd name="connsiteX11" fmla="*/ 2176078 w 2938078"/>
              <a:gd name="connsiteY11" fmla="*/ 152400 h 3256193"/>
              <a:gd name="connsiteX12" fmla="*/ 1802005 w 2938078"/>
              <a:gd name="connsiteY12" fmla="*/ 83127 h 3256193"/>
              <a:gd name="connsiteX13" fmla="*/ 707496 w 2938078"/>
              <a:gd name="connsiteY13" fmla="*/ 27709 h 3256193"/>
              <a:gd name="connsiteX14" fmla="*/ 250296 w 2938078"/>
              <a:gd name="connsiteY14" fmla="*/ 0 h 3256193"/>
              <a:gd name="connsiteX15" fmla="*/ 167169 w 2938078"/>
              <a:gd name="connsiteY15" fmla="*/ 13854 h 3256193"/>
              <a:gd name="connsiteX16" fmla="*/ 125605 w 2938078"/>
              <a:gd name="connsiteY16" fmla="*/ 69272 h 3256193"/>
              <a:gd name="connsiteX17" fmla="*/ 70187 w 2938078"/>
              <a:gd name="connsiteY17" fmla="*/ 110836 h 3256193"/>
              <a:gd name="connsiteX18" fmla="*/ 28623 w 2938078"/>
              <a:gd name="connsiteY18" fmla="*/ 166254 h 3256193"/>
              <a:gd name="connsiteX19" fmla="*/ 914 w 2938078"/>
              <a:gd name="connsiteY19" fmla="*/ 221672 h 3256193"/>
              <a:gd name="connsiteX20" fmla="*/ 62872 w 2938078"/>
              <a:gd name="connsiteY20" fmla="*/ 462300 h 3256193"/>
              <a:gd name="connsiteX0" fmla="*/ 70187 w 2938078"/>
              <a:gd name="connsiteY0" fmla="*/ 443345 h 3227443"/>
              <a:gd name="connsiteX1" fmla="*/ 181023 w 2938078"/>
              <a:gd name="connsiteY1" fmla="*/ 1330036 h 3227443"/>
              <a:gd name="connsiteX2" fmla="*/ 236442 w 2938078"/>
              <a:gd name="connsiteY2" fmla="*/ 2410690 h 3227443"/>
              <a:gd name="connsiteX3" fmla="*/ 642989 w 2938078"/>
              <a:gd name="connsiteY3" fmla="*/ 3140216 h 3227443"/>
              <a:gd name="connsiteX4" fmla="*/ 2637489 w 2938078"/>
              <a:gd name="connsiteY4" fmla="*/ 3227443 h 3227443"/>
              <a:gd name="connsiteX5" fmla="*/ 2593045 w 2938078"/>
              <a:gd name="connsiteY5" fmla="*/ 2860907 h 3227443"/>
              <a:gd name="connsiteX6" fmla="*/ 2938078 w 2938078"/>
              <a:gd name="connsiteY6" fmla="*/ 1565563 h 3227443"/>
              <a:gd name="connsiteX7" fmla="*/ 2896514 w 2938078"/>
              <a:gd name="connsiteY7" fmla="*/ 554181 h 3227443"/>
              <a:gd name="connsiteX8" fmla="*/ 2854951 w 2938078"/>
              <a:gd name="connsiteY8" fmla="*/ 484909 h 3227443"/>
              <a:gd name="connsiteX9" fmla="*/ 2744114 w 2938078"/>
              <a:gd name="connsiteY9" fmla="*/ 235527 h 3227443"/>
              <a:gd name="connsiteX10" fmla="*/ 2702551 w 2938078"/>
              <a:gd name="connsiteY10" fmla="*/ 166254 h 3227443"/>
              <a:gd name="connsiteX11" fmla="*/ 2176078 w 2938078"/>
              <a:gd name="connsiteY11" fmla="*/ 152400 h 3227443"/>
              <a:gd name="connsiteX12" fmla="*/ 1802005 w 2938078"/>
              <a:gd name="connsiteY12" fmla="*/ 83127 h 3227443"/>
              <a:gd name="connsiteX13" fmla="*/ 707496 w 2938078"/>
              <a:gd name="connsiteY13" fmla="*/ 27709 h 3227443"/>
              <a:gd name="connsiteX14" fmla="*/ 250296 w 2938078"/>
              <a:gd name="connsiteY14" fmla="*/ 0 h 3227443"/>
              <a:gd name="connsiteX15" fmla="*/ 167169 w 2938078"/>
              <a:gd name="connsiteY15" fmla="*/ 13854 h 3227443"/>
              <a:gd name="connsiteX16" fmla="*/ 125605 w 2938078"/>
              <a:gd name="connsiteY16" fmla="*/ 69272 h 3227443"/>
              <a:gd name="connsiteX17" fmla="*/ 70187 w 2938078"/>
              <a:gd name="connsiteY17" fmla="*/ 110836 h 3227443"/>
              <a:gd name="connsiteX18" fmla="*/ 28623 w 2938078"/>
              <a:gd name="connsiteY18" fmla="*/ 166254 h 3227443"/>
              <a:gd name="connsiteX19" fmla="*/ 914 w 2938078"/>
              <a:gd name="connsiteY19" fmla="*/ 221672 h 3227443"/>
              <a:gd name="connsiteX20" fmla="*/ 62872 w 2938078"/>
              <a:gd name="connsiteY20" fmla="*/ 462300 h 3227443"/>
              <a:gd name="connsiteX0" fmla="*/ 70187 w 2914486"/>
              <a:gd name="connsiteY0" fmla="*/ 443345 h 3227443"/>
              <a:gd name="connsiteX1" fmla="*/ 181023 w 2914486"/>
              <a:gd name="connsiteY1" fmla="*/ 1330036 h 3227443"/>
              <a:gd name="connsiteX2" fmla="*/ 236442 w 2914486"/>
              <a:gd name="connsiteY2" fmla="*/ 2410690 h 3227443"/>
              <a:gd name="connsiteX3" fmla="*/ 642989 w 2914486"/>
              <a:gd name="connsiteY3" fmla="*/ 3140216 h 3227443"/>
              <a:gd name="connsiteX4" fmla="*/ 2637489 w 2914486"/>
              <a:gd name="connsiteY4" fmla="*/ 3227443 h 3227443"/>
              <a:gd name="connsiteX5" fmla="*/ 2593045 w 2914486"/>
              <a:gd name="connsiteY5" fmla="*/ 2860907 h 3227443"/>
              <a:gd name="connsiteX6" fmla="*/ 2528427 w 2914486"/>
              <a:gd name="connsiteY6" fmla="*/ 2567746 h 3227443"/>
              <a:gd name="connsiteX7" fmla="*/ 2896514 w 2914486"/>
              <a:gd name="connsiteY7" fmla="*/ 554181 h 3227443"/>
              <a:gd name="connsiteX8" fmla="*/ 2854951 w 2914486"/>
              <a:gd name="connsiteY8" fmla="*/ 484909 h 3227443"/>
              <a:gd name="connsiteX9" fmla="*/ 2744114 w 2914486"/>
              <a:gd name="connsiteY9" fmla="*/ 235527 h 3227443"/>
              <a:gd name="connsiteX10" fmla="*/ 2702551 w 2914486"/>
              <a:gd name="connsiteY10" fmla="*/ 166254 h 3227443"/>
              <a:gd name="connsiteX11" fmla="*/ 2176078 w 2914486"/>
              <a:gd name="connsiteY11" fmla="*/ 152400 h 3227443"/>
              <a:gd name="connsiteX12" fmla="*/ 1802005 w 2914486"/>
              <a:gd name="connsiteY12" fmla="*/ 83127 h 3227443"/>
              <a:gd name="connsiteX13" fmla="*/ 707496 w 2914486"/>
              <a:gd name="connsiteY13" fmla="*/ 27709 h 3227443"/>
              <a:gd name="connsiteX14" fmla="*/ 250296 w 2914486"/>
              <a:gd name="connsiteY14" fmla="*/ 0 h 3227443"/>
              <a:gd name="connsiteX15" fmla="*/ 167169 w 2914486"/>
              <a:gd name="connsiteY15" fmla="*/ 13854 h 3227443"/>
              <a:gd name="connsiteX16" fmla="*/ 125605 w 2914486"/>
              <a:gd name="connsiteY16" fmla="*/ 69272 h 3227443"/>
              <a:gd name="connsiteX17" fmla="*/ 70187 w 2914486"/>
              <a:gd name="connsiteY17" fmla="*/ 110836 h 3227443"/>
              <a:gd name="connsiteX18" fmla="*/ 28623 w 2914486"/>
              <a:gd name="connsiteY18" fmla="*/ 166254 h 3227443"/>
              <a:gd name="connsiteX19" fmla="*/ 914 w 2914486"/>
              <a:gd name="connsiteY19" fmla="*/ 221672 h 3227443"/>
              <a:gd name="connsiteX20" fmla="*/ 62872 w 2914486"/>
              <a:gd name="connsiteY20" fmla="*/ 462300 h 3227443"/>
              <a:gd name="connsiteX0" fmla="*/ 70187 w 2914486"/>
              <a:gd name="connsiteY0" fmla="*/ 443345 h 3227443"/>
              <a:gd name="connsiteX1" fmla="*/ 181023 w 2914486"/>
              <a:gd name="connsiteY1" fmla="*/ 1330036 h 3227443"/>
              <a:gd name="connsiteX2" fmla="*/ 236442 w 2914486"/>
              <a:gd name="connsiteY2" fmla="*/ 2410690 h 3227443"/>
              <a:gd name="connsiteX3" fmla="*/ 642989 w 2914486"/>
              <a:gd name="connsiteY3" fmla="*/ 3140216 h 3227443"/>
              <a:gd name="connsiteX4" fmla="*/ 2637489 w 2914486"/>
              <a:gd name="connsiteY4" fmla="*/ 3227443 h 3227443"/>
              <a:gd name="connsiteX5" fmla="*/ 2593045 w 2914486"/>
              <a:gd name="connsiteY5" fmla="*/ 2860907 h 3227443"/>
              <a:gd name="connsiteX6" fmla="*/ 2528427 w 2914486"/>
              <a:gd name="connsiteY6" fmla="*/ 2567746 h 3227443"/>
              <a:gd name="connsiteX7" fmla="*/ 2896514 w 2914486"/>
              <a:gd name="connsiteY7" fmla="*/ 554181 h 3227443"/>
              <a:gd name="connsiteX8" fmla="*/ 2854951 w 2914486"/>
              <a:gd name="connsiteY8" fmla="*/ 484909 h 3227443"/>
              <a:gd name="connsiteX9" fmla="*/ 2744114 w 2914486"/>
              <a:gd name="connsiteY9" fmla="*/ 235527 h 3227443"/>
              <a:gd name="connsiteX10" fmla="*/ 2702551 w 2914486"/>
              <a:gd name="connsiteY10" fmla="*/ 166254 h 3227443"/>
              <a:gd name="connsiteX11" fmla="*/ 2176078 w 2914486"/>
              <a:gd name="connsiteY11" fmla="*/ 152400 h 3227443"/>
              <a:gd name="connsiteX12" fmla="*/ 1802005 w 2914486"/>
              <a:gd name="connsiteY12" fmla="*/ 83127 h 3227443"/>
              <a:gd name="connsiteX13" fmla="*/ 707496 w 2914486"/>
              <a:gd name="connsiteY13" fmla="*/ 27709 h 3227443"/>
              <a:gd name="connsiteX14" fmla="*/ 250296 w 2914486"/>
              <a:gd name="connsiteY14" fmla="*/ 0 h 3227443"/>
              <a:gd name="connsiteX15" fmla="*/ 167169 w 2914486"/>
              <a:gd name="connsiteY15" fmla="*/ 13854 h 3227443"/>
              <a:gd name="connsiteX16" fmla="*/ 125605 w 2914486"/>
              <a:gd name="connsiteY16" fmla="*/ 69272 h 3227443"/>
              <a:gd name="connsiteX17" fmla="*/ 70187 w 2914486"/>
              <a:gd name="connsiteY17" fmla="*/ 110836 h 3227443"/>
              <a:gd name="connsiteX18" fmla="*/ 28623 w 2914486"/>
              <a:gd name="connsiteY18" fmla="*/ 166254 h 3227443"/>
              <a:gd name="connsiteX19" fmla="*/ 914 w 2914486"/>
              <a:gd name="connsiteY19" fmla="*/ 221672 h 3227443"/>
              <a:gd name="connsiteX20" fmla="*/ 62872 w 2914486"/>
              <a:gd name="connsiteY20" fmla="*/ 462300 h 3227443"/>
              <a:gd name="connsiteX0" fmla="*/ 70187 w 2926737"/>
              <a:gd name="connsiteY0" fmla="*/ 443345 h 3227443"/>
              <a:gd name="connsiteX1" fmla="*/ 181023 w 2926737"/>
              <a:gd name="connsiteY1" fmla="*/ 1330036 h 3227443"/>
              <a:gd name="connsiteX2" fmla="*/ 236442 w 2926737"/>
              <a:gd name="connsiteY2" fmla="*/ 2410690 h 3227443"/>
              <a:gd name="connsiteX3" fmla="*/ 642989 w 2926737"/>
              <a:gd name="connsiteY3" fmla="*/ 3140216 h 3227443"/>
              <a:gd name="connsiteX4" fmla="*/ 2637489 w 2926737"/>
              <a:gd name="connsiteY4" fmla="*/ 3227443 h 3227443"/>
              <a:gd name="connsiteX5" fmla="*/ 2593045 w 2926737"/>
              <a:gd name="connsiteY5" fmla="*/ 2860907 h 3227443"/>
              <a:gd name="connsiteX6" fmla="*/ 2528427 w 2926737"/>
              <a:gd name="connsiteY6" fmla="*/ 2567746 h 3227443"/>
              <a:gd name="connsiteX7" fmla="*/ 2354611 w 2926737"/>
              <a:gd name="connsiteY7" fmla="*/ 2341757 h 3227443"/>
              <a:gd name="connsiteX8" fmla="*/ 2896514 w 2926737"/>
              <a:gd name="connsiteY8" fmla="*/ 554181 h 3227443"/>
              <a:gd name="connsiteX9" fmla="*/ 2854951 w 2926737"/>
              <a:gd name="connsiteY9" fmla="*/ 484909 h 3227443"/>
              <a:gd name="connsiteX10" fmla="*/ 2744114 w 2926737"/>
              <a:gd name="connsiteY10" fmla="*/ 235527 h 3227443"/>
              <a:gd name="connsiteX11" fmla="*/ 2702551 w 2926737"/>
              <a:gd name="connsiteY11" fmla="*/ 166254 h 3227443"/>
              <a:gd name="connsiteX12" fmla="*/ 2176078 w 2926737"/>
              <a:gd name="connsiteY12" fmla="*/ 152400 h 3227443"/>
              <a:gd name="connsiteX13" fmla="*/ 1802005 w 2926737"/>
              <a:gd name="connsiteY13" fmla="*/ 83127 h 3227443"/>
              <a:gd name="connsiteX14" fmla="*/ 707496 w 2926737"/>
              <a:gd name="connsiteY14" fmla="*/ 27709 h 3227443"/>
              <a:gd name="connsiteX15" fmla="*/ 250296 w 2926737"/>
              <a:gd name="connsiteY15" fmla="*/ 0 h 3227443"/>
              <a:gd name="connsiteX16" fmla="*/ 167169 w 2926737"/>
              <a:gd name="connsiteY16" fmla="*/ 13854 h 3227443"/>
              <a:gd name="connsiteX17" fmla="*/ 125605 w 2926737"/>
              <a:gd name="connsiteY17" fmla="*/ 69272 h 3227443"/>
              <a:gd name="connsiteX18" fmla="*/ 70187 w 2926737"/>
              <a:gd name="connsiteY18" fmla="*/ 110836 h 3227443"/>
              <a:gd name="connsiteX19" fmla="*/ 28623 w 2926737"/>
              <a:gd name="connsiteY19" fmla="*/ 166254 h 3227443"/>
              <a:gd name="connsiteX20" fmla="*/ 914 w 2926737"/>
              <a:gd name="connsiteY20" fmla="*/ 221672 h 3227443"/>
              <a:gd name="connsiteX21" fmla="*/ 62872 w 2926737"/>
              <a:gd name="connsiteY21" fmla="*/ 462300 h 3227443"/>
              <a:gd name="connsiteX0" fmla="*/ 70187 w 2926737"/>
              <a:gd name="connsiteY0" fmla="*/ 443345 h 3227443"/>
              <a:gd name="connsiteX1" fmla="*/ 181023 w 2926737"/>
              <a:gd name="connsiteY1" fmla="*/ 1330036 h 3227443"/>
              <a:gd name="connsiteX2" fmla="*/ 236442 w 2926737"/>
              <a:gd name="connsiteY2" fmla="*/ 2410690 h 3227443"/>
              <a:gd name="connsiteX3" fmla="*/ 642989 w 2926737"/>
              <a:gd name="connsiteY3" fmla="*/ 3140216 h 3227443"/>
              <a:gd name="connsiteX4" fmla="*/ 2637489 w 2926737"/>
              <a:gd name="connsiteY4" fmla="*/ 3227443 h 3227443"/>
              <a:gd name="connsiteX5" fmla="*/ 2593045 w 2926737"/>
              <a:gd name="connsiteY5" fmla="*/ 2860907 h 3227443"/>
              <a:gd name="connsiteX6" fmla="*/ 2528427 w 2926737"/>
              <a:gd name="connsiteY6" fmla="*/ 2567746 h 3227443"/>
              <a:gd name="connsiteX7" fmla="*/ 2354611 w 2926737"/>
              <a:gd name="connsiteY7" fmla="*/ 2341757 h 3227443"/>
              <a:gd name="connsiteX8" fmla="*/ 2896514 w 2926737"/>
              <a:gd name="connsiteY8" fmla="*/ 554181 h 3227443"/>
              <a:gd name="connsiteX9" fmla="*/ 2854951 w 2926737"/>
              <a:gd name="connsiteY9" fmla="*/ 484909 h 3227443"/>
              <a:gd name="connsiteX10" fmla="*/ 2744114 w 2926737"/>
              <a:gd name="connsiteY10" fmla="*/ 235527 h 3227443"/>
              <a:gd name="connsiteX11" fmla="*/ 2702551 w 2926737"/>
              <a:gd name="connsiteY11" fmla="*/ 166254 h 3227443"/>
              <a:gd name="connsiteX12" fmla="*/ 2176078 w 2926737"/>
              <a:gd name="connsiteY12" fmla="*/ 152400 h 3227443"/>
              <a:gd name="connsiteX13" fmla="*/ 1802005 w 2926737"/>
              <a:gd name="connsiteY13" fmla="*/ 83127 h 3227443"/>
              <a:gd name="connsiteX14" fmla="*/ 707496 w 2926737"/>
              <a:gd name="connsiteY14" fmla="*/ 27709 h 3227443"/>
              <a:gd name="connsiteX15" fmla="*/ 250296 w 2926737"/>
              <a:gd name="connsiteY15" fmla="*/ 0 h 3227443"/>
              <a:gd name="connsiteX16" fmla="*/ 167169 w 2926737"/>
              <a:gd name="connsiteY16" fmla="*/ 13854 h 3227443"/>
              <a:gd name="connsiteX17" fmla="*/ 125605 w 2926737"/>
              <a:gd name="connsiteY17" fmla="*/ 69272 h 3227443"/>
              <a:gd name="connsiteX18" fmla="*/ 70187 w 2926737"/>
              <a:gd name="connsiteY18" fmla="*/ 110836 h 3227443"/>
              <a:gd name="connsiteX19" fmla="*/ 28623 w 2926737"/>
              <a:gd name="connsiteY19" fmla="*/ 166254 h 3227443"/>
              <a:gd name="connsiteX20" fmla="*/ 914 w 2926737"/>
              <a:gd name="connsiteY20" fmla="*/ 221672 h 3227443"/>
              <a:gd name="connsiteX21" fmla="*/ 62872 w 2926737"/>
              <a:gd name="connsiteY21" fmla="*/ 462300 h 3227443"/>
              <a:gd name="connsiteX0" fmla="*/ 70187 w 2943105"/>
              <a:gd name="connsiteY0" fmla="*/ 443345 h 3227443"/>
              <a:gd name="connsiteX1" fmla="*/ 181023 w 2943105"/>
              <a:gd name="connsiteY1" fmla="*/ 1330036 h 3227443"/>
              <a:gd name="connsiteX2" fmla="*/ 236442 w 2943105"/>
              <a:gd name="connsiteY2" fmla="*/ 2410690 h 3227443"/>
              <a:gd name="connsiteX3" fmla="*/ 642989 w 2943105"/>
              <a:gd name="connsiteY3" fmla="*/ 3140216 h 3227443"/>
              <a:gd name="connsiteX4" fmla="*/ 2637489 w 2943105"/>
              <a:gd name="connsiteY4" fmla="*/ 3227443 h 3227443"/>
              <a:gd name="connsiteX5" fmla="*/ 2593045 w 2943105"/>
              <a:gd name="connsiteY5" fmla="*/ 2860907 h 3227443"/>
              <a:gd name="connsiteX6" fmla="*/ 2528427 w 2943105"/>
              <a:gd name="connsiteY6" fmla="*/ 2567746 h 3227443"/>
              <a:gd name="connsiteX7" fmla="*/ 2354611 w 2943105"/>
              <a:gd name="connsiteY7" fmla="*/ 2341757 h 3227443"/>
              <a:gd name="connsiteX8" fmla="*/ 2127840 w 2943105"/>
              <a:gd name="connsiteY8" fmla="*/ 2158877 h 3227443"/>
              <a:gd name="connsiteX9" fmla="*/ 2896514 w 2943105"/>
              <a:gd name="connsiteY9" fmla="*/ 554181 h 3227443"/>
              <a:gd name="connsiteX10" fmla="*/ 2854951 w 2943105"/>
              <a:gd name="connsiteY10" fmla="*/ 484909 h 3227443"/>
              <a:gd name="connsiteX11" fmla="*/ 2744114 w 2943105"/>
              <a:gd name="connsiteY11" fmla="*/ 235527 h 3227443"/>
              <a:gd name="connsiteX12" fmla="*/ 2702551 w 2943105"/>
              <a:gd name="connsiteY12" fmla="*/ 166254 h 3227443"/>
              <a:gd name="connsiteX13" fmla="*/ 2176078 w 2943105"/>
              <a:gd name="connsiteY13" fmla="*/ 152400 h 3227443"/>
              <a:gd name="connsiteX14" fmla="*/ 1802005 w 2943105"/>
              <a:gd name="connsiteY14" fmla="*/ 83127 h 3227443"/>
              <a:gd name="connsiteX15" fmla="*/ 707496 w 2943105"/>
              <a:gd name="connsiteY15" fmla="*/ 27709 h 3227443"/>
              <a:gd name="connsiteX16" fmla="*/ 250296 w 2943105"/>
              <a:gd name="connsiteY16" fmla="*/ 0 h 3227443"/>
              <a:gd name="connsiteX17" fmla="*/ 167169 w 2943105"/>
              <a:gd name="connsiteY17" fmla="*/ 13854 h 3227443"/>
              <a:gd name="connsiteX18" fmla="*/ 125605 w 2943105"/>
              <a:gd name="connsiteY18" fmla="*/ 69272 h 3227443"/>
              <a:gd name="connsiteX19" fmla="*/ 70187 w 2943105"/>
              <a:gd name="connsiteY19" fmla="*/ 110836 h 3227443"/>
              <a:gd name="connsiteX20" fmla="*/ 28623 w 2943105"/>
              <a:gd name="connsiteY20" fmla="*/ 166254 h 3227443"/>
              <a:gd name="connsiteX21" fmla="*/ 914 w 2943105"/>
              <a:gd name="connsiteY21" fmla="*/ 221672 h 3227443"/>
              <a:gd name="connsiteX22" fmla="*/ 62872 w 2943105"/>
              <a:gd name="connsiteY22" fmla="*/ 462300 h 3227443"/>
              <a:gd name="connsiteX0" fmla="*/ 70187 w 2943105"/>
              <a:gd name="connsiteY0" fmla="*/ 443345 h 3227443"/>
              <a:gd name="connsiteX1" fmla="*/ 181023 w 2943105"/>
              <a:gd name="connsiteY1" fmla="*/ 1330036 h 3227443"/>
              <a:gd name="connsiteX2" fmla="*/ 236442 w 2943105"/>
              <a:gd name="connsiteY2" fmla="*/ 2410690 h 3227443"/>
              <a:gd name="connsiteX3" fmla="*/ 642989 w 2943105"/>
              <a:gd name="connsiteY3" fmla="*/ 3140216 h 3227443"/>
              <a:gd name="connsiteX4" fmla="*/ 2637489 w 2943105"/>
              <a:gd name="connsiteY4" fmla="*/ 3227443 h 3227443"/>
              <a:gd name="connsiteX5" fmla="*/ 2593045 w 2943105"/>
              <a:gd name="connsiteY5" fmla="*/ 2860907 h 3227443"/>
              <a:gd name="connsiteX6" fmla="*/ 2528427 w 2943105"/>
              <a:gd name="connsiteY6" fmla="*/ 2567746 h 3227443"/>
              <a:gd name="connsiteX7" fmla="*/ 2354611 w 2943105"/>
              <a:gd name="connsiteY7" fmla="*/ 2341757 h 3227443"/>
              <a:gd name="connsiteX8" fmla="*/ 2127840 w 2943105"/>
              <a:gd name="connsiteY8" fmla="*/ 2158877 h 3227443"/>
              <a:gd name="connsiteX9" fmla="*/ 2896514 w 2943105"/>
              <a:gd name="connsiteY9" fmla="*/ 554181 h 3227443"/>
              <a:gd name="connsiteX10" fmla="*/ 2854951 w 2943105"/>
              <a:gd name="connsiteY10" fmla="*/ 484909 h 3227443"/>
              <a:gd name="connsiteX11" fmla="*/ 2744114 w 2943105"/>
              <a:gd name="connsiteY11" fmla="*/ 235527 h 3227443"/>
              <a:gd name="connsiteX12" fmla="*/ 2702551 w 2943105"/>
              <a:gd name="connsiteY12" fmla="*/ 166254 h 3227443"/>
              <a:gd name="connsiteX13" fmla="*/ 2176078 w 2943105"/>
              <a:gd name="connsiteY13" fmla="*/ 152400 h 3227443"/>
              <a:gd name="connsiteX14" fmla="*/ 1802005 w 2943105"/>
              <a:gd name="connsiteY14" fmla="*/ 83127 h 3227443"/>
              <a:gd name="connsiteX15" fmla="*/ 707496 w 2943105"/>
              <a:gd name="connsiteY15" fmla="*/ 27709 h 3227443"/>
              <a:gd name="connsiteX16" fmla="*/ 250296 w 2943105"/>
              <a:gd name="connsiteY16" fmla="*/ 0 h 3227443"/>
              <a:gd name="connsiteX17" fmla="*/ 167169 w 2943105"/>
              <a:gd name="connsiteY17" fmla="*/ 13854 h 3227443"/>
              <a:gd name="connsiteX18" fmla="*/ 125605 w 2943105"/>
              <a:gd name="connsiteY18" fmla="*/ 69272 h 3227443"/>
              <a:gd name="connsiteX19" fmla="*/ 70187 w 2943105"/>
              <a:gd name="connsiteY19" fmla="*/ 110836 h 3227443"/>
              <a:gd name="connsiteX20" fmla="*/ 28623 w 2943105"/>
              <a:gd name="connsiteY20" fmla="*/ 166254 h 3227443"/>
              <a:gd name="connsiteX21" fmla="*/ 914 w 2943105"/>
              <a:gd name="connsiteY21" fmla="*/ 221672 h 3227443"/>
              <a:gd name="connsiteX22" fmla="*/ 62872 w 2943105"/>
              <a:gd name="connsiteY22" fmla="*/ 462300 h 3227443"/>
              <a:gd name="connsiteX0" fmla="*/ 70187 w 2948430"/>
              <a:gd name="connsiteY0" fmla="*/ 443345 h 3227443"/>
              <a:gd name="connsiteX1" fmla="*/ 181023 w 2948430"/>
              <a:gd name="connsiteY1" fmla="*/ 1330036 h 3227443"/>
              <a:gd name="connsiteX2" fmla="*/ 236442 w 2948430"/>
              <a:gd name="connsiteY2" fmla="*/ 2410690 h 3227443"/>
              <a:gd name="connsiteX3" fmla="*/ 642989 w 2948430"/>
              <a:gd name="connsiteY3" fmla="*/ 3140216 h 3227443"/>
              <a:gd name="connsiteX4" fmla="*/ 2637489 w 2948430"/>
              <a:gd name="connsiteY4" fmla="*/ 3227443 h 3227443"/>
              <a:gd name="connsiteX5" fmla="*/ 2593045 w 2948430"/>
              <a:gd name="connsiteY5" fmla="*/ 2860907 h 3227443"/>
              <a:gd name="connsiteX6" fmla="*/ 2528427 w 2948430"/>
              <a:gd name="connsiteY6" fmla="*/ 2567746 h 3227443"/>
              <a:gd name="connsiteX7" fmla="*/ 2354611 w 2948430"/>
              <a:gd name="connsiteY7" fmla="*/ 2341757 h 3227443"/>
              <a:gd name="connsiteX8" fmla="*/ 2127840 w 2948430"/>
              <a:gd name="connsiteY8" fmla="*/ 2158877 h 3227443"/>
              <a:gd name="connsiteX9" fmla="*/ 2054688 w 2948430"/>
              <a:gd name="connsiteY9" fmla="*/ 1902845 h 3227443"/>
              <a:gd name="connsiteX10" fmla="*/ 2896514 w 2948430"/>
              <a:gd name="connsiteY10" fmla="*/ 554181 h 3227443"/>
              <a:gd name="connsiteX11" fmla="*/ 2854951 w 2948430"/>
              <a:gd name="connsiteY11" fmla="*/ 484909 h 3227443"/>
              <a:gd name="connsiteX12" fmla="*/ 2744114 w 2948430"/>
              <a:gd name="connsiteY12" fmla="*/ 235527 h 3227443"/>
              <a:gd name="connsiteX13" fmla="*/ 2702551 w 2948430"/>
              <a:gd name="connsiteY13" fmla="*/ 166254 h 3227443"/>
              <a:gd name="connsiteX14" fmla="*/ 2176078 w 2948430"/>
              <a:gd name="connsiteY14" fmla="*/ 152400 h 3227443"/>
              <a:gd name="connsiteX15" fmla="*/ 1802005 w 2948430"/>
              <a:gd name="connsiteY15" fmla="*/ 83127 h 3227443"/>
              <a:gd name="connsiteX16" fmla="*/ 707496 w 2948430"/>
              <a:gd name="connsiteY16" fmla="*/ 27709 h 3227443"/>
              <a:gd name="connsiteX17" fmla="*/ 250296 w 2948430"/>
              <a:gd name="connsiteY17" fmla="*/ 0 h 3227443"/>
              <a:gd name="connsiteX18" fmla="*/ 167169 w 2948430"/>
              <a:gd name="connsiteY18" fmla="*/ 13854 h 3227443"/>
              <a:gd name="connsiteX19" fmla="*/ 125605 w 2948430"/>
              <a:gd name="connsiteY19" fmla="*/ 69272 h 3227443"/>
              <a:gd name="connsiteX20" fmla="*/ 70187 w 2948430"/>
              <a:gd name="connsiteY20" fmla="*/ 110836 h 3227443"/>
              <a:gd name="connsiteX21" fmla="*/ 28623 w 2948430"/>
              <a:gd name="connsiteY21" fmla="*/ 166254 h 3227443"/>
              <a:gd name="connsiteX22" fmla="*/ 914 w 2948430"/>
              <a:gd name="connsiteY22" fmla="*/ 221672 h 3227443"/>
              <a:gd name="connsiteX23" fmla="*/ 62872 w 2948430"/>
              <a:gd name="connsiteY23" fmla="*/ 462300 h 3227443"/>
              <a:gd name="connsiteX0" fmla="*/ 70187 w 2948430"/>
              <a:gd name="connsiteY0" fmla="*/ 443345 h 3227443"/>
              <a:gd name="connsiteX1" fmla="*/ 181023 w 2948430"/>
              <a:gd name="connsiteY1" fmla="*/ 1330036 h 3227443"/>
              <a:gd name="connsiteX2" fmla="*/ 236442 w 2948430"/>
              <a:gd name="connsiteY2" fmla="*/ 2410690 h 3227443"/>
              <a:gd name="connsiteX3" fmla="*/ 642989 w 2948430"/>
              <a:gd name="connsiteY3" fmla="*/ 3140216 h 3227443"/>
              <a:gd name="connsiteX4" fmla="*/ 2637489 w 2948430"/>
              <a:gd name="connsiteY4" fmla="*/ 3227443 h 3227443"/>
              <a:gd name="connsiteX5" fmla="*/ 2593045 w 2948430"/>
              <a:gd name="connsiteY5" fmla="*/ 2860907 h 3227443"/>
              <a:gd name="connsiteX6" fmla="*/ 2528427 w 2948430"/>
              <a:gd name="connsiteY6" fmla="*/ 2567746 h 3227443"/>
              <a:gd name="connsiteX7" fmla="*/ 2354611 w 2948430"/>
              <a:gd name="connsiteY7" fmla="*/ 2341757 h 3227443"/>
              <a:gd name="connsiteX8" fmla="*/ 2127840 w 2948430"/>
              <a:gd name="connsiteY8" fmla="*/ 2158877 h 3227443"/>
              <a:gd name="connsiteX9" fmla="*/ 2054688 w 2948430"/>
              <a:gd name="connsiteY9" fmla="*/ 1902845 h 3227443"/>
              <a:gd name="connsiteX10" fmla="*/ 2896514 w 2948430"/>
              <a:gd name="connsiteY10" fmla="*/ 554181 h 3227443"/>
              <a:gd name="connsiteX11" fmla="*/ 2854951 w 2948430"/>
              <a:gd name="connsiteY11" fmla="*/ 484909 h 3227443"/>
              <a:gd name="connsiteX12" fmla="*/ 2744114 w 2948430"/>
              <a:gd name="connsiteY12" fmla="*/ 235527 h 3227443"/>
              <a:gd name="connsiteX13" fmla="*/ 2702551 w 2948430"/>
              <a:gd name="connsiteY13" fmla="*/ 166254 h 3227443"/>
              <a:gd name="connsiteX14" fmla="*/ 2176078 w 2948430"/>
              <a:gd name="connsiteY14" fmla="*/ 152400 h 3227443"/>
              <a:gd name="connsiteX15" fmla="*/ 1802005 w 2948430"/>
              <a:gd name="connsiteY15" fmla="*/ 83127 h 3227443"/>
              <a:gd name="connsiteX16" fmla="*/ 707496 w 2948430"/>
              <a:gd name="connsiteY16" fmla="*/ 27709 h 3227443"/>
              <a:gd name="connsiteX17" fmla="*/ 250296 w 2948430"/>
              <a:gd name="connsiteY17" fmla="*/ 0 h 3227443"/>
              <a:gd name="connsiteX18" fmla="*/ 167169 w 2948430"/>
              <a:gd name="connsiteY18" fmla="*/ 13854 h 3227443"/>
              <a:gd name="connsiteX19" fmla="*/ 125605 w 2948430"/>
              <a:gd name="connsiteY19" fmla="*/ 69272 h 3227443"/>
              <a:gd name="connsiteX20" fmla="*/ 70187 w 2948430"/>
              <a:gd name="connsiteY20" fmla="*/ 110836 h 3227443"/>
              <a:gd name="connsiteX21" fmla="*/ 28623 w 2948430"/>
              <a:gd name="connsiteY21" fmla="*/ 166254 h 3227443"/>
              <a:gd name="connsiteX22" fmla="*/ 914 w 2948430"/>
              <a:gd name="connsiteY22" fmla="*/ 221672 h 3227443"/>
              <a:gd name="connsiteX23" fmla="*/ 62872 w 2948430"/>
              <a:gd name="connsiteY23" fmla="*/ 462300 h 3227443"/>
              <a:gd name="connsiteX0" fmla="*/ 70187 w 2959654"/>
              <a:gd name="connsiteY0" fmla="*/ 443345 h 3227443"/>
              <a:gd name="connsiteX1" fmla="*/ 181023 w 2959654"/>
              <a:gd name="connsiteY1" fmla="*/ 1330036 h 3227443"/>
              <a:gd name="connsiteX2" fmla="*/ 236442 w 2959654"/>
              <a:gd name="connsiteY2" fmla="*/ 2410690 h 3227443"/>
              <a:gd name="connsiteX3" fmla="*/ 642989 w 2959654"/>
              <a:gd name="connsiteY3" fmla="*/ 3140216 h 3227443"/>
              <a:gd name="connsiteX4" fmla="*/ 2637489 w 2959654"/>
              <a:gd name="connsiteY4" fmla="*/ 3227443 h 3227443"/>
              <a:gd name="connsiteX5" fmla="*/ 2593045 w 2959654"/>
              <a:gd name="connsiteY5" fmla="*/ 2860907 h 3227443"/>
              <a:gd name="connsiteX6" fmla="*/ 2528427 w 2959654"/>
              <a:gd name="connsiteY6" fmla="*/ 2567746 h 3227443"/>
              <a:gd name="connsiteX7" fmla="*/ 2354611 w 2959654"/>
              <a:gd name="connsiteY7" fmla="*/ 2341757 h 3227443"/>
              <a:gd name="connsiteX8" fmla="*/ 2127840 w 2959654"/>
              <a:gd name="connsiteY8" fmla="*/ 2158877 h 3227443"/>
              <a:gd name="connsiteX9" fmla="*/ 2054688 w 2959654"/>
              <a:gd name="connsiteY9" fmla="*/ 1902845 h 3227443"/>
              <a:gd name="connsiteX10" fmla="*/ 1901068 w 2959654"/>
              <a:gd name="connsiteY10" fmla="*/ 1756541 h 3227443"/>
              <a:gd name="connsiteX11" fmla="*/ 2896514 w 2959654"/>
              <a:gd name="connsiteY11" fmla="*/ 554181 h 3227443"/>
              <a:gd name="connsiteX12" fmla="*/ 2854951 w 2959654"/>
              <a:gd name="connsiteY12" fmla="*/ 484909 h 3227443"/>
              <a:gd name="connsiteX13" fmla="*/ 2744114 w 2959654"/>
              <a:gd name="connsiteY13" fmla="*/ 235527 h 3227443"/>
              <a:gd name="connsiteX14" fmla="*/ 2702551 w 2959654"/>
              <a:gd name="connsiteY14" fmla="*/ 166254 h 3227443"/>
              <a:gd name="connsiteX15" fmla="*/ 2176078 w 2959654"/>
              <a:gd name="connsiteY15" fmla="*/ 152400 h 3227443"/>
              <a:gd name="connsiteX16" fmla="*/ 1802005 w 2959654"/>
              <a:gd name="connsiteY16" fmla="*/ 83127 h 3227443"/>
              <a:gd name="connsiteX17" fmla="*/ 707496 w 2959654"/>
              <a:gd name="connsiteY17" fmla="*/ 27709 h 3227443"/>
              <a:gd name="connsiteX18" fmla="*/ 250296 w 2959654"/>
              <a:gd name="connsiteY18" fmla="*/ 0 h 3227443"/>
              <a:gd name="connsiteX19" fmla="*/ 167169 w 2959654"/>
              <a:gd name="connsiteY19" fmla="*/ 13854 h 3227443"/>
              <a:gd name="connsiteX20" fmla="*/ 125605 w 2959654"/>
              <a:gd name="connsiteY20" fmla="*/ 69272 h 3227443"/>
              <a:gd name="connsiteX21" fmla="*/ 70187 w 2959654"/>
              <a:gd name="connsiteY21" fmla="*/ 110836 h 3227443"/>
              <a:gd name="connsiteX22" fmla="*/ 28623 w 2959654"/>
              <a:gd name="connsiteY22" fmla="*/ 166254 h 3227443"/>
              <a:gd name="connsiteX23" fmla="*/ 914 w 2959654"/>
              <a:gd name="connsiteY23" fmla="*/ 221672 h 3227443"/>
              <a:gd name="connsiteX24" fmla="*/ 62872 w 2959654"/>
              <a:gd name="connsiteY24" fmla="*/ 462300 h 3227443"/>
              <a:gd name="connsiteX0" fmla="*/ 70187 w 2959654"/>
              <a:gd name="connsiteY0" fmla="*/ 443345 h 3227443"/>
              <a:gd name="connsiteX1" fmla="*/ 181023 w 2959654"/>
              <a:gd name="connsiteY1" fmla="*/ 1330036 h 3227443"/>
              <a:gd name="connsiteX2" fmla="*/ 236442 w 2959654"/>
              <a:gd name="connsiteY2" fmla="*/ 2410690 h 3227443"/>
              <a:gd name="connsiteX3" fmla="*/ 642989 w 2959654"/>
              <a:gd name="connsiteY3" fmla="*/ 3140216 h 3227443"/>
              <a:gd name="connsiteX4" fmla="*/ 2637489 w 2959654"/>
              <a:gd name="connsiteY4" fmla="*/ 3227443 h 3227443"/>
              <a:gd name="connsiteX5" fmla="*/ 2593045 w 2959654"/>
              <a:gd name="connsiteY5" fmla="*/ 2860907 h 3227443"/>
              <a:gd name="connsiteX6" fmla="*/ 2528427 w 2959654"/>
              <a:gd name="connsiteY6" fmla="*/ 2567746 h 3227443"/>
              <a:gd name="connsiteX7" fmla="*/ 2354611 w 2959654"/>
              <a:gd name="connsiteY7" fmla="*/ 2341757 h 3227443"/>
              <a:gd name="connsiteX8" fmla="*/ 2127840 w 2959654"/>
              <a:gd name="connsiteY8" fmla="*/ 2158877 h 3227443"/>
              <a:gd name="connsiteX9" fmla="*/ 2054688 w 2959654"/>
              <a:gd name="connsiteY9" fmla="*/ 1902845 h 3227443"/>
              <a:gd name="connsiteX10" fmla="*/ 1901068 w 2959654"/>
              <a:gd name="connsiteY10" fmla="*/ 1756541 h 3227443"/>
              <a:gd name="connsiteX11" fmla="*/ 2896514 w 2959654"/>
              <a:gd name="connsiteY11" fmla="*/ 554181 h 3227443"/>
              <a:gd name="connsiteX12" fmla="*/ 2854951 w 2959654"/>
              <a:gd name="connsiteY12" fmla="*/ 484909 h 3227443"/>
              <a:gd name="connsiteX13" fmla="*/ 2744114 w 2959654"/>
              <a:gd name="connsiteY13" fmla="*/ 235527 h 3227443"/>
              <a:gd name="connsiteX14" fmla="*/ 2702551 w 2959654"/>
              <a:gd name="connsiteY14" fmla="*/ 166254 h 3227443"/>
              <a:gd name="connsiteX15" fmla="*/ 2176078 w 2959654"/>
              <a:gd name="connsiteY15" fmla="*/ 152400 h 3227443"/>
              <a:gd name="connsiteX16" fmla="*/ 1802005 w 2959654"/>
              <a:gd name="connsiteY16" fmla="*/ 83127 h 3227443"/>
              <a:gd name="connsiteX17" fmla="*/ 707496 w 2959654"/>
              <a:gd name="connsiteY17" fmla="*/ 27709 h 3227443"/>
              <a:gd name="connsiteX18" fmla="*/ 250296 w 2959654"/>
              <a:gd name="connsiteY18" fmla="*/ 0 h 3227443"/>
              <a:gd name="connsiteX19" fmla="*/ 167169 w 2959654"/>
              <a:gd name="connsiteY19" fmla="*/ 13854 h 3227443"/>
              <a:gd name="connsiteX20" fmla="*/ 125605 w 2959654"/>
              <a:gd name="connsiteY20" fmla="*/ 69272 h 3227443"/>
              <a:gd name="connsiteX21" fmla="*/ 70187 w 2959654"/>
              <a:gd name="connsiteY21" fmla="*/ 110836 h 3227443"/>
              <a:gd name="connsiteX22" fmla="*/ 28623 w 2959654"/>
              <a:gd name="connsiteY22" fmla="*/ 166254 h 3227443"/>
              <a:gd name="connsiteX23" fmla="*/ 914 w 2959654"/>
              <a:gd name="connsiteY23" fmla="*/ 221672 h 3227443"/>
              <a:gd name="connsiteX24" fmla="*/ 62872 w 2959654"/>
              <a:gd name="connsiteY24" fmla="*/ 462300 h 3227443"/>
              <a:gd name="connsiteX0" fmla="*/ 70187 w 2966086"/>
              <a:gd name="connsiteY0" fmla="*/ 443345 h 3227443"/>
              <a:gd name="connsiteX1" fmla="*/ 181023 w 2966086"/>
              <a:gd name="connsiteY1" fmla="*/ 1330036 h 3227443"/>
              <a:gd name="connsiteX2" fmla="*/ 236442 w 2966086"/>
              <a:gd name="connsiteY2" fmla="*/ 2410690 h 3227443"/>
              <a:gd name="connsiteX3" fmla="*/ 642989 w 2966086"/>
              <a:gd name="connsiteY3" fmla="*/ 3140216 h 3227443"/>
              <a:gd name="connsiteX4" fmla="*/ 2637489 w 2966086"/>
              <a:gd name="connsiteY4" fmla="*/ 3227443 h 3227443"/>
              <a:gd name="connsiteX5" fmla="*/ 2593045 w 2966086"/>
              <a:gd name="connsiteY5" fmla="*/ 2860907 h 3227443"/>
              <a:gd name="connsiteX6" fmla="*/ 2528427 w 2966086"/>
              <a:gd name="connsiteY6" fmla="*/ 2567746 h 3227443"/>
              <a:gd name="connsiteX7" fmla="*/ 2354611 w 2966086"/>
              <a:gd name="connsiteY7" fmla="*/ 2341757 h 3227443"/>
              <a:gd name="connsiteX8" fmla="*/ 2127840 w 2966086"/>
              <a:gd name="connsiteY8" fmla="*/ 2158877 h 3227443"/>
              <a:gd name="connsiteX9" fmla="*/ 2054688 w 2966086"/>
              <a:gd name="connsiteY9" fmla="*/ 1902845 h 3227443"/>
              <a:gd name="connsiteX10" fmla="*/ 1901068 w 2966086"/>
              <a:gd name="connsiteY10" fmla="*/ 1756541 h 3227443"/>
              <a:gd name="connsiteX11" fmla="*/ 1813285 w 2966086"/>
              <a:gd name="connsiteY11" fmla="*/ 1588292 h 3227443"/>
              <a:gd name="connsiteX12" fmla="*/ 2896514 w 2966086"/>
              <a:gd name="connsiteY12" fmla="*/ 554181 h 3227443"/>
              <a:gd name="connsiteX13" fmla="*/ 2854951 w 2966086"/>
              <a:gd name="connsiteY13" fmla="*/ 484909 h 3227443"/>
              <a:gd name="connsiteX14" fmla="*/ 2744114 w 2966086"/>
              <a:gd name="connsiteY14" fmla="*/ 235527 h 3227443"/>
              <a:gd name="connsiteX15" fmla="*/ 2702551 w 2966086"/>
              <a:gd name="connsiteY15" fmla="*/ 166254 h 3227443"/>
              <a:gd name="connsiteX16" fmla="*/ 2176078 w 2966086"/>
              <a:gd name="connsiteY16" fmla="*/ 152400 h 3227443"/>
              <a:gd name="connsiteX17" fmla="*/ 1802005 w 2966086"/>
              <a:gd name="connsiteY17" fmla="*/ 83127 h 3227443"/>
              <a:gd name="connsiteX18" fmla="*/ 707496 w 2966086"/>
              <a:gd name="connsiteY18" fmla="*/ 27709 h 3227443"/>
              <a:gd name="connsiteX19" fmla="*/ 250296 w 2966086"/>
              <a:gd name="connsiteY19" fmla="*/ 0 h 3227443"/>
              <a:gd name="connsiteX20" fmla="*/ 167169 w 2966086"/>
              <a:gd name="connsiteY20" fmla="*/ 13854 h 3227443"/>
              <a:gd name="connsiteX21" fmla="*/ 125605 w 2966086"/>
              <a:gd name="connsiteY21" fmla="*/ 69272 h 3227443"/>
              <a:gd name="connsiteX22" fmla="*/ 70187 w 2966086"/>
              <a:gd name="connsiteY22" fmla="*/ 110836 h 3227443"/>
              <a:gd name="connsiteX23" fmla="*/ 28623 w 2966086"/>
              <a:gd name="connsiteY23" fmla="*/ 166254 h 3227443"/>
              <a:gd name="connsiteX24" fmla="*/ 914 w 2966086"/>
              <a:gd name="connsiteY24" fmla="*/ 221672 h 3227443"/>
              <a:gd name="connsiteX25" fmla="*/ 62872 w 2966086"/>
              <a:gd name="connsiteY25" fmla="*/ 462300 h 3227443"/>
              <a:gd name="connsiteX0" fmla="*/ 70187 w 2966086"/>
              <a:gd name="connsiteY0" fmla="*/ 443345 h 3227443"/>
              <a:gd name="connsiteX1" fmla="*/ 181023 w 2966086"/>
              <a:gd name="connsiteY1" fmla="*/ 1330036 h 3227443"/>
              <a:gd name="connsiteX2" fmla="*/ 236442 w 2966086"/>
              <a:gd name="connsiteY2" fmla="*/ 2410690 h 3227443"/>
              <a:gd name="connsiteX3" fmla="*/ 642989 w 2966086"/>
              <a:gd name="connsiteY3" fmla="*/ 3140216 h 3227443"/>
              <a:gd name="connsiteX4" fmla="*/ 2637489 w 2966086"/>
              <a:gd name="connsiteY4" fmla="*/ 3227443 h 3227443"/>
              <a:gd name="connsiteX5" fmla="*/ 2593045 w 2966086"/>
              <a:gd name="connsiteY5" fmla="*/ 2860907 h 3227443"/>
              <a:gd name="connsiteX6" fmla="*/ 2528427 w 2966086"/>
              <a:gd name="connsiteY6" fmla="*/ 2567746 h 3227443"/>
              <a:gd name="connsiteX7" fmla="*/ 2354611 w 2966086"/>
              <a:gd name="connsiteY7" fmla="*/ 2341757 h 3227443"/>
              <a:gd name="connsiteX8" fmla="*/ 2127840 w 2966086"/>
              <a:gd name="connsiteY8" fmla="*/ 2158877 h 3227443"/>
              <a:gd name="connsiteX9" fmla="*/ 2054688 w 2966086"/>
              <a:gd name="connsiteY9" fmla="*/ 1902845 h 3227443"/>
              <a:gd name="connsiteX10" fmla="*/ 1901068 w 2966086"/>
              <a:gd name="connsiteY10" fmla="*/ 1756541 h 3227443"/>
              <a:gd name="connsiteX11" fmla="*/ 1813285 w 2966086"/>
              <a:gd name="connsiteY11" fmla="*/ 1588292 h 3227443"/>
              <a:gd name="connsiteX12" fmla="*/ 2896514 w 2966086"/>
              <a:gd name="connsiteY12" fmla="*/ 554181 h 3227443"/>
              <a:gd name="connsiteX13" fmla="*/ 2854951 w 2966086"/>
              <a:gd name="connsiteY13" fmla="*/ 484909 h 3227443"/>
              <a:gd name="connsiteX14" fmla="*/ 2744114 w 2966086"/>
              <a:gd name="connsiteY14" fmla="*/ 235527 h 3227443"/>
              <a:gd name="connsiteX15" fmla="*/ 2702551 w 2966086"/>
              <a:gd name="connsiteY15" fmla="*/ 166254 h 3227443"/>
              <a:gd name="connsiteX16" fmla="*/ 2176078 w 2966086"/>
              <a:gd name="connsiteY16" fmla="*/ 152400 h 3227443"/>
              <a:gd name="connsiteX17" fmla="*/ 1802005 w 2966086"/>
              <a:gd name="connsiteY17" fmla="*/ 83127 h 3227443"/>
              <a:gd name="connsiteX18" fmla="*/ 707496 w 2966086"/>
              <a:gd name="connsiteY18" fmla="*/ 27709 h 3227443"/>
              <a:gd name="connsiteX19" fmla="*/ 250296 w 2966086"/>
              <a:gd name="connsiteY19" fmla="*/ 0 h 3227443"/>
              <a:gd name="connsiteX20" fmla="*/ 167169 w 2966086"/>
              <a:gd name="connsiteY20" fmla="*/ 13854 h 3227443"/>
              <a:gd name="connsiteX21" fmla="*/ 125605 w 2966086"/>
              <a:gd name="connsiteY21" fmla="*/ 69272 h 3227443"/>
              <a:gd name="connsiteX22" fmla="*/ 70187 w 2966086"/>
              <a:gd name="connsiteY22" fmla="*/ 110836 h 3227443"/>
              <a:gd name="connsiteX23" fmla="*/ 28623 w 2966086"/>
              <a:gd name="connsiteY23" fmla="*/ 166254 h 3227443"/>
              <a:gd name="connsiteX24" fmla="*/ 914 w 2966086"/>
              <a:gd name="connsiteY24" fmla="*/ 221672 h 3227443"/>
              <a:gd name="connsiteX25" fmla="*/ 62872 w 2966086"/>
              <a:gd name="connsiteY25" fmla="*/ 462300 h 3227443"/>
              <a:gd name="connsiteX0" fmla="*/ 70187 w 2959654"/>
              <a:gd name="connsiteY0" fmla="*/ 443345 h 3227443"/>
              <a:gd name="connsiteX1" fmla="*/ 181023 w 2959654"/>
              <a:gd name="connsiteY1" fmla="*/ 1330036 h 3227443"/>
              <a:gd name="connsiteX2" fmla="*/ 236442 w 2959654"/>
              <a:gd name="connsiteY2" fmla="*/ 2410690 h 3227443"/>
              <a:gd name="connsiteX3" fmla="*/ 642989 w 2959654"/>
              <a:gd name="connsiteY3" fmla="*/ 3140216 h 3227443"/>
              <a:gd name="connsiteX4" fmla="*/ 2637489 w 2959654"/>
              <a:gd name="connsiteY4" fmla="*/ 3227443 h 3227443"/>
              <a:gd name="connsiteX5" fmla="*/ 2593045 w 2959654"/>
              <a:gd name="connsiteY5" fmla="*/ 2860907 h 3227443"/>
              <a:gd name="connsiteX6" fmla="*/ 2528427 w 2959654"/>
              <a:gd name="connsiteY6" fmla="*/ 2567746 h 3227443"/>
              <a:gd name="connsiteX7" fmla="*/ 2354611 w 2959654"/>
              <a:gd name="connsiteY7" fmla="*/ 2341757 h 3227443"/>
              <a:gd name="connsiteX8" fmla="*/ 2127840 w 2959654"/>
              <a:gd name="connsiteY8" fmla="*/ 2158877 h 3227443"/>
              <a:gd name="connsiteX9" fmla="*/ 2054688 w 2959654"/>
              <a:gd name="connsiteY9" fmla="*/ 1902845 h 3227443"/>
              <a:gd name="connsiteX10" fmla="*/ 1901068 w 2959654"/>
              <a:gd name="connsiteY10" fmla="*/ 1756541 h 3227443"/>
              <a:gd name="connsiteX11" fmla="*/ 1813285 w 2959654"/>
              <a:gd name="connsiteY11" fmla="*/ 1588292 h 3227443"/>
              <a:gd name="connsiteX12" fmla="*/ 1901068 w 2959654"/>
              <a:gd name="connsiteY12" fmla="*/ 1420042 h 3227443"/>
              <a:gd name="connsiteX13" fmla="*/ 2896514 w 2959654"/>
              <a:gd name="connsiteY13" fmla="*/ 554181 h 3227443"/>
              <a:gd name="connsiteX14" fmla="*/ 2854951 w 2959654"/>
              <a:gd name="connsiteY14" fmla="*/ 484909 h 3227443"/>
              <a:gd name="connsiteX15" fmla="*/ 2744114 w 2959654"/>
              <a:gd name="connsiteY15" fmla="*/ 235527 h 3227443"/>
              <a:gd name="connsiteX16" fmla="*/ 2702551 w 2959654"/>
              <a:gd name="connsiteY16" fmla="*/ 166254 h 3227443"/>
              <a:gd name="connsiteX17" fmla="*/ 2176078 w 2959654"/>
              <a:gd name="connsiteY17" fmla="*/ 152400 h 3227443"/>
              <a:gd name="connsiteX18" fmla="*/ 1802005 w 2959654"/>
              <a:gd name="connsiteY18" fmla="*/ 83127 h 3227443"/>
              <a:gd name="connsiteX19" fmla="*/ 707496 w 2959654"/>
              <a:gd name="connsiteY19" fmla="*/ 27709 h 3227443"/>
              <a:gd name="connsiteX20" fmla="*/ 250296 w 2959654"/>
              <a:gd name="connsiteY20" fmla="*/ 0 h 3227443"/>
              <a:gd name="connsiteX21" fmla="*/ 167169 w 2959654"/>
              <a:gd name="connsiteY21" fmla="*/ 13854 h 3227443"/>
              <a:gd name="connsiteX22" fmla="*/ 125605 w 2959654"/>
              <a:gd name="connsiteY22" fmla="*/ 69272 h 3227443"/>
              <a:gd name="connsiteX23" fmla="*/ 70187 w 2959654"/>
              <a:gd name="connsiteY23" fmla="*/ 110836 h 3227443"/>
              <a:gd name="connsiteX24" fmla="*/ 28623 w 2959654"/>
              <a:gd name="connsiteY24" fmla="*/ 166254 h 3227443"/>
              <a:gd name="connsiteX25" fmla="*/ 914 w 2959654"/>
              <a:gd name="connsiteY25" fmla="*/ 221672 h 3227443"/>
              <a:gd name="connsiteX26" fmla="*/ 62872 w 2959654"/>
              <a:gd name="connsiteY26" fmla="*/ 462300 h 3227443"/>
              <a:gd name="connsiteX0" fmla="*/ 70187 w 2959654"/>
              <a:gd name="connsiteY0" fmla="*/ 443345 h 3227443"/>
              <a:gd name="connsiteX1" fmla="*/ 181023 w 2959654"/>
              <a:gd name="connsiteY1" fmla="*/ 1330036 h 3227443"/>
              <a:gd name="connsiteX2" fmla="*/ 236442 w 2959654"/>
              <a:gd name="connsiteY2" fmla="*/ 2410690 h 3227443"/>
              <a:gd name="connsiteX3" fmla="*/ 642989 w 2959654"/>
              <a:gd name="connsiteY3" fmla="*/ 3140216 h 3227443"/>
              <a:gd name="connsiteX4" fmla="*/ 2637489 w 2959654"/>
              <a:gd name="connsiteY4" fmla="*/ 3227443 h 3227443"/>
              <a:gd name="connsiteX5" fmla="*/ 2593045 w 2959654"/>
              <a:gd name="connsiteY5" fmla="*/ 2860907 h 3227443"/>
              <a:gd name="connsiteX6" fmla="*/ 2528427 w 2959654"/>
              <a:gd name="connsiteY6" fmla="*/ 2567746 h 3227443"/>
              <a:gd name="connsiteX7" fmla="*/ 2354611 w 2959654"/>
              <a:gd name="connsiteY7" fmla="*/ 2341757 h 3227443"/>
              <a:gd name="connsiteX8" fmla="*/ 2127840 w 2959654"/>
              <a:gd name="connsiteY8" fmla="*/ 2158877 h 3227443"/>
              <a:gd name="connsiteX9" fmla="*/ 2054688 w 2959654"/>
              <a:gd name="connsiteY9" fmla="*/ 1902845 h 3227443"/>
              <a:gd name="connsiteX10" fmla="*/ 1901068 w 2959654"/>
              <a:gd name="connsiteY10" fmla="*/ 1756541 h 3227443"/>
              <a:gd name="connsiteX11" fmla="*/ 1813285 w 2959654"/>
              <a:gd name="connsiteY11" fmla="*/ 1588292 h 3227443"/>
              <a:gd name="connsiteX12" fmla="*/ 1901068 w 2959654"/>
              <a:gd name="connsiteY12" fmla="*/ 1420042 h 3227443"/>
              <a:gd name="connsiteX13" fmla="*/ 2896514 w 2959654"/>
              <a:gd name="connsiteY13" fmla="*/ 554181 h 3227443"/>
              <a:gd name="connsiteX14" fmla="*/ 2854951 w 2959654"/>
              <a:gd name="connsiteY14" fmla="*/ 484909 h 3227443"/>
              <a:gd name="connsiteX15" fmla="*/ 2744114 w 2959654"/>
              <a:gd name="connsiteY15" fmla="*/ 235527 h 3227443"/>
              <a:gd name="connsiteX16" fmla="*/ 2702551 w 2959654"/>
              <a:gd name="connsiteY16" fmla="*/ 166254 h 3227443"/>
              <a:gd name="connsiteX17" fmla="*/ 2176078 w 2959654"/>
              <a:gd name="connsiteY17" fmla="*/ 152400 h 3227443"/>
              <a:gd name="connsiteX18" fmla="*/ 1802005 w 2959654"/>
              <a:gd name="connsiteY18" fmla="*/ 83127 h 3227443"/>
              <a:gd name="connsiteX19" fmla="*/ 707496 w 2959654"/>
              <a:gd name="connsiteY19" fmla="*/ 27709 h 3227443"/>
              <a:gd name="connsiteX20" fmla="*/ 250296 w 2959654"/>
              <a:gd name="connsiteY20" fmla="*/ 0 h 3227443"/>
              <a:gd name="connsiteX21" fmla="*/ 167169 w 2959654"/>
              <a:gd name="connsiteY21" fmla="*/ 13854 h 3227443"/>
              <a:gd name="connsiteX22" fmla="*/ 125605 w 2959654"/>
              <a:gd name="connsiteY22" fmla="*/ 69272 h 3227443"/>
              <a:gd name="connsiteX23" fmla="*/ 70187 w 2959654"/>
              <a:gd name="connsiteY23" fmla="*/ 110836 h 3227443"/>
              <a:gd name="connsiteX24" fmla="*/ 28623 w 2959654"/>
              <a:gd name="connsiteY24" fmla="*/ 166254 h 3227443"/>
              <a:gd name="connsiteX25" fmla="*/ 914 w 2959654"/>
              <a:gd name="connsiteY25" fmla="*/ 221672 h 3227443"/>
              <a:gd name="connsiteX26" fmla="*/ 62872 w 2959654"/>
              <a:gd name="connsiteY26" fmla="*/ 462300 h 3227443"/>
              <a:gd name="connsiteX0" fmla="*/ 70187 w 2959654"/>
              <a:gd name="connsiteY0" fmla="*/ 443345 h 3227443"/>
              <a:gd name="connsiteX1" fmla="*/ 181023 w 2959654"/>
              <a:gd name="connsiteY1" fmla="*/ 1330036 h 3227443"/>
              <a:gd name="connsiteX2" fmla="*/ 236442 w 2959654"/>
              <a:gd name="connsiteY2" fmla="*/ 2410690 h 3227443"/>
              <a:gd name="connsiteX3" fmla="*/ 642989 w 2959654"/>
              <a:gd name="connsiteY3" fmla="*/ 3140216 h 3227443"/>
              <a:gd name="connsiteX4" fmla="*/ 2637489 w 2959654"/>
              <a:gd name="connsiteY4" fmla="*/ 3227443 h 3227443"/>
              <a:gd name="connsiteX5" fmla="*/ 2593045 w 2959654"/>
              <a:gd name="connsiteY5" fmla="*/ 2860907 h 3227443"/>
              <a:gd name="connsiteX6" fmla="*/ 2528427 w 2959654"/>
              <a:gd name="connsiteY6" fmla="*/ 2567746 h 3227443"/>
              <a:gd name="connsiteX7" fmla="*/ 2354611 w 2959654"/>
              <a:gd name="connsiteY7" fmla="*/ 2341757 h 3227443"/>
              <a:gd name="connsiteX8" fmla="*/ 2127840 w 2959654"/>
              <a:gd name="connsiteY8" fmla="*/ 2158877 h 3227443"/>
              <a:gd name="connsiteX9" fmla="*/ 2054688 w 2959654"/>
              <a:gd name="connsiteY9" fmla="*/ 1902845 h 3227443"/>
              <a:gd name="connsiteX10" fmla="*/ 1901068 w 2959654"/>
              <a:gd name="connsiteY10" fmla="*/ 1756541 h 3227443"/>
              <a:gd name="connsiteX11" fmla="*/ 1813285 w 2959654"/>
              <a:gd name="connsiteY11" fmla="*/ 1588292 h 3227443"/>
              <a:gd name="connsiteX12" fmla="*/ 1835231 w 2959654"/>
              <a:gd name="connsiteY12" fmla="*/ 1485879 h 3227443"/>
              <a:gd name="connsiteX13" fmla="*/ 1901068 w 2959654"/>
              <a:gd name="connsiteY13" fmla="*/ 1420042 h 3227443"/>
              <a:gd name="connsiteX14" fmla="*/ 2896514 w 2959654"/>
              <a:gd name="connsiteY14" fmla="*/ 554181 h 3227443"/>
              <a:gd name="connsiteX15" fmla="*/ 2854951 w 2959654"/>
              <a:gd name="connsiteY15" fmla="*/ 484909 h 3227443"/>
              <a:gd name="connsiteX16" fmla="*/ 2744114 w 2959654"/>
              <a:gd name="connsiteY16" fmla="*/ 235527 h 3227443"/>
              <a:gd name="connsiteX17" fmla="*/ 2702551 w 2959654"/>
              <a:gd name="connsiteY17" fmla="*/ 166254 h 3227443"/>
              <a:gd name="connsiteX18" fmla="*/ 2176078 w 2959654"/>
              <a:gd name="connsiteY18" fmla="*/ 152400 h 3227443"/>
              <a:gd name="connsiteX19" fmla="*/ 1802005 w 2959654"/>
              <a:gd name="connsiteY19" fmla="*/ 83127 h 3227443"/>
              <a:gd name="connsiteX20" fmla="*/ 707496 w 2959654"/>
              <a:gd name="connsiteY20" fmla="*/ 27709 h 3227443"/>
              <a:gd name="connsiteX21" fmla="*/ 250296 w 2959654"/>
              <a:gd name="connsiteY21" fmla="*/ 0 h 3227443"/>
              <a:gd name="connsiteX22" fmla="*/ 167169 w 2959654"/>
              <a:gd name="connsiteY22" fmla="*/ 13854 h 3227443"/>
              <a:gd name="connsiteX23" fmla="*/ 125605 w 2959654"/>
              <a:gd name="connsiteY23" fmla="*/ 69272 h 3227443"/>
              <a:gd name="connsiteX24" fmla="*/ 70187 w 2959654"/>
              <a:gd name="connsiteY24" fmla="*/ 110836 h 3227443"/>
              <a:gd name="connsiteX25" fmla="*/ 28623 w 2959654"/>
              <a:gd name="connsiteY25" fmla="*/ 166254 h 3227443"/>
              <a:gd name="connsiteX26" fmla="*/ 914 w 2959654"/>
              <a:gd name="connsiteY26" fmla="*/ 221672 h 3227443"/>
              <a:gd name="connsiteX27" fmla="*/ 62872 w 2959654"/>
              <a:gd name="connsiteY27" fmla="*/ 462300 h 3227443"/>
              <a:gd name="connsiteX0" fmla="*/ 70187 w 2959654"/>
              <a:gd name="connsiteY0" fmla="*/ 443345 h 3216422"/>
              <a:gd name="connsiteX1" fmla="*/ 181023 w 2959654"/>
              <a:gd name="connsiteY1" fmla="*/ 1330036 h 3216422"/>
              <a:gd name="connsiteX2" fmla="*/ 236442 w 2959654"/>
              <a:gd name="connsiteY2" fmla="*/ 2410690 h 3216422"/>
              <a:gd name="connsiteX3" fmla="*/ 642989 w 2959654"/>
              <a:gd name="connsiteY3" fmla="*/ 3140216 h 3216422"/>
              <a:gd name="connsiteX4" fmla="*/ 2607801 w 2959654"/>
              <a:gd name="connsiteY4" fmla="*/ 3209630 h 3216422"/>
              <a:gd name="connsiteX5" fmla="*/ 2593045 w 2959654"/>
              <a:gd name="connsiteY5" fmla="*/ 2860907 h 3216422"/>
              <a:gd name="connsiteX6" fmla="*/ 2528427 w 2959654"/>
              <a:gd name="connsiteY6" fmla="*/ 2567746 h 3216422"/>
              <a:gd name="connsiteX7" fmla="*/ 2354611 w 2959654"/>
              <a:gd name="connsiteY7" fmla="*/ 2341757 h 3216422"/>
              <a:gd name="connsiteX8" fmla="*/ 2127840 w 2959654"/>
              <a:gd name="connsiteY8" fmla="*/ 2158877 h 3216422"/>
              <a:gd name="connsiteX9" fmla="*/ 2054688 w 2959654"/>
              <a:gd name="connsiteY9" fmla="*/ 1902845 h 3216422"/>
              <a:gd name="connsiteX10" fmla="*/ 1901068 w 2959654"/>
              <a:gd name="connsiteY10" fmla="*/ 1756541 h 3216422"/>
              <a:gd name="connsiteX11" fmla="*/ 1813285 w 2959654"/>
              <a:gd name="connsiteY11" fmla="*/ 1588292 h 3216422"/>
              <a:gd name="connsiteX12" fmla="*/ 1835231 w 2959654"/>
              <a:gd name="connsiteY12" fmla="*/ 1485879 h 3216422"/>
              <a:gd name="connsiteX13" fmla="*/ 1901068 w 2959654"/>
              <a:gd name="connsiteY13" fmla="*/ 1420042 h 3216422"/>
              <a:gd name="connsiteX14" fmla="*/ 2896514 w 2959654"/>
              <a:gd name="connsiteY14" fmla="*/ 554181 h 3216422"/>
              <a:gd name="connsiteX15" fmla="*/ 2854951 w 2959654"/>
              <a:gd name="connsiteY15" fmla="*/ 484909 h 3216422"/>
              <a:gd name="connsiteX16" fmla="*/ 2744114 w 2959654"/>
              <a:gd name="connsiteY16" fmla="*/ 235527 h 3216422"/>
              <a:gd name="connsiteX17" fmla="*/ 2702551 w 2959654"/>
              <a:gd name="connsiteY17" fmla="*/ 166254 h 3216422"/>
              <a:gd name="connsiteX18" fmla="*/ 2176078 w 2959654"/>
              <a:gd name="connsiteY18" fmla="*/ 152400 h 3216422"/>
              <a:gd name="connsiteX19" fmla="*/ 1802005 w 2959654"/>
              <a:gd name="connsiteY19" fmla="*/ 83127 h 3216422"/>
              <a:gd name="connsiteX20" fmla="*/ 707496 w 2959654"/>
              <a:gd name="connsiteY20" fmla="*/ 27709 h 3216422"/>
              <a:gd name="connsiteX21" fmla="*/ 250296 w 2959654"/>
              <a:gd name="connsiteY21" fmla="*/ 0 h 3216422"/>
              <a:gd name="connsiteX22" fmla="*/ 167169 w 2959654"/>
              <a:gd name="connsiteY22" fmla="*/ 13854 h 3216422"/>
              <a:gd name="connsiteX23" fmla="*/ 125605 w 2959654"/>
              <a:gd name="connsiteY23" fmla="*/ 69272 h 3216422"/>
              <a:gd name="connsiteX24" fmla="*/ 70187 w 2959654"/>
              <a:gd name="connsiteY24" fmla="*/ 110836 h 3216422"/>
              <a:gd name="connsiteX25" fmla="*/ 28623 w 2959654"/>
              <a:gd name="connsiteY25" fmla="*/ 166254 h 3216422"/>
              <a:gd name="connsiteX26" fmla="*/ 914 w 2959654"/>
              <a:gd name="connsiteY26" fmla="*/ 221672 h 3216422"/>
              <a:gd name="connsiteX27" fmla="*/ 62872 w 2959654"/>
              <a:gd name="connsiteY27" fmla="*/ 462300 h 3216422"/>
              <a:gd name="connsiteX0" fmla="*/ 70187 w 2959654"/>
              <a:gd name="connsiteY0" fmla="*/ 443345 h 3209630"/>
              <a:gd name="connsiteX1" fmla="*/ 181023 w 2959654"/>
              <a:gd name="connsiteY1" fmla="*/ 1330036 h 3209630"/>
              <a:gd name="connsiteX2" fmla="*/ 236442 w 2959654"/>
              <a:gd name="connsiteY2" fmla="*/ 2410690 h 3209630"/>
              <a:gd name="connsiteX3" fmla="*/ 642989 w 2959654"/>
              <a:gd name="connsiteY3" fmla="*/ 3140216 h 3209630"/>
              <a:gd name="connsiteX4" fmla="*/ 2607801 w 2959654"/>
              <a:gd name="connsiteY4" fmla="*/ 3209630 h 3209630"/>
              <a:gd name="connsiteX5" fmla="*/ 2593045 w 2959654"/>
              <a:gd name="connsiteY5" fmla="*/ 2860907 h 3209630"/>
              <a:gd name="connsiteX6" fmla="*/ 2528427 w 2959654"/>
              <a:gd name="connsiteY6" fmla="*/ 2567746 h 3209630"/>
              <a:gd name="connsiteX7" fmla="*/ 2354611 w 2959654"/>
              <a:gd name="connsiteY7" fmla="*/ 2341757 h 3209630"/>
              <a:gd name="connsiteX8" fmla="*/ 2127840 w 2959654"/>
              <a:gd name="connsiteY8" fmla="*/ 2158877 h 3209630"/>
              <a:gd name="connsiteX9" fmla="*/ 2054688 w 2959654"/>
              <a:gd name="connsiteY9" fmla="*/ 1902845 h 3209630"/>
              <a:gd name="connsiteX10" fmla="*/ 1901068 w 2959654"/>
              <a:gd name="connsiteY10" fmla="*/ 1756541 h 3209630"/>
              <a:gd name="connsiteX11" fmla="*/ 1813285 w 2959654"/>
              <a:gd name="connsiteY11" fmla="*/ 1588292 h 3209630"/>
              <a:gd name="connsiteX12" fmla="*/ 1835231 w 2959654"/>
              <a:gd name="connsiteY12" fmla="*/ 1485879 h 3209630"/>
              <a:gd name="connsiteX13" fmla="*/ 1901068 w 2959654"/>
              <a:gd name="connsiteY13" fmla="*/ 1420042 h 3209630"/>
              <a:gd name="connsiteX14" fmla="*/ 2896514 w 2959654"/>
              <a:gd name="connsiteY14" fmla="*/ 554181 h 3209630"/>
              <a:gd name="connsiteX15" fmla="*/ 2854951 w 2959654"/>
              <a:gd name="connsiteY15" fmla="*/ 484909 h 3209630"/>
              <a:gd name="connsiteX16" fmla="*/ 2744114 w 2959654"/>
              <a:gd name="connsiteY16" fmla="*/ 235527 h 3209630"/>
              <a:gd name="connsiteX17" fmla="*/ 2702551 w 2959654"/>
              <a:gd name="connsiteY17" fmla="*/ 166254 h 3209630"/>
              <a:gd name="connsiteX18" fmla="*/ 2176078 w 2959654"/>
              <a:gd name="connsiteY18" fmla="*/ 152400 h 3209630"/>
              <a:gd name="connsiteX19" fmla="*/ 1802005 w 2959654"/>
              <a:gd name="connsiteY19" fmla="*/ 83127 h 3209630"/>
              <a:gd name="connsiteX20" fmla="*/ 707496 w 2959654"/>
              <a:gd name="connsiteY20" fmla="*/ 27709 h 3209630"/>
              <a:gd name="connsiteX21" fmla="*/ 250296 w 2959654"/>
              <a:gd name="connsiteY21" fmla="*/ 0 h 3209630"/>
              <a:gd name="connsiteX22" fmla="*/ 167169 w 2959654"/>
              <a:gd name="connsiteY22" fmla="*/ 13854 h 3209630"/>
              <a:gd name="connsiteX23" fmla="*/ 125605 w 2959654"/>
              <a:gd name="connsiteY23" fmla="*/ 69272 h 3209630"/>
              <a:gd name="connsiteX24" fmla="*/ 70187 w 2959654"/>
              <a:gd name="connsiteY24" fmla="*/ 110836 h 3209630"/>
              <a:gd name="connsiteX25" fmla="*/ 28623 w 2959654"/>
              <a:gd name="connsiteY25" fmla="*/ 166254 h 3209630"/>
              <a:gd name="connsiteX26" fmla="*/ 914 w 2959654"/>
              <a:gd name="connsiteY26" fmla="*/ 221672 h 3209630"/>
              <a:gd name="connsiteX27" fmla="*/ 62872 w 2959654"/>
              <a:gd name="connsiteY27" fmla="*/ 462300 h 3209630"/>
              <a:gd name="connsiteX0" fmla="*/ 70187 w 2959654"/>
              <a:gd name="connsiteY0" fmla="*/ 443345 h 3209630"/>
              <a:gd name="connsiteX1" fmla="*/ 181023 w 2959654"/>
              <a:gd name="connsiteY1" fmla="*/ 1330036 h 3209630"/>
              <a:gd name="connsiteX2" fmla="*/ 236442 w 2959654"/>
              <a:gd name="connsiteY2" fmla="*/ 2410690 h 3209630"/>
              <a:gd name="connsiteX3" fmla="*/ 642989 w 2959654"/>
              <a:gd name="connsiteY3" fmla="*/ 3140216 h 3209630"/>
              <a:gd name="connsiteX4" fmla="*/ 2607801 w 2959654"/>
              <a:gd name="connsiteY4" fmla="*/ 3209630 h 3209630"/>
              <a:gd name="connsiteX5" fmla="*/ 2592164 w 2959654"/>
              <a:gd name="connsiteY5" fmla="*/ 3123486 h 3209630"/>
              <a:gd name="connsiteX6" fmla="*/ 2593045 w 2959654"/>
              <a:gd name="connsiteY6" fmla="*/ 2860907 h 3209630"/>
              <a:gd name="connsiteX7" fmla="*/ 2528427 w 2959654"/>
              <a:gd name="connsiteY7" fmla="*/ 2567746 h 3209630"/>
              <a:gd name="connsiteX8" fmla="*/ 2354611 w 2959654"/>
              <a:gd name="connsiteY8" fmla="*/ 2341757 h 3209630"/>
              <a:gd name="connsiteX9" fmla="*/ 2127840 w 2959654"/>
              <a:gd name="connsiteY9" fmla="*/ 2158877 h 3209630"/>
              <a:gd name="connsiteX10" fmla="*/ 2054688 w 2959654"/>
              <a:gd name="connsiteY10" fmla="*/ 1902845 h 3209630"/>
              <a:gd name="connsiteX11" fmla="*/ 1901068 w 2959654"/>
              <a:gd name="connsiteY11" fmla="*/ 1756541 h 3209630"/>
              <a:gd name="connsiteX12" fmla="*/ 1813285 w 2959654"/>
              <a:gd name="connsiteY12" fmla="*/ 1588292 h 3209630"/>
              <a:gd name="connsiteX13" fmla="*/ 1835231 w 2959654"/>
              <a:gd name="connsiteY13" fmla="*/ 1485879 h 3209630"/>
              <a:gd name="connsiteX14" fmla="*/ 1901068 w 2959654"/>
              <a:gd name="connsiteY14" fmla="*/ 1420042 h 3209630"/>
              <a:gd name="connsiteX15" fmla="*/ 2896514 w 2959654"/>
              <a:gd name="connsiteY15" fmla="*/ 554181 h 3209630"/>
              <a:gd name="connsiteX16" fmla="*/ 2854951 w 2959654"/>
              <a:gd name="connsiteY16" fmla="*/ 484909 h 3209630"/>
              <a:gd name="connsiteX17" fmla="*/ 2744114 w 2959654"/>
              <a:gd name="connsiteY17" fmla="*/ 235527 h 3209630"/>
              <a:gd name="connsiteX18" fmla="*/ 2702551 w 2959654"/>
              <a:gd name="connsiteY18" fmla="*/ 166254 h 3209630"/>
              <a:gd name="connsiteX19" fmla="*/ 2176078 w 2959654"/>
              <a:gd name="connsiteY19" fmla="*/ 152400 h 3209630"/>
              <a:gd name="connsiteX20" fmla="*/ 1802005 w 2959654"/>
              <a:gd name="connsiteY20" fmla="*/ 83127 h 3209630"/>
              <a:gd name="connsiteX21" fmla="*/ 707496 w 2959654"/>
              <a:gd name="connsiteY21" fmla="*/ 27709 h 3209630"/>
              <a:gd name="connsiteX22" fmla="*/ 250296 w 2959654"/>
              <a:gd name="connsiteY22" fmla="*/ 0 h 3209630"/>
              <a:gd name="connsiteX23" fmla="*/ 167169 w 2959654"/>
              <a:gd name="connsiteY23" fmla="*/ 13854 h 3209630"/>
              <a:gd name="connsiteX24" fmla="*/ 125605 w 2959654"/>
              <a:gd name="connsiteY24" fmla="*/ 69272 h 3209630"/>
              <a:gd name="connsiteX25" fmla="*/ 70187 w 2959654"/>
              <a:gd name="connsiteY25" fmla="*/ 110836 h 3209630"/>
              <a:gd name="connsiteX26" fmla="*/ 28623 w 2959654"/>
              <a:gd name="connsiteY26" fmla="*/ 166254 h 3209630"/>
              <a:gd name="connsiteX27" fmla="*/ 914 w 2959654"/>
              <a:gd name="connsiteY27" fmla="*/ 221672 h 3209630"/>
              <a:gd name="connsiteX28" fmla="*/ 62872 w 2959654"/>
              <a:gd name="connsiteY28" fmla="*/ 462300 h 3209630"/>
              <a:gd name="connsiteX0" fmla="*/ 70187 w 2959654"/>
              <a:gd name="connsiteY0" fmla="*/ 443345 h 3207739"/>
              <a:gd name="connsiteX1" fmla="*/ 181023 w 2959654"/>
              <a:gd name="connsiteY1" fmla="*/ 1330036 h 3207739"/>
              <a:gd name="connsiteX2" fmla="*/ 236442 w 2959654"/>
              <a:gd name="connsiteY2" fmla="*/ 2410690 h 3207739"/>
              <a:gd name="connsiteX3" fmla="*/ 642989 w 2959654"/>
              <a:gd name="connsiteY3" fmla="*/ 3140216 h 3207739"/>
              <a:gd name="connsiteX4" fmla="*/ 2548425 w 2959654"/>
              <a:gd name="connsiteY4" fmla="*/ 3185880 h 3207739"/>
              <a:gd name="connsiteX5" fmla="*/ 2592164 w 2959654"/>
              <a:gd name="connsiteY5" fmla="*/ 3123486 h 3207739"/>
              <a:gd name="connsiteX6" fmla="*/ 2593045 w 2959654"/>
              <a:gd name="connsiteY6" fmla="*/ 2860907 h 3207739"/>
              <a:gd name="connsiteX7" fmla="*/ 2528427 w 2959654"/>
              <a:gd name="connsiteY7" fmla="*/ 2567746 h 3207739"/>
              <a:gd name="connsiteX8" fmla="*/ 2354611 w 2959654"/>
              <a:gd name="connsiteY8" fmla="*/ 2341757 h 3207739"/>
              <a:gd name="connsiteX9" fmla="*/ 2127840 w 2959654"/>
              <a:gd name="connsiteY9" fmla="*/ 2158877 h 3207739"/>
              <a:gd name="connsiteX10" fmla="*/ 2054688 w 2959654"/>
              <a:gd name="connsiteY10" fmla="*/ 1902845 h 3207739"/>
              <a:gd name="connsiteX11" fmla="*/ 1901068 w 2959654"/>
              <a:gd name="connsiteY11" fmla="*/ 1756541 h 3207739"/>
              <a:gd name="connsiteX12" fmla="*/ 1813285 w 2959654"/>
              <a:gd name="connsiteY12" fmla="*/ 1588292 h 3207739"/>
              <a:gd name="connsiteX13" fmla="*/ 1835231 w 2959654"/>
              <a:gd name="connsiteY13" fmla="*/ 1485879 h 3207739"/>
              <a:gd name="connsiteX14" fmla="*/ 1901068 w 2959654"/>
              <a:gd name="connsiteY14" fmla="*/ 1420042 h 3207739"/>
              <a:gd name="connsiteX15" fmla="*/ 2896514 w 2959654"/>
              <a:gd name="connsiteY15" fmla="*/ 554181 h 3207739"/>
              <a:gd name="connsiteX16" fmla="*/ 2854951 w 2959654"/>
              <a:gd name="connsiteY16" fmla="*/ 484909 h 3207739"/>
              <a:gd name="connsiteX17" fmla="*/ 2744114 w 2959654"/>
              <a:gd name="connsiteY17" fmla="*/ 235527 h 3207739"/>
              <a:gd name="connsiteX18" fmla="*/ 2702551 w 2959654"/>
              <a:gd name="connsiteY18" fmla="*/ 166254 h 3207739"/>
              <a:gd name="connsiteX19" fmla="*/ 2176078 w 2959654"/>
              <a:gd name="connsiteY19" fmla="*/ 152400 h 3207739"/>
              <a:gd name="connsiteX20" fmla="*/ 1802005 w 2959654"/>
              <a:gd name="connsiteY20" fmla="*/ 83127 h 3207739"/>
              <a:gd name="connsiteX21" fmla="*/ 707496 w 2959654"/>
              <a:gd name="connsiteY21" fmla="*/ 27709 h 3207739"/>
              <a:gd name="connsiteX22" fmla="*/ 250296 w 2959654"/>
              <a:gd name="connsiteY22" fmla="*/ 0 h 3207739"/>
              <a:gd name="connsiteX23" fmla="*/ 167169 w 2959654"/>
              <a:gd name="connsiteY23" fmla="*/ 13854 h 3207739"/>
              <a:gd name="connsiteX24" fmla="*/ 125605 w 2959654"/>
              <a:gd name="connsiteY24" fmla="*/ 69272 h 3207739"/>
              <a:gd name="connsiteX25" fmla="*/ 70187 w 2959654"/>
              <a:gd name="connsiteY25" fmla="*/ 110836 h 3207739"/>
              <a:gd name="connsiteX26" fmla="*/ 28623 w 2959654"/>
              <a:gd name="connsiteY26" fmla="*/ 166254 h 3207739"/>
              <a:gd name="connsiteX27" fmla="*/ 914 w 2959654"/>
              <a:gd name="connsiteY27" fmla="*/ 221672 h 3207739"/>
              <a:gd name="connsiteX28" fmla="*/ 62872 w 2959654"/>
              <a:gd name="connsiteY28" fmla="*/ 462300 h 3207739"/>
              <a:gd name="connsiteX0" fmla="*/ 70187 w 2959654"/>
              <a:gd name="connsiteY0" fmla="*/ 443345 h 3185880"/>
              <a:gd name="connsiteX1" fmla="*/ 181023 w 2959654"/>
              <a:gd name="connsiteY1" fmla="*/ 1330036 h 3185880"/>
              <a:gd name="connsiteX2" fmla="*/ 236442 w 2959654"/>
              <a:gd name="connsiteY2" fmla="*/ 2410690 h 3185880"/>
              <a:gd name="connsiteX3" fmla="*/ 642989 w 2959654"/>
              <a:gd name="connsiteY3" fmla="*/ 3140216 h 3185880"/>
              <a:gd name="connsiteX4" fmla="*/ 2548425 w 2959654"/>
              <a:gd name="connsiteY4" fmla="*/ 3185880 h 3185880"/>
              <a:gd name="connsiteX5" fmla="*/ 2592164 w 2959654"/>
              <a:gd name="connsiteY5" fmla="*/ 3123486 h 3185880"/>
              <a:gd name="connsiteX6" fmla="*/ 2593045 w 2959654"/>
              <a:gd name="connsiteY6" fmla="*/ 2860907 h 3185880"/>
              <a:gd name="connsiteX7" fmla="*/ 2528427 w 2959654"/>
              <a:gd name="connsiteY7" fmla="*/ 2567746 h 3185880"/>
              <a:gd name="connsiteX8" fmla="*/ 2354611 w 2959654"/>
              <a:gd name="connsiteY8" fmla="*/ 2341757 h 3185880"/>
              <a:gd name="connsiteX9" fmla="*/ 2127840 w 2959654"/>
              <a:gd name="connsiteY9" fmla="*/ 2158877 h 3185880"/>
              <a:gd name="connsiteX10" fmla="*/ 2054688 w 2959654"/>
              <a:gd name="connsiteY10" fmla="*/ 1902845 h 3185880"/>
              <a:gd name="connsiteX11" fmla="*/ 1901068 w 2959654"/>
              <a:gd name="connsiteY11" fmla="*/ 1756541 h 3185880"/>
              <a:gd name="connsiteX12" fmla="*/ 1813285 w 2959654"/>
              <a:gd name="connsiteY12" fmla="*/ 1588292 h 3185880"/>
              <a:gd name="connsiteX13" fmla="*/ 1835231 w 2959654"/>
              <a:gd name="connsiteY13" fmla="*/ 1485879 h 3185880"/>
              <a:gd name="connsiteX14" fmla="*/ 1901068 w 2959654"/>
              <a:gd name="connsiteY14" fmla="*/ 1420042 h 3185880"/>
              <a:gd name="connsiteX15" fmla="*/ 2896514 w 2959654"/>
              <a:gd name="connsiteY15" fmla="*/ 554181 h 3185880"/>
              <a:gd name="connsiteX16" fmla="*/ 2854951 w 2959654"/>
              <a:gd name="connsiteY16" fmla="*/ 484909 h 3185880"/>
              <a:gd name="connsiteX17" fmla="*/ 2744114 w 2959654"/>
              <a:gd name="connsiteY17" fmla="*/ 235527 h 3185880"/>
              <a:gd name="connsiteX18" fmla="*/ 2702551 w 2959654"/>
              <a:gd name="connsiteY18" fmla="*/ 166254 h 3185880"/>
              <a:gd name="connsiteX19" fmla="*/ 2176078 w 2959654"/>
              <a:gd name="connsiteY19" fmla="*/ 152400 h 3185880"/>
              <a:gd name="connsiteX20" fmla="*/ 1802005 w 2959654"/>
              <a:gd name="connsiteY20" fmla="*/ 83127 h 3185880"/>
              <a:gd name="connsiteX21" fmla="*/ 707496 w 2959654"/>
              <a:gd name="connsiteY21" fmla="*/ 27709 h 3185880"/>
              <a:gd name="connsiteX22" fmla="*/ 250296 w 2959654"/>
              <a:gd name="connsiteY22" fmla="*/ 0 h 3185880"/>
              <a:gd name="connsiteX23" fmla="*/ 167169 w 2959654"/>
              <a:gd name="connsiteY23" fmla="*/ 13854 h 3185880"/>
              <a:gd name="connsiteX24" fmla="*/ 125605 w 2959654"/>
              <a:gd name="connsiteY24" fmla="*/ 69272 h 3185880"/>
              <a:gd name="connsiteX25" fmla="*/ 70187 w 2959654"/>
              <a:gd name="connsiteY25" fmla="*/ 110836 h 3185880"/>
              <a:gd name="connsiteX26" fmla="*/ 28623 w 2959654"/>
              <a:gd name="connsiteY26" fmla="*/ 166254 h 3185880"/>
              <a:gd name="connsiteX27" fmla="*/ 914 w 2959654"/>
              <a:gd name="connsiteY27" fmla="*/ 221672 h 3185880"/>
              <a:gd name="connsiteX28" fmla="*/ 62872 w 2959654"/>
              <a:gd name="connsiteY28" fmla="*/ 462300 h 3185880"/>
              <a:gd name="connsiteX0" fmla="*/ 70187 w 2959654"/>
              <a:gd name="connsiteY0" fmla="*/ 443345 h 3227443"/>
              <a:gd name="connsiteX1" fmla="*/ 181023 w 2959654"/>
              <a:gd name="connsiteY1" fmla="*/ 1330036 h 3227443"/>
              <a:gd name="connsiteX2" fmla="*/ 236442 w 2959654"/>
              <a:gd name="connsiteY2" fmla="*/ 2410690 h 3227443"/>
              <a:gd name="connsiteX3" fmla="*/ 642989 w 2959654"/>
              <a:gd name="connsiteY3" fmla="*/ 3140216 h 3227443"/>
              <a:gd name="connsiteX4" fmla="*/ 2560300 w 2959654"/>
              <a:gd name="connsiteY4" fmla="*/ 3227443 h 3227443"/>
              <a:gd name="connsiteX5" fmla="*/ 2592164 w 2959654"/>
              <a:gd name="connsiteY5" fmla="*/ 3123486 h 3227443"/>
              <a:gd name="connsiteX6" fmla="*/ 2593045 w 2959654"/>
              <a:gd name="connsiteY6" fmla="*/ 2860907 h 3227443"/>
              <a:gd name="connsiteX7" fmla="*/ 2528427 w 2959654"/>
              <a:gd name="connsiteY7" fmla="*/ 2567746 h 3227443"/>
              <a:gd name="connsiteX8" fmla="*/ 2354611 w 2959654"/>
              <a:gd name="connsiteY8" fmla="*/ 2341757 h 3227443"/>
              <a:gd name="connsiteX9" fmla="*/ 2127840 w 2959654"/>
              <a:gd name="connsiteY9" fmla="*/ 2158877 h 3227443"/>
              <a:gd name="connsiteX10" fmla="*/ 2054688 w 2959654"/>
              <a:gd name="connsiteY10" fmla="*/ 1902845 h 3227443"/>
              <a:gd name="connsiteX11" fmla="*/ 1901068 w 2959654"/>
              <a:gd name="connsiteY11" fmla="*/ 1756541 h 3227443"/>
              <a:gd name="connsiteX12" fmla="*/ 1813285 w 2959654"/>
              <a:gd name="connsiteY12" fmla="*/ 1588292 h 3227443"/>
              <a:gd name="connsiteX13" fmla="*/ 1835231 w 2959654"/>
              <a:gd name="connsiteY13" fmla="*/ 1485879 h 3227443"/>
              <a:gd name="connsiteX14" fmla="*/ 1901068 w 2959654"/>
              <a:gd name="connsiteY14" fmla="*/ 1420042 h 3227443"/>
              <a:gd name="connsiteX15" fmla="*/ 2896514 w 2959654"/>
              <a:gd name="connsiteY15" fmla="*/ 554181 h 3227443"/>
              <a:gd name="connsiteX16" fmla="*/ 2854951 w 2959654"/>
              <a:gd name="connsiteY16" fmla="*/ 484909 h 3227443"/>
              <a:gd name="connsiteX17" fmla="*/ 2744114 w 2959654"/>
              <a:gd name="connsiteY17" fmla="*/ 235527 h 3227443"/>
              <a:gd name="connsiteX18" fmla="*/ 2702551 w 2959654"/>
              <a:gd name="connsiteY18" fmla="*/ 166254 h 3227443"/>
              <a:gd name="connsiteX19" fmla="*/ 2176078 w 2959654"/>
              <a:gd name="connsiteY19" fmla="*/ 152400 h 3227443"/>
              <a:gd name="connsiteX20" fmla="*/ 1802005 w 2959654"/>
              <a:gd name="connsiteY20" fmla="*/ 83127 h 3227443"/>
              <a:gd name="connsiteX21" fmla="*/ 707496 w 2959654"/>
              <a:gd name="connsiteY21" fmla="*/ 27709 h 3227443"/>
              <a:gd name="connsiteX22" fmla="*/ 250296 w 2959654"/>
              <a:gd name="connsiteY22" fmla="*/ 0 h 3227443"/>
              <a:gd name="connsiteX23" fmla="*/ 167169 w 2959654"/>
              <a:gd name="connsiteY23" fmla="*/ 13854 h 3227443"/>
              <a:gd name="connsiteX24" fmla="*/ 125605 w 2959654"/>
              <a:gd name="connsiteY24" fmla="*/ 69272 h 3227443"/>
              <a:gd name="connsiteX25" fmla="*/ 70187 w 2959654"/>
              <a:gd name="connsiteY25" fmla="*/ 110836 h 3227443"/>
              <a:gd name="connsiteX26" fmla="*/ 28623 w 2959654"/>
              <a:gd name="connsiteY26" fmla="*/ 166254 h 3227443"/>
              <a:gd name="connsiteX27" fmla="*/ 914 w 2959654"/>
              <a:gd name="connsiteY27" fmla="*/ 221672 h 3227443"/>
              <a:gd name="connsiteX28" fmla="*/ 62872 w 2959654"/>
              <a:gd name="connsiteY28" fmla="*/ 462300 h 3227443"/>
              <a:gd name="connsiteX0" fmla="*/ 70187 w 2959654"/>
              <a:gd name="connsiteY0" fmla="*/ 443345 h 3227443"/>
              <a:gd name="connsiteX1" fmla="*/ 181023 w 2959654"/>
              <a:gd name="connsiteY1" fmla="*/ 1330036 h 3227443"/>
              <a:gd name="connsiteX2" fmla="*/ 236442 w 2959654"/>
              <a:gd name="connsiteY2" fmla="*/ 2410690 h 3227443"/>
              <a:gd name="connsiteX3" fmla="*/ 642989 w 2959654"/>
              <a:gd name="connsiteY3" fmla="*/ 3140216 h 3227443"/>
              <a:gd name="connsiteX4" fmla="*/ 2560300 w 2959654"/>
              <a:gd name="connsiteY4" fmla="*/ 3227443 h 3227443"/>
              <a:gd name="connsiteX5" fmla="*/ 2592164 w 2959654"/>
              <a:gd name="connsiteY5" fmla="*/ 3123486 h 3227443"/>
              <a:gd name="connsiteX6" fmla="*/ 2593045 w 2959654"/>
              <a:gd name="connsiteY6" fmla="*/ 2860907 h 3227443"/>
              <a:gd name="connsiteX7" fmla="*/ 2528427 w 2959654"/>
              <a:gd name="connsiteY7" fmla="*/ 2567746 h 3227443"/>
              <a:gd name="connsiteX8" fmla="*/ 2354611 w 2959654"/>
              <a:gd name="connsiteY8" fmla="*/ 2341757 h 3227443"/>
              <a:gd name="connsiteX9" fmla="*/ 2127840 w 2959654"/>
              <a:gd name="connsiteY9" fmla="*/ 2158877 h 3227443"/>
              <a:gd name="connsiteX10" fmla="*/ 2054688 w 2959654"/>
              <a:gd name="connsiteY10" fmla="*/ 1902845 h 3227443"/>
              <a:gd name="connsiteX11" fmla="*/ 1901068 w 2959654"/>
              <a:gd name="connsiteY11" fmla="*/ 1756541 h 3227443"/>
              <a:gd name="connsiteX12" fmla="*/ 1813285 w 2959654"/>
              <a:gd name="connsiteY12" fmla="*/ 1588292 h 3227443"/>
              <a:gd name="connsiteX13" fmla="*/ 1835231 w 2959654"/>
              <a:gd name="connsiteY13" fmla="*/ 1485879 h 3227443"/>
              <a:gd name="connsiteX14" fmla="*/ 1901068 w 2959654"/>
              <a:gd name="connsiteY14" fmla="*/ 1420042 h 3227443"/>
              <a:gd name="connsiteX15" fmla="*/ 2896514 w 2959654"/>
              <a:gd name="connsiteY15" fmla="*/ 554181 h 3227443"/>
              <a:gd name="connsiteX16" fmla="*/ 2854951 w 2959654"/>
              <a:gd name="connsiteY16" fmla="*/ 484909 h 3227443"/>
              <a:gd name="connsiteX17" fmla="*/ 2744114 w 2959654"/>
              <a:gd name="connsiteY17" fmla="*/ 235527 h 3227443"/>
              <a:gd name="connsiteX18" fmla="*/ 2702551 w 2959654"/>
              <a:gd name="connsiteY18" fmla="*/ 166254 h 3227443"/>
              <a:gd name="connsiteX19" fmla="*/ 2176078 w 2959654"/>
              <a:gd name="connsiteY19" fmla="*/ 152400 h 3227443"/>
              <a:gd name="connsiteX20" fmla="*/ 1802005 w 2959654"/>
              <a:gd name="connsiteY20" fmla="*/ 83127 h 3227443"/>
              <a:gd name="connsiteX21" fmla="*/ 707496 w 2959654"/>
              <a:gd name="connsiteY21" fmla="*/ 27709 h 3227443"/>
              <a:gd name="connsiteX22" fmla="*/ 250296 w 2959654"/>
              <a:gd name="connsiteY22" fmla="*/ 0 h 3227443"/>
              <a:gd name="connsiteX23" fmla="*/ 167169 w 2959654"/>
              <a:gd name="connsiteY23" fmla="*/ 13854 h 3227443"/>
              <a:gd name="connsiteX24" fmla="*/ 125605 w 2959654"/>
              <a:gd name="connsiteY24" fmla="*/ 69272 h 3227443"/>
              <a:gd name="connsiteX25" fmla="*/ 70187 w 2959654"/>
              <a:gd name="connsiteY25" fmla="*/ 110836 h 3227443"/>
              <a:gd name="connsiteX26" fmla="*/ 28623 w 2959654"/>
              <a:gd name="connsiteY26" fmla="*/ 166254 h 3227443"/>
              <a:gd name="connsiteX27" fmla="*/ 914 w 2959654"/>
              <a:gd name="connsiteY27" fmla="*/ 221672 h 3227443"/>
              <a:gd name="connsiteX28" fmla="*/ 62872 w 2959654"/>
              <a:gd name="connsiteY28" fmla="*/ 462300 h 3227443"/>
              <a:gd name="connsiteX0" fmla="*/ 70187 w 2948205"/>
              <a:gd name="connsiteY0" fmla="*/ 443345 h 3227443"/>
              <a:gd name="connsiteX1" fmla="*/ 181023 w 2948205"/>
              <a:gd name="connsiteY1" fmla="*/ 1330036 h 3227443"/>
              <a:gd name="connsiteX2" fmla="*/ 236442 w 2948205"/>
              <a:gd name="connsiteY2" fmla="*/ 2410690 h 3227443"/>
              <a:gd name="connsiteX3" fmla="*/ 642989 w 2948205"/>
              <a:gd name="connsiteY3" fmla="*/ 3140216 h 3227443"/>
              <a:gd name="connsiteX4" fmla="*/ 2560300 w 2948205"/>
              <a:gd name="connsiteY4" fmla="*/ 3227443 h 3227443"/>
              <a:gd name="connsiteX5" fmla="*/ 2592164 w 2948205"/>
              <a:gd name="connsiteY5" fmla="*/ 3123486 h 3227443"/>
              <a:gd name="connsiteX6" fmla="*/ 2593045 w 2948205"/>
              <a:gd name="connsiteY6" fmla="*/ 2860907 h 3227443"/>
              <a:gd name="connsiteX7" fmla="*/ 2528427 w 2948205"/>
              <a:gd name="connsiteY7" fmla="*/ 2567746 h 3227443"/>
              <a:gd name="connsiteX8" fmla="*/ 2354611 w 2948205"/>
              <a:gd name="connsiteY8" fmla="*/ 2341757 h 3227443"/>
              <a:gd name="connsiteX9" fmla="*/ 2127840 w 2948205"/>
              <a:gd name="connsiteY9" fmla="*/ 2158877 h 3227443"/>
              <a:gd name="connsiteX10" fmla="*/ 2054688 w 2948205"/>
              <a:gd name="connsiteY10" fmla="*/ 1902845 h 3227443"/>
              <a:gd name="connsiteX11" fmla="*/ 1901068 w 2948205"/>
              <a:gd name="connsiteY11" fmla="*/ 1756541 h 3227443"/>
              <a:gd name="connsiteX12" fmla="*/ 1813285 w 2948205"/>
              <a:gd name="connsiteY12" fmla="*/ 1588292 h 3227443"/>
              <a:gd name="connsiteX13" fmla="*/ 1835231 w 2948205"/>
              <a:gd name="connsiteY13" fmla="*/ 1485879 h 3227443"/>
              <a:gd name="connsiteX14" fmla="*/ 1901068 w 2948205"/>
              <a:gd name="connsiteY14" fmla="*/ 1420042 h 3227443"/>
              <a:gd name="connsiteX15" fmla="*/ 2057775 w 2948205"/>
              <a:gd name="connsiteY15" fmla="*/ 1330313 h 3227443"/>
              <a:gd name="connsiteX16" fmla="*/ 2896514 w 2948205"/>
              <a:gd name="connsiteY16" fmla="*/ 554181 h 3227443"/>
              <a:gd name="connsiteX17" fmla="*/ 2854951 w 2948205"/>
              <a:gd name="connsiteY17" fmla="*/ 484909 h 3227443"/>
              <a:gd name="connsiteX18" fmla="*/ 2744114 w 2948205"/>
              <a:gd name="connsiteY18" fmla="*/ 235527 h 3227443"/>
              <a:gd name="connsiteX19" fmla="*/ 2702551 w 2948205"/>
              <a:gd name="connsiteY19" fmla="*/ 166254 h 3227443"/>
              <a:gd name="connsiteX20" fmla="*/ 2176078 w 2948205"/>
              <a:gd name="connsiteY20" fmla="*/ 152400 h 3227443"/>
              <a:gd name="connsiteX21" fmla="*/ 1802005 w 2948205"/>
              <a:gd name="connsiteY21" fmla="*/ 83127 h 3227443"/>
              <a:gd name="connsiteX22" fmla="*/ 707496 w 2948205"/>
              <a:gd name="connsiteY22" fmla="*/ 27709 h 3227443"/>
              <a:gd name="connsiteX23" fmla="*/ 250296 w 2948205"/>
              <a:gd name="connsiteY23" fmla="*/ 0 h 3227443"/>
              <a:gd name="connsiteX24" fmla="*/ 167169 w 2948205"/>
              <a:gd name="connsiteY24" fmla="*/ 13854 h 3227443"/>
              <a:gd name="connsiteX25" fmla="*/ 125605 w 2948205"/>
              <a:gd name="connsiteY25" fmla="*/ 69272 h 3227443"/>
              <a:gd name="connsiteX26" fmla="*/ 70187 w 2948205"/>
              <a:gd name="connsiteY26" fmla="*/ 110836 h 3227443"/>
              <a:gd name="connsiteX27" fmla="*/ 28623 w 2948205"/>
              <a:gd name="connsiteY27" fmla="*/ 166254 h 3227443"/>
              <a:gd name="connsiteX28" fmla="*/ 914 w 2948205"/>
              <a:gd name="connsiteY28" fmla="*/ 221672 h 3227443"/>
              <a:gd name="connsiteX29" fmla="*/ 62872 w 2948205"/>
              <a:gd name="connsiteY29" fmla="*/ 462300 h 3227443"/>
              <a:gd name="connsiteX0" fmla="*/ 70187 w 2949071"/>
              <a:gd name="connsiteY0" fmla="*/ 443345 h 3227443"/>
              <a:gd name="connsiteX1" fmla="*/ 181023 w 2949071"/>
              <a:gd name="connsiteY1" fmla="*/ 1330036 h 3227443"/>
              <a:gd name="connsiteX2" fmla="*/ 236442 w 2949071"/>
              <a:gd name="connsiteY2" fmla="*/ 2410690 h 3227443"/>
              <a:gd name="connsiteX3" fmla="*/ 642989 w 2949071"/>
              <a:gd name="connsiteY3" fmla="*/ 3140216 h 3227443"/>
              <a:gd name="connsiteX4" fmla="*/ 2560300 w 2949071"/>
              <a:gd name="connsiteY4" fmla="*/ 3227443 h 3227443"/>
              <a:gd name="connsiteX5" fmla="*/ 2592164 w 2949071"/>
              <a:gd name="connsiteY5" fmla="*/ 3123486 h 3227443"/>
              <a:gd name="connsiteX6" fmla="*/ 2593045 w 2949071"/>
              <a:gd name="connsiteY6" fmla="*/ 2860907 h 3227443"/>
              <a:gd name="connsiteX7" fmla="*/ 2528427 w 2949071"/>
              <a:gd name="connsiteY7" fmla="*/ 2567746 h 3227443"/>
              <a:gd name="connsiteX8" fmla="*/ 2354611 w 2949071"/>
              <a:gd name="connsiteY8" fmla="*/ 2341757 h 3227443"/>
              <a:gd name="connsiteX9" fmla="*/ 2127840 w 2949071"/>
              <a:gd name="connsiteY9" fmla="*/ 2158877 h 3227443"/>
              <a:gd name="connsiteX10" fmla="*/ 2054688 w 2949071"/>
              <a:gd name="connsiteY10" fmla="*/ 1902845 h 3227443"/>
              <a:gd name="connsiteX11" fmla="*/ 1901068 w 2949071"/>
              <a:gd name="connsiteY11" fmla="*/ 1756541 h 3227443"/>
              <a:gd name="connsiteX12" fmla="*/ 1813285 w 2949071"/>
              <a:gd name="connsiteY12" fmla="*/ 1588292 h 3227443"/>
              <a:gd name="connsiteX13" fmla="*/ 1835231 w 2949071"/>
              <a:gd name="connsiteY13" fmla="*/ 1485879 h 3227443"/>
              <a:gd name="connsiteX14" fmla="*/ 1901068 w 2949071"/>
              <a:gd name="connsiteY14" fmla="*/ 1420042 h 3227443"/>
              <a:gd name="connsiteX15" fmla="*/ 2045900 w 2949071"/>
              <a:gd name="connsiteY15" fmla="*/ 1312500 h 3227443"/>
              <a:gd name="connsiteX16" fmla="*/ 2896514 w 2949071"/>
              <a:gd name="connsiteY16" fmla="*/ 554181 h 3227443"/>
              <a:gd name="connsiteX17" fmla="*/ 2854951 w 2949071"/>
              <a:gd name="connsiteY17" fmla="*/ 484909 h 3227443"/>
              <a:gd name="connsiteX18" fmla="*/ 2744114 w 2949071"/>
              <a:gd name="connsiteY18" fmla="*/ 235527 h 3227443"/>
              <a:gd name="connsiteX19" fmla="*/ 2702551 w 2949071"/>
              <a:gd name="connsiteY19" fmla="*/ 166254 h 3227443"/>
              <a:gd name="connsiteX20" fmla="*/ 2176078 w 2949071"/>
              <a:gd name="connsiteY20" fmla="*/ 152400 h 3227443"/>
              <a:gd name="connsiteX21" fmla="*/ 1802005 w 2949071"/>
              <a:gd name="connsiteY21" fmla="*/ 83127 h 3227443"/>
              <a:gd name="connsiteX22" fmla="*/ 707496 w 2949071"/>
              <a:gd name="connsiteY22" fmla="*/ 27709 h 3227443"/>
              <a:gd name="connsiteX23" fmla="*/ 250296 w 2949071"/>
              <a:gd name="connsiteY23" fmla="*/ 0 h 3227443"/>
              <a:gd name="connsiteX24" fmla="*/ 167169 w 2949071"/>
              <a:gd name="connsiteY24" fmla="*/ 13854 h 3227443"/>
              <a:gd name="connsiteX25" fmla="*/ 125605 w 2949071"/>
              <a:gd name="connsiteY25" fmla="*/ 69272 h 3227443"/>
              <a:gd name="connsiteX26" fmla="*/ 70187 w 2949071"/>
              <a:gd name="connsiteY26" fmla="*/ 110836 h 3227443"/>
              <a:gd name="connsiteX27" fmla="*/ 28623 w 2949071"/>
              <a:gd name="connsiteY27" fmla="*/ 166254 h 3227443"/>
              <a:gd name="connsiteX28" fmla="*/ 914 w 2949071"/>
              <a:gd name="connsiteY28" fmla="*/ 221672 h 3227443"/>
              <a:gd name="connsiteX29" fmla="*/ 62872 w 2949071"/>
              <a:gd name="connsiteY29" fmla="*/ 462300 h 3227443"/>
              <a:gd name="connsiteX0" fmla="*/ 70187 w 2945610"/>
              <a:gd name="connsiteY0" fmla="*/ 443345 h 3227443"/>
              <a:gd name="connsiteX1" fmla="*/ 181023 w 2945610"/>
              <a:gd name="connsiteY1" fmla="*/ 1330036 h 3227443"/>
              <a:gd name="connsiteX2" fmla="*/ 236442 w 2945610"/>
              <a:gd name="connsiteY2" fmla="*/ 2410690 h 3227443"/>
              <a:gd name="connsiteX3" fmla="*/ 642989 w 2945610"/>
              <a:gd name="connsiteY3" fmla="*/ 3140216 h 3227443"/>
              <a:gd name="connsiteX4" fmla="*/ 2560300 w 2945610"/>
              <a:gd name="connsiteY4" fmla="*/ 3227443 h 3227443"/>
              <a:gd name="connsiteX5" fmla="*/ 2592164 w 2945610"/>
              <a:gd name="connsiteY5" fmla="*/ 3123486 h 3227443"/>
              <a:gd name="connsiteX6" fmla="*/ 2593045 w 2945610"/>
              <a:gd name="connsiteY6" fmla="*/ 2860907 h 3227443"/>
              <a:gd name="connsiteX7" fmla="*/ 2528427 w 2945610"/>
              <a:gd name="connsiteY7" fmla="*/ 2567746 h 3227443"/>
              <a:gd name="connsiteX8" fmla="*/ 2354611 w 2945610"/>
              <a:gd name="connsiteY8" fmla="*/ 2341757 h 3227443"/>
              <a:gd name="connsiteX9" fmla="*/ 2127840 w 2945610"/>
              <a:gd name="connsiteY9" fmla="*/ 2158877 h 3227443"/>
              <a:gd name="connsiteX10" fmla="*/ 2054688 w 2945610"/>
              <a:gd name="connsiteY10" fmla="*/ 1902845 h 3227443"/>
              <a:gd name="connsiteX11" fmla="*/ 1901068 w 2945610"/>
              <a:gd name="connsiteY11" fmla="*/ 1756541 h 3227443"/>
              <a:gd name="connsiteX12" fmla="*/ 1813285 w 2945610"/>
              <a:gd name="connsiteY12" fmla="*/ 1588292 h 3227443"/>
              <a:gd name="connsiteX13" fmla="*/ 1835231 w 2945610"/>
              <a:gd name="connsiteY13" fmla="*/ 1485879 h 3227443"/>
              <a:gd name="connsiteX14" fmla="*/ 1901068 w 2945610"/>
              <a:gd name="connsiteY14" fmla="*/ 1420042 h 3227443"/>
              <a:gd name="connsiteX15" fmla="*/ 2045900 w 2945610"/>
              <a:gd name="connsiteY15" fmla="*/ 1312500 h 3227443"/>
              <a:gd name="connsiteX16" fmla="*/ 2093402 w 2945610"/>
              <a:gd name="connsiteY16" fmla="*/ 1205622 h 3227443"/>
              <a:gd name="connsiteX17" fmla="*/ 2896514 w 2945610"/>
              <a:gd name="connsiteY17" fmla="*/ 554181 h 3227443"/>
              <a:gd name="connsiteX18" fmla="*/ 2854951 w 2945610"/>
              <a:gd name="connsiteY18" fmla="*/ 484909 h 3227443"/>
              <a:gd name="connsiteX19" fmla="*/ 2744114 w 2945610"/>
              <a:gd name="connsiteY19" fmla="*/ 235527 h 3227443"/>
              <a:gd name="connsiteX20" fmla="*/ 2702551 w 2945610"/>
              <a:gd name="connsiteY20" fmla="*/ 166254 h 3227443"/>
              <a:gd name="connsiteX21" fmla="*/ 2176078 w 2945610"/>
              <a:gd name="connsiteY21" fmla="*/ 152400 h 3227443"/>
              <a:gd name="connsiteX22" fmla="*/ 1802005 w 2945610"/>
              <a:gd name="connsiteY22" fmla="*/ 83127 h 3227443"/>
              <a:gd name="connsiteX23" fmla="*/ 707496 w 2945610"/>
              <a:gd name="connsiteY23" fmla="*/ 27709 h 3227443"/>
              <a:gd name="connsiteX24" fmla="*/ 250296 w 2945610"/>
              <a:gd name="connsiteY24" fmla="*/ 0 h 3227443"/>
              <a:gd name="connsiteX25" fmla="*/ 167169 w 2945610"/>
              <a:gd name="connsiteY25" fmla="*/ 13854 h 3227443"/>
              <a:gd name="connsiteX26" fmla="*/ 125605 w 2945610"/>
              <a:gd name="connsiteY26" fmla="*/ 69272 h 3227443"/>
              <a:gd name="connsiteX27" fmla="*/ 70187 w 2945610"/>
              <a:gd name="connsiteY27" fmla="*/ 110836 h 3227443"/>
              <a:gd name="connsiteX28" fmla="*/ 28623 w 2945610"/>
              <a:gd name="connsiteY28" fmla="*/ 166254 h 3227443"/>
              <a:gd name="connsiteX29" fmla="*/ 914 w 2945610"/>
              <a:gd name="connsiteY29" fmla="*/ 221672 h 3227443"/>
              <a:gd name="connsiteX30" fmla="*/ 62872 w 2945610"/>
              <a:gd name="connsiteY30" fmla="*/ 462300 h 3227443"/>
              <a:gd name="connsiteX0" fmla="*/ 70187 w 2945610"/>
              <a:gd name="connsiteY0" fmla="*/ 443345 h 3227443"/>
              <a:gd name="connsiteX1" fmla="*/ 181023 w 2945610"/>
              <a:gd name="connsiteY1" fmla="*/ 1330036 h 3227443"/>
              <a:gd name="connsiteX2" fmla="*/ 236442 w 2945610"/>
              <a:gd name="connsiteY2" fmla="*/ 2410690 h 3227443"/>
              <a:gd name="connsiteX3" fmla="*/ 642989 w 2945610"/>
              <a:gd name="connsiteY3" fmla="*/ 3140216 h 3227443"/>
              <a:gd name="connsiteX4" fmla="*/ 2560300 w 2945610"/>
              <a:gd name="connsiteY4" fmla="*/ 3227443 h 3227443"/>
              <a:gd name="connsiteX5" fmla="*/ 2592164 w 2945610"/>
              <a:gd name="connsiteY5" fmla="*/ 3123486 h 3227443"/>
              <a:gd name="connsiteX6" fmla="*/ 2593045 w 2945610"/>
              <a:gd name="connsiteY6" fmla="*/ 2860907 h 3227443"/>
              <a:gd name="connsiteX7" fmla="*/ 2528427 w 2945610"/>
              <a:gd name="connsiteY7" fmla="*/ 2567746 h 3227443"/>
              <a:gd name="connsiteX8" fmla="*/ 2354611 w 2945610"/>
              <a:gd name="connsiteY8" fmla="*/ 2341757 h 3227443"/>
              <a:gd name="connsiteX9" fmla="*/ 2127840 w 2945610"/>
              <a:gd name="connsiteY9" fmla="*/ 2158877 h 3227443"/>
              <a:gd name="connsiteX10" fmla="*/ 2054688 w 2945610"/>
              <a:gd name="connsiteY10" fmla="*/ 1902845 h 3227443"/>
              <a:gd name="connsiteX11" fmla="*/ 1901068 w 2945610"/>
              <a:gd name="connsiteY11" fmla="*/ 1756541 h 3227443"/>
              <a:gd name="connsiteX12" fmla="*/ 1813285 w 2945610"/>
              <a:gd name="connsiteY12" fmla="*/ 1588292 h 3227443"/>
              <a:gd name="connsiteX13" fmla="*/ 1835231 w 2945610"/>
              <a:gd name="connsiteY13" fmla="*/ 1485879 h 3227443"/>
              <a:gd name="connsiteX14" fmla="*/ 1901068 w 2945610"/>
              <a:gd name="connsiteY14" fmla="*/ 1420042 h 3227443"/>
              <a:gd name="connsiteX15" fmla="*/ 2045900 w 2945610"/>
              <a:gd name="connsiteY15" fmla="*/ 1312500 h 3227443"/>
              <a:gd name="connsiteX16" fmla="*/ 2093402 w 2945610"/>
              <a:gd name="connsiteY16" fmla="*/ 1205622 h 3227443"/>
              <a:gd name="connsiteX17" fmla="*/ 2896514 w 2945610"/>
              <a:gd name="connsiteY17" fmla="*/ 554181 h 3227443"/>
              <a:gd name="connsiteX18" fmla="*/ 2854951 w 2945610"/>
              <a:gd name="connsiteY18" fmla="*/ 484909 h 3227443"/>
              <a:gd name="connsiteX19" fmla="*/ 2744114 w 2945610"/>
              <a:gd name="connsiteY19" fmla="*/ 235527 h 3227443"/>
              <a:gd name="connsiteX20" fmla="*/ 2702551 w 2945610"/>
              <a:gd name="connsiteY20" fmla="*/ 166254 h 3227443"/>
              <a:gd name="connsiteX21" fmla="*/ 2176078 w 2945610"/>
              <a:gd name="connsiteY21" fmla="*/ 152400 h 3227443"/>
              <a:gd name="connsiteX22" fmla="*/ 1802005 w 2945610"/>
              <a:gd name="connsiteY22" fmla="*/ 83127 h 3227443"/>
              <a:gd name="connsiteX23" fmla="*/ 707496 w 2945610"/>
              <a:gd name="connsiteY23" fmla="*/ 27709 h 3227443"/>
              <a:gd name="connsiteX24" fmla="*/ 250296 w 2945610"/>
              <a:gd name="connsiteY24" fmla="*/ 0 h 3227443"/>
              <a:gd name="connsiteX25" fmla="*/ 167169 w 2945610"/>
              <a:gd name="connsiteY25" fmla="*/ 13854 h 3227443"/>
              <a:gd name="connsiteX26" fmla="*/ 125605 w 2945610"/>
              <a:gd name="connsiteY26" fmla="*/ 69272 h 3227443"/>
              <a:gd name="connsiteX27" fmla="*/ 70187 w 2945610"/>
              <a:gd name="connsiteY27" fmla="*/ 110836 h 3227443"/>
              <a:gd name="connsiteX28" fmla="*/ 28623 w 2945610"/>
              <a:gd name="connsiteY28" fmla="*/ 166254 h 3227443"/>
              <a:gd name="connsiteX29" fmla="*/ 914 w 2945610"/>
              <a:gd name="connsiteY29" fmla="*/ 221672 h 3227443"/>
              <a:gd name="connsiteX30" fmla="*/ 62872 w 2945610"/>
              <a:gd name="connsiteY30" fmla="*/ 462300 h 3227443"/>
              <a:gd name="connsiteX0" fmla="*/ 70187 w 2945610"/>
              <a:gd name="connsiteY0" fmla="*/ 443345 h 3227443"/>
              <a:gd name="connsiteX1" fmla="*/ 181023 w 2945610"/>
              <a:gd name="connsiteY1" fmla="*/ 1330036 h 3227443"/>
              <a:gd name="connsiteX2" fmla="*/ 236442 w 2945610"/>
              <a:gd name="connsiteY2" fmla="*/ 2410690 h 3227443"/>
              <a:gd name="connsiteX3" fmla="*/ 642989 w 2945610"/>
              <a:gd name="connsiteY3" fmla="*/ 3140216 h 3227443"/>
              <a:gd name="connsiteX4" fmla="*/ 2560300 w 2945610"/>
              <a:gd name="connsiteY4" fmla="*/ 3227443 h 3227443"/>
              <a:gd name="connsiteX5" fmla="*/ 2592164 w 2945610"/>
              <a:gd name="connsiteY5" fmla="*/ 3123486 h 3227443"/>
              <a:gd name="connsiteX6" fmla="*/ 2593045 w 2945610"/>
              <a:gd name="connsiteY6" fmla="*/ 2860907 h 3227443"/>
              <a:gd name="connsiteX7" fmla="*/ 2528427 w 2945610"/>
              <a:gd name="connsiteY7" fmla="*/ 2567746 h 3227443"/>
              <a:gd name="connsiteX8" fmla="*/ 2354611 w 2945610"/>
              <a:gd name="connsiteY8" fmla="*/ 2341757 h 3227443"/>
              <a:gd name="connsiteX9" fmla="*/ 2127840 w 2945610"/>
              <a:gd name="connsiteY9" fmla="*/ 2158877 h 3227443"/>
              <a:gd name="connsiteX10" fmla="*/ 2054688 w 2945610"/>
              <a:gd name="connsiteY10" fmla="*/ 1902845 h 3227443"/>
              <a:gd name="connsiteX11" fmla="*/ 1901068 w 2945610"/>
              <a:gd name="connsiteY11" fmla="*/ 1756541 h 3227443"/>
              <a:gd name="connsiteX12" fmla="*/ 1813285 w 2945610"/>
              <a:gd name="connsiteY12" fmla="*/ 1588292 h 3227443"/>
              <a:gd name="connsiteX13" fmla="*/ 1835231 w 2945610"/>
              <a:gd name="connsiteY13" fmla="*/ 1485879 h 3227443"/>
              <a:gd name="connsiteX14" fmla="*/ 1901068 w 2945610"/>
              <a:gd name="connsiteY14" fmla="*/ 1420042 h 3227443"/>
              <a:gd name="connsiteX15" fmla="*/ 2045900 w 2945610"/>
              <a:gd name="connsiteY15" fmla="*/ 1312500 h 3227443"/>
              <a:gd name="connsiteX16" fmla="*/ 2093402 w 2945610"/>
              <a:gd name="connsiteY16" fmla="*/ 1205622 h 3227443"/>
              <a:gd name="connsiteX17" fmla="*/ 2896514 w 2945610"/>
              <a:gd name="connsiteY17" fmla="*/ 554181 h 3227443"/>
              <a:gd name="connsiteX18" fmla="*/ 2854951 w 2945610"/>
              <a:gd name="connsiteY18" fmla="*/ 484909 h 3227443"/>
              <a:gd name="connsiteX19" fmla="*/ 2744114 w 2945610"/>
              <a:gd name="connsiteY19" fmla="*/ 235527 h 3227443"/>
              <a:gd name="connsiteX20" fmla="*/ 2702551 w 2945610"/>
              <a:gd name="connsiteY20" fmla="*/ 166254 h 3227443"/>
              <a:gd name="connsiteX21" fmla="*/ 2176078 w 2945610"/>
              <a:gd name="connsiteY21" fmla="*/ 152400 h 3227443"/>
              <a:gd name="connsiteX22" fmla="*/ 1802005 w 2945610"/>
              <a:gd name="connsiteY22" fmla="*/ 83127 h 3227443"/>
              <a:gd name="connsiteX23" fmla="*/ 707496 w 2945610"/>
              <a:gd name="connsiteY23" fmla="*/ 27709 h 3227443"/>
              <a:gd name="connsiteX24" fmla="*/ 250296 w 2945610"/>
              <a:gd name="connsiteY24" fmla="*/ 0 h 3227443"/>
              <a:gd name="connsiteX25" fmla="*/ 167169 w 2945610"/>
              <a:gd name="connsiteY25" fmla="*/ 13854 h 3227443"/>
              <a:gd name="connsiteX26" fmla="*/ 125605 w 2945610"/>
              <a:gd name="connsiteY26" fmla="*/ 69272 h 3227443"/>
              <a:gd name="connsiteX27" fmla="*/ 70187 w 2945610"/>
              <a:gd name="connsiteY27" fmla="*/ 110836 h 3227443"/>
              <a:gd name="connsiteX28" fmla="*/ 28623 w 2945610"/>
              <a:gd name="connsiteY28" fmla="*/ 166254 h 3227443"/>
              <a:gd name="connsiteX29" fmla="*/ 914 w 2945610"/>
              <a:gd name="connsiteY29" fmla="*/ 221672 h 3227443"/>
              <a:gd name="connsiteX30" fmla="*/ 62872 w 2945610"/>
              <a:gd name="connsiteY30" fmla="*/ 462300 h 3227443"/>
              <a:gd name="connsiteX0" fmla="*/ 70187 w 2943877"/>
              <a:gd name="connsiteY0" fmla="*/ 443345 h 3227443"/>
              <a:gd name="connsiteX1" fmla="*/ 181023 w 2943877"/>
              <a:gd name="connsiteY1" fmla="*/ 1330036 h 3227443"/>
              <a:gd name="connsiteX2" fmla="*/ 236442 w 2943877"/>
              <a:gd name="connsiteY2" fmla="*/ 2410690 h 3227443"/>
              <a:gd name="connsiteX3" fmla="*/ 642989 w 2943877"/>
              <a:gd name="connsiteY3" fmla="*/ 3140216 h 3227443"/>
              <a:gd name="connsiteX4" fmla="*/ 2560300 w 2943877"/>
              <a:gd name="connsiteY4" fmla="*/ 3227443 h 3227443"/>
              <a:gd name="connsiteX5" fmla="*/ 2592164 w 2943877"/>
              <a:gd name="connsiteY5" fmla="*/ 3123486 h 3227443"/>
              <a:gd name="connsiteX6" fmla="*/ 2593045 w 2943877"/>
              <a:gd name="connsiteY6" fmla="*/ 2860907 h 3227443"/>
              <a:gd name="connsiteX7" fmla="*/ 2528427 w 2943877"/>
              <a:gd name="connsiteY7" fmla="*/ 2567746 h 3227443"/>
              <a:gd name="connsiteX8" fmla="*/ 2354611 w 2943877"/>
              <a:gd name="connsiteY8" fmla="*/ 2341757 h 3227443"/>
              <a:gd name="connsiteX9" fmla="*/ 2127840 w 2943877"/>
              <a:gd name="connsiteY9" fmla="*/ 2158877 h 3227443"/>
              <a:gd name="connsiteX10" fmla="*/ 2054688 w 2943877"/>
              <a:gd name="connsiteY10" fmla="*/ 1902845 h 3227443"/>
              <a:gd name="connsiteX11" fmla="*/ 1901068 w 2943877"/>
              <a:gd name="connsiteY11" fmla="*/ 1756541 h 3227443"/>
              <a:gd name="connsiteX12" fmla="*/ 1813285 w 2943877"/>
              <a:gd name="connsiteY12" fmla="*/ 1588292 h 3227443"/>
              <a:gd name="connsiteX13" fmla="*/ 1835231 w 2943877"/>
              <a:gd name="connsiteY13" fmla="*/ 1485879 h 3227443"/>
              <a:gd name="connsiteX14" fmla="*/ 1901068 w 2943877"/>
              <a:gd name="connsiteY14" fmla="*/ 1420042 h 3227443"/>
              <a:gd name="connsiteX15" fmla="*/ 2045900 w 2943877"/>
              <a:gd name="connsiteY15" fmla="*/ 1312500 h 3227443"/>
              <a:gd name="connsiteX16" fmla="*/ 2117215 w 2943877"/>
              <a:gd name="connsiteY16" fmla="*/ 1210385 h 3227443"/>
              <a:gd name="connsiteX17" fmla="*/ 2896514 w 2943877"/>
              <a:gd name="connsiteY17" fmla="*/ 554181 h 3227443"/>
              <a:gd name="connsiteX18" fmla="*/ 2854951 w 2943877"/>
              <a:gd name="connsiteY18" fmla="*/ 484909 h 3227443"/>
              <a:gd name="connsiteX19" fmla="*/ 2744114 w 2943877"/>
              <a:gd name="connsiteY19" fmla="*/ 235527 h 3227443"/>
              <a:gd name="connsiteX20" fmla="*/ 2702551 w 2943877"/>
              <a:gd name="connsiteY20" fmla="*/ 166254 h 3227443"/>
              <a:gd name="connsiteX21" fmla="*/ 2176078 w 2943877"/>
              <a:gd name="connsiteY21" fmla="*/ 152400 h 3227443"/>
              <a:gd name="connsiteX22" fmla="*/ 1802005 w 2943877"/>
              <a:gd name="connsiteY22" fmla="*/ 83127 h 3227443"/>
              <a:gd name="connsiteX23" fmla="*/ 707496 w 2943877"/>
              <a:gd name="connsiteY23" fmla="*/ 27709 h 3227443"/>
              <a:gd name="connsiteX24" fmla="*/ 250296 w 2943877"/>
              <a:gd name="connsiteY24" fmla="*/ 0 h 3227443"/>
              <a:gd name="connsiteX25" fmla="*/ 167169 w 2943877"/>
              <a:gd name="connsiteY25" fmla="*/ 13854 h 3227443"/>
              <a:gd name="connsiteX26" fmla="*/ 125605 w 2943877"/>
              <a:gd name="connsiteY26" fmla="*/ 69272 h 3227443"/>
              <a:gd name="connsiteX27" fmla="*/ 70187 w 2943877"/>
              <a:gd name="connsiteY27" fmla="*/ 110836 h 3227443"/>
              <a:gd name="connsiteX28" fmla="*/ 28623 w 2943877"/>
              <a:gd name="connsiteY28" fmla="*/ 166254 h 3227443"/>
              <a:gd name="connsiteX29" fmla="*/ 914 w 2943877"/>
              <a:gd name="connsiteY29" fmla="*/ 221672 h 3227443"/>
              <a:gd name="connsiteX30" fmla="*/ 62872 w 2943877"/>
              <a:gd name="connsiteY30" fmla="*/ 462300 h 3227443"/>
              <a:gd name="connsiteX0" fmla="*/ 70187 w 2938645"/>
              <a:gd name="connsiteY0" fmla="*/ 443345 h 3227443"/>
              <a:gd name="connsiteX1" fmla="*/ 181023 w 2938645"/>
              <a:gd name="connsiteY1" fmla="*/ 1330036 h 3227443"/>
              <a:gd name="connsiteX2" fmla="*/ 236442 w 2938645"/>
              <a:gd name="connsiteY2" fmla="*/ 2410690 h 3227443"/>
              <a:gd name="connsiteX3" fmla="*/ 642989 w 2938645"/>
              <a:gd name="connsiteY3" fmla="*/ 3140216 h 3227443"/>
              <a:gd name="connsiteX4" fmla="*/ 2560300 w 2938645"/>
              <a:gd name="connsiteY4" fmla="*/ 3227443 h 3227443"/>
              <a:gd name="connsiteX5" fmla="*/ 2592164 w 2938645"/>
              <a:gd name="connsiteY5" fmla="*/ 3123486 h 3227443"/>
              <a:gd name="connsiteX6" fmla="*/ 2593045 w 2938645"/>
              <a:gd name="connsiteY6" fmla="*/ 2860907 h 3227443"/>
              <a:gd name="connsiteX7" fmla="*/ 2528427 w 2938645"/>
              <a:gd name="connsiteY7" fmla="*/ 2567746 h 3227443"/>
              <a:gd name="connsiteX8" fmla="*/ 2354611 w 2938645"/>
              <a:gd name="connsiteY8" fmla="*/ 2341757 h 3227443"/>
              <a:gd name="connsiteX9" fmla="*/ 2127840 w 2938645"/>
              <a:gd name="connsiteY9" fmla="*/ 2158877 h 3227443"/>
              <a:gd name="connsiteX10" fmla="*/ 2054688 w 2938645"/>
              <a:gd name="connsiteY10" fmla="*/ 1902845 h 3227443"/>
              <a:gd name="connsiteX11" fmla="*/ 1901068 w 2938645"/>
              <a:gd name="connsiteY11" fmla="*/ 1756541 h 3227443"/>
              <a:gd name="connsiteX12" fmla="*/ 1813285 w 2938645"/>
              <a:gd name="connsiteY12" fmla="*/ 1588292 h 3227443"/>
              <a:gd name="connsiteX13" fmla="*/ 1835231 w 2938645"/>
              <a:gd name="connsiteY13" fmla="*/ 1485879 h 3227443"/>
              <a:gd name="connsiteX14" fmla="*/ 1901068 w 2938645"/>
              <a:gd name="connsiteY14" fmla="*/ 1420042 h 3227443"/>
              <a:gd name="connsiteX15" fmla="*/ 2045900 w 2938645"/>
              <a:gd name="connsiteY15" fmla="*/ 1312500 h 3227443"/>
              <a:gd name="connsiteX16" fmla="*/ 2117215 w 2938645"/>
              <a:gd name="connsiteY16" fmla="*/ 1210385 h 3227443"/>
              <a:gd name="connsiteX17" fmla="*/ 2189285 w 2938645"/>
              <a:gd name="connsiteY17" fmla="*/ 1018036 h 3227443"/>
              <a:gd name="connsiteX18" fmla="*/ 2896514 w 2938645"/>
              <a:gd name="connsiteY18" fmla="*/ 554181 h 3227443"/>
              <a:gd name="connsiteX19" fmla="*/ 2854951 w 2938645"/>
              <a:gd name="connsiteY19" fmla="*/ 484909 h 3227443"/>
              <a:gd name="connsiteX20" fmla="*/ 2744114 w 2938645"/>
              <a:gd name="connsiteY20" fmla="*/ 235527 h 3227443"/>
              <a:gd name="connsiteX21" fmla="*/ 2702551 w 2938645"/>
              <a:gd name="connsiteY21" fmla="*/ 166254 h 3227443"/>
              <a:gd name="connsiteX22" fmla="*/ 2176078 w 2938645"/>
              <a:gd name="connsiteY22" fmla="*/ 152400 h 3227443"/>
              <a:gd name="connsiteX23" fmla="*/ 1802005 w 2938645"/>
              <a:gd name="connsiteY23" fmla="*/ 83127 h 3227443"/>
              <a:gd name="connsiteX24" fmla="*/ 707496 w 2938645"/>
              <a:gd name="connsiteY24" fmla="*/ 27709 h 3227443"/>
              <a:gd name="connsiteX25" fmla="*/ 250296 w 2938645"/>
              <a:gd name="connsiteY25" fmla="*/ 0 h 3227443"/>
              <a:gd name="connsiteX26" fmla="*/ 167169 w 2938645"/>
              <a:gd name="connsiteY26" fmla="*/ 13854 h 3227443"/>
              <a:gd name="connsiteX27" fmla="*/ 125605 w 2938645"/>
              <a:gd name="connsiteY27" fmla="*/ 69272 h 3227443"/>
              <a:gd name="connsiteX28" fmla="*/ 70187 w 2938645"/>
              <a:gd name="connsiteY28" fmla="*/ 110836 h 3227443"/>
              <a:gd name="connsiteX29" fmla="*/ 28623 w 2938645"/>
              <a:gd name="connsiteY29" fmla="*/ 166254 h 3227443"/>
              <a:gd name="connsiteX30" fmla="*/ 914 w 2938645"/>
              <a:gd name="connsiteY30" fmla="*/ 221672 h 3227443"/>
              <a:gd name="connsiteX31" fmla="*/ 62872 w 2938645"/>
              <a:gd name="connsiteY31" fmla="*/ 462300 h 3227443"/>
              <a:gd name="connsiteX0" fmla="*/ 70187 w 2938645"/>
              <a:gd name="connsiteY0" fmla="*/ 443345 h 3227443"/>
              <a:gd name="connsiteX1" fmla="*/ 181023 w 2938645"/>
              <a:gd name="connsiteY1" fmla="*/ 1330036 h 3227443"/>
              <a:gd name="connsiteX2" fmla="*/ 236442 w 2938645"/>
              <a:gd name="connsiteY2" fmla="*/ 2410690 h 3227443"/>
              <a:gd name="connsiteX3" fmla="*/ 642989 w 2938645"/>
              <a:gd name="connsiteY3" fmla="*/ 3140216 h 3227443"/>
              <a:gd name="connsiteX4" fmla="*/ 2560300 w 2938645"/>
              <a:gd name="connsiteY4" fmla="*/ 3227443 h 3227443"/>
              <a:gd name="connsiteX5" fmla="*/ 2592164 w 2938645"/>
              <a:gd name="connsiteY5" fmla="*/ 3123486 h 3227443"/>
              <a:gd name="connsiteX6" fmla="*/ 2593045 w 2938645"/>
              <a:gd name="connsiteY6" fmla="*/ 2860907 h 3227443"/>
              <a:gd name="connsiteX7" fmla="*/ 2528427 w 2938645"/>
              <a:gd name="connsiteY7" fmla="*/ 2567746 h 3227443"/>
              <a:gd name="connsiteX8" fmla="*/ 2354611 w 2938645"/>
              <a:gd name="connsiteY8" fmla="*/ 2341757 h 3227443"/>
              <a:gd name="connsiteX9" fmla="*/ 2127840 w 2938645"/>
              <a:gd name="connsiteY9" fmla="*/ 2158877 h 3227443"/>
              <a:gd name="connsiteX10" fmla="*/ 2054688 w 2938645"/>
              <a:gd name="connsiteY10" fmla="*/ 1902845 h 3227443"/>
              <a:gd name="connsiteX11" fmla="*/ 1901068 w 2938645"/>
              <a:gd name="connsiteY11" fmla="*/ 1756541 h 3227443"/>
              <a:gd name="connsiteX12" fmla="*/ 1813285 w 2938645"/>
              <a:gd name="connsiteY12" fmla="*/ 1588292 h 3227443"/>
              <a:gd name="connsiteX13" fmla="*/ 1835231 w 2938645"/>
              <a:gd name="connsiteY13" fmla="*/ 1485879 h 3227443"/>
              <a:gd name="connsiteX14" fmla="*/ 1901068 w 2938645"/>
              <a:gd name="connsiteY14" fmla="*/ 1420042 h 3227443"/>
              <a:gd name="connsiteX15" fmla="*/ 2045900 w 2938645"/>
              <a:gd name="connsiteY15" fmla="*/ 1312500 h 3227443"/>
              <a:gd name="connsiteX16" fmla="*/ 2117215 w 2938645"/>
              <a:gd name="connsiteY16" fmla="*/ 1210385 h 3227443"/>
              <a:gd name="connsiteX17" fmla="*/ 2189285 w 2938645"/>
              <a:gd name="connsiteY17" fmla="*/ 1018036 h 3227443"/>
              <a:gd name="connsiteX18" fmla="*/ 2896514 w 2938645"/>
              <a:gd name="connsiteY18" fmla="*/ 554181 h 3227443"/>
              <a:gd name="connsiteX19" fmla="*/ 2854951 w 2938645"/>
              <a:gd name="connsiteY19" fmla="*/ 484909 h 3227443"/>
              <a:gd name="connsiteX20" fmla="*/ 2744114 w 2938645"/>
              <a:gd name="connsiteY20" fmla="*/ 235527 h 3227443"/>
              <a:gd name="connsiteX21" fmla="*/ 2702551 w 2938645"/>
              <a:gd name="connsiteY21" fmla="*/ 166254 h 3227443"/>
              <a:gd name="connsiteX22" fmla="*/ 2176078 w 2938645"/>
              <a:gd name="connsiteY22" fmla="*/ 152400 h 3227443"/>
              <a:gd name="connsiteX23" fmla="*/ 1802005 w 2938645"/>
              <a:gd name="connsiteY23" fmla="*/ 83127 h 3227443"/>
              <a:gd name="connsiteX24" fmla="*/ 707496 w 2938645"/>
              <a:gd name="connsiteY24" fmla="*/ 27709 h 3227443"/>
              <a:gd name="connsiteX25" fmla="*/ 250296 w 2938645"/>
              <a:gd name="connsiteY25" fmla="*/ 0 h 3227443"/>
              <a:gd name="connsiteX26" fmla="*/ 167169 w 2938645"/>
              <a:gd name="connsiteY26" fmla="*/ 13854 h 3227443"/>
              <a:gd name="connsiteX27" fmla="*/ 125605 w 2938645"/>
              <a:gd name="connsiteY27" fmla="*/ 69272 h 3227443"/>
              <a:gd name="connsiteX28" fmla="*/ 70187 w 2938645"/>
              <a:gd name="connsiteY28" fmla="*/ 110836 h 3227443"/>
              <a:gd name="connsiteX29" fmla="*/ 28623 w 2938645"/>
              <a:gd name="connsiteY29" fmla="*/ 166254 h 3227443"/>
              <a:gd name="connsiteX30" fmla="*/ 914 w 2938645"/>
              <a:gd name="connsiteY30" fmla="*/ 221672 h 3227443"/>
              <a:gd name="connsiteX31" fmla="*/ 62872 w 2938645"/>
              <a:gd name="connsiteY31" fmla="*/ 462300 h 3227443"/>
              <a:gd name="connsiteX0" fmla="*/ 70187 w 2931656"/>
              <a:gd name="connsiteY0" fmla="*/ 443345 h 3227443"/>
              <a:gd name="connsiteX1" fmla="*/ 181023 w 2931656"/>
              <a:gd name="connsiteY1" fmla="*/ 1330036 h 3227443"/>
              <a:gd name="connsiteX2" fmla="*/ 236442 w 2931656"/>
              <a:gd name="connsiteY2" fmla="*/ 2410690 h 3227443"/>
              <a:gd name="connsiteX3" fmla="*/ 642989 w 2931656"/>
              <a:gd name="connsiteY3" fmla="*/ 3140216 h 3227443"/>
              <a:gd name="connsiteX4" fmla="*/ 2560300 w 2931656"/>
              <a:gd name="connsiteY4" fmla="*/ 3227443 h 3227443"/>
              <a:gd name="connsiteX5" fmla="*/ 2592164 w 2931656"/>
              <a:gd name="connsiteY5" fmla="*/ 3123486 h 3227443"/>
              <a:gd name="connsiteX6" fmla="*/ 2593045 w 2931656"/>
              <a:gd name="connsiteY6" fmla="*/ 2860907 h 3227443"/>
              <a:gd name="connsiteX7" fmla="*/ 2528427 w 2931656"/>
              <a:gd name="connsiteY7" fmla="*/ 2567746 h 3227443"/>
              <a:gd name="connsiteX8" fmla="*/ 2354611 w 2931656"/>
              <a:gd name="connsiteY8" fmla="*/ 2341757 h 3227443"/>
              <a:gd name="connsiteX9" fmla="*/ 2127840 w 2931656"/>
              <a:gd name="connsiteY9" fmla="*/ 2158877 h 3227443"/>
              <a:gd name="connsiteX10" fmla="*/ 2054688 w 2931656"/>
              <a:gd name="connsiteY10" fmla="*/ 1902845 h 3227443"/>
              <a:gd name="connsiteX11" fmla="*/ 1901068 w 2931656"/>
              <a:gd name="connsiteY11" fmla="*/ 1756541 h 3227443"/>
              <a:gd name="connsiteX12" fmla="*/ 1813285 w 2931656"/>
              <a:gd name="connsiteY12" fmla="*/ 1588292 h 3227443"/>
              <a:gd name="connsiteX13" fmla="*/ 1835231 w 2931656"/>
              <a:gd name="connsiteY13" fmla="*/ 1485879 h 3227443"/>
              <a:gd name="connsiteX14" fmla="*/ 1901068 w 2931656"/>
              <a:gd name="connsiteY14" fmla="*/ 1420042 h 3227443"/>
              <a:gd name="connsiteX15" fmla="*/ 2045900 w 2931656"/>
              <a:gd name="connsiteY15" fmla="*/ 1312500 h 3227443"/>
              <a:gd name="connsiteX16" fmla="*/ 2117215 w 2931656"/>
              <a:gd name="connsiteY16" fmla="*/ 1210385 h 3227443"/>
              <a:gd name="connsiteX17" fmla="*/ 2189285 w 2931656"/>
              <a:gd name="connsiteY17" fmla="*/ 1018036 h 3227443"/>
              <a:gd name="connsiteX18" fmla="*/ 2286047 w 2931656"/>
              <a:gd name="connsiteY18" fmla="*/ 962398 h 3227443"/>
              <a:gd name="connsiteX19" fmla="*/ 2896514 w 2931656"/>
              <a:gd name="connsiteY19" fmla="*/ 554181 h 3227443"/>
              <a:gd name="connsiteX20" fmla="*/ 2854951 w 2931656"/>
              <a:gd name="connsiteY20" fmla="*/ 484909 h 3227443"/>
              <a:gd name="connsiteX21" fmla="*/ 2744114 w 2931656"/>
              <a:gd name="connsiteY21" fmla="*/ 235527 h 3227443"/>
              <a:gd name="connsiteX22" fmla="*/ 2702551 w 2931656"/>
              <a:gd name="connsiteY22" fmla="*/ 166254 h 3227443"/>
              <a:gd name="connsiteX23" fmla="*/ 2176078 w 2931656"/>
              <a:gd name="connsiteY23" fmla="*/ 152400 h 3227443"/>
              <a:gd name="connsiteX24" fmla="*/ 1802005 w 2931656"/>
              <a:gd name="connsiteY24" fmla="*/ 83127 h 3227443"/>
              <a:gd name="connsiteX25" fmla="*/ 707496 w 2931656"/>
              <a:gd name="connsiteY25" fmla="*/ 27709 h 3227443"/>
              <a:gd name="connsiteX26" fmla="*/ 250296 w 2931656"/>
              <a:gd name="connsiteY26" fmla="*/ 0 h 3227443"/>
              <a:gd name="connsiteX27" fmla="*/ 167169 w 2931656"/>
              <a:gd name="connsiteY27" fmla="*/ 13854 h 3227443"/>
              <a:gd name="connsiteX28" fmla="*/ 125605 w 2931656"/>
              <a:gd name="connsiteY28" fmla="*/ 69272 h 3227443"/>
              <a:gd name="connsiteX29" fmla="*/ 70187 w 2931656"/>
              <a:gd name="connsiteY29" fmla="*/ 110836 h 3227443"/>
              <a:gd name="connsiteX30" fmla="*/ 28623 w 2931656"/>
              <a:gd name="connsiteY30" fmla="*/ 166254 h 3227443"/>
              <a:gd name="connsiteX31" fmla="*/ 914 w 2931656"/>
              <a:gd name="connsiteY31" fmla="*/ 221672 h 3227443"/>
              <a:gd name="connsiteX32" fmla="*/ 62872 w 2931656"/>
              <a:gd name="connsiteY32" fmla="*/ 462300 h 3227443"/>
              <a:gd name="connsiteX0" fmla="*/ 70187 w 2931656"/>
              <a:gd name="connsiteY0" fmla="*/ 443345 h 3227443"/>
              <a:gd name="connsiteX1" fmla="*/ 181023 w 2931656"/>
              <a:gd name="connsiteY1" fmla="*/ 1330036 h 3227443"/>
              <a:gd name="connsiteX2" fmla="*/ 236442 w 2931656"/>
              <a:gd name="connsiteY2" fmla="*/ 2410690 h 3227443"/>
              <a:gd name="connsiteX3" fmla="*/ 642989 w 2931656"/>
              <a:gd name="connsiteY3" fmla="*/ 3140216 h 3227443"/>
              <a:gd name="connsiteX4" fmla="*/ 2560300 w 2931656"/>
              <a:gd name="connsiteY4" fmla="*/ 3227443 h 3227443"/>
              <a:gd name="connsiteX5" fmla="*/ 2592164 w 2931656"/>
              <a:gd name="connsiteY5" fmla="*/ 3123486 h 3227443"/>
              <a:gd name="connsiteX6" fmla="*/ 2593045 w 2931656"/>
              <a:gd name="connsiteY6" fmla="*/ 2860907 h 3227443"/>
              <a:gd name="connsiteX7" fmla="*/ 2528427 w 2931656"/>
              <a:gd name="connsiteY7" fmla="*/ 2567746 h 3227443"/>
              <a:gd name="connsiteX8" fmla="*/ 2354611 w 2931656"/>
              <a:gd name="connsiteY8" fmla="*/ 2341757 h 3227443"/>
              <a:gd name="connsiteX9" fmla="*/ 2127840 w 2931656"/>
              <a:gd name="connsiteY9" fmla="*/ 2158877 h 3227443"/>
              <a:gd name="connsiteX10" fmla="*/ 2054688 w 2931656"/>
              <a:gd name="connsiteY10" fmla="*/ 1902845 h 3227443"/>
              <a:gd name="connsiteX11" fmla="*/ 1901068 w 2931656"/>
              <a:gd name="connsiteY11" fmla="*/ 1756541 h 3227443"/>
              <a:gd name="connsiteX12" fmla="*/ 1813285 w 2931656"/>
              <a:gd name="connsiteY12" fmla="*/ 1588292 h 3227443"/>
              <a:gd name="connsiteX13" fmla="*/ 1835231 w 2931656"/>
              <a:gd name="connsiteY13" fmla="*/ 1485879 h 3227443"/>
              <a:gd name="connsiteX14" fmla="*/ 1901068 w 2931656"/>
              <a:gd name="connsiteY14" fmla="*/ 1420042 h 3227443"/>
              <a:gd name="connsiteX15" fmla="*/ 2045900 w 2931656"/>
              <a:gd name="connsiteY15" fmla="*/ 1312500 h 3227443"/>
              <a:gd name="connsiteX16" fmla="*/ 2117215 w 2931656"/>
              <a:gd name="connsiteY16" fmla="*/ 1210385 h 3227443"/>
              <a:gd name="connsiteX17" fmla="*/ 2189285 w 2931656"/>
              <a:gd name="connsiteY17" fmla="*/ 1018036 h 3227443"/>
              <a:gd name="connsiteX18" fmla="*/ 2286047 w 2931656"/>
              <a:gd name="connsiteY18" fmla="*/ 962398 h 3227443"/>
              <a:gd name="connsiteX19" fmla="*/ 2896514 w 2931656"/>
              <a:gd name="connsiteY19" fmla="*/ 554181 h 3227443"/>
              <a:gd name="connsiteX20" fmla="*/ 2854951 w 2931656"/>
              <a:gd name="connsiteY20" fmla="*/ 484909 h 3227443"/>
              <a:gd name="connsiteX21" fmla="*/ 2744114 w 2931656"/>
              <a:gd name="connsiteY21" fmla="*/ 235527 h 3227443"/>
              <a:gd name="connsiteX22" fmla="*/ 2702551 w 2931656"/>
              <a:gd name="connsiteY22" fmla="*/ 166254 h 3227443"/>
              <a:gd name="connsiteX23" fmla="*/ 2176078 w 2931656"/>
              <a:gd name="connsiteY23" fmla="*/ 152400 h 3227443"/>
              <a:gd name="connsiteX24" fmla="*/ 1802005 w 2931656"/>
              <a:gd name="connsiteY24" fmla="*/ 83127 h 3227443"/>
              <a:gd name="connsiteX25" fmla="*/ 707496 w 2931656"/>
              <a:gd name="connsiteY25" fmla="*/ 27709 h 3227443"/>
              <a:gd name="connsiteX26" fmla="*/ 250296 w 2931656"/>
              <a:gd name="connsiteY26" fmla="*/ 0 h 3227443"/>
              <a:gd name="connsiteX27" fmla="*/ 167169 w 2931656"/>
              <a:gd name="connsiteY27" fmla="*/ 13854 h 3227443"/>
              <a:gd name="connsiteX28" fmla="*/ 125605 w 2931656"/>
              <a:gd name="connsiteY28" fmla="*/ 69272 h 3227443"/>
              <a:gd name="connsiteX29" fmla="*/ 70187 w 2931656"/>
              <a:gd name="connsiteY29" fmla="*/ 110836 h 3227443"/>
              <a:gd name="connsiteX30" fmla="*/ 28623 w 2931656"/>
              <a:gd name="connsiteY30" fmla="*/ 166254 h 3227443"/>
              <a:gd name="connsiteX31" fmla="*/ 914 w 2931656"/>
              <a:gd name="connsiteY31" fmla="*/ 221672 h 3227443"/>
              <a:gd name="connsiteX32" fmla="*/ 62872 w 2931656"/>
              <a:gd name="connsiteY32" fmla="*/ 462300 h 3227443"/>
              <a:gd name="connsiteX33" fmla="*/ 70187 w 2931656"/>
              <a:gd name="connsiteY33" fmla="*/ 443345 h 3227443"/>
              <a:gd name="connsiteX0" fmla="*/ 70187 w 2931656"/>
              <a:gd name="connsiteY0" fmla="*/ 443345 h 3227443"/>
              <a:gd name="connsiteX1" fmla="*/ 181023 w 2931656"/>
              <a:gd name="connsiteY1" fmla="*/ 1330036 h 3227443"/>
              <a:gd name="connsiteX2" fmla="*/ 236442 w 2931656"/>
              <a:gd name="connsiteY2" fmla="*/ 2410690 h 3227443"/>
              <a:gd name="connsiteX3" fmla="*/ 642989 w 2931656"/>
              <a:gd name="connsiteY3" fmla="*/ 3140216 h 3227443"/>
              <a:gd name="connsiteX4" fmla="*/ 2560300 w 2931656"/>
              <a:gd name="connsiteY4" fmla="*/ 3227443 h 3227443"/>
              <a:gd name="connsiteX5" fmla="*/ 2592164 w 2931656"/>
              <a:gd name="connsiteY5" fmla="*/ 3123486 h 3227443"/>
              <a:gd name="connsiteX6" fmla="*/ 2593045 w 2931656"/>
              <a:gd name="connsiteY6" fmla="*/ 2860907 h 3227443"/>
              <a:gd name="connsiteX7" fmla="*/ 2528427 w 2931656"/>
              <a:gd name="connsiteY7" fmla="*/ 2567746 h 3227443"/>
              <a:gd name="connsiteX8" fmla="*/ 2354611 w 2931656"/>
              <a:gd name="connsiteY8" fmla="*/ 2341757 h 3227443"/>
              <a:gd name="connsiteX9" fmla="*/ 2127840 w 2931656"/>
              <a:gd name="connsiteY9" fmla="*/ 2158877 h 3227443"/>
              <a:gd name="connsiteX10" fmla="*/ 2054688 w 2931656"/>
              <a:gd name="connsiteY10" fmla="*/ 1902845 h 3227443"/>
              <a:gd name="connsiteX11" fmla="*/ 1901068 w 2931656"/>
              <a:gd name="connsiteY11" fmla="*/ 1756541 h 3227443"/>
              <a:gd name="connsiteX12" fmla="*/ 1813285 w 2931656"/>
              <a:gd name="connsiteY12" fmla="*/ 1588292 h 3227443"/>
              <a:gd name="connsiteX13" fmla="*/ 1835231 w 2931656"/>
              <a:gd name="connsiteY13" fmla="*/ 1485879 h 3227443"/>
              <a:gd name="connsiteX14" fmla="*/ 1901068 w 2931656"/>
              <a:gd name="connsiteY14" fmla="*/ 1420042 h 3227443"/>
              <a:gd name="connsiteX15" fmla="*/ 2045900 w 2931656"/>
              <a:gd name="connsiteY15" fmla="*/ 1312500 h 3227443"/>
              <a:gd name="connsiteX16" fmla="*/ 2117215 w 2931656"/>
              <a:gd name="connsiteY16" fmla="*/ 1210385 h 3227443"/>
              <a:gd name="connsiteX17" fmla="*/ 2189285 w 2931656"/>
              <a:gd name="connsiteY17" fmla="*/ 1018036 h 3227443"/>
              <a:gd name="connsiteX18" fmla="*/ 2286047 w 2931656"/>
              <a:gd name="connsiteY18" fmla="*/ 962398 h 3227443"/>
              <a:gd name="connsiteX19" fmla="*/ 2896514 w 2931656"/>
              <a:gd name="connsiteY19" fmla="*/ 554181 h 3227443"/>
              <a:gd name="connsiteX20" fmla="*/ 2854951 w 2931656"/>
              <a:gd name="connsiteY20" fmla="*/ 484909 h 3227443"/>
              <a:gd name="connsiteX21" fmla="*/ 2744114 w 2931656"/>
              <a:gd name="connsiteY21" fmla="*/ 235527 h 3227443"/>
              <a:gd name="connsiteX22" fmla="*/ 2702551 w 2931656"/>
              <a:gd name="connsiteY22" fmla="*/ 166254 h 3227443"/>
              <a:gd name="connsiteX23" fmla="*/ 2176078 w 2931656"/>
              <a:gd name="connsiteY23" fmla="*/ 152400 h 3227443"/>
              <a:gd name="connsiteX24" fmla="*/ 1802005 w 2931656"/>
              <a:gd name="connsiteY24" fmla="*/ 83127 h 3227443"/>
              <a:gd name="connsiteX25" fmla="*/ 707496 w 2931656"/>
              <a:gd name="connsiteY25" fmla="*/ 27709 h 3227443"/>
              <a:gd name="connsiteX26" fmla="*/ 250296 w 2931656"/>
              <a:gd name="connsiteY26" fmla="*/ 0 h 3227443"/>
              <a:gd name="connsiteX27" fmla="*/ 167169 w 2931656"/>
              <a:gd name="connsiteY27" fmla="*/ 13854 h 3227443"/>
              <a:gd name="connsiteX28" fmla="*/ 125605 w 2931656"/>
              <a:gd name="connsiteY28" fmla="*/ 69272 h 3227443"/>
              <a:gd name="connsiteX29" fmla="*/ 70187 w 2931656"/>
              <a:gd name="connsiteY29" fmla="*/ 110836 h 3227443"/>
              <a:gd name="connsiteX30" fmla="*/ 28623 w 2931656"/>
              <a:gd name="connsiteY30" fmla="*/ 166254 h 3227443"/>
              <a:gd name="connsiteX31" fmla="*/ 914 w 2931656"/>
              <a:gd name="connsiteY31" fmla="*/ 221672 h 3227443"/>
              <a:gd name="connsiteX32" fmla="*/ 62872 w 2931656"/>
              <a:gd name="connsiteY32" fmla="*/ 462300 h 3227443"/>
              <a:gd name="connsiteX33" fmla="*/ 70187 w 2931656"/>
              <a:gd name="connsiteY33" fmla="*/ 443345 h 3227443"/>
              <a:gd name="connsiteX0" fmla="*/ 70187 w 2926623"/>
              <a:gd name="connsiteY0" fmla="*/ 443345 h 3227443"/>
              <a:gd name="connsiteX1" fmla="*/ 181023 w 2926623"/>
              <a:gd name="connsiteY1" fmla="*/ 1330036 h 3227443"/>
              <a:gd name="connsiteX2" fmla="*/ 236442 w 2926623"/>
              <a:gd name="connsiteY2" fmla="*/ 2410690 h 3227443"/>
              <a:gd name="connsiteX3" fmla="*/ 642989 w 2926623"/>
              <a:gd name="connsiteY3" fmla="*/ 3140216 h 3227443"/>
              <a:gd name="connsiteX4" fmla="*/ 2560300 w 2926623"/>
              <a:gd name="connsiteY4" fmla="*/ 3227443 h 3227443"/>
              <a:gd name="connsiteX5" fmla="*/ 2592164 w 2926623"/>
              <a:gd name="connsiteY5" fmla="*/ 3123486 h 3227443"/>
              <a:gd name="connsiteX6" fmla="*/ 2593045 w 2926623"/>
              <a:gd name="connsiteY6" fmla="*/ 2860907 h 3227443"/>
              <a:gd name="connsiteX7" fmla="*/ 2528427 w 2926623"/>
              <a:gd name="connsiteY7" fmla="*/ 2567746 h 3227443"/>
              <a:gd name="connsiteX8" fmla="*/ 2354611 w 2926623"/>
              <a:gd name="connsiteY8" fmla="*/ 2341757 h 3227443"/>
              <a:gd name="connsiteX9" fmla="*/ 2127840 w 2926623"/>
              <a:gd name="connsiteY9" fmla="*/ 2158877 h 3227443"/>
              <a:gd name="connsiteX10" fmla="*/ 2054688 w 2926623"/>
              <a:gd name="connsiteY10" fmla="*/ 1902845 h 3227443"/>
              <a:gd name="connsiteX11" fmla="*/ 1901068 w 2926623"/>
              <a:gd name="connsiteY11" fmla="*/ 1756541 h 3227443"/>
              <a:gd name="connsiteX12" fmla="*/ 1813285 w 2926623"/>
              <a:gd name="connsiteY12" fmla="*/ 1588292 h 3227443"/>
              <a:gd name="connsiteX13" fmla="*/ 1835231 w 2926623"/>
              <a:gd name="connsiteY13" fmla="*/ 1485879 h 3227443"/>
              <a:gd name="connsiteX14" fmla="*/ 1901068 w 2926623"/>
              <a:gd name="connsiteY14" fmla="*/ 1420042 h 3227443"/>
              <a:gd name="connsiteX15" fmla="*/ 2045900 w 2926623"/>
              <a:gd name="connsiteY15" fmla="*/ 1312500 h 3227443"/>
              <a:gd name="connsiteX16" fmla="*/ 2117215 w 2926623"/>
              <a:gd name="connsiteY16" fmla="*/ 1210385 h 3227443"/>
              <a:gd name="connsiteX17" fmla="*/ 2189285 w 2926623"/>
              <a:gd name="connsiteY17" fmla="*/ 1018036 h 3227443"/>
              <a:gd name="connsiteX18" fmla="*/ 2286047 w 2926623"/>
              <a:gd name="connsiteY18" fmla="*/ 962398 h 3227443"/>
              <a:gd name="connsiteX19" fmla="*/ 2356199 w 2926623"/>
              <a:gd name="connsiteY19" fmla="*/ 768874 h 3227443"/>
              <a:gd name="connsiteX20" fmla="*/ 2896514 w 2926623"/>
              <a:gd name="connsiteY20" fmla="*/ 554181 h 3227443"/>
              <a:gd name="connsiteX21" fmla="*/ 2854951 w 2926623"/>
              <a:gd name="connsiteY21" fmla="*/ 484909 h 3227443"/>
              <a:gd name="connsiteX22" fmla="*/ 2744114 w 2926623"/>
              <a:gd name="connsiteY22" fmla="*/ 235527 h 3227443"/>
              <a:gd name="connsiteX23" fmla="*/ 2702551 w 2926623"/>
              <a:gd name="connsiteY23" fmla="*/ 166254 h 3227443"/>
              <a:gd name="connsiteX24" fmla="*/ 2176078 w 2926623"/>
              <a:gd name="connsiteY24" fmla="*/ 152400 h 3227443"/>
              <a:gd name="connsiteX25" fmla="*/ 1802005 w 2926623"/>
              <a:gd name="connsiteY25" fmla="*/ 83127 h 3227443"/>
              <a:gd name="connsiteX26" fmla="*/ 707496 w 2926623"/>
              <a:gd name="connsiteY26" fmla="*/ 27709 h 3227443"/>
              <a:gd name="connsiteX27" fmla="*/ 250296 w 2926623"/>
              <a:gd name="connsiteY27" fmla="*/ 0 h 3227443"/>
              <a:gd name="connsiteX28" fmla="*/ 167169 w 2926623"/>
              <a:gd name="connsiteY28" fmla="*/ 13854 h 3227443"/>
              <a:gd name="connsiteX29" fmla="*/ 125605 w 2926623"/>
              <a:gd name="connsiteY29" fmla="*/ 69272 h 3227443"/>
              <a:gd name="connsiteX30" fmla="*/ 70187 w 2926623"/>
              <a:gd name="connsiteY30" fmla="*/ 110836 h 3227443"/>
              <a:gd name="connsiteX31" fmla="*/ 28623 w 2926623"/>
              <a:gd name="connsiteY31" fmla="*/ 166254 h 3227443"/>
              <a:gd name="connsiteX32" fmla="*/ 914 w 2926623"/>
              <a:gd name="connsiteY32" fmla="*/ 221672 h 3227443"/>
              <a:gd name="connsiteX33" fmla="*/ 62872 w 2926623"/>
              <a:gd name="connsiteY33" fmla="*/ 462300 h 3227443"/>
              <a:gd name="connsiteX34" fmla="*/ 70187 w 2926623"/>
              <a:gd name="connsiteY34" fmla="*/ 443345 h 3227443"/>
              <a:gd name="connsiteX0" fmla="*/ 70187 w 2926623"/>
              <a:gd name="connsiteY0" fmla="*/ 443345 h 3227443"/>
              <a:gd name="connsiteX1" fmla="*/ 181023 w 2926623"/>
              <a:gd name="connsiteY1" fmla="*/ 1330036 h 3227443"/>
              <a:gd name="connsiteX2" fmla="*/ 236442 w 2926623"/>
              <a:gd name="connsiteY2" fmla="*/ 2410690 h 3227443"/>
              <a:gd name="connsiteX3" fmla="*/ 642989 w 2926623"/>
              <a:gd name="connsiteY3" fmla="*/ 3140216 h 3227443"/>
              <a:gd name="connsiteX4" fmla="*/ 2560300 w 2926623"/>
              <a:gd name="connsiteY4" fmla="*/ 3227443 h 3227443"/>
              <a:gd name="connsiteX5" fmla="*/ 2592164 w 2926623"/>
              <a:gd name="connsiteY5" fmla="*/ 3123486 h 3227443"/>
              <a:gd name="connsiteX6" fmla="*/ 2593045 w 2926623"/>
              <a:gd name="connsiteY6" fmla="*/ 2860907 h 3227443"/>
              <a:gd name="connsiteX7" fmla="*/ 2528427 w 2926623"/>
              <a:gd name="connsiteY7" fmla="*/ 2567746 h 3227443"/>
              <a:gd name="connsiteX8" fmla="*/ 2354611 w 2926623"/>
              <a:gd name="connsiteY8" fmla="*/ 2341757 h 3227443"/>
              <a:gd name="connsiteX9" fmla="*/ 2127840 w 2926623"/>
              <a:gd name="connsiteY9" fmla="*/ 2158877 h 3227443"/>
              <a:gd name="connsiteX10" fmla="*/ 2054688 w 2926623"/>
              <a:gd name="connsiteY10" fmla="*/ 1902845 h 3227443"/>
              <a:gd name="connsiteX11" fmla="*/ 1901068 w 2926623"/>
              <a:gd name="connsiteY11" fmla="*/ 1756541 h 3227443"/>
              <a:gd name="connsiteX12" fmla="*/ 1813285 w 2926623"/>
              <a:gd name="connsiteY12" fmla="*/ 1588292 h 3227443"/>
              <a:gd name="connsiteX13" fmla="*/ 1835231 w 2926623"/>
              <a:gd name="connsiteY13" fmla="*/ 1485879 h 3227443"/>
              <a:gd name="connsiteX14" fmla="*/ 1901068 w 2926623"/>
              <a:gd name="connsiteY14" fmla="*/ 1420042 h 3227443"/>
              <a:gd name="connsiteX15" fmla="*/ 2045900 w 2926623"/>
              <a:gd name="connsiteY15" fmla="*/ 1312500 h 3227443"/>
              <a:gd name="connsiteX16" fmla="*/ 2117215 w 2926623"/>
              <a:gd name="connsiteY16" fmla="*/ 1210385 h 3227443"/>
              <a:gd name="connsiteX17" fmla="*/ 2189285 w 2926623"/>
              <a:gd name="connsiteY17" fmla="*/ 1018036 h 3227443"/>
              <a:gd name="connsiteX18" fmla="*/ 2286047 w 2926623"/>
              <a:gd name="connsiteY18" fmla="*/ 962398 h 3227443"/>
              <a:gd name="connsiteX19" fmla="*/ 2356199 w 2926623"/>
              <a:gd name="connsiteY19" fmla="*/ 768874 h 3227443"/>
              <a:gd name="connsiteX20" fmla="*/ 2896514 w 2926623"/>
              <a:gd name="connsiteY20" fmla="*/ 554181 h 3227443"/>
              <a:gd name="connsiteX21" fmla="*/ 2854951 w 2926623"/>
              <a:gd name="connsiteY21" fmla="*/ 484909 h 3227443"/>
              <a:gd name="connsiteX22" fmla="*/ 2744114 w 2926623"/>
              <a:gd name="connsiteY22" fmla="*/ 235527 h 3227443"/>
              <a:gd name="connsiteX23" fmla="*/ 2702551 w 2926623"/>
              <a:gd name="connsiteY23" fmla="*/ 166254 h 3227443"/>
              <a:gd name="connsiteX24" fmla="*/ 2176078 w 2926623"/>
              <a:gd name="connsiteY24" fmla="*/ 152400 h 3227443"/>
              <a:gd name="connsiteX25" fmla="*/ 1802005 w 2926623"/>
              <a:gd name="connsiteY25" fmla="*/ 83127 h 3227443"/>
              <a:gd name="connsiteX26" fmla="*/ 707496 w 2926623"/>
              <a:gd name="connsiteY26" fmla="*/ 27709 h 3227443"/>
              <a:gd name="connsiteX27" fmla="*/ 250296 w 2926623"/>
              <a:gd name="connsiteY27" fmla="*/ 0 h 3227443"/>
              <a:gd name="connsiteX28" fmla="*/ 167169 w 2926623"/>
              <a:gd name="connsiteY28" fmla="*/ 13854 h 3227443"/>
              <a:gd name="connsiteX29" fmla="*/ 125605 w 2926623"/>
              <a:gd name="connsiteY29" fmla="*/ 69272 h 3227443"/>
              <a:gd name="connsiteX30" fmla="*/ 70187 w 2926623"/>
              <a:gd name="connsiteY30" fmla="*/ 110836 h 3227443"/>
              <a:gd name="connsiteX31" fmla="*/ 28623 w 2926623"/>
              <a:gd name="connsiteY31" fmla="*/ 166254 h 3227443"/>
              <a:gd name="connsiteX32" fmla="*/ 914 w 2926623"/>
              <a:gd name="connsiteY32" fmla="*/ 221672 h 3227443"/>
              <a:gd name="connsiteX33" fmla="*/ 62872 w 2926623"/>
              <a:gd name="connsiteY33" fmla="*/ 462300 h 3227443"/>
              <a:gd name="connsiteX34" fmla="*/ 70187 w 2926623"/>
              <a:gd name="connsiteY34" fmla="*/ 443345 h 3227443"/>
              <a:gd name="connsiteX0" fmla="*/ 70187 w 2919244"/>
              <a:gd name="connsiteY0" fmla="*/ 443345 h 3227443"/>
              <a:gd name="connsiteX1" fmla="*/ 181023 w 2919244"/>
              <a:gd name="connsiteY1" fmla="*/ 1330036 h 3227443"/>
              <a:gd name="connsiteX2" fmla="*/ 236442 w 2919244"/>
              <a:gd name="connsiteY2" fmla="*/ 2410690 h 3227443"/>
              <a:gd name="connsiteX3" fmla="*/ 642989 w 2919244"/>
              <a:gd name="connsiteY3" fmla="*/ 3140216 h 3227443"/>
              <a:gd name="connsiteX4" fmla="*/ 2560300 w 2919244"/>
              <a:gd name="connsiteY4" fmla="*/ 3227443 h 3227443"/>
              <a:gd name="connsiteX5" fmla="*/ 2592164 w 2919244"/>
              <a:gd name="connsiteY5" fmla="*/ 3123486 h 3227443"/>
              <a:gd name="connsiteX6" fmla="*/ 2593045 w 2919244"/>
              <a:gd name="connsiteY6" fmla="*/ 2860907 h 3227443"/>
              <a:gd name="connsiteX7" fmla="*/ 2528427 w 2919244"/>
              <a:gd name="connsiteY7" fmla="*/ 2567746 h 3227443"/>
              <a:gd name="connsiteX8" fmla="*/ 2354611 w 2919244"/>
              <a:gd name="connsiteY8" fmla="*/ 2341757 h 3227443"/>
              <a:gd name="connsiteX9" fmla="*/ 2127840 w 2919244"/>
              <a:gd name="connsiteY9" fmla="*/ 2158877 h 3227443"/>
              <a:gd name="connsiteX10" fmla="*/ 2054688 w 2919244"/>
              <a:gd name="connsiteY10" fmla="*/ 1902845 h 3227443"/>
              <a:gd name="connsiteX11" fmla="*/ 1901068 w 2919244"/>
              <a:gd name="connsiteY11" fmla="*/ 1756541 h 3227443"/>
              <a:gd name="connsiteX12" fmla="*/ 1813285 w 2919244"/>
              <a:gd name="connsiteY12" fmla="*/ 1588292 h 3227443"/>
              <a:gd name="connsiteX13" fmla="*/ 1835231 w 2919244"/>
              <a:gd name="connsiteY13" fmla="*/ 1485879 h 3227443"/>
              <a:gd name="connsiteX14" fmla="*/ 1901068 w 2919244"/>
              <a:gd name="connsiteY14" fmla="*/ 1420042 h 3227443"/>
              <a:gd name="connsiteX15" fmla="*/ 2045900 w 2919244"/>
              <a:gd name="connsiteY15" fmla="*/ 1312500 h 3227443"/>
              <a:gd name="connsiteX16" fmla="*/ 2117215 w 2919244"/>
              <a:gd name="connsiteY16" fmla="*/ 1210385 h 3227443"/>
              <a:gd name="connsiteX17" fmla="*/ 2189285 w 2919244"/>
              <a:gd name="connsiteY17" fmla="*/ 1018036 h 3227443"/>
              <a:gd name="connsiteX18" fmla="*/ 2286047 w 2919244"/>
              <a:gd name="connsiteY18" fmla="*/ 962398 h 3227443"/>
              <a:gd name="connsiteX19" fmla="*/ 2356199 w 2919244"/>
              <a:gd name="connsiteY19" fmla="*/ 768874 h 3227443"/>
              <a:gd name="connsiteX20" fmla="*/ 2460219 w 2919244"/>
              <a:gd name="connsiteY20" fmla="*/ 764036 h 3227443"/>
              <a:gd name="connsiteX21" fmla="*/ 2896514 w 2919244"/>
              <a:gd name="connsiteY21" fmla="*/ 554181 h 3227443"/>
              <a:gd name="connsiteX22" fmla="*/ 2854951 w 2919244"/>
              <a:gd name="connsiteY22" fmla="*/ 484909 h 3227443"/>
              <a:gd name="connsiteX23" fmla="*/ 2744114 w 2919244"/>
              <a:gd name="connsiteY23" fmla="*/ 235527 h 3227443"/>
              <a:gd name="connsiteX24" fmla="*/ 2702551 w 2919244"/>
              <a:gd name="connsiteY24" fmla="*/ 166254 h 3227443"/>
              <a:gd name="connsiteX25" fmla="*/ 2176078 w 2919244"/>
              <a:gd name="connsiteY25" fmla="*/ 152400 h 3227443"/>
              <a:gd name="connsiteX26" fmla="*/ 1802005 w 2919244"/>
              <a:gd name="connsiteY26" fmla="*/ 83127 h 3227443"/>
              <a:gd name="connsiteX27" fmla="*/ 707496 w 2919244"/>
              <a:gd name="connsiteY27" fmla="*/ 27709 h 3227443"/>
              <a:gd name="connsiteX28" fmla="*/ 250296 w 2919244"/>
              <a:gd name="connsiteY28" fmla="*/ 0 h 3227443"/>
              <a:gd name="connsiteX29" fmla="*/ 167169 w 2919244"/>
              <a:gd name="connsiteY29" fmla="*/ 13854 h 3227443"/>
              <a:gd name="connsiteX30" fmla="*/ 125605 w 2919244"/>
              <a:gd name="connsiteY30" fmla="*/ 69272 h 3227443"/>
              <a:gd name="connsiteX31" fmla="*/ 70187 w 2919244"/>
              <a:gd name="connsiteY31" fmla="*/ 110836 h 3227443"/>
              <a:gd name="connsiteX32" fmla="*/ 28623 w 2919244"/>
              <a:gd name="connsiteY32" fmla="*/ 166254 h 3227443"/>
              <a:gd name="connsiteX33" fmla="*/ 914 w 2919244"/>
              <a:gd name="connsiteY33" fmla="*/ 221672 h 3227443"/>
              <a:gd name="connsiteX34" fmla="*/ 62872 w 2919244"/>
              <a:gd name="connsiteY34" fmla="*/ 462300 h 3227443"/>
              <a:gd name="connsiteX35" fmla="*/ 70187 w 2919244"/>
              <a:gd name="connsiteY35" fmla="*/ 443345 h 3227443"/>
              <a:gd name="connsiteX0" fmla="*/ 70187 w 2919244"/>
              <a:gd name="connsiteY0" fmla="*/ 443345 h 3227443"/>
              <a:gd name="connsiteX1" fmla="*/ 181023 w 2919244"/>
              <a:gd name="connsiteY1" fmla="*/ 1330036 h 3227443"/>
              <a:gd name="connsiteX2" fmla="*/ 236442 w 2919244"/>
              <a:gd name="connsiteY2" fmla="*/ 2410690 h 3227443"/>
              <a:gd name="connsiteX3" fmla="*/ 642989 w 2919244"/>
              <a:gd name="connsiteY3" fmla="*/ 3140216 h 3227443"/>
              <a:gd name="connsiteX4" fmla="*/ 2560300 w 2919244"/>
              <a:gd name="connsiteY4" fmla="*/ 3227443 h 3227443"/>
              <a:gd name="connsiteX5" fmla="*/ 2592164 w 2919244"/>
              <a:gd name="connsiteY5" fmla="*/ 3123486 h 3227443"/>
              <a:gd name="connsiteX6" fmla="*/ 2593045 w 2919244"/>
              <a:gd name="connsiteY6" fmla="*/ 2860907 h 3227443"/>
              <a:gd name="connsiteX7" fmla="*/ 2528427 w 2919244"/>
              <a:gd name="connsiteY7" fmla="*/ 2567746 h 3227443"/>
              <a:gd name="connsiteX8" fmla="*/ 2354611 w 2919244"/>
              <a:gd name="connsiteY8" fmla="*/ 2341757 h 3227443"/>
              <a:gd name="connsiteX9" fmla="*/ 2127840 w 2919244"/>
              <a:gd name="connsiteY9" fmla="*/ 2158877 h 3227443"/>
              <a:gd name="connsiteX10" fmla="*/ 2054688 w 2919244"/>
              <a:gd name="connsiteY10" fmla="*/ 1902845 h 3227443"/>
              <a:gd name="connsiteX11" fmla="*/ 1901068 w 2919244"/>
              <a:gd name="connsiteY11" fmla="*/ 1756541 h 3227443"/>
              <a:gd name="connsiteX12" fmla="*/ 1813285 w 2919244"/>
              <a:gd name="connsiteY12" fmla="*/ 1588292 h 3227443"/>
              <a:gd name="connsiteX13" fmla="*/ 1835231 w 2919244"/>
              <a:gd name="connsiteY13" fmla="*/ 1485879 h 3227443"/>
              <a:gd name="connsiteX14" fmla="*/ 1901068 w 2919244"/>
              <a:gd name="connsiteY14" fmla="*/ 1420042 h 3227443"/>
              <a:gd name="connsiteX15" fmla="*/ 2045900 w 2919244"/>
              <a:gd name="connsiteY15" fmla="*/ 1312500 h 3227443"/>
              <a:gd name="connsiteX16" fmla="*/ 2117215 w 2919244"/>
              <a:gd name="connsiteY16" fmla="*/ 1210385 h 3227443"/>
              <a:gd name="connsiteX17" fmla="*/ 2189285 w 2919244"/>
              <a:gd name="connsiteY17" fmla="*/ 1018036 h 3227443"/>
              <a:gd name="connsiteX18" fmla="*/ 2286047 w 2919244"/>
              <a:gd name="connsiteY18" fmla="*/ 962398 h 3227443"/>
              <a:gd name="connsiteX19" fmla="*/ 2356199 w 2919244"/>
              <a:gd name="connsiteY19" fmla="*/ 768874 h 3227443"/>
              <a:gd name="connsiteX20" fmla="*/ 2460219 w 2919244"/>
              <a:gd name="connsiteY20" fmla="*/ 764036 h 3227443"/>
              <a:gd name="connsiteX21" fmla="*/ 2896514 w 2919244"/>
              <a:gd name="connsiteY21" fmla="*/ 554181 h 3227443"/>
              <a:gd name="connsiteX22" fmla="*/ 2854951 w 2919244"/>
              <a:gd name="connsiteY22" fmla="*/ 484909 h 3227443"/>
              <a:gd name="connsiteX23" fmla="*/ 2744114 w 2919244"/>
              <a:gd name="connsiteY23" fmla="*/ 235527 h 3227443"/>
              <a:gd name="connsiteX24" fmla="*/ 2702551 w 2919244"/>
              <a:gd name="connsiteY24" fmla="*/ 166254 h 3227443"/>
              <a:gd name="connsiteX25" fmla="*/ 2176078 w 2919244"/>
              <a:gd name="connsiteY25" fmla="*/ 152400 h 3227443"/>
              <a:gd name="connsiteX26" fmla="*/ 1802005 w 2919244"/>
              <a:gd name="connsiteY26" fmla="*/ 83127 h 3227443"/>
              <a:gd name="connsiteX27" fmla="*/ 707496 w 2919244"/>
              <a:gd name="connsiteY27" fmla="*/ 27709 h 3227443"/>
              <a:gd name="connsiteX28" fmla="*/ 250296 w 2919244"/>
              <a:gd name="connsiteY28" fmla="*/ 0 h 3227443"/>
              <a:gd name="connsiteX29" fmla="*/ 167169 w 2919244"/>
              <a:gd name="connsiteY29" fmla="*/ 13854 h 3227443"/>
              <a:gd name="connsiteX30" fmla="*/ 125605 w 2919244"/>
              <a:gd name="connsiteY30" fmla="*/ 69272 h 3227443"/>
              <a:gd name="connsiteX31" fmla="*/ 70187 w 2919244"/>
              <a:gd name="connsiteY31" fmla="*/ 110836 h 3227443"/>
              <a:gd name="connsiteX32" fmla="*/ 28623 w 2919244"/>
              <a:gd name="connsiteY32" fmla="*/ 166254 h 3227443"/>
              <a:gd name="connsiteX33" fmla="*/ 914 w 2919244"/>
              <a:gd name="connsiteY33" fmla="*/ 221672 h 3227443"/>
              <a:gd name="connsiteX34" fmla="*/ 62872 w 2919244"/>
              <a:gd name="connsiteY34" fmla="*/ 462300 h 3227443"/>
              <a:gd name="connsiteX35" fmla="*/ 70187 w 2919244"/>
              <a:gd name="connsiteY35" fmla="*/ 443345 h 3227443"/>
              <a:gd name="connsiteX0" fmla="*/ 70187 w 2919244"/>
              <a:gd name="connsiteY0" fmla="*/ 443345 h 3227443"/>
              <a:gd name="connsiteX1" fmla="*/ 181023 w 2919244"/>
              <a:gd name="connsiteY1" fmla="*/ 1330036 h 3227443"/>
              <a:gd name="connsiteX2" fmla="*/ 236442 w 2919244"/>
              <a:gd name="connsiteY2" fmla="*/ 2410690 h 3227443"/>
              <a:gd name="connsiteX3" fmla="*/ 642989 w 2919244"/>
              <a:gd name="connsiteY3" fmla="*/ 3140216 h 3227443"/>
              <a:gd name="connsiteX4" fmla="*/ 2560300 w 2919244"/>
              <a:gd name="connsiteY4" fmla="*/ 3227443 h 3227443"/>
              <a:gd name="connsiteX5" fmla="*/ 2592164 w 2919244"/>
              <a:gd name="connsiteY5" fmla="*/ 3123486 h 3227443"/>
              <a:gd name="connsiteX6" fmla="*/ 2593045 w 2919244"/>
              <a:gd name="connsiteY6" fmla="*/ 2860907 h 3227443"/>
              <a:gd name="connsiteX7" fmla="*/ 2528427 w 2919244"/>
              <a:gd name="connsiteY7" fmla="*/ 2567746 h 3227443"/>
              <a:gd name="connsiteX8" fmla="*/ 2354611 w 2919244"/>
              <a:gd name="connsiteY8" fmla="*/ 2341757 h 3227443"/>
              <a:gd name="connsiteX9" fmla="*/ 2127840 w 2919244"/>
              <a:gd name="connsiteY9" fmla="*/ 2158877 h 3227443"/>
              <a:gd name="connsiteX10" fmla="*/ 2054688 w 2919244"/>
              <a:gd name="connsiteY10" fmla="*/ 1902845 h 3227443"/>
              <a:gd name="connsiteX11" fmla="*/ 1901068 w 2919244"/>
              <a:gd name="connsiteY11" fmla="*/ 1756541 h 3227443"/>
              <a:gd name="connsiteX12" fmla="*/ 1813285 w 2919244"/>
              <a:gd name="connsiteY12" fmla="*/ 1588292 h 3227443"/>
              <a:gd name="connsiteX13" fmla="*/ 1835231 w 2919244"/>
              <a:gd name="connsiteY13" fmla="*/ 1485879 h 3227443"/>
              <a:gd name="connsiteX14" fmla="*/ 1901068 w 2919244"/>
              <a:gd name="connsiteY14" fmla="*/ 1420042 h 3227443"/>
              <a:gd name="connsiteX15" fmla="*/ 2045900 w 2919244"/>
              <a:gd name="connsiteY15" fmla="*/ 1312500 h 3227443"/>
              <a:gd name="connsiteX16" fmla="*/ 2117215 w 2919244"/>
              <a:gd name="connsiteY16" fmla="*/ 1210385 h 3227443"/>
              <a:gd name="connsiteX17" fmla="*/ 2189285 w 2919244"/>
              <a:gd name="connsiteY17" fmla="*/ 1018036 h 3227443"/>
              <a:gd name="connsiteX18" fmla="*/ 2286047 w 2919244"/>
              <a:gd name="connsiteY18" fmla="*/ 962398 h 3227443"/>
              <a:gd name="connsiteX19" fmla="*/ 2356199 w 2919244"/>
              <a:gd name="connsiteY19" fmla="*/ 768874 h 3227443"/>
              <a:gd name="connsiteX20" fmla="*/ 2460219 w 2919244"/>
              <a:gd name="connsiteY20" fmla="*/ 764036 h 3227443"/>
              <a:gd name="connsiteX21" fmla="*/ 2896514 w 2919244"/>
              <a:gd name="connsiteY21" fmla="*/ 554181 h 3227443"/>
              <a:gd name="connsiteX22" fmla="*/ 2854951 w 2919244"/>
              <a:gd name="connsiteY22" fmla="*/ 484909 h 3227443"/>
              <a:gd name="connsiteX23" fmla="*/ 2744114 w 2919244"/>
              <a:gd name="connsiteY23" fmla="*/ 235527 h 3227443"/>
              <a:gd name="connsiteX24" fmla="*/ 2702551 w 2919244"/>
              <a:gd name="connsiteY24" fmla="*/ 166254 h 3227443"/>
              <a:gd name="connsiteX25" fmla="*/ 2176078 w 2919244"/>
              <a:gd name="connsiteY25" fmla="*/ 152400 h 3227443"/>
              <a:gd name="connsiteX26" fmla="*/ 1802005 w 2919244"/>
              <a:gd name="connsiteY26" fmla="*/ 83127 h 3227443"/>
              <a:gd name="connsiteX27" fmla="*/ 707496 w 2919244"/>
              <a:gd name="connsiteY27" fmla="*/ 27709 h 3227443"/>
              <a:gd name="connsiteX28" fmla="*/ 250296 w 2919244"/>
              <a:gd name="connsiteY28" fmla="*/ 0 h 3227443"/>
              <a:gd name="connsiteX29" fmla="*/ 167169 w 2919244"/>
              <a:gd name="connsiteY29" fmla="*/ 13854 h 3227443"/>
              <a:gd name="connsiteX30" fmla="*/ 125605 w 2919244"/>
              <a:gd name="connsiteY30" fmla="*/ 69272 h 3227443"/>
              <a:gd name="connsiteX31" fmla="*/ 70187 w 2919244"/>
              <a:gd name="connsiteY31" fmla="*/ 110836 h 3227443"/>
              <a:gd name="connsiteX32" fmla="*/ 28623 w 2919244"/>
              <a:gd name="connsiteY32" fmla="*/ 166254 h 3227443"/>
              <a:gd name="connsiteX33" fmla="*/ 914 w 2919244"/>
              <a:gd name="connsiteY33" fmla="*/ 221672 h 3227443"/>
              <a:gd name="connsiteX34" fmla="*/ 62872 w 2919244"/>
              <a:gd name="connsiteY34" fmla="*/ 462300 h 3227443"/>
              <a:gd name="connsiteX35" fmla="*/ 70187 w 2919244"/>
              <a:gd name="connsiteY35" fmla="*/ 443345 h 3227443"/>
              <a:gd name="connsiteX0" fmla="*/ 70187 w 2919244"/>
              <a:gd name="connsiteY0" fmla="*/ 443345 h 3227443"/>
              <a:gd name="connsiteX1" fmla="*/ 181023 w 2919244"/>
              <a:gd name="connsiteY1" fmla="*/ 1330036 h 3227443"/>
              <a:gd name="connsiteX2" fmla="*/ 236442 w 2919244"/>
              <a:gd name="connsiteY2" fmla="*/ 2410690 h 3227443"/>
              <a:gd name="connsiteX3" fmla="*/ 642989 w 2919244"/>
              <a:gd name="connsiteY3" fmla="*/ 3140216 h 3227443"/>
              <a:gd name="connsiteX4" fmla="*/ 2560300 w 2919244"/>
              <a:gd name="connsiteY4" fmla="*/ 3227443 h 3227443"/>
              <a:gd name="connsiteX5" fmla="*/ 2592164 w 2919244"/>
              <a:gd name="connsiteY5" fmla="*/ 3123486 h 3227443"/>
              <a:gd name="connsiteX6" fmla="*/ 2593045 w 2919244"/>
              <a:gd name="connsiteY6" fmla="*/ 2860907 h 3227443"/>
              <a:gd name="connsiteX7" fmla="*/ 2528427 w 2919244"/>
              <a:gd name="connsiteY7" fmla="*/ 2567746 h 3227443"/>
              <a:gd name="connsiteX8" fmla="*/ 2354611 w 2919244"/>
              <a:gd name="connsiteY8" fmla="*/ 2341757 h 3227443"/>
              <a:gd name="connsiteX9" fmla="*/ 2127840 w 2919244"/>
              <a:gd name="connsiteY9" fmla="*/ 2158877 h 3227443"/>
              <a:gd name="connsiteX10" fmla="*/ 2054688 w 2919244"/>
              <a:gd name="connsiteY10" fmla="*/ 1902845 h 3227443"/>
              <a:gd name="connsiteX11" fmla="*/ 1901068 w 2919244"/>
              <a:gd name="connsiteY11" fmla="*/ 1756541 h 3227443"/>
              <a:gd name="connsiteX12" fmla="*/ 1813285 w 2919244"/>
              <a:gd name="connsiteY12" fmla="*/ 1588292 h 3227443"/>
              <a:gd name="connsiteX13" fmla="*/ 1835231 w 2919244"/>
              <a:gd name="connsiteY13" fmla="*/ 1485879 h 3227443"/>
              <a:gd name="connsiteX14" fmla="*/ 1901068 w 2919244"/>
              <a:gd name="connsiteY14" fmla="*/ 1420042 h 3227443"/>
              <a:gd name="connsiteX15" fmla="*/ 2045900 w 2919244"/>
              <a:gd name="connsiteY15" fmla="*/ 1312500 h 3227443"/>
              <a:gd name="connsiteX16" fmla="*/ 2117215 w 2919244"/>
              <a:gd name="connsiteY16" fmla="*/ 1210385 h 3227443"/>
              <a:gd name="connsiteX17" fmla="*/ 2189285 w 2919244"/>
              <a:gd name="connsiteY17" fmla="*/ 1018036 h 3227443"/>
              <a:gd name="connsiteX18" fmla="*/ 2286047 w 2919244"/>
              <a:gd name="connsiteY18" fmla="*/ 962398 h 3227443"/>
              <a:gd name="connsiteX19" fmla="*/ 2356199 w 2919244"/>
              <a:gd name="connsiteY19" fmla="*/ 768874 h 3227443"/>
              <a:gd name="connsiteX20" fmla="*/ 2460219 w 2919244"/>
              <a:gd name="connsiteY20" fmla="*/ 764036 h 3227443"/>
              <a:gd name="connsiteX21" fmla="*/ 2896514 w 2919244"/>
              <a:gd name="connsiteY21" fmla="*/ 554181 h 3227443"/>
              <a:gd name="connsiteX22" fmla="*/ 2854951 w 2919244"/>
              <a:gd name="connsiteY22" fmla="*/ 484909 h 3227443"/>
              <a:gd name="connsiteX23" fmla="*/ 2744114 w 2919244"/>
              <a:gd name="connsiteY23" fmla="*/ 235527 h 3227443"/>
              <a:gd name="connsiteX24" fmla="*/ 2702551 w 2919244"/>
              <a:gd name="connsiteY24" fmla="*/ 166254 h 3227443"/>
              <a:gd name="connsiteX25" fmla="*/ 2176078 w 2919244"/>
              <a:gd name="connsiteY25" fmla="*/ 152400 h 3227443"/>
              <a:gd name="connsiteX26" fmla="*/ 1802005 w 2919244"/>
              <a:gd name="connsiteY26" fmla="*/ 83127 h 3227443"/>
              <a:gd name="connsiteX27" fmla="*/ 707496 w 2919244"/>
              <a:gd name="connsiteY27" fmla="*/ 27709 h 3227443"/>
              <a:gd name="connsiteX28" fmla="*/ 250296 w 2919244"/>
              <a:gd name="connsiteY28" fmla="*/ 0 h 3227443"/>
              <a:gd name="connsiteX29" fmla="*/ 167169 w 2919244"/>
              <a:gd name="connsiteY29" fmla="*/ 13854 h 3227443"/>
              <a:gd name="connsiteX30" fmla="*/ 125605 w 2919244"/>
              <a:gd name="connsiteY30" fmla="*/ 69272 h 3227443"/>
              <a:gd name="connsiteX31" fmla="*/ 70187 w 2919244"/>
              <a:gd name="connsiteY31" fmla="*/ 110836 h 3227443"/>
              <a:gd name="connsiteX32" fmla="*/ 28623 w 2919244"/>
              <a:gd name="connsiteY32" fmla="*/ 166254 h 3227443"/>
              <a:gd name="connsiteX33" fmla="*/ 914 w 2919244"/>
              <a:gd name="connsiteY33" fmla="*/ 221672 h 3227443"/>
              <a:gd name="connsiteX34" fmla="*/ 62872 w 2919244"/>
              <a:gd name="connsiteY34" fmla="*/ 462300 h 3227443"/>
              <a:gd name="connsiteX35" fmla="*/ 70187 w 2919244"/>
              <a:gd name="connsiteY35" fmla="*/ 443345 h 3227443"/>
              <a:gd name="connsiteX0" fmla="*/ 70187 w 2919244"/>
              <a:gd name="connsiteY0" fmla="*/ 443345 h 3227443"/>
              <a:gd name="connsiteX1" fmla="*/ 181023 w 2919244"/>
              <a:gd name="connsiteY1" fmla="*/ 1330036 h 3227443"/>
              <a:gd name="connsiteX2" fmla="*/ 236442 w 2919244"/>
              <a:gd name="connsiteY2" fmla="*/ 2410690 h 3227443"/>
              <a:gd name="connsiteX3" fmla="*/ 642989 w 2919244"/>
              <a:gd name="connsiteY3" fmla="*/ 3140216 h 3227443"/>
              <a:gd name="connsiteX4" fmla="*/ 2560300 w 2919244"/>
              <a:gd name="connsiteY4" fmla="*/ 3227443 h 3227443"/>
              <a:gd name="connsiteX5" fmla="*/ 2592164 w 2919244"/>
              <a:gd name="connsiteY5" fmla="*/ 3123486 h 3227443"/>
              <a:gd name="connsiteX6" fmla="*/ 2593045 w 2919244"/>
              <a:gd name="connsiteY6" fmla="*/ 2860907 h 3227443"/>
              <a:gd name="connsiteX7" fmla="*/ 2528427 w 2919244"/>
              <a:gd name="connsiteY7" fmla="*/ 2567746 h 3227443"/>
              <a:gd name="connsiteX8" fmla="*/ 2354611 w 2919244"/>
              <a:gd name="connsiteY8" fmla="*/ 2341757 h 3227443"/>
              <a:gd name="connsiteX9" fmla="*/ 2127840 w 2919244"/>
              <a:gd name="connsiteY9" fmla="*/ 2158877 h 3227443"/>
              <a:gd name="connsiteX10" fmla="*/ 2054688 w 2919244"/>
              <a:gd name="connsiteY10" fmla="*/ 1902845 h 3227443"/>
              <a:gd name="connsiteX11" fmla="*/ 1901068 w 2919244"/>
              <a:gd name="connsiteY11" fmla="*/ 1756541 h 3227443"/>
              <a:gd name="connsiteX12" fmla="*/ 1813285 w 2919244"/>
              <a:gd name="connsiteY12" fmla="*/ 1588292 h 3227443"/>
              <a:gd name="connsiteX13" fmla="*/ 1835231 w 2919244"/>
              <a:gd name="connsiteY13" fmla="*/ 1485879 h 3227443"/>
              <a:gd name="connsiteX14" fmla="*/ 1901068 w 2919244"/>
              <a:gd name="connsiteY14" fmla="*/ 1420042 h 3227443"/>
              <a:gd name="connsiteX15" fmla="*/ 2045900 w 2919244"/>
              <a:gd name="connsiteY15" fmla="*/ 1312500 h 3227443"/>
              <a:gd name="connsiteX16" fmla="*/ 2117215 w 2919244"/>
              <a:gd name="connsiteY16" fmla="*/ 1210385 h 3227443"/>
              <a:gd name="connsiteX17" fmla="*/ 2189285 w 2919244"/>
              <a:gd name="connsiteY17" fmla="*/ 1018036 h 3227443"/>
              <a:gd name="connsiteX18" fmla="*/ 2286047 w 2919244"/>
              <a:gd name="connsiteY18" fmla="*/ 962398 h 3227443"/>
              <a:gd name="connsiteX19" fmla="*/ 2356199 w 2919244"/>
              <a:gd name="connsiteY19" fmla="*/ 768874 h 3227443"/>
              <a:gd name="connsiteX20" fmla="*/ 2460219 w 2919244"/>
              <a:gd name="connsiteY20" fmla="*/ 764036 h 3227443"/>
              <a:gd name="connsiteX21" fmla="*/ 2896514 w 2919244"/>
              <a:gd name="connsiteY21" fmla="*/ 554181 h 3227443"/>
              <a:gd name="connsiteX22" fmla="*/ 2854951 w 2919244"/>
              <a:gd name="connsiteY22" fmla="*/ 484909 h 3227443"/>
              <a:gd name="connsiteX23" fmla="*/ 2744114 w 2919244"/>
              <a:gd name="connsiteY23" fmla="*/ 235527 h 3227443"/>
              <a:gd name="connsiteX24" fmla="*/ 2702551 w 2919244"/>
              <a:gd name="connsiteY24" fmla="*/ 166254 h 3227443"/>
              <a:gd name="connsiteX25" fmla="*/ 2176078 w 2919244"/>
              <a:gd name="connsiteY25" fmla="*/ 152400 h 3227443"/>
              <a:gd name="connsiteX26" fmla="*/ 1802005 w 2919244"/>
              <a:gd name="connsiteY26" fmla="*/ 83127 h 3227443"/>
              <a:gd name="connsiteX27" fmla="*/ 707496 w 2919244"/>
              <a:gd name="connsiteY27" fmla="*/ 27709 h 3227443"/>
              <a:gd name="connsiteX28" fmla="*/ 250296 w 2919244"/>
              <a:gd name="connsiteY28" fmla="*/ 0 h 3227443"/>
              <a:gd name="connsiteX29" fmla="*/ 167169 w 2919244"/>
              <a:gd name="connsiteY29" fmla="*/ 13854 h 3227443"/>
              <a:gd name="connsiteX30" fmla="*/ 125605 w 2919244"/>
              <a:gd name="connsiteY30" fmla="*/ 69272 h 3227443"/>
              <a:gd name="connsiteX31" fmla="*/ 70187 w 2919244"/>
              <a:gd name="connsiteY31" fmla="*/ 110836 h 3227443"/>
              <a:gd name="connsiteX32" fmla="*/ 28623 w 2919244"/>
              <a:gd name="connsiteY32" fmla="*/ 166254 h 3227443"/>
              <a:gd name="connsiteX33" fmla="*/ 914 w 2919244"/>
              <a:gd name="connsiteY33" fmla="*/ 221672 h 3227443"/>
              <a:gd name="connsiteX34" fmla="*/ 62872 w 2919244"/>
              <a:gd name="connsiteY34" fmla="*/ 462300 h 3227443"/>
              <a:gd name="connsiteX35" fmla="*/ 70187 w 2919244"/>
              <a:gd name="connsiteY35" fmla="*/ 443345 h 3227443"/>
              <a:gd name="connsiteX0" fmla="*/ 70187 w 2919244"/>
              <a:gd name="connsiteY0" fmla="*/ 443345 h 3227443"/>
              <a:gd name="connsiteX1" fmla="*/ 181023 w 2919244"/>
              <a:gd name="connsiteY1" fmla="*/ 1330036 h 3227443"/>
              <a:gd name="connsiteX2" fmla="*/ 236442 w 2919244"/>
              <a:gd name="connsiteY2" fmla="*/ 2410690 h 3227443"/>
              <a:gd name="connsiteX3" fmla="*/ 642989 w 2919244"/>
              <a:gd name="connsiteY3" fmla="*/ 3140216 h 3227443"/>
              <a:gd name="connsiteX4" fmla="*/ 2560300 w 2919244"/>
              <a:gd name="connsiteY4" fmla="*/ 3227443 h 3227443"/>
              <a:gd name="connsiteX5" fmla="*/ 2592164 w 2919244"/>
              <a:gd name="connsiteY5" fmla="*/ 3123486 h 3227443"/>
              <a:gd name="connsiteX6" fmla="*/ 2593045 w 2919244"/>
              <a:gd name="connsiteY6" fmla="*/ 2860907 h 3227443"/>
              <a:gd name="connsiteX7" fmla="*/ 2528427 w 2919244"/>
              <a:gd name="connsiteY7" fmla="*/ 2567746 h 3227443"/>
              <a:gd name="connsiteX8" fmla="*/ 2354611 w 2919244"/>
              <a:gd name="connsiteY8" fmla="*/ 2341757 h 3227443"/>
              <a:gd name="connsiteX9" fmla="*/ 2127840 w 2919244"/>
              <a:gd name="connsiteY9" fmla="*/ 2158877 h 3227443"/>
              <a:gd name="connsiteX10" fmla="*/ 2054688 w 2919244"/>
              <a:gd name="connsiteY10" fmla="*/ 1902845 h 3227443"/>
              <a:gd name="connsiteX11" fmla="*/ 1901068 w 2919244"/>
              <a:gd name="connsiteY11" fmla="*/ 1756541 h 3227443"/>
              <a:gd name="connsiteX12" fmla="*/ 1813285 w 2919244"/>
              <a:gd name="connsiteY12" fmla="*/ 1588292 h 3227443"/>
              <a:gd name="connsiteX13" fmla="*/ 1835231 w 2919244"/>
              <a:gd name="connsiteY13" fmla="*/ 1485879 h 3227443"/>
              <a:gd name="connsiteX14" fmla="*/ 1901068 w 2919244"/>
              <a:gd name="connsiteY14" fmla="*/ 1420042 h 3227443"/>
              <a:gd name="connsiteX15" fmla="*/ 2045900 w 2919244"/>
              <a:gd name="connsiteY15" fmla="*/ 1312500 h 3227443"/>
              <a:gd name="connsiteX16" fmla="*/ 2117215 w 2919244"/>
              <a:gd name="connsiteY16" fmla="*/ 1210385 h 3227443"/>
              <a:gd name="connsiteX17" fmla="*/ 2189285 w 2919244"/>
              <a:gd name="connsiteY17" fmla="*/ 1018036 h 3227443"/>
              <a:gd name="connsiteX18" fmla="*/ 2286047 w 2919244"/>
              <a:gd name="connsiteY18" fmla="*/ 962398 h 3227443"/>
              <a:gd name="connsiteX19" fmla="*/ 2356199 w 2919244"/>
              <a:gd name="connsiteY19" fmla="*/ 768874 h 3227443"/>
              <a:gd name="connsiteX20" fmla="*/ 2460219 w 2919244"/>
              <a:gd name="connsiteY20" fmla="*/ 764036 h 3227443"/>
              <a:gd name="connsiteX21" fmla="*/ 2896514 w 2919244"/>
              <a:gd name="connsiteY21" fmla="*/ 554181 h 3227443"/>
              <a:gd name="connsiteX22" fmla="*/ 2854951 w 2919244"/>
              <a:gd name="connsiteY22" fmla="*/ 484909 h 3227443"/>
              <a:gd name="connsiteX23" fmla="*/ 2744114 w 2919244"/>
              <a:gd name="connsiteY23" fmla="*/ 235527 h 3227443"/>
              <a:gd name="connsiteX24" fmla="*/ 2702551 w 2919244"/>
              <a:gd name="connsiteY24" fmla="*/ 166254 h 3227443"/>
              <a:gd name="connsiteX25" fmla="*/ 2176078 w 2919244"/>
              <a:gd name="connsiteY25" fmla="*/ 152400 h 3227443"/>
              <a:gd name="connsiteX26" fmla="*/ 1802005 w 2919244"/>
              <a:gd name="connsiteY26" fmla="*/ 83127 h 3227443"/>
              <a:gd name="connsiteX27" fmla="*/ 707496 w 2919244"/>
              <a:gd name="connsiteY27" fmla="*/ 27709 h 3227443"/>
              <a:gd name="connsiteX28" fmla="*/ 250296 w 2919244"/>
              <a:gd name="connsiteY28" fmla="*/ 0 h 3227443"/>
              <a:gd name="connsiteX29" fmla="*/ 167169 w 2919244"/>
              <a:gd name="connsiteY29" fmla="*/ 13854 h 3227443"/>
              <a:gd name="connsiteX30" fmla="*/ 125605 w 2919244"/>
              <a:gd name="connsiteY30" fmla="*/ 69272 h 3227443"/>
              <a:gd name="connsiteX31" fmla="*/ 70187 w 2919244"/>
              <a:gd name="connsiteY31" fmla="*/ 110836 h 3227443"/>
              <a:gd name="connsiteX32" fmla="*/ 28623 w 2919244"/>
              <a:gd name="connsiteY32" fmla="*/ 166254 h 3227443"/>
              <a:gd name="connsiteX33" fmla="*/ 914 w 2919244"/>
              <a:gd name="connsiteY33" fmla="*/ 221672 h 3227443"/>
              <a:gd name="connsiteX34" fmla="*/ 62872 w 2919244"/>
              <a:gd name="connsiteY34" fmla="*/ 462300 h 3227443"/>
              <a:gd name="connsiteX35" fmla="*/ 70187 w 2919244"/>
              <a:gd name="connsiteY35" fmla="*/ 443345 h 3227443"/>
              <a:gd name="connsiteX0" fmla="*/ 70187 w 2916028"/>
              <a:gd name="connsiteY0" fmla="*/ 443345 h 3227443"/>
              <a:gd name="connsiteX1" fmla="*/ 181023 w 2916028"/>
              <a:gd name="connsiteY1" fmla="*/ 1330036 h 3227443"/>
              <a:gd name="connsiteX2" fmla="*/ 236442 w 2916028"/>
              <a:gd name="connsiteY2" fmla="*/ 2410690 h 3227443"/>
              <a:gd name="connsiteX3" fmla="*/ 642989 w 2916028"/>
              <a:gd name="connsiteY3" fmla="*/ 3140216 h 3227443"/>
              <a:gd name="connsiteX4" fmla="*/ 2560300 w 2916028"/>
              <a:gd name="connsiteY4" fmla="*/ 3227443 h 3227443"/>
              <a:gd name="connsiteX5" fmla="*/ 2592164 w 2916028"/>
              <a:gd name="connsiteY5" fmla="*/ 3123486 h 3227443"/>
              <a:gd name="connsiteX6" fmla="*/ 2593045 w 2916028"/>
              <a:gd name="connsiteY6" fmla="*/ 2860907 h 3227443"/>
              <a:gd name="connsiteX7" fmla="*/ 2528427 w 2916028"/>
              <a:gd name="connsiteY7" fmla="*/ 2567746 h 3227443"/>
              <a:gd name="connsiteX8" fmla="*/ 2354611 w 2916028"/>
              <a:gd name="connsiteY8" fmla="*/ 2341757 h 3227443"/>
              <a:gd name="connsiteX9" fmla="*/ 2127840 w 2916028"/>
              <a:gd name="connsiteY9" fmla="*/ 2158877 h 3227443"/>
              <a:gd name="connsiteX10" fmla="*/ 2054688 w 2916028"/>
              <a:gd name="connsiteY10" fmla="*/ 1902845 h 3227443"/>
              <a:gd name="connsiteX11" fmla="*/ 1901068 w 2916028"/>
              <a:gd name="connsiteY11" fmla="*/ 1756541 h 3227443"/>
              <a:gd name="connsiteX12" fmla="*/ 1813285 w 2916028"/>
              <a:gd name="connsiteY12" fmla="*/ 1588292 h 3227443"/>
              <a:gd name="connsiteX13" fmla="*/ 1835231 w 2916028"/>
              <a:gd name="connsiteY13" fmla="*/ 1485879 h 3227443"/>
              <a:gd name="connsiteX14" fmla="*/ 1901068 w 2916028"/>
              <a:gd name="connsiteY14" fmla="*/ 1420042 h 3227443"/>
              <a:gd name="connsiteX15" fmla="*/ 2045900 w 2916028"/>
              <a:gd name="connsiteY15" fmla="*/ 1312500 h 3227443"/>
              <a:gd name="connsiteX16" fmla="*/ 2117215 w 2916028"/>
              <a:gd name="connsiteY16" fmla="*/ 1210385 h 3227443"/>
              <a:gd name="connsiteX17" fmla="*/ 2189285 w 2916028"/>
              <a:gd name="connsiteY17" fmla="*/ 1018036 h 3227443"/>
              <a:gd name="connsiteX18" fmla="*/ 2286047 w 2916028"/>
              <a:gd name="connsiteY18" fmla="*/ 962398 h 3227443"/>
              <a:gd name="connsiteX19" fmla="*/ 2356199 w 2916028"/>
              <a:gd name="connsiteY19" fmla="*/ 768874 h 3227443"/>
              <a:gd name="connsiteX20" fmla="*/ 2460219 w 2916028"/>
              <a:gd name="connsiteY20" fmla="*/ 764036 h 3227443"/>
              <a:gd name="connsiteX21" fmla="*/ 2506181 w 2916028"/>
              <a:gd name="connsiteY21" fmla="*/ 819674 h 3227443"/>
              <a:gd name="connsiteX22" fmla="*/ 2896514 w 2916028"/>
              <a:gd name="connsiteY22" fmla="*/ 554181 h 3227443"/>
              <a:gd name="connsiteX23" fmla="*/ 2854951 w 2916028"/>
              <a:gd name="connsiteY23" fmla="*/ 484909 h 3227443"/>
              <a:gd name="connsiteX24" fmla="*/ 2744114 w 2916028"/>
              <a:gd name="connsiteY24" fmla="*/ 235527 h 3227443"/>
              <a:gd name="connsiteX25" fmla="*/ 2702551 w 2916028"/>
              <a:gd name="connsiteY25" fmla="*/ 166254 h 3227443"/>
              <a:gd name="connsiteX26" fmla="*/ 2176078 w 2916028"/>
              <a:gd name="connsiteY26" fmla="*/ 152400 h 3227443"/>
              <a:gd name="connsiteX27" fmla="*/ 1802005 w 2916028"/>
              <a:gd name="connsiteY27" fmla="*/ 83127 h 3227443"/>
              <a:gd name="connsiteX28" fmla="*/ 707496 w 2916028"/>
              <a:gd name="connsiteY28" fmla="*/ 27709 h 3227443"/>
              <a:gd name="connsiteX29" fmla="*/ 250296 w 2916028"/>
              <a:gd name="connsiteY29" fmla="*/ 0 h 3227443"/>
              <a:gd name="connsiteX30" fmla="*/ 167169 w 2916028"/>
              <a:gd name="connsiteY30" fmla="*/ 13854 h 3227443"/>
              <a:gd name="connsiteX31" fmla="*/ 125605 w 2916028"/>
              <a:gd name="connsiteY31" fmla="*/ 69272 h 3227443"/>
              <a:gd name="connsiteX32" fmla="*/ 70187 w 2916028"/>
              <a:gd name="connsiteY32" fmla="*/ 110836 h 3227443"/>
              <a:gd name="connsiteX33" fmla="*/ 28623 w 2916028"/>
              <a:gd name="connsiteY33" fmla="*/ 166254 h 3227443"/>
              <a:gd name="connsiteX34" fmla="*/ 914 w 2916028"/>
              <a:gd name="connsiteY34" fmla="*/ 221672 h 3227443"/>
              <a:gd name="connsiteX35" fmla="*/ 62872 w 2916028"/>
              <a:gd name="connsiteY35" fmla="*/ 462300 h 3227443"/>
              <a:gd name="connsiteX36" fmla="*/ 70187 w 2916028"/>
              <a:gd name="connsiteY36" fmla="*/ 443345 h 3227443"/>
              <a:gd name="connsiteX0" fmla="*/ 70187 w 2916028"/>
              <a:gd name="connsiteY0" fmla="*/ 443345 h 3227443"/>
              <a:gd name="connsiteX1" fmla="*/ 181023 w 2916028"/>
              <a:gd name="connsiteY1" fmla="*/ 1330036 h 3227443"/>
              <a:gd name="connsiteX2" fmla="*/ 236442 w 2916028"/>
              <a:gd name="connsiteY2" fmla="*/ 2410690 h 3227443"/>
              <a:gd name="connsiteX3" fmla="*/ 642989 w 2916028"/>
              <a:gd name="connsiteY3" fmla="*/ 3140216 h 3227443"/>
              <a:gd name="connsiteX4" fmla="*/ 2560300 w 2916028"/>
              <a:gd name="connsiteY4" fmla="*/ 3227443 h 3227443"/>
              <a:gd name="connsiteX5" fmla="*/ 2592164 w 2916028"/>
              <a:gd name="connsiteY5" fmla="*/ 3123486 h 3227443"/>
              <a:gd name="connsiteX6" fmla="*/ 2593045 w 2916028"/>
              <a:gd name="connsiteY6" fmla="*/ 2860907 h 3227443"/>
              <a:gd name="connsiteX7" fmla="*/ 2528427 w 2916028"/>
              <a:gd name="connsiteY7" fmla="*/ 2567746 h 3227443"/>
              <a:gd name="connsiteX8" fmla="*/ 2354611 w 2916028"/>
              <a:gd name="connsiteY8" fmla="*/ 2341757 h 3227443"/>
              <a:gd name="connsiteX9" fmla="*/ 2127840 w 2916028"/>
              <a:gd name="connsiteY9" fmla="*/ 2158877 h 3227443"/>
              <a:gd name="connsiteX10" fmla="*/ 2054688 w 2916028"/>
              <a:gd name="connsiteY10" fmla="*/ 1902845 h 3227443"/>
              <a:gd name="connsiteX11" fmla="*/ 1901068 w 2916028"/>
              <a:gd name="connsiteY11" fmla="*/ 1756541 h 3227443"/>
              <a:gd name="connsiteX12" fmla="*/ 1813285 w 2916028"/>
              <a:gd name="connsiteY12" fmla="*/ 1588292 h 3227443"/>
              <a:gd name="connsiteX13" fmla="*/ 1835231 w 2916028"/>
              <a:gd name="connsiteY13" fmla="*/ 1485879 h 3227443"/>
              <a:gd name="connsiteX14" fmla="*/ 1901068 w 2916028"/>
              <a:gd name="connsiteY14" fmla="*/ 1420042 h 3227443"/>
              <a:gd name="connsiteX15" fmla="*/ 2045900 w 2916028"/>
              <a:gd name="connsiteY15" fmla="*/ 1312500 h 3227443"/>
              <a:gd name="connsiteX16" fmla="*/ 2117215 w 2916028"/>
              <a:gd name="connsiteY16" fmla="*/ 1210385 h 3227443"/>
              <a:gd name="connsiteX17" fmla="*/ 2189285 w 2916028"/>
              <a:gd name="connsiteY17" fmla="*/ 1018036 h 3227443"/>
              <a:gd name="connsiteX18" fmla="*/ 2286047 w 2916028"/>
              <a:gd name="connsiteY18" fmla="*/ 962398 h 3227443"/>
              <a:gd name="connsiteX19" fmla="*/ 2356199 w 2916028"/>
              <a:gd name="connsiteY19" fmla="*/ 768874 h 3227443"/>
              <a:gd name="connsiteX20" fmla="*/ 2460219 w 2916028"/>
              <a:gd name="connsiteY20" fmla="*/ 764036 h 3227443"/>
              <a:gd name="connsiteX21" fmla="*/ 2506181 w 2916028"/>
              <a:gd name="connsiteY21" fmla="*/ 819674 h 3227443"/>
              <a:gd name="connsiteX22" fmla="*/ 2896514 w 2916028"/>
              <a:gd name="connsiteY22" fmla="*/ 554181 h 3227443"/>
              <a:gd name="connsiteX23" fmla="*/ 2854951 w 2916028"/>
              <a:gd name="connsiteY23" fmla="*/ 484909 h 3227443"/>
              <a:gd name="connsiteX24" fmla="*/ 2744114 w 2916028"/>
              <a:gd name="connsiteY24" fmla="*/ 235527 h 3227443"/>
              <a:gd name="connsiteX25" fmla="*/ 2702551 w 2916028"/>
              <a:gd name="connsiteY25" fmla="*/ 166254 h 3227443"/>
              <a:gd name="connsiteX26" fmla="*/ 2176078 w 2916028"/>
              <a:gd name="connsiteY26" fmla="*/ 152400 h 3227443"/>
              <a:gd name="connsiteX27" fmla="*/ 1802005 w 2916028"/>
              <a:gd name="connsiteY27" fmla="*/ 83127 h 3227443"/>
              <a:gd name="connsiteX28" fmla="*/ 707496 w 2916028"/>
              <a:gd name="connsiteY28" fmla="*/ 27709 h 3227443"/>
              <a:gd name="connsiteX29" fmla="*/ 250296 w 2916028"/>
              <a:gd name="connsiteY29" fmla="*/ 0 h 3227443"/>
              <a:gd name="connsiteX30" fmla="*/ 167169 w 2916028"/>
              <a:gd name="connsiteY30" fmla="*/ 13854 h 3227443"/>
              <a:gd name="connsiteX31" fmla="*/ 125605 w 2916028"/>
              <a:gd name="connsiteY31" fmla="*/ 69272 h 3227443"/>
              <a:gd name="connsiteX32" fmla="*/ 70187 w 2916028"/>
              <a:gd name="connsiteY32" fmla="*/ 110836 h 3227443"/>
              <a:gd name="connsiteX33" fmla="*/ 28623 w 2916028"/>
              <a:gd name="connsiteY33" fmla="*/ 166254 h 3227443"/>
              <a:gd name="connsiteX34" fmla="*/ 914 w 2916028"/>
              <a:gd name="connsiteY34" fmla="*/ 221672 h 3227443"/>
              <a:gd name="connsiteX35" fmla="*/ 62872 w 2916028"/>
              <a:gd name="connsiteY35" fmla="*/ 462300 h 3227443"/>
              <a:gd name="connsiteX36" fmla="*/ 70187 w 2916028"/>
              <a:gd name="connsiteY36" fmla="*/ 443345 h 3227443"/>
              <a:gd name="connsiteX0" fmla="*/ 70187 w 2915021"/>
              <a:gd name="connsiteY0" fmla="*/ 443345 h 3227443"/>
              <a:gd name="connsiteX1" fmla="*/ 181023 w 2915021"/>
              <a:gd name="connsiteY1" fmla="*/ 1330036 h 3227443"/>
              <a:gd name="connsiteX2" fmla="*/ 236442 w 2915021"/>
              <a:gd name="connsiteY2" fmla="*/ 2410690 h 3227443"/>
              <a:gd name="connsiteX3" fmla="*/ 642989 w 2915021"/>
              <a:gd name="connsiteY3" fmla="*/ 3140216 h 3227443"/>
              <a:gd name="connsiteX4" fmla="*/ 2560300 w 2915021"/>
              <a:gd name="connsiteY4" fmla="*/ 3227443 h 3227443"/>
              <a:gd name="connsiteX5" fmla="*/ 2592164 w 2915021"/>
              <a:gd name="connsiteY5" fmla="*/ 3123486 h 3227443"/>
              <a:gd name="connsiteX6" fmla="*/ 2593045 w 2915021"/>
              <a:gd name="connsiteY6" fmla="*/ 2860907 h 3227443"/>
              <a:gd name="connsiteX7" fmla="*/ 2528427 w 2915021"/>
              <a:gd name="connsiteY7" fmla="*/ 2567746 h 3227443"/>
              <a:gd name="connsiteX8" fmla="*/ 2354611 w 2915021"/>
              <a:gd name="connsiteY8" fmla="*/ 2341757 h 3227443"/>
              <a:gd name="connsiteX9" fmla="*/ 2127840 w 2915021"/>
              <a:gd name="connsiteY9" fmla="*/ 2158877 h 3227443"/>
              <a:gd name="connsiteX10" fmla="*/ 2054688 w 2915021"/>
              <a:gd name="connsiteY10" fmla="*/ 1902845 h 3227443"/>
              <a:gd name="connsiteX11" fmla="*/ 1901068 w 2915021"/>
              <a:gd name="connsiteY11" fmla="*/ 1756541 h 3227443"/>
              <a:gd name="connsiteX12" fmla="*/ 1813285 w 2915021"/>
              <a:gd name="connsiteY12" fmla="*/ 1588292 h 3227443"/>
              <a:gd name="connsiteX13" fmla="*/ 1835231 w 2915021"/>
              <a:gd name="connsiteY13" fmla="*/ 1485879 h 3227443"/>
              <a:gd name="connsiteX14" fmla="*/ 1901068 w 2915021"/>
              <a:gd name="connsiteY14" fmla="*/ 1420042 h 3227443"/>
              <a:gd name="connsiteX15" fmla="*/ 2045900 w 2915021"/>
              <a:gd name="connsiteY15" fmla="*/ 1312500 h 3227443"/>
              <a:gd name="connsiteX16" fmla="*/ 2117215 w 2915021"/>
              <a:gd name="connsiteY16" fmla="*/ 1210385 h 3227443"/>
              <a:gd name="connsiteX17" fmla="*/ 2189285 w 2915021"/>
              <a:gd name="connsiteY17" fmla="*/ 1018036 h 3227443"/>
              <a:gd name="connsiteX18" fmla="*/ 2286047 w 2915021"/>
              <a:gd name="connsiteY18" fmla="*/ 962398 h 3227443"/>
              <a:gd name="connsiteX19" fmla="*/ 2356199 w 2915021"/>
              <a:gd name="connsiteY19" fmla="*/ 768874 h 3227443"/>
              <a:gd name="connsiteX20" fmla="*/ 2460219 w 2915021"/>
              <a:gd name="connsiteY20" fmla="*/ 764036 h 3227443"/>
              <a:gd name="connsiteX21" fmla="*/ 2506181 w 2915021"/>
              <a:gd name="connsiteY21" fmla="*/ 819674 h 3227443"/>
              <a:gd name="connsiteX22" fmla="*/ 2520695 w 2915021"/>
              <a:gd name="connsiteY22" fmla="*/ 785808 h 3227443"/>
              <a:gd name="connsiteX23" fmla="*/ 2896514 w 2915021"/>
              <a:gd name="connsiteY23" fmla="*/ 554181 h 3227443"/>
              <a:gd name="connsiteX24" fmla="*/ 2854951 w 2915021"/>
              <a:gd name="connsiteY24" fmla="*/ 484909 h 3227443"/>
              <a:gd name="connsiteX25" fmla="*/ 2744114 w 2915021"/>
              <a:gd name="connsiteY25" fmla="*/ 235527 h 3227443"/>
              <a:gd name="connsiteX26" fmla="*/ 2702551 w 2915021"/>
              <a:gd name="connsiteY26" fmla="*/ 166254 h 3227443"/>
              <a:gd name="connsiteX27" fmla="*/ 2176078 w 2915021"/>
              <a:gd name="connsiteY27" fmla="*/ 152400 h 3227443"/>
              <a:gd name="connsiteX28" fmla="*/ 1802005 w 2915021"/>
              <a:gd name="connsiteY28" fmla="*/ 83127 h 3227443"/>
              <a:gd name="connsiteX29" fmla="*/ 707496 w 2915021"/>
              <a:gd name="connsiteY29" fmla="*/ 27709 h 3227443"/>
              <a:gd name="connsiteX30" fmla="*/ 250296 w 2915021"/>
              <a:gd name="connsiteY30" fmla="*/ 0 h 3227443"/>
              <a:gd name="connsiteX31" fmla="*/ 167169 w 2915021"/>
              <a:gd name="connsiteY31" fmla="*/ 13854 h 3227443"/>
              <a:gd name="connsiteX32" fmla="*/ 125605 w 2915021"/>
              <a:gd name="connsiteY32" fmla="*/ 69272 h 3227443"/>
              <a:gd name="connsiteX33" fmla="*/ 70187 w 2915021"/>
              <a:gd name="connsiteY33" fmla="*/ 110836 h 3227443"/>
              <a:gd name="connsiteX34" fmla="*/ 28623 w 2915021"/>
              <a:gd name="connsiteY34" fmla="*/ 166254 h 3227443"/>
              <a:gd name="connsiteX35" fmla="*/ 914 w 2915021"/>
              <a:gd name="connsiteY35" fmla="*/ 221672 h 3227443"/>
              <a:gd name="connsiteX36" fmla="*/ 62872 w 2915021"/>
              <a:gd name="connsiteY36" fmla="*/ 462300 h 3227443"/>
              <a:gd name="connsiteX37" fmla="*/ 70187 w 2915021"/>
              <a:gd name="connsiteY37" fmla="*/ 443345 h 3227443"/>
              <a:gd name="connsiteX0" fmla="*/ 70187 w 2915021"/>
              <a:gd name="connsiteY0" fmla="*/ 443345 h 3227443"/>
              <a:gd name="connsiteX1" fmla="*/ 181023 w 2915021"/>
              <a:gd name="connsiteY1" fmla="*/ 1330036 h 3227443"/>
              <a:gd name="connsiteX2" fmla="*/ 236442 w 2915021"/>
              <a:gd name="connsiteY2" fmla="*/ 2410690 h 3227443"/>
              <a:gd name="connsiteX3" fmla="*/ 642989 w 2915021"/>
              <a:gd name="connsiteY3" fmla="*/ 3140216 h 3227443"/>
              <a:gd name="connsiteX4" fmla="*/ 2560300 w 2915021"/>
              <a:gd name="connsiteY4" fmla="*/ 3227443 h 3227443"/>
              <a:gd name="connsiteX5" fmla="*/ 2592164 w 2915021"/>
              <a:gd name="connsiteY5" fmla="*/ 3123486 h 3227443"/>
              <a:gd name="connsiteX6" fmla="*/ 2593045 w 2915021"/>
              <a:gd name="connsiteY6" fmla="*/ 2860907 h 3227443"/>
              <a:gd name="connsiteX7" fmla="*/ 2528427 w 2915021"/>
              <a:gd name="connsiteY7" fmla="*/ 2567746 h 3227443"/>
              <a:gd name="connsiteX8" fmla="*/ 2354611 w 2915021"/>
              <a:gd name="connsiteY8" fmla="*/ 2341757 h 3227443"/>
              <a:gd name="connsiteX9" fmla="*/ 2127840 w 2915021"/>
              <a:gd name="connsiteY9" fmla="*/ 2158877 h 3227443"/>
              <a:gd name="connsiteX10" fmla="*/ 2054688 w 2915021"/>
              <a:gd name="connsiteY10" fmla="*/ 1902845 h 3227443"/>
              <a:gd name="connsiteX11" fmla="*/ 1901068 w 2915021"/>
              <a:gd name="connsiteY11" fmla="*/ 1756541 h 3227443"/>
              <a:gd name="connsiteX12" fmla="*/ 1813285 w 2915021"/>
              <a:gd name="connsiteY12" fmla="*/ 1588292 h 3227443"/>
              <a:gd name="connsiteX13" fmla="*/ 1835231 w 2915021"/>
              <a:gd name="connsiteY13" fmla="*/ 1485879 h 3227443"/>
              <a:gd name="connsiteX14" fmla="*/ 1901068 w 2915021"/>
              <a:gd name="connsiteY14" fmla="*/ 1420042 h 3227443"/>
              <a:gd name="connsiteX15" fmla="*/ 2045900 w 2915021"/>
              <a:gd name="connsiteY15" fmla="*/ 1312500 h 3227443"/>
              <a:gd name="connsiteX16" fmla="*/ 2117215 w 2915021"/>
              <a:gd name="connsiteY16" fmla="*/ 1210385 h 3227443"/>
              <a:gd name="connsiteX17" fmla="*/ 2189285 w 2915021"/>
              <a:gd name="connsiteY17" fmla="*/ 1018036 h 3227443"/>
              <a:gd name="connsiteX18" fmla="*/ 2286047 w 2915021"/>
              <a:gd name="connsiteY18" fmla="*/ 962398 h 3227443"/>
              <a:gd name="connsiteX19" fmla="*/ 2356199 w 2915021"/>
              <a:gd name="connsiteY19" fmla="*/ 768874 h 3227443"/>
              <a:gd name="connsiteX20" fmla="*/ 2460219 w 2915021"/>
              <a:gd name="connsiteY20" fmla="*/ 764036 h 3227443"/>
              <a:gd name="connsiteX21" fmla="*/ 2506181 w 2915021"/>
              <a:gd name="connsiteY21" fmla="*/ 819674 h 3227443"/>
              <a:gd name="connsiteX22" fmla="*/ 2520695 w 2915021"/>
              <a:gd name="connsiteY22" fmla="*/ 785808 h 3227443"/>
              <a:gd name="connsiteX23" fmla="*/ 2896514 w 2915021"/>
              <a:gd name="connsiteY23" fmla="*/ 554181 h 3227443"/>
              <a:gd name="connsiteX24" fmla="*/ 2854951 w 2915021"/>
              <a:gd name="connsiteY24" fmla="*/ 484909 h 3227443"/>
              <a:gd name="connsiteX25" fmla="*/ 2744114 w 2915021"/>
              <a:gd name="connsiteY25" fmla="*/ 235527 h 3227443"/>
              <a:gd name="connsiteX26" fmla="*/ 2702551 w 2915021"/>
              <a:gd name="connsiteY26" fmla="*/ 166254 h 3227443"/>
              <a:gd name="connsiteX27" fmla="*/ 2176078 w 2915021"/>
              <a:gd name="connsiteY27" fmla="*/ 152400 h 3227443"/>
              <a:gd name="connsiteX28" fmla="*/ 1802005 w 2915021"/>
              <a:gd name="connsiteY28" fmla="*/ 83127 h 3227443"/>
              <a:gd name="connsiteX29" fmla="*/ 707496 w 2915021"/>
              <a:gd name="connsiteY29" fmla="*/ 27709 h 3227443"/>
              <a:gd name="connsiteX30" fmla="*/ 250296 w 2915021"/>
              <a:gd name="connsiteY30" fmla="*/ 0 h 3227443"/>
              <a:gd name="connsiteX31" fmla="*/ 167169 w 2915021"/>
              <a:gd name="connsiteY31" fmla="*/ 13854 h 3227443"/>
              <a:gd name="connsiteX32" fmla="*/ 125605 w 2915021"/>
              <a:gd name="connsiteY32" fmla="*/ 69272 h 3227443"/>
              <a:gd name="connsiteX33" fmla="*/ 70187 w 2915021"/>
              <a:gd name="connsiteY33" fmla="*/ 110836 h 3227443"/>
              <a:gd name="connsiteX34" fmla="*/ 28623 w 2915021"/>
              <a:gd name="connsiteY34" fmla="*/ 166254 h 3227443"/>
              <a:gd name="connsiteX35" fmla="*/ 914 w 2915021"/>
              <a:gd name="connsiteY35" fmla="*/ 221672 h 3227443"/>
              <a:gd name="connsiteX36" fmla="*/ 62872 w 2915021"/>
              <a:gd name="connsiteY36" fmla="*/ 462300 h 3227443"/>
              <a:gd name="connsiteX37" fmla="*/ 70187 w 2915021"/>
              <a:gd name="connsiteY37" fmla="*/ 443345 h 3227443"/>
              <a:gd name="connsiteX0" fmla="*/ 70187 w 2916534"/>
              <a:gd name="connsiteY0" fmla="*/ 443345 h 3227443"/>
              <a:gd name="connsiteX1" fmla="*/ 181023 w 2916534"/>
              <a:gd name="connsiteY1" fmla="*/ 1330036 h 3227443"/>
              <a:gd name="connsiteX2" fmla="*/ 236442 w 2916534"/>
              <a:gd name="connsiteY2" fmla="*/ 2410690 h 3227443"/>
              <a:gd name="connsiteX3" fmla="*/ 642989 w 2916534"/>
              <a:gd name="connsiteY3" fmla="*/ 3140216 h 3227443"/>
              <a:gd name="connsiteX4" fmla="*/ 2560300 w 2916534"/>
              <a:gd name="connsiteY4" fmla="*/ 3227443 h 3227443"/>
              <a:gd name="connsiteX5" fmla="*/ 2592164 w 2916534"/>
              <a:gd name="connsiteY5" fmla="*/ 3123486 h 3227443"/>
              <a:gd name="connsiteX6" fmla="*/ 2593045 w 2916534"/>
              <a:gd name="connsiteY6" fmla="*/ 2860907 h 3227443"/>
              <a:gd name="connsiteX7" fmla="*/ 2528427 w 2916534"/>
              <a:gd name="connsiteY7" fmla="*/ 2567746 h 3227443"/>
              <a:gd name="connsiteX8" fmla="*/ 2354611 w 2916534"/>
              <a:gd name="connsiteY8" fmla="*/ 2341757 h 3227443"/>
              <a:gd name="connsiteX9" fmla="*/ 2127840 w 2916534"/>
              <a:gd name="connsiteY9" fmla="*/ 2158877 h 3227443"/>
              <a:gd name="connsiteX10" fmla="*/ 2054688 w 2916534"/>
              <a:gd name="connsiteY10" fmla="*/ 1902845 h 3227443"/>
              <a:gd name="connsiteX11" fmla="*/ 1901068 w 2916534"/>
              <a:gd name="connsiteY11" fmla="*/ 1756541 h 3227443"/>
              <a:gd name="connsiteX12" fmla="*/ 1813285 w 2916534"/>
              <a:gd name="connsiteY12" fmla="*/ 1588292 h 3227443"/>
              <a:gd name="connsiteX13" fmla="*/ 1835231 w 2916534"/>
              <a:gd name="connsiteY13" fmla="*/ 1485879 h 3227443"/>
              <a:gd name="connsiteX14" fmla="*/ 1901068 w 2916534"/>
              <a:gd name="connsiteY14" fmla="*/ 1420042 h 3227443"/>
              <a:gd name="connsiteX15" fmla="*/ 2045900 w 2916534"/>
              <a:gd name="connsiteY15" fmla="*/ 1312500 h 3227443"/>
              <a:gd name="connsiteX16" fmla="*/ 2117215 w 2916534"/>
              <a:gd name="connsiteY16" fmla="*/ 1210385 h 3227443"/>
              <a:gd name="connsiteX17" fmla="*/ 2189285 w 2916534"/>
              <a:gd name="connsiteY17" fmla="*/ 1018036 h 3227443"/>
              <a:gd name="connsiteX18" fmla="*/ 2286047 w 2916534"/>
              <a:gd name="connsiteY18" fmla="*/ 962398 h 3227443"/>
              <a:gd name="connsiteX19" fmla="*/ 2356199 w 2916534"/>
              <a:gd name="connsiteY19" fmla="*/ 768874 h 3227443"/>
              <a:gd name="connsiteX20" fmla="*/ 2460219 w 2916534"/>
              <a:gd name="connsiteY20" fmla="*/ 764036 h 3227443"/>
              <a:gd name="connsiteX21" fmla="*/ 2506181 w 2916534"/>
              <a:gd name="connsiteY21" fmla="*/ 819674 h 3227443"/>
              <a:gd name="connsiteX22" fmla="*/ 2520695 w 2916534"/>
              <a:gd name="connsiteY22" fmla="*/ 785808 h 3227443"/>
              <a:gd name="connsiteX23" fmla="*/ 2498925 w 2916534"/>
              <a:gd name="connsiteY23" fmla="*/ 485846 h 3227443"/>
              <a:gd name="connsiteX24" fmla="*/ 2896514 w 2916534"/>
              <a:gd name="connsiteY24" fmla="*/ 554181 h 3227443"/>
              <a:gd name="connsiteX25" fmla="*/ 2854951 w 2916534"/>
              <a:gd name="connsiteY25" fmla="*/ 484909 h 3227443"/>
              <a:gd name="connsiteX26" fmla="*/ 2744114 w 2916534"/>
              <a:gd name="connsiteY26" fmla="*/ 235527 h 3227443"/>
              <a:gd name="connsiteX27" fmla="*/ 2702551 w 2916534"/>
              <a:gd name="connsiteY27" fmla="*/ 166254 h 3227443"/>
              <a:gd name="connsiteX28" fmla="*/ 2176078 w 2916534"/>
              <a:gd name="connsiteY28" fmla="*/ 152400 h 3227443"/>
              <a:gd name="connsiteX29" fmla="*/ 1802005 w 2916534"/>
              <a:gd name="connsiteY29" fmla="*/ 83127 h 3227443"/>
              <a:gd name="connsiteX30" fmla="*/ 707496 w 2916534"/>
              <a:gd name="connsiteY30" fmla="*/ 27709 h 3227443"/>
              <a:gd name="connsiteX31" fmla="*/ 250296 w 2916534"/>
              <a:gd name="connsiteY31" fmla="*/ 0 h 3227443"/>
              <a:gd name="connsiteX32" fmla="*/ 167169 w 2916534"/>
              <a:gd name="connsiteY32" fmla="*/ 13854 h 3227443"/>
              <a:gd name="connsiteX33" fmla="*/ 125605 w 2916534"/>
              <a:gd name="connsiteY33" fmla="*/ 69272 h 3227443"/>
              <a:gd name="connsiteX34" fmla="*/ 70187 w 2916534"/>
              <a:gd name="connsiteY34" fmla="*/ 110836 h 3227443"/>
              <a:gd name="connsiteX35" fmla="*/ 28623 w 2916534"/>
              <a:gd name="connsiteY35" fmla="*/ 166254 h 3227443"/>
              <a:gd name="connsiteX36" fmla="*/ 914 w 2916534"/>
              <a:gd name="connsiteY36" fmla="*/ 221672 h 3227443"/>
              <a:gd name="connsiteX37" fmla="*/ 62872 w 2916534"/>
              <a:gd name="connsiteY37" fmla="*/ 462300 h 3227443"/>
              <a:gd name="connsiteX38" fmla="*/ 70187 w 2916534"/>
              <a:gd name="connsiteY38" fmla="*/ 443345 h 3227443"/>
              <a:gd name="connsiteX0" fmla="*/ 70187 w 2916534"/>
              <a:gd name="connsiteY0" fmla="*/ 443345 h 3227443"/>
              <a:gd name="connsiteX1" fmla="*/ 181023 w 2916534"/>
              <a:gd name="connsiteY1" fmla="*/ 1330036 h 3227443"/>
              <a:gd name="connsiteX2" fmla="*/ 236442 w 2916534"/>
              <a:gd name="connsiteY2" fmla="*/ 2410690 h 3227443"/>
              <a:gd name="connsiteX3" fmla="*/ 642989 w 2916534"/>
              <a:gd name="connsiteY3" fmla="*/ 3140216 h 3227443"/>
              <a:gd name="connsiteX4" fmla="*/ 2560300 w 2916534"/>
              <a:gd name="connsiteY4" fmla="*/ 3227443 h 3227443"/>
              <a:gd name="connsiteX5" fmla="*/ 2592164 w 2916534"/>
              <a:gd name="connsiteY5" fmla="*/ 3123486 h 3227443"/>
              <a:gd name="connsiteX6" fmla="*/ 2593045 w 2916534"/>
              <a:gd name="connsiteY6" fmla="*/ 2860907 h 3227443"/>
              <a:gd name="connsiteX7" fmla="*/ 2528427 w 2916534"/>
              <a:gd name="connsiteY7" fmla="*/ 2567746 h 3227443"/>
              <a:gd name="connsiteX8" fmla="*/ 2354611 w 2916534"/>
              <a:gd name="connsiteY8" fmla="*/ 2341757 h 3227443"/>
              <a:gd name="connsiteX9" fmla="*/ 2127840 w 2916534"/>
              <a:gd name="connsiteY9" fmla="*/ 2158877 h 3227443"/>
              <a:gd name="connsiteX10" fmla="*/ 2054688 w 2916534"/>
              <a:gd name="connsiteY10" fmla="*/ 1902845 h 3227443"/>
              <a:gd name="connsiteX11" fmla="*/ 1901068 w 2916534"/>
              <a:gd name="connsiteY11" fmla="*/ 1756541 h 3227443"/>
              <a:gd name="connsiteX12" fmla="*/ 1813285 w 2916534"/>
              <a:gd name="connsiteY12" fmla="*/ 1588292 h 3227443"/>
              <a:gd name="connsiteX13" fmla="*/ 1835231 w 2916534"/>
              <a:gd name="connsiteY13" fmla="*/ 1485879 h 3227443"/>
              <a:gd name="connsiteX14" fmla="*/ 1901068 w 2916534"/>
              <a:gd name="connsiteY14" fmla="*/ 1420042 h 3227443"/>
              <a:gd name="connsiteX15" fmla="*/ 2045900 w 2916534"/>
              <a:gd name="connsiteY15" fmla="*/ 1312500 h 3227443"/>
              <a:gd name="connsiteX16" fmla="*/ 2117215 w 2916534"/>
              <a:gd name="connsiteY16" fmla="*/ 1210385 h 3227443"/>
              <a:gd name="connsiteX17" fmla="*/ 2189285 w 2916534"/>
              <a:gd name="connsiteY17" fmla="*/ 1018036 h 3227443"/>
              <a:gd name="connsiteX18" fmla="*/ 2286047 w 2916534"/>
              <a:gd name="connsiteY18" fmla="*/ 962398 h 3227443"/>
              <a:gd name="connsiteX19" fmla="*/ 2356199 w 2916534"/>
              <a:gd name="connsiteY19" fmla="*/ 768874 h 3227443"/>
              <a:gd name="connsiteX20" fmla="*/ 2460219 w 2916534"/>
              <a:gd name="connsiteY20" fmla="*/ 764036 h 3227443"/>
              <a:gd name="connsiteX21" fmla="*/ 2506181 w 2916534"/>
              <a:gd name="connsiteY21" fmla="*/ 819674 h 3227443"/>
              <a:gd name="connsiteX22" fmla="*/ 2520695 w 2916534"/>
              <a:gd name="connsiteY22" fmla="*/ 785808 h 3227443"/>
              <a:gd name="connsiteX23" fmla="*/ 2501343 w 2916534"/>
              <a:gd name="connsiteY23" fmla="*/ 667274 h 3227443"/>
              <a:gd name="connsiteX24" fmla="*/ 2498925 w 2916534"/>
              <a:gd name="connsiteY24" fmla="*/ 485846 h 3227443"/>
              <a:gd name="connsiteX25" fmla="*/ 2896514 w 2916534"/>
              <a:gd name="connsiteY25" fmla="*/ 554181 h 3227443"/>
              <a:gd name="connsiteX26" fmla="*/ 2854951 w 2916534"/>
              <a:gd name="connsiteY26" fmla="*/ 484909 h 3227443"/>
              <a:gd name="connsiteX27" fmla="*/ 2744114 w 2916534"/>
              <a:gd name="connsiteY27" fmla="*/ 235527 h 3227443"/>
              <a:gd name="connsiteX28" fmla="*/ 2702551 w 2916534"/>
              <a:gd name="connsiteY28" fmla="*/ 166254 h 3227443"/>
              <a:gd name="connsiteX29" fmla="*/ 2176078 w 2916534"/>
              <a:gd name="connsiteY29" fmla="*/ 152400 h 3227443"/>
              <a:gd name="connsiteX30" fmla="*/ 1802005 w 2916534"/>
              <a:gd name="connsiteY30" fmla="*/ 83127 h 3227443"/>
              <a:gd name="connsiteX31" fmla="*/ 707496 w 2916534"/>
              <a:gd name="connsiteY31" fmla="*/ 27709 h 3227443"/>
              <a:gd name="connsiteX32" fmla="*/ 250296 w 2916534"/>
              <a:gd name="connsiteY32" fmla="*/ 0 h 3227443"/>
              <a:gd name="connsiteX33" fmla="*/ 167169 w 2916534"/>
              <a:gd name="connsiteY33" fmla="*/ 13854 h 3227443"/>
              <a:gd name="connsiteX34" fmla="*/ 125605 w 2916534"/>
              <a:gd name="connsiteY34" fmla="*/ 69272 h 3227443"/>
              <a:gd name="connsiteX35" fmla="*/ 70187 w 2916534"/>
              <a:gd name="connsiteY35" fmla="*/ 110836 h 3227443"/>
              <a:gd name="connsiteX36" fmla="*/ 28623 w 2916534"/>
              <a:gd name="connsiteY36" fmla="*/ 166254 h 3227443"/>
              <a:gd name="connsiteX37" fmla="*/ 914 w 2916534"/>
              <a:gd name="connsiteY37" fmla="*/ 221672 h 3227443"/>
              <a:gd name="connsiteX38" fmla="*/ 62872 w 2916534"/>
              <a:gd name="connsiteY38" fmla="*/ 462300 h 3227443"/>
              <a:gd name="connsiteX39" fmla="*/ 70187 w 2916534"/>
              <a:gd name="connsiteY39" fmla="*/ 443345 h 3227443"/>
              <a:gd name="connsiteX0" fmla="*/ 70187 w 2916534"/>
              <a:gd name="connsiteY0" fmla="*/ 443345 h 3227443"/>
              <a:gd name="connsiteX1" fmla="*/ 181023 w 2916534"/>
              <a:gd name="connsiteY1" fmla="*/ 1330036 h 3227443"/>
              <a:gd name="connsiteX2" fmla="*/ 236442 w 2916534"/>
              <a:gd name="connsiteY2" fmla="*/ 2410690 h 3227443"/>
              <a:gd name="connsiteX3" fmla="*/ 642989 w 2916534"/>
              <a:gd name="connsiteY3" fmla="*/ 3140216 h 3227443"/>
              <a:gd name="connsiteX4" fmla="*/ 2560300 w 2916534"/>
              <a:gd name="connsiteY4" fmla="*/ 3227443 h 3227443"/>
              <a:gd name="connsiteX5" fmla="*/ 2592164 w 2916534"/>
              <a:gd name="connsiteY5" fmla="*/ 3123486 h 3227443"/>
              <a:gd name="connsiteX6" fmla="*/ 2593045 w 2916534"/>
              <a:gd name="connsiteY6" fmla="*/ 2860907 h 3227443"/>
              <a:gd name="connsiteX7" fmla="*/ 2528427 w 2916534"/>
              <a:gd name="connsiteY7" fmla="*/ 2567746 h 3227443"/>
              <a:gd name="connsiteX8" fmla="*/ 2354611 w 2916534"/>
              <a:gd name="connsiteY8" fmla="*/ 2341757 h 3227443"/>
              <a:gd name="connsiteX9" fmla="*/ 2127840 w 2916534"/>
              <a:gd name="connsiteY9" fmla="*/ 2158877 h 3227443"/>
              <a:gd name="connsiteX10" fmla="*/ 2054688 w 2916534"/>
              <a:gd name="connsiteY10" fmla="*/ 1902845 h 3227443"/>
              <a:gd name="connsiteX11" fmla="*/ 1901068 w 2916534"/>
              <a:gd name="connsiteY11" fmla="*/ 1756541 h 3227443"/>
              <a:gd name="connsiteX12" fmla="*/ 1813285 w 2916534"/>
              <a:gd name="connsiteY12" fmla="*/ 1588292 h 3227443"/>
              <a:gd name="connsiteX13" fmla="*/ 1835231 w 2916534"/>
              <a:gd name="connsiteY13" fmla="*/ 1485879 h 3227443"/>
              <a:gd name="connsiteX14" fmla="*/ 1901068 w 2916534"/>
              <a:gd name="connsiteY14" fmla="*/ 1420042 h 3227443"/>
              <a:gd name="connsiteX15" fmla="*/ 2045900 w 2916534"/>
              <a:gd name="connsiteY15" fmla="*/ 1312500 h 3227443"/>
              <a:gd name="connsiteX16" fmla="*/ 2117215 w 2916534"/>
              <a:gd name="connsiteY16" fmla="*/ 1210385 h 3227443"/>
              <a:gd name="connsiteX17" fmla="*/ 2189285 w 2916534"/>
              <a:gd name="connsiteY17" fmla="*/ 1018036 h 3227443"/>
              <a:gd name="connsiteX18" fmla="*/ 2286047 w 2916534"/>
              <a:gd name="connsiteY18" fmla="*/ 962398 h 3227443"/>
              <a:gd name="connsiteX19" fmla="*/ 2356199 w 2916534"/>
              <a:gd name="connsiteY19" fmla="*/ 768874 h 3227443"/>
              <a:gd name="connsiteX20" fmla="*/ 2460219 w 2916534"/>
              <a:gd name="connsiteY20" fmla="*/ 764036 h 3227443"/>
              <a:gd name="connsiteX21" fmla="*/ 2506181 w 2916534"/>
              <a:gd name="connsiteY21" fmla="*/ 819674 h 3227443"/>
              <a:gd name="connsiteX22" fmla="*/ 2520695 w 2916534"/>
              <a:gd name="connsiteY22" fmla="*/ 785808 h 3227443"/>
              <a:gd name="connsiteX23" fmla="*/ 2501343 w 2916534"/>
              <a:gd name="connsiteY23" fmla="*/ 667274 h 3227443"/>
              <a:gd name="connsiteX24" fmla="*/ 2498925 w 2916534"/>
              <a:gd name="connsiteY24" fmla="*/ 485846 h 3227443"/>
              <a:gd name="connsiteX25" fmla="*/ 2896514 w 2916534"/>
              <a:gd name="connsiteY25" fmla="*/ 554181 h 3227443"/>
              <a:gd name="connsiteX26" fmla="*/ 2854951 w 2916534"/>
              <a:gd name="connsiteY26" fmla="*/ 484909 h 3227443"/>
              <a:gd name="connsiteX27" fmla="*/ 2744114 w 2916534"/>
              <a:gd name="connsiteY27" fmla="*/ 235527 h 3227443"/>
              <a:gd name="connsiteX28" fmla="*/ 2702551 w 2916534"/>
              <a:gd name="connsiteY28" fmla="*/ 166254 h 3227443"/>
              <a:gd name="connsiteX29" fmla="*/ 2176078 w 2916534"/>
              <a:gd name="connsiteY29" fmla="*/ 152400 h 3227443"/>
              <a:gd name="connsiteX30" fmla="*/ 1802005 w 2916534"/>
              <a:gd name="connsiteY30" fmla="*/ 83127 h 3227443"/>
              <a:gd name="connsiteX31" fmla="*/ 707496 w 2916534"/>
              <a:gd name="connsiteY31" fmla="*/ 27709 h 3227443"/>
              <a:gd name="connsiteX32" fmla="*/ 250296 w 2916534"/>
              <a:gd name="connsiteY32" fmla="*/ 0 h 3227443"/>
              <a:gd name="connsiteX33" fmla="*/ 167169 w 2916534"/>
              <a:gd name="connsiteY33" fmla="*/ 13854 h 3227443"/>
              <a:gd name="connsiteX34" fmla="*/ 125605 w 2916534"/>
              <a:gd name="connsiteY34" fmla="*/ 69272 h 3227443"/>
              <a:gd name="connsiteX35" fmla="*/ 70187 w 2916534"/>
              <a:gd name="connsiteY35" fmla="*/ 110836 h 3227443"/>
              <a:gd name="connsiteX36" fmla="*/ 28623 w 2916534"/>
              <a:gd name="connsiteY36" fmla="*/ 166254 h 3227443"/>
              <a:gd name="connsiteX37" fmla="*/ 914 w 2916534"/>
              <a:gd name="connsiteY37" fmla="*/ 221672 h 3227443"/>
              <a:gd name="connsiteX38" fmla="*/ 62872 w 2916534"/>
              <a:gd name="connsiteY38" fmla="*/ 462300 h 3227443"/>
              <a:gd name="connsiteX39" fmla="*/ 70187 w 2916534"/>
              <a:gd name="connsiteY39" fmla="*/ 443345 h 3227443"/>
              <a:gd name="connsiteX0" fmla="*/ 70187 w 2916534"/>
              <a:gd name="connsiteY0" fmla="*/ 443345 h 3227443"/>
              <a:gd name="connsiteX1" fmla="*/ 181023 w 2916534"/>
              <a:gd name="connsiteY1" fmla="*/ 1330036 h 3227443"/>
              <a:gd name="connsiteX2" fmla="*/ 236442 w 2916534"/>
              <a:gd name="connsiteY2" fmla="*/ 2410690 h 3227443"/>
              <a:gd name="connsiteX3" fmla="*/ 642989 w 2916534"/>
              <a:gd name="connsiteY3" fmla="*/ 3140216 h 3227443"/>
              <a:gd name="connsiteX4" fmla="*/ 2560300 w 2916534"/>
              <a:gd name="connsiteY4" fmla="*/ 3227443 h 3227443"/>
              <a:gd name="connsiteX5" fmla="*/ 2592164 w 2916534"/>
              <a:gd name="connsiteY5" fmla="*/ 3123486 h 3227443"/>
              <a:gd name="connsiteX6" fmla="*/ 2593045 w 2916534"/>
              <a:gd name="connsiteY6" fmla="*/ 2860907 h 3227443"/>
              <a:gd name="connsiteX7" fmla="*/ 2528427 w 2916534"/>
              <a:gd name="connsiteY7" fmla="*/ 2567746 h 3227443"/>
              <a:gd name="connsiteX8" fmla="*/ 2354611 w 2916534"/>
              <a:gd name="connsiteY8" fmla="*/ 2341757 h 3227443"/>
              <a:gd name="connsiteX9" fmla="*/ 2127840 w 2916534"/>
              <a:gd name="connsiteY9" fmla="*/ 2158877 h 3227443"/>
              <a:gd name="connsiteX10" fmla="*/ 2054688 w 2916534"/>
              <a:gd name="connsiteY10" fmla="*/ 1902845 h 3227443"/>
              <a:gd name="connsiteX11" fmla="*/ 1901068 w 2916534"/>
              <a:gd name="connsiteY11" fmla="*/ 1756541 h 3227443"/>
              <a:gd name="connsiteX12" fmla="*/ 1813285 w 2916534"/>
              <a:gd name="connsiteY12" fmla="*/ 1588292 h 3227443"/>
              <a:gd name="connsiteX13" fmla="*/ 1835231 w 2916534"/>
              <a:gd name="connsiteY13" fmla="*/ 1485879 h 3227443"/>
              <a:gd name="connsiteX14" fmla="*/ 1901068 w 2916534"/>
              <a:gd name="connsiteY14" fmla="*/ 1420042 h 3227443"/>
              <a:gd name="connsiteX15" fmla="*/ 2045900 w 2916534"/>
              <a:gd name="connsiteY15" fmla="*/ 1312500 h 3227443"/>
              <a:gd name="connsiteX16" fmla="*/ 2117215 w 2916534"/>
              <a:gd name="connsiteY16" fmla="*/ 1210385 h 3227443"/>
              <a:gd name="connsiteX17" fmla="*/ 2189285 w 2916534"/>
              <a:gd name="connsiteY17" fmla="*/ 1018036 h 3227443"/>
              <a:gd name="connsiteX18" fmla="*/ 2286047 w 2916534"/>
              <a:gd name="connsiteY18" fmla="*/ 962398 h 3227443"/>
              <a:gd name="connsiteX19" fmla="*/ 2356199 w 2916534"/>
              <a:gd name="connsiteY19" fmla="*/ 768874 h 3227443"/>
              <a:gd name="connsiteX20" fmla="*/ 2460219 w 2916534"/>
              <a:gd name="connsiteY20" fmla="*/ 764036 h 3227443"/>
              <a:gd name="connsiteX21" fmla="*/ 2506181 w 2916534"/>
              <a:gd name="connsiteY21" fmla="*/ 819674 h 3227443"/>
              <a:gd name="connsiteX22" fmla="*/ 2520695 w 2916534"/>
              <a:gd name="connsiteY22" fmla="*/ 785808 h 3227443"/>
              <a:gd name="connsiteX23" fmla="*/ 2501343 w 2916534"/>
              <a:gd name="connsiteY23" fmla="*/ 667274 h 3227443"/>
              <a:gd name="connsiteX24" fmla="*/ 2498925 w 2916534"/>
              <a:gd name="connsiteY24" fmla="*/ 485846 h 3227443"/>
              <a:gd name="connsiteX25" fmla="*/ 2896514 w 2916534"/>
              <a:gd name="connsiteY25" fmla="*/ 554181 h 3227443"/>
              <a:gd name="connsiteX26" fmla="*/ 2854951 w 2916534"/>
              <a:gd name="connsiteY26" fmla="*/ 484909 h 3227443"/>
              <a:gd name="connsiteX27" fmla="*/ 2744114 w 2916534"/>
              <a:gd name="connsiteY27" fmla="*/ 235527 h 3227443"/>
              <a:gd name="connsiteX28" fmla="*/ 2702551 w 2916534"/>
              <a:gd name="connsiteY28" fmla="*/ 166254 h 3227443"/>
              <a:gd name="connsiteX29" fmla="*/ 2176078 w 2916534"/>
              <a:gd name="connsiteY29" fmla="*/ 152400 h 3227443"/>
              <a:gd name="connsiteX30" fmla="*/ 1802005 w 2916534"/>
              <a:gd name="connsiteY30" fmla="*/ 83127 h 3227443"/>
              <a:gd name="connsiteX31" fmla="*/ 707496 w 2916534"/>
              <a:gd name="connsiteY31" fmla="*/ 27709 h 3227443"/>
              <a:gd name="connsiteX32" fmla="*/ 250296 w 2916534"/>
              <a:gd name="connsiteY32" fmla="*/ 0 h 3227443"/>
              <a:gd name="connsiteX33" fmla="*/ 167169 w 2916534"/>
              <a:gd name="connsiteY33" fmla="*/ 13854 h 3227443"/>
              <a:gd name="connsiteX34" fmla="*/ 125605 w 2916534"/>
              <a:gd name="connsiteY34" fmla="*/ 69272 h 3227443"/>
              <a:gd name="connsiteX35" fmla="*/ 70187 w 2916534"/>
              <a:gd name="connsiteY35" fmla="*/ 110836 h 3227443"/>
              <a:gd name="connsiteX36" fmla="*/ 28623 w 2916534"/>
              <a:gd name="connsiteY36" fmla="*/ 166254 h 3227443"/>
              <a:gd name="connsiteX37" fmla="*/ 914 w 2916534"/>
              <a:gd name="connsiteY37" fmla="*/ 221672 h 3227443"/>
              <a:gd name="connsiteX38" fmla="*/ 62872 w 2916534"/>
              <a:gd name="connsiteY38" fmla="*/ 462300 h 3227443"/>
              <a:gd name="connsiteX39" fmla="*/ 70187 w 2916534"/>
              <a:gd name="connsiteY39" fmla="*/ 443345 h 3227443"/>
              <a:gd name="connsiteX0" fmla="*/ 70187 w 2916534"/>
              <a:gd name="connsiteY0" fmla="*/ 443345 h 3227443"/>
              <a:gd name="connsiteX1" fmla="*/ 181023 w 2916534"/>
              <a:gd name="connsiteY1" fmla="*/ 1330036 h 3227443"/>
              <a:gd name="connsiteX2" fmla="*/ 236442 w 2916534"/>
              <a:gd name="connsiteY2" fmla="*/ 2410690 h 3227443"/>
              <a:gd name="connsiteX3" fmla="*/ 642989 w 2916534"/>
              <a:gd name="connsiteY3" fmla="*/ 3140216 h 3227443"/>
              <a:gd name="connsiteX4" fmla="*/ 2560300 w 2916534"/>
              <a:gd name="connsiteY4" fmla="*/ 3227443 h 3227443"/>
              <a:gd name="connsiteX5" fmla="*/ 2592164 w 2916534"/>
              <a:gd name="connsiteY5" fmla="*/ 3123486 h 3227443"/>
              <a:gd name="connsiteX6" fmla="*/ 2593045 w 2916534"/>
              <a:gd name="connsiteY6" fmla="*/ 2860907 h 3227443"/>
              <a:gd name="connsiteX7" fmla="*/ 2528427 w 2916534"/>
              <a:gd name="connsiteY7" fmla="*/ 2567746 h 3227443"/>
              <a:gd name="connsiteX8" fmla="*/ 2354611 w 2916534"/>
              <a:gd name="connsiteY8" fmla="*/ 2341757 h 3227443"/>
              <a:gd name="connsiteX9" fmla="*/ 2127840 w 2916534"/>
              <a:gd name="connsiteY9" fmla="*/ 2158877 h 3227443"/>
              <a:gd name="connsiteX10" fmla="*/ 2054688 w 2916534"/>
              <a:gd name="connsiteY10" fmla="*/ 1902845 h 3227443"/>
              <a:gd name="connsiteX11" fmla="*/ 1901068 w 2916534"/>
              <a:gd name="connsiteY11" fmla="*/ 1756541 h 3227443"/>
              <a:gd name="connsiteX12" fmla="*/ 1813285 w 2916534"/>
              <a:gd name="connsiteY12" fmla="*/ 1588292 h 3227443"/>
              <a:gd name="connsiteX13" fmla="*/ 1835231 w 2916534"/>
              <a:gd name="connsiteY13" fmla="*/ 1485879 h 3227443"/>
              <a:gd name="connsiteX14" fmla="*/ 1901068 w 2916534"/>
              <a:gd name="connsiteY14" fmla="*/ 1420042 h 3227443"/>
              <a:gd name="connsiteX15" fmla="*/ 2045900 w 2916534"/>
              <a:gd name="connsiteY15" fmla="*/ 1312500 h 3227443"/>
              <a:gd name="connsiteX16" fmla="*/ 2117215 w 2916534"/>
              <a:gd name="connsiteY16" fmla="*/ 1210385 h 3227443"/>
              <a:gd name="connsiteX17" fmla="*/ 2189285 w 2916534"/>
              <a:gd name="connsiteY17" fmla="*/ 1018036 h 3227443"/>
              <a:gd name="connsiteX18" fmla="*/ 2286047 w 2916534"/>
              <a:gd name="connsiteY18" fmla="*/ 962398 h 3227443"/>
              <a:gd name="connsiteX19" fmla="*/ 2356199 w 2916534"/>
              <a:gd name="connsiteY19" fmla="*/ 768874 h 3227443"/>
              <a:gd name="connsiteX20" fmla="*/ 2460219 w 2916534"/>
              <a:gd name="connsiteY20" fmla="*/ 764036 h 3227443"/>
              <a:gd name="connsiteX21" fmla="*/ 2506181 w 2916534"/>
              <a:gd name="connsiteY21" fmla="*/ 819674 h 3227443"/>
              <a:gd name="connsiteX22" fmla="*/ 2520695 w 2916534"/>
              <a:gd name="connsiteY22" fmla="*/ 785808 h 3227443"/>
              <a:gd name="connsiteX23" fmla="*/ 2513438 w 2916534"/>
              <a:gd name="connsiteY23" fmla="*/ 667274 h 3227443"/>
              <a:gd name="connsiteX24" fmla="*/ 2498925 w 2916534"/>
              <a:gd name="connsiteY24" fmla="*/ 485846 h 3227443"/>
              <a:gd name="connsiteX25" fmla="*/ 2896514 w 2916534"/>
              <a:gd name="connsiteY25" fmla="*/ 554181 h 3227443"/>
              <a:gd name="connsiteX26" fmla="*/ 2854951 w 2916534"/>
              <a:gd name="connsiteY26" fmla="*/ 484909 h 3227443"/>
              <a:gd name="connsiteX27" fmla="*/ 2744114 w 2916534"/>
              <a:gd name="connsiteY27" fmla="*/ 235527 h 3227443"/>
              <a:gd name="connsiteX28" fmla="*/ 2702551 w 2916534"/>
              <a:gd name="connsiteY28" fmla="*/ 166254 h 3227443"/>
              <a:gd name="connsiteX29" fmla="*/ 2176078 w 2916534"/>
              <a:gd name="connsiteY29" fmla="*/ 152400 h 3227443"/>
              <a:gd name="connsiteX30" fmla="*/ 1802005 w 2916534"/>
              <a:gd name="connsiteY30" fmla="*/ 83127 h 3227443"/>
              <a:gd name="connsiteX31" fmla="*/ 707496 w 2916534"/>
              <a:gd name="connsiteY31" fmla="*/ 27709 h 3227443"/>
              <a:gd name="connsiteX32" fmla="*/ 250296 w 2916534"/>
              <a:gd name="connsiteY32" fmla="*/ 0 h 3227443"/>
              <a:gd name="connsiteX33" fmla="*/ 167169 w 2916534"/>
              <a:gd name="connsiteY33" fmla="*/ 13854 h 3227443"/>
              <a:gd name="connsiteX34" fmla="*/ 125605 w 2916534"/>
              <a:gd name="connsiteY34" fmla="*/ 69272 h 3227443"/>
              <a:gd name="connsiteX35" fmla="*/ 70187 w 2916534"/>
              <a:gd name="connsiteY35" fmla="*/ 110836 h 3227443"/>
              <a:gd name="connsiteX36" fmla="*/ 28623 w 2916534"/>
              <a:gd name="connsiteY36" fmla="*/ 166254 h 3227443"/>
              <a:gd name="connsiteX37" fmla="*/ 914 w 2916534"/>
              <a:gd name="connsiteY37" fmla="*/ 221672 h 3227443"/>
              <a:gd name="connsiteX38" fmla="*/ 62872 w 2916534"/>
              <a:gd name="connsiteY38" fmla="*/ 462300 h 3227443"/>
              <a:gd name="connsiteX39" fmla="*/ 70187 w 2916534"/>
              <a:gd name="connsiteY39" fmla="*/ 443345 h 3227443"/>
              <a:gd name="connsiteX0" fmla="*/ 70187 w 2916534"/>
              <a:gd name="connsiteY0" fmla="*/ 443345 h 3227443"/>
              <a:gd name="connsiteX1" fmla="*/ 181023 w 2916534"/>
              <a:gd name="connsiteY1" fmla="*/ 1330036 h 3227443"/>
              <a:gd name="connsiteX2" fmla="*/ 236442 w 2916534"/>
              <a:gd name="connsiteY2" fmla="*/ 2410690 h 3227443"/>
              <a:gd name="connsiteX3" fmla="*/ 642989 w 2916534"/>
              <a:gd name="connsiteY3" fmla="*/ 3140216 h 3227443"/>
              <a:gd name="connsiteX4" fmla="*/ 2560300 w 2916534"/>
              <a:gd name="connsiteY4" fmla="*/ 3227443 h 3227443"/>
              <a:gd name="connsiteX5" fmla="*/ 2592164 w 2916534"/>
              <a:gd name="connsiteY5" fmla="*/ 3123486 h 3227443"/>
              <a:gd name="connsiteX6" fmla="*/ 2593045 w 2916534"/>
              <a:gd name="connsiteY6" fmla="*/ 2860907 h 3227443"/>
              <a:gd name="connsiteX7" fmla="*/ 2528427 w 2916534"/>
              <a:gd name="connsiteY7" fmla="*/ 2567746 h 3227443"/>
              <a:gd name="connsiteX8" fmla="*/ 2354611 w 2916534"/>
              <a:gd name="connsiteY8" fmla="*/ 2341757 h 3227443"/>
              <a:gd name="connsiteX9" fmla="*/ 2127840 w 2916534"/>
              <a:gd name="connsiteY9" fmla="*/ 2158877 h 3227443"/>
              <a:gd name="connsiteX10" fmla="*/ 2054688 w 2916534"/>
              <a:gd name="connsiteY10" fmla="*/ 1902845 h 3227443"/>
              <a:gd name="connsiteX11" fmla="*/ 1901068 w 2916534"/>
              <a:gd name="connsiteY11" fmla="*/ 1756541 h 3227443"/>
              <a:gd name="connsiteX12" fmla="*/ 1813285 w 2916534"/>
              <a:gd name="connsiteY12" fmla="*/ 1588292 h 3227443"/>
              <a:gd name="connsiteX13" fmla="*/ 1835231 w 2916534"/>
              <a:gd name="connsiteY13" fmla="*/ 1485879 h 3227443"/>
              <a:gd name="connsiteX14" fmla="*/ 1901068 w 2916534"/>
              <a:gd name="connsiteY14" fmla="*/ 1420042 h 3227443"/>
              <a:gd name="connsiteX15" fmla="*/ 2045900 w 2916534"/>
              <a:gd name="connsiteY15" fmla="*/ 1312500 h 3227443"/>
              <a:gd name="connsiteX16" fmla="*/ 2117215 w 2916534"/>
              <a:gd name="connsiteY16" fmla="*/ 1210385 h 3227443"/>
              <a:gd name="connsiteX17" fmla="*/ 2189285 w 2916534"/>
              <a:gd name="connsiteY17" fmla="*/ 1018036 h 3227443"/>
              <a:gd name="connsiteX18" fmla="*/ 2286047 w 2916534"/>
              <a:gd name="connsiteY18" fmla="*/ 962398 h 3227443"/>
              <a:gd name="connsiteX19" fmla="*/ 2356199 w 2916534"/>
              <a:gd name="connsiteY19" fmla="*/ 768874 h 3227443"/>
              <a:gd name="connsiteX20" fmla="*/ 2460219 w 2916534"/>
              <a:gd name="connsiteY20" fmla="*/ 764036 h 3227443"/>
              <a:gd name="connsiteX21" fmla="*/ 2506181 w 2916534"/>
              <a:gd name="connsiteY21" fmla="*/ 819674 h 3227443"/>
              <a:gd name="connsiteX22" fmla="*/ 2520695 w 2916534"/>
              <a:gd name="connsiteY22" fmla="*/ 785808 h 3227443"/>
              <a:gd name="connsiteX23" fmla="*/ 2513438 w 2916534"/>
              <a:gd name="connsiteY23" fmla="*/ 667274 h 3227443"/>
              <a:gd name="connsiteX24" fmla="*/ 2498925 w 2916534"/>
              <a:gd name="connsiteY24" fmla="*/ 485846 h 3227443"/>
              <a:gd name="connsiteX25" fmla="*/ 2896514 w 2916534"/>
              <a:gd name="connsiteY25" fmla="*/ 554181 h 3227443"/>
              <a:gd name="connsiteX26" fmla="*/ 2854951 w 2916534"/>
              <a:gd name="connsiteY26" fmla="*/ 484909 h 3227443"/>
              <a:gd name="connsiteX27" fmla="*/ 2744114 w 2916534"/>
              <a:gd name="connsiteY27" fmla="*/ 235527 h 3227443"/>
              <a:gd name="connsiteX28" fmla="*/ 2702551 w 2916534"/>
              <a:gd name="connsiteY28" fmla="*/ 166254 h 3227443"/>
              <a:gd name="connsiteX29" fmla="*/ 2176078 w 2916534"/>
              <a:gd name="connsiteY29" fmla="*/ 152400 h 3227443"/>
              <a:gd name="connsiteX30" fmla="*/ 1802005 w 2916534"/>
              <a:gd name="connsiteY30" fmla="*/ 83127 h 3227443"/>
              <a:gd name="connsiteX31" fmla="*/ 707496 w 2916534"/>
              <a:gd name="connsiteY31" fmla="*/ 27709 h 3227443"/>
              <a:gd name="connsiteX32" fmla="*/ 250296 w 2916534"/>
              <a:gd name="connsiteY32" fmla="*/ 0 h 3227443"/>
              <a:gd name="connsiteX33" fmla="*/ 167169 w 2916534"/>
              <a:gd name="connsiteY33" fmla="*/ 13854 h 3227443"/>
              <a:gd name="connsiteX34" fmla="*/ 125605 w 2916534"/>
              <a:gd name="connsiteY34" fmla="*/ 69272 h 3227443"/>
              <a:gd name="connsiteX35" fmla="*/ 70187 w 2916534"/>
              <a:gd name="connsiteY35" fmla="*/ 110836 h 3227443"/>
              <a:gd name="connsiteX36" fmla="*/ 28623 w 2916534"/>
              <a:gd name="connsiteY36" fmla="*/ 166254 h 3227443"/>
              <a:gd name="connsiteX37" fmla="*/ 914 w 2916534"/>
              <a:gd name="connsiteY37" fmla="*/ 221672 h 3227443"/>
              <a:gd name="connsiteX38" fmla="*/ 62872 w 2916534"/>
              <a:gd name="connsiteY38" fmla="*/ 462300 h 3227443"/>
              <a:gd name="connsiteX39" fmla="*/ 70187 w 2916534"/>
              <a:gd name="connsiteY39" fmla="*/ 443345 h 3227443"/>
              <a:gd name="connsiteX0" fmla="*/ 70187 w 2916534"/>
              <a:gd name="connsiteY0" fmla="*/ 443345 h 3227443"/>
              <a:gd name="connsiteX1" fmla="*/ 181023 w 2916534"/>
              <a:gd name="connsiteY1" fmla="*/ 1330036 h 3227443"/>
              <a:gd name="connsiteX2" fmla="*/ 236442 w 2916534"/>
              <a:gd name="connsiteY2" fmla="*/ 2410690 h 3227443"/>
              <a:gd name="connsiteX3" fmla="*/ 642989 w 2916534"/>
              <a:gd name="connsiteY3" fmla="*/ 3140216 h 3227443"/>
              <a:gd name="connsiteX4" fmla="*/ 2560300 w 2916534"/>
              <a:gd name="connsiteY4" fmla="*/ 3227443 h 3227443"/>
              <a:gd name="connsiteX5" fmla="*/ 2592164 w 2916534"/>
              <a:gd name="connsiteY5" fmla="*/ 3123486 h 3227443"/>
              <a:gd name="connsiteX6" fmla="*/ 2593045 w 2916534"/>
              <a:gd name="connsiteY6" fmla="*/ 2860907 h 3227443"/>
              <a:gd name="connsiteX7" fmla="*/ 2528427 w 2916534"/>
              <a:gd name="connsiteY7" fmla="*/ 2567746 h 3227443"/>
              <a:gd name="connsiteX8" fmla="*/ 2354611 w 2916534"/>
              <a:gd name="connsiteY8" fmla="*/ 2341757 h 3227443"/>
              <a:gd name="connsiteX9" fmla="*/ 2127840 w 2916534"/>
              <a:gd name="connsiteY9" fmla="*/ 2158877 h 3227443"/>
              <a:gd name="connsiteX10" fmla="*/ 2054688 w 2916534"/>
              <a:gd name="connsiteY10" fmla="*/ 1902845 h 3227443"/>
              <a:gd name="connsiteX11" fmla="*/ 1901068 w 2916534"/>
              <a:gd name="connsiteY11" fmla="*/ 1756541 h 3227443"/>
              <a:gd name="connsiteX12" fmla="*/ 1813285 w 2916534"/>
              <a:gd name="connsiteY12" fmla="*/ 1588292 h 3227443"/>
              <a:gd name="connsiteX13" fmla="*/ 1835231 w 2916534"/>
              <a:gd name="connsiteY13" fmla="*/ 1485879 h 3227443"/>
              <a:gd name="connsiteX14" fmla="*/ 1901068 w 2916534"/>
              <a:gd name="connsiteY14" fmla="*/ 1420042 h 3227443"/>
              <a:gd name="connsiteX15" fmla="*/ 2045900 w 2916534"/>
              <a:gd name="connsiteY15" fmla="*/ 1312500 h 3227443"/>
              <a:gd name="connsiteX16" fmla="*/ 2117215 w 2916534"/>
              <a:gd name="connsiteY16" fmla="*/ 1210385 h 3227443"/>
              <a:gd name="connsiteX17" fmla="*/ 2189285 w 2916534"/>
              <a:gd name="connsiteY17" fmla="*/ 1018036 h 3227443"/>
              <a:gd name="connsiteX18" fmla="*/ 2286047 w 2916534"/>
              <a:gd name="connsiteY18" fmla="*/ 962398 h 3227443"/>
              <a:gd name="connsiteX19" fmla="*/ 2356199 w 2916534"/>
              <a:gd name="connsiteY19" fmla="*/ 768874 h 3227443"/>
              <a:gd name="connsiteX20" fmla="*/ 2460219 w 2916534"/>
              <a:gd name="connsiteY20" fmla="*/ 764036 h 3227443"/>
              <a:gd name="connsiteX21" fmla="*/ 2506181 w 2916534"/>
              <a:gd name="connsiteY21" fmla="*/ 819674 h 3227443"/>
              <a:gd name="connsiteX22" fmla="*/ 2520695 w 2916534"/>
              <a:gd name="connsiteY22" fmla="*/ 785808 h 3227443"/>
              <a:gd name="connsiteX23" fmla="*/ 2523114 w 2916534"/>
              <a:gd name="connsiteY23" fmla="*/ 664855 h 3227443"/>
              <a:gd name="connsiteX24" fmla="*/ 2498925 w 2916534"/>
              <a:gd name="connsiteY24" fmla="*/ 485846 h 3227443"/>
              <a:gd name="connsiteX25" fmla="*/ 2896514 w 2916534"/>
              <a:gd name="connsiteY25" fmla="*/ 554181 h 3227443"/>
              <a:gd name="connsiteX26" fmla="*/ 2854951 w 2916534"/>
              <a:gd name="connsiteY26" fmla="*/ 484909 h 3227443"/>
              <a:gd name="connsiteX27" fmla="*/ 2744114 w 2916534"/>
              <a:gd name="connsiteY27" fmla="*/ 235527 h 3227443"/>
              <a:gd name="connsiteX28" fmla="*/ 2702551 w 2916534"/>
              <a:gd name="connsiteY28" fmla="*/ 166254 h 3227443"/>
              <a:gd name="connsiteX29" fmla="*/ 2176078 w 2916534"/>
              <a:gd name="connsiteY29" fmla="*/ 152400 h 3227443"/>
              <a:gd name="connsiteX30" fmla="*/ 1802005 w 2916534"/>
              <a:gd name="connsiteY30" fmla="*/ 83127 h 3227443"/>
              <a:gd name="connsiteX31" fmla="*/ 707496 w 2916534"/>
              <a:gd name="connsiteY31" fmla="*/ 27709 h 3227443"/>
              <a:gd name="connsiteX32" fmla="*/ 250296 w 2916534"/>
              <a:gd name="connsiteY32" fmla="*/ 0 h 3227443"/>
              <a:gd name="connsiteX33" fmla="*/ 167169 w 2916534"/>
              <a:gd name="connsiteY33" fmla="*/ 13854 h 3227443"/>
              <a:gd name="connsiteX34" fmla="*/ 125605 w 2916534"/>
              <a:gd name="connsiteY34" fmla="*/ 69272 h 3227443"/>
              <a:gd name="connsiteX35" fmla="*/ 70187 w 2916534"/>
              <a:gd name="connsiteY35" fmla="*/ 110836 h 3227443"/>
              <a:gd name="connsiteX36" fmla="*/ 28623 w 2916534"/>
              <a:gd name="connsiteY36" fmla="*/ 166254 h 3227443"/>
              <a:gd name="connsiteX37" fmla="*/ 914 w 2916534"/>
              <a:gd name="connsiteY37" fmla="*/ 221672 h 3227443"/>
              <a:gd name="connsiteX38" fmla="*/ 62872 w 2916534"/>
              <a:gd name="connsiteY38" fmla="*/ 462300 h 3227443"/>
              <a:gd name="connsiteX39" fmla="*/ 70187 w 2916534"/>
              <a:gd name="connsiteY39" fmla="*/ 443345 h 3227443"/>
              <a:gd name="connsiteX0" fmla="*/ 70187 w 2875787"/>
              <a:gd name="connsiteY0" fmla="*/ 443345 h 3227443"/>
              <a:gd name="connsiteX1" fmla="*/ 181023 w 2875787"/>
              <a:gd name="connsiteY1" fmla="*/ 1330036 h 3227443"/>
              <a:gd name="connsiteX2" fmla="*/ 236442 w 2875787"/>
              <a:gd name="connsiteY2" fmla="*/ 2410690 h 3227443"/>
              <a:gd name="connsiteX3" fmla="*/ 642989 w 2875787"/>
              <a:gd name="connsiteY3" fmla="*/ 3140216 h 3227443"/>
              <a:gd name="connsiteX4" fmla="*/ 2560300 w 2875787"/>
              <a:gd name="connsiteY4" fmla="*/ 3227443 h 3227443"/>
              <a:gd name="connsiteX5" fmla="*/ 2592164 w 2875787"/>
              <a:gd name="connsiteY5" fmla="*/ 3123486 h 3227443"/>
              <a:gd name="connsiteX6" fmla="*/ 2593045 w 2875787"/>
              <a:gd name="connsiteY6" fmla="*/ 2860907 h 3227443"/>
              <a:gd name="connsiteX7" fmla="*/ 2528427 w 2875787"/>
              <a:gd name="connsiteY7" fmla="*/ 2567746 h 3227443"/>
              <a:gd name="connsiteX8" fmla="*/ 2354611 w 2875787"/>
              <a:gd name="connsiteY8" fmla="*/ 2341757 h 3227443"/>
              <a:gd name="connsiteX9" fmla="*/ 2127840 w 2875787"/>
              <a:gd name="connsiteY9" fmla="*/ 2158877 h 3227443"/>
              <a:gd name="connsiteX10" fmla="*/ 2054688 w 2875787"/>
              <a:gd name="connsiteY10" fmla="*/ 1902845 h 3227443"/>
              <a:gd name="connsiteX11" fmla="*/ 1901068 w 2875787"/>
              <a:gd name="connsiteY11" fmla="*/ 1756541 h 3227443"/>
              <a:gd name="connsiteX12" fmla="*/ 1813285 w 2875787"/>
              <a:gd name="connsiteY12" fmla="*/ 1588292 h 3227443"/>
              <a:gd name="connsiteX13" fmla="*/ 1835231 w 2875787"/>
              <a:gd name="connsiteY13" fmla="*/ 1485879 h 3227443"/>
              <a:gd name="connsiteX14" fmla="*/ 1901068 w 2875787"/>
              <a:gd name="connsiteY14" fmla="*/ 1420042 h 3227443"/>
              <a:gd name="connsiteX15" fmla="*/ 2045900 w 2875787"/>
              <a:gd name="connsiteY15" fmla="*/ 1312500 h 3227443"/>
              <a:gd name="connsiteX16" fmla="*/ 2117215 w 2875787"/>
              <a:gd name="connsiteY16" fmla="*/ 1210385 h 3227443"/>
              <a:gd name="connsiteX17" fmla="*/ 2189285 w 2875787"/>
              <a:gd name="connsiteY17" fmla="*/ 1018036 h 3227443"/>
              <a:gd name="connsiteX18" fmla="*/ 2286047 w 2875787"/>
              <a:gd name="connsiteY18" fmla="*/ 962398 h 3227443"/>
              <a:gd name="connsiteX19" fmla="*/ 2356199 w 2875787"/>
              <a:gd name="connsiteY19" fmla="*/ 768874 h 3227443"/>
              <a:gd name="connsiteX20" fmla="*/ 2460219 w 2875787"/>
              <a:gd name="connsiteY20" fmla="*/ 764036 h 3227443"/>
              <a:gd name="connsiteX21" fmla="*/ 2506181 w 2875787"/>
              <a:gd name="connsiteY21" fmla="*/ 819674 h 3227443"/>
              <a:gd name="connsiteX22" fmla="*/ 2520695 w 2875787"/>
              <a:gd name="connsiteY22" fmla="*/ 785808 h 3227443"/>
              <a:gd name="connsiteX23" fmla="*/ 2523114 w 2875787"/>
              <a:gd name="connsiteY23" fmla="*/ 664855 h 3227443"/>
              <a:gd name="connsiteX24" fmla="*/ 2498925 w 2875787"/>
              <a:gd name="connsiteY24" fmla="*/ 485846 h 3227443"/>
              <a:gd name="connsiteX25" fmla="*/ 2424799 w 2875787"/>
              <a:gd name="connsiteY25" fmla="*/ 421133 h 3227443"/>
              <a:gd name="connsiteX26" fmla="*/ 2854951 w 2875787"/>
              <a:gd name="connsiteY26" fmla="*/ 484909 h 3227443"/>
              <a:gd name="connsiteX27" fmla="*/ 2744114 w 2875787"/>
              <a:gd name="connsiteY27" fmla="*/ 235527 h 3227443"/>
              <a:gd name="connsiteX28" fmla="*/ 2702551 w 2875787"/>
              <a:gd name="connsiteY28" fmla="*/ 166254 h 3227443"/>
              <a:gd name="connsiteX29" fmla="*/ 2176078 w 2875787"/>
              <a:gd name="connsiteY29" fmla="*/ 152400 h 3227443"/>
              <a:gd name="connsiteX30" fmla="*/ 1802005 w 2875787"/>
              <a:gd name="connsiteY30" fmla="*/ 83127 h 3227443"/>
              <a:gd name="connsiteX31" fmla="*/ 707496 w 2875787"/>
              <a:gd name="connsiteY31" fmla="*/ 27709 h 3227443"/>
              <a:gd name="connsiteX32" fmla="*/ 250296 w 2875787"/>
              <a:gd name="connsiteY32" fmla="*/ 0 h 3227443"/>
              <a:gd name="connsiteX33" fmla="*/ 167169 w 2875787"/>
              <a:gd name="connsiteY33" fmla="*/ 13854 h 3227443"/>
              <a:gd name="connsiteX34" fmla="*/ 125605 w 2875787"/>
              <a:gd name="connsiteY34" fmla="*/ 69272 h 3227443"/>
              <a:gd name="connsiteX35" fmla="*/ 70187 w 2875787"/>
              <a:gd name="connsiteY35" fmla="*/ 110836 h 3227443"/>
              <a:gd name="connsiteX36" fmla="*/ 28623 w 2875787"/>
              <a:gd name="connsiteY36" fmla="*/ 166254 h 3227443"/>
              <a:gd name="connsiteX37" fmla="*/ 914 w 2875787"/>
              <a:gd name="connsiteY37" fmla="*/ 221672 h 3227443"/>
              <a:gd name="connsiteX38" fmla="*/ 62872 w 2875787"/>
              <a:gd name="connsiteY38" fmla="*/ 462300 h 3227443"/>
              <a:gd name="connsiteX39" fmla="*/ 70187 w 2875787"/>
              <a:gd name="connsiteY39" fmla="*/ 443345 h 3227443"/>
              <a:gd name="connsiteX0" fmla="*/ 70187 w 2875787"/>
              <a:gd name="connsiteY0" fmla="*/ 443345 h 3227443"/>
              <a:gd name="connsiteX1" fmla="*/ 181023 w 2875787"/>
              <a:gd name="connsiteY1" fmla="*/ 1330036 h 3227443"/>
              <a:gd name="connsiteX2" fmla="*/ 236442 w 2875787"/>
              <a:gd name="connsiteY2" fmla="*/ 2410690 h 3227443"/>
              <a:gd name="connsiteX3" fmla="*/ 642989 w 2875787"/>
              <a:gd name="connsiteY3" fmla="*/ 3140216 h 3227443"/>
              <a:gd name="connsiteX4" fmla="*/ 2560300 w 2875787"/>
              <a:gd name="connsiteY4" fmla="*/ 3227443 h 3227443"/>
              <a:gd name="connsiteX5" fmla="*/ 2592164 w 2875787"/>
              <a:gd name="connsiteY5" fmla="*/ 3123486 h 3227443"/>
              <a:gd name="connsiteX6" fmla="*/ 2593045 w 2875787"/>
              <a:gd name="connsiteY6" fmla="*/ 2860907 h 3227443"/>
              <a:gd name="connsiteX7" fmla="*/ 2528427 w 2875787"/>
              <a:gd name="connsiteY7" fmla="*/ 2567746 h 3227443"/>
              <a:gd name="connsiteX8" fmla="*/ 2354611 w 2875787"/>
              <a:gd name="connsiteY8" fmla="*/ 2341757 h 3227443"/>
              <a:gd name="connsiteX9" fmla="*/ 2127840 w 2875787"/>
              <a:gd name="connsiteY9" fmla="*/ 2158877 h 3227443"/>
              <a:gd name="connsiteX10" fmla="*/ 2054688 w 2875787"/>
              <a:gd name="connsiteY10" fmla="*/ 1902845 h 3227443"/>
              <a:gd name="connsiteX11" fmla="*/ 1901068 w 2875787"/>
              <a:gd name="connsiteY11" fmla="*/ 1756541 h 3227443"/>
              <a:gd name="connsiteX12" fmla="*/ 1813285 w 2875787"/>
              <a:gd name="connsiteY12" fmla="*/ 1588292 h 3227443"/>
              <a:gd name="connsiteX13" fmla="*/ 1835231 w 2875787"/>
              <a:gd name="connsiteY13" fmla="*/ 1485879 h 3227443"/>
              <a:gd name="connsiteX14" fmla="*/ 1901068 w 2875787"/>
              <a:gd name="connsiteY14" fmla="*/ 1420042 h 3227443"/>
              <a:gd name="connsiteX15" fmla="*/ 2045900 w 2875787"/>
              <a:gd name="connsiteY15" fmla="*/ 1312500 h 3227443"/>
              <a:gd name="connsiteX16" fmla="*/ 2117215 w 2875787"/>
              <a:gd name="connsiteY16" fmla="*/ 1210385 h 3227443"/>
              <a:gd name="connsiteX17" fmla="*/ 2189285 w 2875787"/>
              <a:gd name="connsiteY17" fmla="*/ 1018036 h 3227443"/>
              <a:gd name="connsiteX18" fmla="*/ 2286047 w 2875787"/>
              <a:gd name="connsiteY18" fmla="*/ 962398 h 3227443"/>
              <a:gd name="connsiteX19" fmla="*/ 2356199 w 2875787"/>
              <a:gd name="connsiteY19" fmla="*/ 768874 h 3227443"/>
              <a:gd name="connsiteX20" fmla="*/ 2460219 w 2875787"/>
              <a:gd name="connsiteY20" fmla="*/ 764036 h 3227443"/>
              <a:gd name="connsiteX21" fmla="*/ 2506181 w 2875787"/>
              <a:gd name="connsiteY21" fmla="*/ 819674 h 3227443"/>
              <a:gd name="connsiteX22" fmla="*/ 2520695 w 2875787"/>
              <a:gd name="connsiteY22" fmla="*/ 785808 h 3227443"/>
              <a:gd name="connsiteX23" fmla="*/ 2523114 w 2875787"/>
              <a:gd name="connsiteY23" fmla="*/ 664855 h 3227443"/>
              <a:gd name="connsiteX24" fmla="*/ 2498925 w 2875787"/>
              <a:gd name="connsiteY24" fmla="*/ 485846 h 3227443"/>
              <a:gd name="connsiteX25" fmla="*/ 2424799 w 2875787"/>
              <a:gd name="connsiteY25" fmla="*/ 421133 h 3227443"/>
              <a:gd name="connsiteX26" fmla="*/ 2854951 w 2875787"/>
              <a:gd name="connsiteY26" fmla="*/ 484909 h 3227443"/>
              <a:gd name="connsiteX27" fmla="*/ 2744114 w 2875787"/>
              <a:gd name="connsiteY27" fmla="*/ 235527 h 3227443"/>
              <a:gd name="connsiteX28" fmla="*/ 2702551 w 2875787"/>
              <a:gd name="connsiteY28" fmla="*/ 166254 h 3227443"/>
              <a:gd name="connsiteX29" fmla="*/ 2176078 w 2875787"/>
              <a:gd name="connsiteY29" fmla="*/ 152400 h 3227443"/>
              <a:gd name="connsiteX30" fmla="*/ 1802005 w 2875787"/>
              <a:gd name="connsiteY30" fmla="*/ 83127 h 3227443"/>
              <a:gd name="connsiteX31" fmla="*/ 707496 w 2875787"/>
              <a:gd name="connsiteY31" fmla="*/ 27709 h 3227443"/>
              <a:gd name="connsiteX32" fmla="*/ 250296 w 2875787"/>
              <a:gd name="connsiteY32" fmla="*/ 0 h 3227443"/>
              <a:gd name="connsiteX33" fmla="*/ 167169 w 2875787"/>
              <a:gd name="connsiteY33" fmla="*/ 13854 h 3227443"/>
              <a:gd name="connsiteX34" fmla="*/ 125605 w 2875787"/>
              <a:gd name="connsiteY34" fmla="*/ 69272 h 3227443"/>
              <a:gd name="connsiteX35" fmla="*/ 70187 w 2875787"/>
              <a:gd name="connsiteY35" fmla="*/ 110836 h 3227443"/>
              <a:gd name="connsiteX36" fmla="*/ 28623 w 2875787"/>
              <a:gd name="connsiteY36" fmla="*/ 166254 h 3227443"/>
              <a:gd name="connsiteX37" fmla="*/ 914 w 2875787"/>
              <a:gd name="connsiteY37" fmla="*/ 221672 h 3227443"/>
              <a:gd name="connsiteX38" fmla="*/ 62872 w 2875787"/>
              <a:gd name="connsiteY38" fmla="*/ 462300 h 3227443"/>
              <a:gd name="connsiteX39" fmla="*/ 70187 w 2875787"/>
              <a:gd name="connsiteY39" fmla="*/ 443345 h 3227443"/>
              <a:gd name="connsiteX0" fmla="*/ 70187 w 2875787"/>
              <a:gd name="connsiteY0" fmla="*/ 443345 h 3227443"/>
              <a:gd name="connsiteX1" fmla="*/ 181023 w 2875787"/>
              <a:gd name="connsiteY1" fmla="*/ 1330036 h 3227443"/>
              <a:gd name="connsiteX2" fmla="*/ 236442 w 2875787"/>
              <a:gd name="connsiteY2" fmla="*/ 2410690 h 3227443"/>
              <a:gd name="connsiteX3" fmla="*/ 642989 w 2875787"/>
              <a:gd name="connsiteY3" fmla="*/ 3140216 h 3227443"/>
              <a:gd name="connsiteX4" fmla="*/ 2560300 w 2875787"/>
              <a:gd name="connsiteY4" fmla="*/ 3227443 h 3227443"/>
              <a:gd name="connsiteX5" fmla="*/ 2592164 w 2875787"/>
              <a:gd name="connsiteY5" fmla="*/ 3123486 h 3227443"/>
              <a:gd name="connsiteX6" fmla="*/ 2593045 w 2875787"/>
              <a:gd name="connsiteY6" fmla="*/ 2860907 h 3227443"/>
              <a:gd name="connsiteX7" fmla="*/ 2528427 w 2875787"/>
              <a:gd name="connsiteY7" fmla="*/ 2567746 h 3227443"/>
              <a:gd name="connsiteX8" fmla="*/ 2354611 w 2875787"/>
              <a:gd name="connsiteY8" fmla="*/ 2341757 h 3227443"/>
              <a:gd name="connsiteX9" fmla="*/ 2127840 w 2875787"/>
              <a:gd name="connsiteY9" fmla="*/ 2158877 h 3227443"/>
              <a:gd name="connsiteX10" fmla="*/ 2054688 w 2875787"/>
              <a:gd name="connsiteY10" fmla="*/ 1902845 h 3227443"/>
              <a:gd name="connsiteX11" fmla="*/ 1901068 w 2875787"/>
              <a:gd name="connsiteY11" fmla="*/ 1756541 h 3227443"/>
              <a:gd name="connsiteX12" fmla="*/ 1813285 w 2875787"/>
              <a:gd name="connsiteY12" fmla="*/ 1588292 h 3227443"/>
              <a:gd name="connsiteX13" fmla="*/ 1835231 w 2875787"/>
              <a:gd name="connsiteY13" fmla="*/ 1485879 h 3227443"/>
              <a:gd name="connsiteX14" fmla="*/ 1901068 w 2875787"/>
              <a:gd name="connsiteY14" fmla="*/ 1420042 h 3227443"/>
              <a:gd name="connsiteX15" fmla="*/ 2045900 w 2875787"/>
              <a:gd name="connsiteY15" fmla="*/ 1312500 h 3227443"/>
              <a:gd name="connsiteX16" fmla="*/ 2117215 w 2875787"/>
              <a:gd name="connsiteY16" fmla="*/ 1210385 h 3227443"/>
              <a:gd name="connsiteX17" fmla="*/ 2189285 w 2875787"/>
              <a:gd name="connsiteY17" fmla="*/ 1018036 h 3227443"/>
              <a:gd name="connsiteX18" fmla="*/ 2286047 w 2875787"/>
              <a:gd name="connsiteY18" fmla="*/ 962398 h 3227443"/>
              <a:gd name="connsiteX19" fmla="*/ 2356199 w 2875787"/>
              <a:gd name="connsiteY19" fmla="*/ 768874 h 3227443"/>
              <a:gd name="connsiteX20" fmla="*/ 2460219 w 2875787"/>
              <a:gd name="connsiteY20" fmla="*/ 764036 h 3227443"/>
              <a:gd name="connsiteX21" fmla="*/ 2506181 w 2875787"/>
              <a:gd name="connsiteY21" fmla="*/ 819674 h 3227443"/>
              <a:gd name="connsiteX22" fmla="*/ 2520695 w 2875787"/>
              <a:gd name="connsiteY22" fmla="*/ 785808 h 3227443"/>
              <a:gd name="connsiteX23" fmla="*/ 2523114 w 2875787"/>
              <a:gd name="connsiteY23" fmla="*/ 664855 h 3227443"/>
              <a:gd name="connsiteX24" fmla="*/ 2498925 w 2875787"/>
              <a:gd name="connsiteY24" fmla="*/ 485846 h 3227443"/>
              <a:gd name="connsiteX25" fmla="*/ 2424799 w 2875787"/>
              <a:gd name="connsiteY25" fmla="*/ 421133 h 3227443"/>
              <a:gd name="connsiteX26" fmla="*/ 2854951 w 2875787"/>
              <a:gd name="connsiteY26" fmla="*/ 484909 h 3227443"/>
              <a:gd name="connsiteX27" fmla="*/ 2744114 w 2875787"/>
              <a:gd name="connsiteY27" fmla="*/ 235527 h 3227443"/>
              <a:gd name="connsiteX28" fmla="*/ 2702551 w 2875787"/>
              <a:gd name="connsiteY28" fmla="*/ 166254 h 3227443"/>
              <a:gd name="connsiteX29" fmla="*/ 2176078 w 2875787"/>
              <a:gd name="connsiteY29" fmla="*/ 152400 h 3227443"/>
              <a:gd name="connsiteX30" fmla="*/ 1802005 w 2875787"/>
              <a:gd name="connsiteY30" fmla="*/ 83127 h 3227443"/>
              <a:gd name="connsiteX31" fmla="*/ 707496 w 2875787"/>
              <a:gd name="connsiteY31" fmla="*/ 27709 h 3227443"/>
              <a:gd name="connsiteX32" fmla="*/ 250296 w 2875787"/>
              <a:gd name="connsiteY32" fmla="*/ 0 h 3227443"/>
              <a:gd name="connsiteX33" fmla="*/ 167169 w 2875787"/>
              <a:gd name="connsiteY33" fmla="*/ 13854 h 3227443"/>
              <a:gd name="connsiteX34" fmla="*/ 125605 w 2875787"/>
              <a:gd name="connsiteY34" fmla="*/ 69272 h 3227443"/>
              <a:gd name="connsiteX35" fmla="*/ 70187 w 2875787"/>
              <a:gd name="connsiteY35" fmla="*/ 110836 h 3227443"/>
              <a:gd name="connsiteX36" fmla="*/ 28623 w 2875787"/>
              <a:gd name="connsiteY36" fmla="*/ 166254 h 3227443"/>
              <a:gd name="connsiteX37" fmla="*/ 914 w 2875787"/>
              <a:gd name="connsiteY37" fmla="*/ 221672 h 3227443"/>
              <a:gd name="connsiteX38" fmla="*/ 62872 w 2875787"/>
              <a:gd name="connsiteY38" fmla="*/ 462300 h 3227443"/>
              <a:gd name="connsiteX39" fmla="*/ 70187 w 2875787"/>
              <a:gd name="connsiteY39" fmla="*/ 443345 h 3227443"/>
              <a:gd name="connsiteX0" fmla="*/ 70187 w 2771574"/>
              <a:gd name="connsiteY0" fmla="*/ 443345 h 3227443"/>
              <a:gd name="connsiteX1" fmla="*/ 181023 w 2771574"/>
              <a:gd name="connsiteY1" fmla="*/ 1330036 h 3227443"/>
              <a:gd name="connsiteX2" fmla="*/ 236442 w 2771574"/>
              <a:gd name="connsiteY2" fmla="*/ 2410690 h 3227443"/>
              <a:gd name="connsiteX3" fmla="*/ 642989 w 2771574"/>
              <a:gd name="connsiteY3" fmla="*/ 3140216 h 3227443"/>
              <a:gd name="connsiteX4" fmla="*/ 2560300 w 2771574"/>
              <a:gd name="connsiteY4" fmla="*/ 3227443 h 3227443"/>
              <a:gd name="connsiteX5" fmla="*/ 2592164 w 2771574"/>
              <a:gd name="connsiteY5" fmla="*/ 3123486 h 3227443"/>
              <a:gd name="connsiteX6" fmla="*/ 2593045 w 2771574"/>
              <a:gd name="connsiteY6" fmla="*/ 2860907 h 3227443"/>
              <a:gd name="connsiteX7" fmla="*/ 2528427 w 2771574"/>
              <a:gd name="connsiteY7" fmla="*/ 2567746 h 3227443"/>
              <a:gd name="connsiteX8" fmla="*/ 2354611 w 2771574"/>
              <a:gd name="connsiteY8" fmla="*/ 2341757 h 3227443"/>
              <a:gd name="connsiteX9" fmla="*/ 2127840 w 2771574"/>
              <a:gd name="connsiteY9" fmla="*/ 2158877 h 3227443"/>
              <a:gd name="connsiteX10" fmla="*/ 2054688 w 2771574"/>
              <a:gd name="connsiteY10" fmla="*/ 1902845 h 3227443"/>
              <a:gd name="connsiteX11" fmla="*/ 1901068 w 2771574"/>
              <a:gd name="connsiteY11" fmla="*/ 1756541 h 3227443"/>
              <a:gd name="connsiteX12" fmla="*/ 1813285 w 2771574"/>
              <a:gd name="connsiteY12" fmla="*/ 1588292 h 3227443"/>
              <a:gd name="connsiteX13" fmla="*/ 1835231 w 2771574"/>
              <a:gd name="connsiteY13" fmla="*/ 1485879 h 3227443"/>
              <a:gd name="connsiteX14" fmla="*/ 1901068 w 2771574"/>
              <a:gd name="connsiteY14" fmla="*/ 1420042 h 3227443"/>
              <a:gd name="connsiteX15" fmla="*/ 2045900 w 2771574"/>
              <a:gd name="connsiteY15" fmla="*/ 1312500 h 3227443"/>
              <a:gd name="connsiteX16" fmla="*/ 2117215 w 2771574"/>
              <a:gd name="connsiteY16" fmla="*/ 1210385 h 3227443"/>
              <a:gd name="connsiteX17" fmla="*/ 2189285 w 2771574"/>
              <a:gd name="connsiteY17" fmla="*/ 1018036 h 3227443"/>
              <a:gd name="connsiteX18" fmla="*/ 2286047 w 2771574"/>
              <a:gd name="connsiteY18" fmla="*/ 962398 h 3227443"/>
              <a:gd name="connsiteX19" fmla="*/ 2356199 w 2771574"/>
              <a:gd name="connsiteY19" fmla="*/ 768874 h 3227443"/>
              <a:gd name="connsiteX20" fmla="*/ 2460219 w 2771574"/>
              <a:gd name="connsiteY20" fmla="*/ 764036 h 3227443"/>
              <a:gd name="connsiteX21" fmla="*/ 2506181 w 2771574"/>
              <a:gd name="connsiteY21" fmla="*/ 819674 h 3227443"/>
              <a:gd name="connsiteX22" fmla="*/ 2520695 w 2771574"/>
              <a:gd name="connsiteY22" fmla="*/ 785808 h 3227443"/>
              <a:gd name="connsiteX23" fmla="*/ 2523114 w 2771574"/>
              <a:gd name="connsiteY23" fmla="*/ 664855 h 3227443"/>
              <a:gd name="connsiteX24" fmla="*/ 2498925 w 2771574"/>
              <a:gd name="connsiteY24" fmla="*/ 485846 h 3227443"/>
              <a:gd name="connsiteX25" fmla="*/ 2424799 w 2771574"/>
              <a:gd name="connsiteY25" fmla="*/ 421133 h 3227443"/>
              <a:gd name="connsiteX26" fmla="*/ 2276798 w 2771574"/>
              <a:gd name="connsiteY26" fmla="*/ 320413 h 3227443"/>
              <a:gd name="connsiteX27" fmla="*/ 2744114 w 2771574"/>
              <a:gd name="connsiteY27" fmla="*/ 235527 h 3227443"/>
              <a:gd name="connsiteX28" fmla="*/ 2702551 w 2771574"/>
              <a:gd name="connsiteY28" fmla="*/ 166254 h 3227443"/>
              <a:gd name="connsiteX29" fmla="*/ 2176078 w 2771574"/>
              <a:gd name="connsiteY29" fmla="*/ 152400 h 3227443"/>
              <a:gd name="connsiteX30" fmla="*/ 1802005 w 2771574"/>
              <a:gd name="connsiteY30" fmla="*/ 83127 h 3227443"/>
              <a:gd name="connsiteX31" fmla="*/ 707496 w 2771574"/>
              <a:gd name="connsiteY31" fmla="*/ 27709 h 3227443"/>
              <a:gd name="connsiteX32" fmla="*/ 250296 w 2771574"/>
              <a:gd name="connsiteY32" fmla="*/ 0 h 3227443"/>
              <a:gd name="connsiteX33" fmla="*/ 167169 w 2771574"/>
              <a:gd name="connsiteY33" fmla="*/ 13854 h 3227443"/>
              <a:gd name="connsiteX34" fmla="*/ 125605 w 2771574"/>
              <a:gd name="connsiteY34" fmla="*/ 69272 h 3227443"/>
              <a:gd name="connsiteX35" fmla="*/ 70187 w 2771574"/>
              <a:gd name="connsiteY35" fmla="*/ 110836 h 3227443"/>
              <a:gd name="connsiteX36" fmla="*/ 28623 w 2771574"/>
              <a:gd name="connsiteY36" fmla="*/ 166254 h 3227443"/>
              <a:gd name="connsiteX37" fmla="*/ 914 w 2771574"/>
              <a:gd name="connsiteY37" fmla="*/ 221672 h 3227443"/>
              <a:gd name="connsiteX38" fmla="*/ 62872 w 2771574"/>
              <a:gd name="connsiteY38" fmla="*/ 462300 h 3227443"/>
              <a:gd name="connsiteX39" fmla="*/ 70187 w 2771574"/>
              <a:gd name="connsiteY39" fmla="*/ 443345 h 3227443"/>
              <a:gd name="connsiteX0" fmla="*/ 70187 w 2771574"/>
              <a:gd name="connsiteY0" fmla="*/ 443345 h 3227443"/>
              <a:gd name="connsiteX1" fmla="*/ 181023 w 2771574"/>
              <a:gd name="connsiteY1" fmla="*/ 1330036 h 3227443"/>
              <a:gd name="connsiteX2" fmla="*/ 236442 w 2771574"/>
              <a:gd name="connsiteY2" fmla="*/ 2410690 h 3227443"/>
              <a:gd name="connsiteX3" fmla="*/ 642989 w 2771574"/>
              <a:gd name="connsiteY3" fmla="*/ 3140216 h 3227443"/>
              <a:gd name="connsiteX4" fmla="*/ 2560300 w 2771574"/>
              <a:gd name="connsiteY4" fmla="*/ 3227443 h 3227443"/>
              <a:gd name="connsiteX5" fmla="*/ 2592164 w 2771574"/>
              <a:gd name="connsiteY5" fmla="*/ 3123486 h 3227443"/>
              <a:gd name="connsiteX6" fmla="*/ 2593045 w 2771574"/>
              <a:gd name="connsiteY6" fmla="*/ 2860907 h 3227443"/>
              <a:gd name="connsiteX7" fmla="*/ 2528427 w 2771574"/>
              <a:gd name="connsiteY7" fmla="*/ 2567746 h 3227443"/>
              <a:gd name="connsiteX8" fmla="*/ 2354611 w 2771574"/>
              <a:gd name="connsiteY8" fmla="*/ 2341757 h 3227443"/>
              <a:gd name="connsiteX9" fmla="*/ 2127840 w 2771574"/>
              <a:gd name="connsiteY9" fmla="*/ 2158877 h 3227443"/>
              <a:gd name="connsiteX10" fmla="*/ 2054688 w 2771574"/>
              <a:gd name="connsiteY10" fmla="*/ 1902845 h 3227443"/>
              <a:gd name="connsiteX11" fmla="*/ 1901068 w 2771574"/>
              <a:gd name="connsiteY11" fmla="*/ 1756541 h 3227443"/>
              <a:gd name="connsiteX12" fmla="*/ 1813285 w 2771574"/>
              <a:gd name="connsiteY12" fmla="*/ 1588292 h 3227443"/>
              <a:gd name="connsiteX13" fmla="*/ 1835231 w 2771574"/>
              <a:gd name="connsiteY13" fmla="*/ 1485879 h 3227443"/>
              <a:gd name="connsiteX14" fmla="*/ 1901068 w 2771574"/>
              <a:gd name="connsiteY14" fmla="*/ 1420042 h 3227443"/>
              <a:gd name="connsiteX15" fmla="*/ 2045900 w 2771574"/>
              <a:gd name="connsiteY15" fmla="*/ 1312500 h 3227443"/>
              <a:gd name="connsiteX16" fmla="*/ 2117215 w 2771574"/>
              <a:gd name="connsiteY16" fmla="*/ 1210385 h 3227443"/>
              <a:gd name="connsiteX17" fmla="*/ 2189285 w 2771574"/>
              <a:gd name="connsiteY17" fmla="*/ 1018036 h 3227443"/>
              <a:gd name="connsiteX18" fmla="*/ 2286047 w 2771574"/>
              <a:gd name="connsiteY18" fmla="*/ 962398 h 3227443"/>
              <a:gd name="connsiteX19" fmla="*/ 2356199 w 2771574"/>
              <a:gd name="connsiteY19" fmla="*/ 768874 h 3227443"/>
              <a:gd name="connsiteX20" fmla="*/ 2460219 w 2771574"/>
              <a:gd name="connsiteY20" fmla="*/ 764036 h 3227443"/>
              <a:gd name="connsiteX21" fmla="*/ 2506181 w 2771574"/>
              <a:gd name="connsiteY21" fmla="*/ 819674 h 3227443"/>
              <a:gd name="connsiteX22" fmla="*/ 2520695 w 2771574"/>
              <a:gd name="connsiteY22" fmla="*/ 785808 h 3227443"/>
              <a:gd name="connsiteX23" fmla="*/ 2523114 w 2771574"/>
              <a:gd name="connsiteY23" fmla="*/ 664855 h 3227443"/>
              <a:gd name="connsiteX24" fmla="*/ 2498925 w 2771574"/>
              <a:gd name="connsiteY24" fmla="*/ 485846 h 3227443"/>
              <a:gd name="connsiteX25" fmla="*/ 2424799 w 2771574"/>
              <a:gd name="connsiteY25" fmla="*/ 421133 h 3227443"/>
              <a:gd name="connsiteX26" fmla="*/ 2276798 w 2771574"/>
              <a:gd name="connsiteY26" fmla="*/ 320413 h 3227443"/>
              <a:gd name="connsiteX27" fmla="*/ 2744114 w 2771574"/>
              <a:gd name="connsiteY27" fmla="*/ 235527 h 3227443"/>
              <a:gd name="connsiteX28" fmla="*/ 2702551 w 2771574"/>
              <a:gd name="connsiteY28" fmla="*/ 166254 h 3227443"/>
              <a:gd name="connsiteX29" fmla="*/ 2176078 w 2771574"/>
              <a:gd name="connsiteY29" fmla="*/ 152400 h 3227443"/>
              <a:gd name="connsiteX30" fmla="*/ 1802005 w 2771574"/>
              <a:gd name="connsiteY30" fmla="*/ 83127 h 3227443"/>
              <a:gd name="connsiteX31" fmla="*/ 707496 w 2771574"/>
              <a:gd name="connsiteY31" fmla="*/ 27709 h 3227443"/>
              <a:gd name="connsiteX32" fmla="*/ 250296 w 2771574"/>
              <a:gd name="connsiteY32" fmla="*/ 0 h 3227443"/>
              <a:gd name="connsiteX33" fmla="*/ 167169 w 2771574"/>
              <a:gd name="connsiteY33" fmla="*/ 13854 h 3227443"/>
              <a:gd name="connsiteX34" fmla="*/ 125605 w 2771574"/>
              <a:gd name="connsiteY34" fmla="*/ 69272 h 3227443"/>
              <a:gd name="connsiteX35" fmla="*/ 70187 w 2771574"/>
              <a:gd name="connsiteY35" fmla="*/ 110836 h 3227443"/>
              <a:gd name="connsiteX36" fmla="*/ 28623 w 2771574"/>
              <a:gd name="connsiteY36" fmla="*/ 166254 h 3227443"/>
              <a:gd name="connsiteX37" fmla="*/ 914 w 2771574"/>
              <a:gd name="connsiteY37" fmla="*/ 221672 h 3227443"/>
              <a:gd name="connsiteX38" fmla="*/ 62872 w 2771574"/>
              <a:gd name="connsiteY38" fmla="*/ 462300 h 3227443"/>
              <a:gd name="connsiteX39" fmla="*/ 70187 w 2771574"/>
              <a:gd name="connsiteY39" fmla="*/ 443345 h 3227443"/>
              <a:gd name="connsiteX0" fmla="*/ 70187 w 2768625"/>
              <a:gd name="connsiteY0" fmla="*/ 443345 h 3227443"/>
              <a:gd name="connsiteX1" fmla="*/ 181023 w 2768625"/>
              <a:gd name="connsiteY1" fmla="*/ 1330036 h 3227443"/>
              <a:gd name="connsiteX2" fmla="*/ 236442 w 2768625"/>
              <a:gd name="connsiteY2" fmla="*/ 2410690 h 3227443"/>
              <a:gd name="connsiteX3" fmla="*/ 642989 w 2768625"/>
              <a:gd name="connsiteY3" fmla="*/ 3140216 h 3227443"/>
              <a:gd name="connsiteX4" fmla="*/ 2560300 w 2768625"/>
              <a:gd name="connsiteY4" fmla="*/ 3227443 h 3227443"/>
              <a:gd name="connsiteX5" fmla="*/ 2592164 w 2768625"/>
              <a:gd name="connsiteY5" fmla="*/ 3123486 h 3227443"/>
              <a:gd name="connsiteX6" fmla="*/ 2593045 w 2768625"/>
              <a:gd name="connsiteY6" fmla="*/ 2860907 h 3227443"/>
              <a:gd name="connsiteX7" fmla="*/ 2528427 w 2768625"/>
              <a:gd name="connsiteY7" fmla="*/ 2567746 h 3227443"/>
              <a:gd name="connsiteX8" fmla="*/ 2354611 w 2768625"/>
              <a:gd name="connsiteY8" fmla="*/ 2341757 h 3227443"/>
              <a:gd name="connsiteX9" fmla="*/ 2127840 w 2768625"/>
              <a:gd name="connsiteY9" fmla="*/ 2158877 h 3227443"/>
              <a:gd name="connsiteX10" fmla="*/ 2054688 w 2768625"/>
              <a:gd name="connsiteY10" fmla="*/ 1902845 h 3227443"/>
              <a:gd name="connsiteX11" fmla="*/ 1901068 w 2768625"/>
              <a:gd name="connsiteY11" fmla="*/ 1756541 h 3227443"/>
              <a:gd name="connsiteX12" fmla="*/ 1813285 w 2768625"/>
              <a:gd name="connsiteY12" fmla="*/ 1588292 h 3227443"/>
              <a:gd name="connsiteX13" fmla="*/ 1835231 w 2768625"/>
              <a:gd name="connsiteY13" fmla="*/ 1485879 h 3227443"/>
              <a:gd name="connsiteX14" fmla="*/ 1901068 w 2768625"/>
              <a:gd name="connsiteY14" fmla="*/ 1420042 h 3227443"/>
              <a:gd name="connsiteX15" fmla="*/ 2045900 w 2768625"/>
              <a:gd name="connsiteY15" fmla="*/ 1312500 h 3227443"/>
              <a:gd name="connsiteX16" fmla="*/ 2117215 w 2768625"/>
              <a:gd name="connsiteY16" fmla="*/ 1210385 h 3227443"/>
              <a:gd name="connsiteX17" fmla="*/ 2189285 w 2768625"/>
              <a:gd name="connsiteY17" fmla="*/ 1018036 h 3227443"/>
              <a:gd name="connsiteX18" fmla="*/ 2286047 w 2768625"/>
              <a:gd name="connsiteY18" fmla="*/ 962398 h 3227443"/>
              <a:gd name="connsiteX19" fmla="*/ 2356199 w 2768625"/>
              <a:gd name="connsiteY19" fmla="*/ 768874 h 3227443"/>
              <a:gd name="connsiteX20" fmla="*/ 2460219 w 2768625"/>
              <a:gd name="connsiteY20" fmla="*/ 764036 h 3227443"/>
              <a:gd name="connsiteX21" fmla="*/ 2506181 w 2768625"/>
              <a:gd name="connsiteY21" fmla="*/ 819674 h 3227443"/>
              <a:gd name="connsiteX22" fmla="*/ 2520695 w 2768625"/>
              <a:gd name="connsiteY22" fmla="*/ 785808 h 3227443"/>
              <a:gd name="connsiteX23" fmla="*/ 2523114 w 2768625"/>
              <a:gd name="connsiteY23" fmla="*/ 664855 h 3227443"/>
              <a:gd name="connsiteX24" fmla="*/ 2498925 w 2768625"/>
              <a:gd name="connsiteY24" fmla="*/ 485846 h 3227443"/>
              <a:gd name="connsiteX25" fmla="*/ 2424799 w 2768625"/>
              <a:gd name="connsiteY25" fmla="*/ 421133 h 3227443"/>
              <a:gd name="connsiteX26" fmla="*/ 2276798 w 2768625"/>
              <a:gd name="connsiteY26" fmla="*/ 320413 h 3227443"/>
              <a:gd name="connsiteX27" fmla="*/ 2317496 w 2768625"/>
              <a:gd name="connsiteY27" fmla="*/ 81865 h 3227443"/>
              <a:gd name="connsiteX28" fmla="*/ 2744114 w 2768625"/>
              <a:gd name="connsiteY28" fmla="*/ 235527 h 3227443"/>
              <a:gd name="connsiteX29" fmla="*/ 2702551 w 2768625"/>
              <a:gd name="connsiteY29" fmla="*/ 166254 h 3227443"/>
              <a:gd name="connsiteX30" fmla="*/ 2176078 w 2768625"/>
              <a:gd name="connsiteY30" fmla="*/ 152400 h 3227443"/>
              <a:gd name="connsiteX31" fmla="*/ 1802005 w 2768625"/>
              <a:gd name="connsiteY31" fmla="*/ 83127 h 3227443"/>
              <a:gd name="connsiteX32" fmla="*/ 707496 w 2768625"/>
              <a:gd name="connsiteY32" fmla="*/ 27709 h 3227443"/>
              <a:gd name="connsiteX33" fmla="*/ 250296 w 2768625"/>
              <a:gd name="connsiteY33" fmla="*/ 0 h 3227443"/>
              <a:gd name="connsiteX34" fmla="*/ 167169 w 2768625"/>
              <a:gd name="connsiteY34" fmla="*/ 13854 h 3227443"/>
              <a:gd name="connsiteX35" fmla="*/ 125605 w 2768625"/>
              <a:gd name="connsiteY35" fmla="*/ 69272 h 3227443"/>
              <a:gd name="connsiteX36" fmla="*/ 70187 w 2768625"/>
              <a:gd name="connsiteY36" fmla="*/ 110836 h 3227443"/>
              <a:gd name="connsiteX37" fmla="*/ 28623 w 2768625"/>
              <a:gd name="connsiteY37" fmla="*/ 166254 h 3227443"/>
              <a:gd name="connsiteX38" fmla="*/ 914 w 2768625"/>
              <a:gd name="connsiteY38" fmla="*/ 221672 h 3227443"/>
              <a:gd name="connsiteX39" fmla="*/ 62872 w 2768625"/>
              <a:gd name="connsiteY39" fmla="*/ 462300 h 3227443"/>
              <a:gd name="connsiteX40" fmla="*/ 70187 w 2768625"/>
              <a:gd name="connsiteY40" fmla="*/ 443345 h 3227443"/>
              <a:gd name="connsiteX0" fmla="*/ 70187 w 2815999"/>
              <a:gd name="connsiteY0" fmla="*/ 643120 h 3427218"/>
              <a:gd name="connsiteX1" fmla="*/ 181023 w 2815999"/>
              <a:gd name="connsiteY1" fmla="*/ 1529811 h 3427218"/>
              <a:gd name="connsiteX2" fmla="*/ 236442 w 2815999"/>
              <a:gd name="connsiteY2" fmla="*/ 2610465 h 3427218"/>
              <a:gd name="connsiteX3" fmla="*/ 642989 w 2815999"/>
              <a:gd name="connsiteY3" fmla="*/ 3339991 h 3427218"/>
              <a:gd name="connsiteX4" fmla="*/ 2560300 w 2815999"/>
              <a:gd name="connsiteY4" fmla="*/ 3427218 h 3427218"/>
              <a:gd name="connsiteX5" fmla="*/ 2592164 w 2815999"/>
              <a:gd name="connsiteY5" fmla="*/ 3323261 h 3427218"/>
              <a:gd name="connsiteX6" fmla="*/ 2593045 w 2815999"/>
              <a:gd name="connsiteY6" fmla="*/ 3060682 h 3427218"/>
              <a:gd name="connsiteX7" fmla="*/ 2528427 w 2815999"/>
              <a:gd name="connsiteY7" fmla="*/ 2767521 h 3427218"/>
              <a:gd name="connsiteX8" fmla="*/ 2354611 w 2815999"/>
              <a:gd name="connsiteY8" fmla="*/ 2541532 h 3427218"/>
              <a:gd name="connsiteX9" fmla="*/ 2127840 w 2815999"/>
              <a:gd name="connsiteY9" fmla="*/ 2358652 h 3427218"/>
              <a:gd name="connsiteX10" fmla="*/ 2054688 w 2815999"/>
              <a:gd name="connsiteY10" fmla="*/ 2102620 h 3427218"/>
              <a:gd name="connsiteX11" fmla="*/ 1901068 w 2815999"/>
              <a:gd name="connsiteY11" fmla="*/ 1956316 h 3427218"/>
              <a:gd name="connsiteX12" fmla="*/ 1813285 w 2815999"/>
              <a:gd name="connsiteY12" fmla="*/ 1788067 h 3427218"/>
              <a:gd name="connsiteX13" fmla="*/ 1835231 w 2815999"/>
              <a:gd name="connsiteY13" fmla="*/ 1685654 h 3427218"/>
              <a:gd name="connsiteX14" fmla="*/ 1901068 w 2815999"/>
              <a:gd name="connsiteY14" fmla="*/ 1619817 h 3427218"/>
              <a:gd name="connsiteX15" fmla="*/ 2045900 w 2815999"/>
              <a:gd name="connsiteY15" fmla="*/ 1512275 h 3427218"/>
              <a:gd name="connsiteX16" fmla="*/ 2117215 w 2815999"/>
              <a:gd name="connsiteY16" fmla="*/ 1410160 h 3427218"/>
              <a:gd name="connsiteX17" fmla="*/ 2189285 w 2815999"/>
              <a:gd name="connsiteY17" fmla="*/ 1217811 h 3427218"/>
              <a:gd name="connsiteX18" fmla="*/ 2286047 w 2815999"/>
              <a:gd name="connsiteY18" fmla="*/ 1162173 h 3427218"/>
              <a:gd name="connsiteX19" fmla="*/ 2356199 w 2815999"/>
              <a:gd name="connsiteY19" fmla="*/ 968649 h 3427218"/>
              <a:gd name="connsiteX20" fmla="*/ 2460219 w 2815999"/>
              <a:gd name="connsiteY20" fmla="*/ 963811 h 3427218"/>
              <a:gd name="connsiteX21" fmla="*/ 2506181 w 2815999"/>
              <a:gd name="connsiteY21" fmla="*/ 1019449 h 3427218"/>
              <a:gd name="connsiteX22" fmla="*/ 2520695 w 2815999"/>
              <a:gd name="connsiteY22" fmla="*/ 985583 h 3427218"/>
              <a:gd name="connsiteX23" fmla="*/ 2523114 w 2815999"/>
              <a:gd name="connsiteY23" fmla="*/ 864630 h 3427218"/>
              <a:gd name="connsiteX24" fmla="*/ 2498925 w 2815999"/>
              <a:gd name="connsiteY24" fmla="*/ 685621 h 3427218"/>
              <a:gd name="connsiteX25" fmla="*/ 2424799 w 2815999"/>
              <a:gd name="connsiteY25" fmla="*/ 620908 h 3427218"/>
              <a:gd name="connsiteX26" fmla="*/ 2276798 w 2815999"/>
              <a:gd name="connsiteY26" fmla="*/ 520188 h 3427218"/>
              <a:gd name="connsiteX27" fmla="*/ 2317496 w 2815999"/>
              <a:gd name="connsiteY27" fmla="*/ 281640 h 3427218"/>
              <a:gd name="connsiteX28" fmla="*/ 2744114 w 2815999"/>
              <a:gd name="connsiteY28" fmla="*/ 435302 h 3427218"/>
              <a:gd name="connsiteX29" fmla="*/ 2702551 w 2815999"/>
              <a:gd name="connsiteY29" fmla="*/ 366029 h 3427218"/>
              <a:gd name="connsiteX30" fmla="*/ 1653564 w 2815999"/>
              <a:gd name="connsiteY30" fmla="*/ 1413 h 3427218"/>
              <a:gd name="connsiteX31" fmla="*/ 1802005 w 2815999"/>
              <a:gd name="connsiteY31" fmla="*/ 282902 h 3427218"/>
              <a:gd name="connsiteX32" fmla="*/ 707496 w 2815999"/>
              <a:gd name="connsiteY32" fmla="*/ 227484 h 3427218"/>
              <a:gd name="connsiteX33" fmla="*/ 250296 w 2815999"/>
              <a:gd name="connsiteY33" fmla="*/ 199775 h 3427218"/>
              <a:gd name="connsiteX34" fmla="*/ 167169 w 2815999"/>
              <a:gd name="connsiteY34" fmla="*/ 213629 h 3427218"/>
              <a:gd name="connsiteX35" fmla="*/ 125605 w 2815999"/>
              <a:gd name="connsiteY35" fmla="*/ 269047 h 3427218"/>
              <a:gd name="connsiteX36" fmla="*/ 70187 w 2815999"/>
              <a:gd name="connsiteY36" fmla="*/ 310611 h 3427218"/>
              <a:gd name="connsiteX37" fmla="*/ 28623 w 2815999"/>
              <a:gd name="connsiteY37" fmla="*/ 366029 h 3427218"/>
              <a:gd name="connsiteX38" fmla="*/ 914 w 2815999"/>
              <a:gd name="connsiteY38" fmla="*/ 421447 h 3427218"/>
              <a:gd name="connsiteX39" fmla="*/ 62872 w 2815999"/>
              <a:gd name="connsiteY39" fmla="*/ 662075 h 3427218"/>
              <a:gd name="connsiteX40" fmla="*/ 70187 w 2815999"/>
              <a:gd name="connsiteY40" fmla="*/ 643120 h 3427218"/>
              <a:gd name="connsiteX0" fmla="*/ 70187 w 2720838"/>
              <a:gd name="connsiteY0" fmla="*/ 643120 h 3427218"/>
              <a:gd name="connsiteX1" fmla="*/ 181023 w 2720838"/>
              <a:gd name="connsiteY1" fmla="*/ 1529811 h 3427218"/>
              <a:gd name="connsiteX2" fmla="*/ 236442 w 2720838"/>
              <a:gd name="connsiteY2" fmla="*/ 2610465 h 3427218"/>
              <a:gd name="connsiteX3" fmla="*/ 642989 w 2720838"/>
              <a:gd name="connsiteY3" fmla="*/ 3339991 h 3427218"/>
              <a:gd name="connsiteX4" fmla="*/ 2560300 w 2720838"/>
              <a:gd name="connsiteY4" fmla="*/ 3427218 h 3427218"/>
              <a:gd name="connsiteX5" fmla="*/ 2592164 w 2720838"/>
              <a:gd name="connsiteY5" fmla="*/ 3323261 h 3427218"/>
              <a:gd name="connsiteX6" fmla="*/ 2593045 w 2720838"/>
              <a:gd name="connsiteY6" fmla="*/ 3060682 h 3427218"/>
              <a:gd name="connsiteX7" fmla="*/ 2528427 w 2720838"/>
              <a:gd name="connsiteY7" fmla="*/ 2767521 h 3427218"/>
              <a:gd name="connsiteX8" fmla="*/ 2354611 w 2720838"/>
              <a:gd name="connsiteY8" fmla="*/ 2541532 h 3427218"/>
              <a:gd name="connsiteX9" fmla="*/ 2127840 w 2720838"/>
              <a:gd name="connsiteY9" fmla="*/ 2358652 h 3427218"/>
              <a:gd name="connsiteX10" fmla="*/ 2054688 w 2720838"/>
              <a:gd name="connsiteY10" fmla="*/ 2102620 h 3427218"/>
              <a:gd name="connsiteX11" fmla="*/ 1901068 w 2720838"/>
              <a:gd name="connsiteY11" fmla="*/ 1956316 h 3427218"/>
              <a:gd name="connsiteX12" fmla="*/ 1813285 w 2720838"/>
              <a:gd name="connsiteY12" fmla="*/ 1788067 h 3427218"/>
              <a:gd name="connsiteX13" fmla="*/ 1835231 w 2720838"/>
              <a:gd name="connsiteY13" fmla="*/ 1685654 h 3427218"/>
              <a:gd name="connsiteX14" fmla="*/ 1901068 w 2720838"/>
              <a:gd name="connsiteY14" fmla="*/ 1619817 h 3427218"/>
              <a:gd name="connsiteX15" fmla="*/ 2045900 w 2720838"/>
              <a:gd name="connsiteY15" fmla="*/ 1512275 h 3427218"/>
              <a:gd name="connsiteX16" fmla="*/ 2117215 w 2720838"/>
              <a:gd name="connsiteY16" fmla="*/ 1410160 h 3427218"/>
              <a:gd name="connsiteX17" fmla="*/ 2189285 w 2720838"/>
              <a:gd name="connsiteY17" fmla="*/ 1217811 h 3427218"/>
              <a:gd name="connsiteX18" fmla="*/ 2286047 w 2720838"/>
              <a:gd name="connsiteY18" fmla="*/ 1162173 h 3427218"/>
              <a:gd name="connsiteX19" fmla="*/ 2356199 w 2720838"/>
              <a:gd name="connsiteY19" fmla="*/ 968649 h 3427218"/>
              <a:gd name="connsiteX20" fmla="*/ 2460219 w 2720838"/>
              <a:gd name="connsiteY20" fmla="*/ 963811 h 3427218"/>
              <a:gd name="connsiteX21" fmla="*/ 2506181 w 2720838"/>
              <a:gd name="connsiteY21" fmla="*/ 1019449 h 3427218"/>
              <a:gd name="connsiteX22" fmla="*/ 2520695 w 2720838"/>
              <a:gd name="connsiteY22" fmla="*/ 985583 h 3427218"/>
              <a:gd name="connsiteX23" fmla="*/ 2523114 w 2720838"/>
              <a:gd name="connsiteY23" fmla="*/ 864630 h 3427218"/>
              <a:gd name="connsiteX24" fmla="*/ 2498925 w 2720838"/>
              <a:gd name="connsiteY24" fmla="*/ 685621 h 3427218"/>
              <a:gd name="connsiteX25" fmla="*/ 2424799 w 2720838"/>
              <a:gd name="connsiteY25" fmla="*/ 620908 h 3427218"/>
              <a:gd name="connsiteX26" fmla="*/ 2276798 w 2720838"/>
              <a:gd name="connsiteY26" fmla="*/ 520188 h 3427218"/>
              <a:gd name="connsiteX27" fmla="*/ 2317496 w 2720838"/>
              <a:gd name="connsiteY27" fmla="*/ 281640 h 3427218"/>
              <a:gd name="connsiteX28" fmla="*/ 2702551 w 2720838"/>
              <a:gd name="connsiteY28" fmla="*/ 366029 h 3427218"/>
              <a:gd name="connsiteX29" fmla="*/ 1653564 w 2720838"/>
              <a:gd name="connsiteY29" fmla="*/ 1413 h 3427218"/>
              <a:gd name="connsiteX30" fmla="*/ 1802005 w 2720838"/>
              <a:gd name="connsiteY30" fmla="*/ 282902 h 3427218"/>
              <a:gd name="connsiteX31" fmla="*/ 707496 w 2720838"/>
              <a:gd name="connsiteY31" fmla="*/ 227484 h 3427218"/>
              <a:gd name="connsiteX32" fmla="*/ 250296 w 2720838"/>
              <a:gd name="connsiteY32" fmla="*/ 199775 h 3427218"/>
              <a:gd name="connsiteX33" fmla="*/ 167169 w 2720838"/>
              <a:gd name="connsiteY33" fmla="*/ 213629 h 3427218"/>
              <a:gd name="connsiteX34" fmla="*/ 125605 w 2720838"/>
              <a:gd name="connsiteY34" fmla="*/ 269047 h 3427218"/>
              <a:gd name="connsiteX35" fmla="*/ 70187 w 2720838"/>
              <a:gd name="connsiteY35" fmla="*/ 310611 h 3427218"/>
              <a:gd name="connsiteX36" fmla="*/ 28623 w 2720838"/>
              <a:gd name="connsiteY36" fmla="*/ 366029 h 3427218"/>
              <a:gd name="connsiteX37" fmla="*/ 914 w 2720838"/>
              <a:gd name="connsiteY37" fmla="*/ 421447 h 3427218"/>
              <a:gd name="connsiteX38" fmla="*/ 62872 w 2720838"/>
              <a:gd name="connsiteY38" fmla="*/ 662075 h 3427218"/>
              <a:gd name="connsiteX39" fmla="*/ 70187 w 2720838"/>
              <a:gd name="connsiteY39"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03408 w 2593045"/>
              <a:gd name="connsiteY28" fmla="*/ 235401 h 3427218"/>
              <a:gd name="connsiteX29" fmla="*/ 1653564 w 2593045"/>
              <a:gd name="connsiteY29" fmla="*/ 1413 h 3427218"/>
              <a:gd name="connsiteX30" fmla="*/ 1802005 w 2593045"/>
              <a:gd name="connsiteY30" fmla="*/ 282902 h 3427218"/>
              <a:gd name="connsiteX31" fmla="*/ 707496 w 2593045"/>
              <a:gd name="connsiteY31" fmla="*/ 227484 h 3427218"/>
              <a:gd name="connsiteX32" fmla="*/ 250296 w 2593045"/>
              <a:gd name="connsiteY32" fmla="*/ 199775 h 3427218"/>
              <a:gd name="connsiteX33" fmla="*/ 167169 w 2593045"/>
              <a:gd name="connsiteY33" fmla="*/ 213629 h 3427218"/>
              <a:gd name="connsiteX34" fmla="*/ 125605 w 2593045"/>
              <a:gd name="connsiteY34" fmla="*/ 269047 h 3427218"/>
              <a:gd name="connsiteX35" fmla="*/ 70187 w 2593045"/>
              <a:gd name="connsiteY35" fmla="*/ 310611 h 3427218"/>
              <a:gd name="connsiteX36" fmla="*/ 28623 w 2593045"/>
              <a:gd name="connsiteY36" fmla="*/ 366029 h 3427218"/>
              <a:gd name="connsiteX37" fmla="*/ 914 w 2593045"/>
              <a:gd name="connsiteY37" fmla="*/ 421447 h 3427218"/>
              <a:gd name="connsiteX38" fmla="*/ 62872 w 2593045"/>
              <a:gd name="connsiteY38" fmla="*/ 662075 h 3427218"/>
              <a:gd name="connsiteX39" fmla="*/ 70187 w 2593045"/>
              <a:gd name="connsiteY39"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03408 w 2593045"/>
              <a:gd name="connsiteY28" fmla="*/ 235401 h 3427218"/>
              <a:gd name="connsiteX29" fmla="*/ 1653564 w 2593045"/>
              <a:gd name="connsiteY29" fmla="*/ 1413 h 3427218"/>
              <a:gd name="connsiteX30" fmla="*/ 1802005 w 2593045"/>
              <a:gd name="connsiteY30" fmla="*/ 282902 h 3427218"/>
              <a:gd name="connsiteX31" fmla="*/ 707496 w 2593045"/>
              <a:gd name="connsiteY31" fmla="*/ 227484 h 3427218"/>
              <a:gd name="connsiteX32" fmla="*/ 250296 w 2593045"/>
              <a:gd name="connsiteY32" fmla="*/ 199775 h 3427218"/>
              <a:gd name="connsiteX33" fmla="*/ 167169 w 2593045"/>
              <a:gd name="connsiteY33" fmla="*/ 213629 h 3427218"/>
              <a:gd name="connsiteX34" fmla="*/ 125605 w 2593045"/>
              <a:gd name="connsiteY34" fmla="*/ 269047 h 3427218"/>
              <a:gd name="connsiteX35" fmla="*/ 70187 w 2593045"/>
              <a:gd name="connsiteY35" fmla="*/ 310611 h 3427218"/>
              <a:gd name="connsiteX36" fmla="*/ 28623 w 2593045"/>
              <a:gd name="connsiteY36" fmla="*/ 366029 h 3427218"/>
              <a:gd name="connsiteX37" fmla="*/ 914 w 2593045"/>
              <a:gd name="connsiteY37" fmla="*/ 421447 h 3427218"/>
              <a:gd name="connsiteX38" fmla="*/ 62872 w 2593045"/>
              <a:gd name="connsiteY38" fmla="*/ 662075 h 3427218"/>
              <a:gd name="connsiteX39" fmla="*/ 70187 w 2593045"/>
              <a:gd name="connsiteY39"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03408 w 2593045"/>
              <a:gd name="connsiteY28" fmla="*/ 235401 h 3427218"/>
              <a:gd name="connsiteX29" fmla="*/ 1653564 w 2593045"/>
              <a:gd name="connsiteY29" fmla="*/ 1413 h 3427218"/>
              <a:gd name="connsiteX30" fmla="*/ 1802005 w 2593045"/>
              <a:gd name="connsiteY30" fmla="*/ 282902 h 3427218"/>
              <a:gd name="connsiteX31" fmla="*/ 707496 w 2593045"/>
              <a:gd name="connsiteY31" fmla="*/ 227484 h 3427218"/>
              <a:gd name="connsiteX32" fmla="*/ 250296 w 2593045"/>
              <a:gd name="connsiteY32" fmla="*/ 199775 h 3427218"/>
              <a:gd name="connsiteX33" fmla="*/ 167169 w 2593045"/>
              <a:gd name="connsiteY33" fmla="*/ 213629 h 3427218"/>
              <a:gd name="connsiteX34" fmla="*/ 125605 w 2593045"/>
              <a:gd name="connsiteY34" fmla="*/ 269047 h 3427218"/>
              <a:gd name="connsiteX35" fmla="*/ 70187 w 2593045"/>
              <a:gd name="connsiteY35" fmla="*/ 310611 h 3427218"/>
              <a:gd name="connsiteX36" fmla="*/ 28623 w 2593045"/>
              <a:gd name="connsiteY36" fmla="*/ 366029 h 3427218"/>
              <a:gd name="connsiteX37" fmla="*/ 914 w 2593045"/>
              <a:gd name="connsiteY37" fmla="*/ 421447 h 3427218"/>
              <a:gd name="connsiteX38" fmla="*/ 62872 w 2593045"/>
              <a:gd name="connsiteY38" fmla="*/ 662075 h 3427218"/>
              <a:gd name="connsiteX39" fmla="*/ 70187 w 2593045"/>
              <a:gd name="connsiteY39"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03408 w 2593045"/>
              <a:gd name="connsiteY28" fmla="*/ 235401 h 3427218"/>
              <a:gd name="connsiteX29" fmla="*/ 2252184 w 2593045"/>
              <a:gd name="connsiteY29" fmla="*/ 184878 h 3427218"/>
              <a:gd name="connsiteX30" fmla="*/ 1653564 w 2593045"/>
              <a:gd name="connsiteY30" fmla="*/ 1413 h 3427218"/>
              <a:gd name="connsiteX31" fmla="*/ 1802005 w 2593045"/>
              <a:gd name="connsiteY31" fmla="*/ 282902 h 3427218"/>
              <a:gd name="connsiteX32" fmla="*/ 707496 w 2593045"/>
              <a:gd name="connsiteY32" fmla="*/ 227484 h 3427218"/>
              <a:gd name="connsiteX33" fmla="*/ 250296 w 2593045"/>
              <a:gd name="connsiteY33" fmla="*/ 199775 h 3427218"/>
              <a:gd name="connsiteX34" fmla="*/ 167169 w 2593045"/>
              <a:gd name="connsiteY34" fmla="*/ 213629 h 3427218"/>
              <a:gd name="connsiteX35" fmla="*/ 125605 w 2593045"/>
              <a:gd name="connsiteY35" fmla="*/ 269047 h 3427218"/>
              <a:gd name="connsiteX36" fmla="*/ 70187 w 2593045"/>
              <a:gd name="connsiteY36" fmla="*/ 310611 h 3427218"/>
              <a:gd name="connsiteX37" fmla="*/ 28623 w 2593045"/>
              <a:gd name="connsiteY37" fmla="*/ 366029 h 3427218"/>
              <a:gd name="connsiteX38" fmla="*/ 914 w 2593045"/>
              <a:gd name="connsiteY38" fmla="*/ 421447 h 3427218"/>
              <a:gd name="connsiteX39" fmla="*/ 62872 w 2593045"/>
              <a:gd name="connsiteY39" fmla="*/ 662075 h 3427218"/>
              <a:gd name="connsiteX40" fmla="*/ 70187 w 2593045"/>
              <a:gd name="connsiteY40"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03408 w 2593045"/>
              <a:gd name="connsiteY28" fmla="*/ 235401 h 3427218"/>
              <a:gd name="connsiteX29" fmla="*/ 2252184 w 2593045"/>
              <a:gd name="connsiteY29" fmla="*/ 184878 h 3427218"/>
              <a:gd name="connsiteX30" fmla="*/ 1653564 w 2593045"/>
              <a:gd name="connsiteY30" fmla="*/ 1413 h 3427218"/>
              <a:gd name="connsiteX31" fmla="*/ 1802005 w 2593045"/>
              <a:gd name="connsiteY31" fmla="*/ 282902 h 3427218"/>
              <a:gd name="connsiteX32" fmla="*/ 707496 w 2593045"/>
              <a:gd name="connsiteY32" fmla="*/ 227484 h 3427218"/>
              <a:gd name="connsiteX33" fmla="*/ 250296 w 2593045"/>
              <a:gd name="connsiteY33" fmla="*/ 199775 h 3427218"/>
              <a:gd name="connsiteX34" fmla="*/ 167169 w 2593045"/>
              <a:gd name="connsiteY34" fmla="*/ 213629 h 3427218"/>
              <a:gd name="connsiteX35" fmla="*/ 125605 w 2593045"/>
              <a:gd name="connsiteY35" fmla="*/ 269047 h 3427218"/>
              <a:gd name="connsiteX36" fmla="*/ 70187 w 2593045"/>
              <a:gd name="connsiteY36" fmla="*/ 310611 h 3427218"/>
              <a:gd name="connsiteX37" fmla="*/ 28623 w 2593045"/>
              <a:gd name="connsiteY37" fmla="*/ 366029 h 3427218"/>
              <a:gd name="connsiteX38" fmla="*/ 914 w 2593045"/>
              <a:gd name="connsiteY38" fmla="*/ 421447 h 3427218"/>
              <a:gd name="connsiteX39" fmla="*/ 62872 w 2593045"/>
              <a:gd name="connsiteY39" fmla="*/ 662075 h 3427218"/>
              <a:gd name="connsiteX40" fmla="*/ 70187 w 2593045"/>
              <a:gd name="connsiteY40"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03408 w 2593045"/>
              <a:gd name="connsiteY28" fmla="*/ 235401 h 3427218"/>
              <a:gd name="connsiteX29" fmla="*/ 2252184 w 2593045"/>
              <a:gd name="connsiteY29" fmla="*/ 184878 h 3427218"/>
              <a:gd name="connsiteX30" fmla="*/ 1653564 w 2593045"/>
              <a:gd name="connsiteY30" fmla="*/ 1413 h 3427218"/>
              <a:gd name="connsiteX31" fmla="*/ 1802005 w 2593045"/>
              <a:gd name="connsiteY31" fmla="*/ 282902 h 3427218"/>
              <a:gd name="connsiteX32" fmla="*/ 707496 w 2593045"/>
              <a:gd name="connsiteY32" fmla="*/ 227484 h 3427218"/>
              <a:gd name="connsiteX33" fmla="*/ 250296 w 2593045"/>
              <a:gd name="connsiteY33" fmla="*/ 199775 h 3427218"/>
              <a:gd name="connsiteX34" fmla="*/ 167169 w 2593045"/>
              <a:gd name="connsiteY34" fmla="*/ 213629 h 3427218"/>
              <a:gd name="connsiteX35" fmla="*/ 125605 w 2593045"/>
              <a:gd name="connsiteY35" fmla="*/ 269047 h 3427218"/>
              <a:gd name="connsiteX36" fmla="*/ 70187 w 2593045"/>
              <a:gd name="connsiteY36" fmla="*/ 310611 h 3427218"/>
              <a:gd name="connsiteX37" fmla="*/ 28623 w 2593045"/>
              <a:gd name="connsiteY37" fmla="*/ 366029 h 3427218"/>
              <a:gd name="connsiteX38" fmla="*/ 914 w 2593045"/>
              <a:gd name="connsiteY38" fmla="*/ 421447 h 3427218"/>
              <a:gd name="connsiteX39" fmla="*/ 62872 w 2593045"/>
              <a:gd name="connsiteY39" fmla="*/ 662075 h 3427218"/>
              <a:gd name="connsiteX40" fmla="*/ 70187 w 2593045"/>
              <a:gd name="connsiteY40"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03408 w 2593045"/>
              <a:gd name="connsiteY28" fmla="*/ 235401 h 3427218"/>
              <a:gd name="connsiteX29" fmla="*/ 2252184 w 2593045"/>
              <a:gd name="connsiteY29" fmla="*/ 184878 h 3427218"/>
              <a:gd name="connsiteX30" fmla="*/ 1653564 w 2593045"/>
              <a:gd name="connsiteY30" fmla="*/ 1413 h 3427218"/>
              <a:gd name="connsiteX31" fmla="*/ 1802005 w 2593045"/>
              <a:gd name="connsiteY31" fmla="*/ 282902 h 3427218"/>
              <a:gd name="connsiteX32" fmla="*/ 707496 w 2593045"/>
              <a:gd name="connsiteY32" fmla="*/ 227484 h 3427218"/>
              <a:gd name="connsiteX33" fmla="*/ 250296 w 2593045"/>
              <a:gd name="connsiteY33" fmla="*/ 199775 h 3427218"/>
              <a:gd name="connsiteX34" fmla="*/ 167169 w 2593045"/>
              <a:gd name="connsiteY34" fmla="*/ 213629 h 3427218"/>
              <a:gd name="connsiteX35" fmla="*/ 125605 w 2593045"/>
              <a:gd name="connsiteY35" fmla="*/ 269047 h 3427218"/>
              <a:gd name="connsiteX36" fmla="*/ 70187 w 2593045"/>
              <a:gd name="connsiteY36" fmla="*/ 310611 h 3427218"/>
              <a:gd name="connsiteX37" fmla="*/ 28623 w 2593045"/>
              <a:gd name="connsiteY37" fmla="*/ 366029 h 3427218"/>
              <a:gd name="connsiteX38" fmla="*/ 914 w 2593045"/>
              <a:gd name="connsiteY38" fmla="*/ 421447 h 3427218"/>
              <a:gd name="connsiteX39" fmla="*/ 62872 w 2593045"/>
              <a:gd name="connsiteY39" fmla="*/ 662075 h 3427218"/>
              <a:gd name="connsiteX40" fmla="*/ 70187 w 2593045"/>
              <a:gd name="connsiteY40"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03408 w 2593045"/>
              <a:gd name="connsiteY28" fmla="*/ 235401 h 3427218"/>
              <a:gd name="connsiteX29" fmla="*/ 2252184 w 2593045"/>
              <a:gd name="connsiteY29" fmla="*/ 184878 h 3427218"/>
              <a:gd name="connsiteX30" fmla="*/ 1653564 w 2593045"/>
              <a:gd name="connsiteY30" fmla="*/ 1413 h 3427218"/>
              <a:gd name="connsiteX31" fmla="*/ 1802005 w 2593045"/>
              <a:gd name="connsiteY31" fmla="*/ 282902 h 3427218"/>
              <a:gd name="connsiteX32" fmla="*/ 707496 w 2593045"/>
              <a:gd name="connsiteY32" fmla="*/ 227484 h 3427218"/>
              <a:gd name="connsiteX33" fmla="*/ 250296 w 2593045"/>
              <a:gd name="connsiteY33" fmla="*/ 199775 h 3427218"/>
              <a:gd name="connsiteX34" fmla="*/ 167169 w 2593045"/>
              <a:gd name="connsiteY34" fmla="*/ 213629 h 3427218"/>
              <a:gd name="connsiteX35" fmla="*/ 125605 w 2593045"/>
              <a:gd name="connsiteY35" fmla="*/ 269047 h 3427218"/>
              <a:gd name="connsiteX36" fmla="*/ 70187 w 2593045"/>
              <a:gd name="connsiteY36" fmla="*/ 310611 h 3427218"/>
              <a:gd name="connsiteX37" fmla="*/ 28623 w 2593045"/>
              <a:gd name="connsiteY37" fmla="*/ 366029 h 3427218"/>
              <a:gd name="connsiteX38" fmla="*/ 914 w 2593045"/>
              <a:gd name="connsiteY38" fmla="*/ 421447 h 3427218"/>
              <a:gd name="connsiteX39" fmla="*/ 62872 w 2593045"/>
              <a:gd name="connsiteY39" fmla="*/ 662075 h 3427218"/>
              <a:gd name="connsiteX40" fmla="*/ 70187 w 2593045"/>
              <a:gd name="connsiteY40"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03408 w 2593045"/>
              <a:gd name="connsiteY28" fmla="*/ 235401 h 3427218"/>
              <a:gd name="connsiteX29" fmla="*/ 2252184 w 2593045"/>
              <a:gd name="connsiteY29" fmla="*/ 184878 h 3427218"/>
              <a:gd name="connsiteX30" fmla="*/ 1653564 w 2593045"/>
              <a:gd name="connsiteY30" fmla="*/ 1413 h 3427218"/>
              <a:gd name="connsiteX31" fmla="*/ 1802005 w 2593045"/>
              <a:gd name="connsiteY31" fmla="*/ 282902 h 3427218"/>
              <a:gd name="connsiteX32" fmla="*/ 707496 w 2593045"/>
              <a:gd name="connsiteY32" fmla="*/ 227484 h 3427218"/>
              <a:gd name="connsiteX33" fmla="*/ 250296 w 2593045"/>
              <a:gd name="connsiteY33" fmla="*/ 199775 h 3427218"/>
              <a:gd name="connsiteX34" fmla="*/ 167169 w 2593045"/>
              <a:gd name="connsiteY34" fmla="*/ 213629 h 3427218"/>
              <a:gd name="connsiteX35" fmla="*/ 125605 w 2593045"/>
              <a:gd name="connsiteY35" fmla="*/ 269047 h 3427218"/>
              <a:gd name="connsiteX36" fmla="*/ 70187 w 2593045"/>
              <a:gd name="connsiteY36" fmla="*/ 310611 h 3427218"/>
              <a:gd name="connsiteX37" fmla="*/ 28623 w 2593045"/>
              <a:gd name="connsiteY37" fmla="*/ 366029 h 3427218"/>
              <a:gd name="connsiteX38" fmla="*/ 914 w 2593045"/>
              <a:gd name="connsiteY38" fmla="*/ 421447 h 3427218"/>
              <a:gd name="connsiteX39" fmla="*/ 62872 w 2593045"/>
              <a:gd name="connsiteY39" fmla="*/ 662075 h 3427218"/>
              <a:gd name="connsiteX40" fmla="*/ 70187 w 2593045"/>
              <a:gd name="connsiteY40"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03408 w 2593045"/>
              <a:gd name="connsiteY28" fmla="*/ 235401 h 3427218"/>
              <a:gd name="connsiteX29" fmla="*/ 2293308 w 2593045"/>
              <a:gd name="connsiteY29" fmla="*/ 206649 h 3427218"/>
              <a:gd name="connsiteX30" fmla="*/ 2252184 w 2593045"/>
              <a:gd name="connsiteY30" fmla="*/ 184878 h 3427218"/>
              <a:gd name="connsiteX31" fmla="*/ 1653564 w 2593045"/>
              <a:gd name="connsiteY31" fmla="*/ 1413 h 3427218"/>
              <a:gd name="connsiteX32" fmla="*/ 1802005 w 2593045"/>
              <a:gd name="connsiteY32" fmla="*/ 282902 h 3427218"/>
              <a:gd name="connsiteX33" fmla="*/ 707496 w 2593045"/>
              <a:gd name="connsiteY33" fmla="*/ 227484 h 3427218"/>
              <a:gd name="connsiteX34" fmla="*/ 250296 w 2593045"/>
              <a:gd name="connsiteY34" fmla="*/ 199775 h 3427218"/>
              <a:gd name="connsiteX35" fmla="*/ 167169 w 2593045"/>
              <a:gd name="connsiteY35" fmla="*/ 213629 h 3427218"/>
              <a:gd name="connsiteX36" fmla="*/ 125605 w 2593045"/>
              <a:gd name="connsiteY36" fmla="*/ 269047 h 3427218"/>
              <a:gd name="connsiteX37" fmla="*/ 70187 w 2593045"/>
              <a:gd name="connsiteY37" fmla="*/ 310611 h 3427218"/>
              <a:gd name="connsiteX38" fmla="*/ 28623 w 2593045"/>
              <a:gd name="connsiteY38" fmla="*/ 366029 h 3427218"/>
              <a:gd name="connsiteX39" fmla="*/ 914 w 2593045"/>
              <a:gd name="connsiteY39" fmla="*/ 421447 h 3427218"/>
              <a:gd name="connsiteX40" fmla="*/ 62872 w 2593045"/>
              <a:gd name="connsiteY40" fmla="*/ 662075 h 3427218"/>
              <a:gd name="connsiteX41" fmla="*/ 70187 w 2593045"/>
              <a:gd name="connsiteY41"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03408 w 2593045"/>
              <a:gd name="connsiteY28" fmla="*/ 235401 h 3427218"/>
              <a:gd name="connsiteX29" fmla="*/ 2293308 w 2593045"/>
              <a:gd name="connsiteY29" fmla="*/ 206649 h 3427218"/>
              <a:gd name="connsiteX30" fmla="*/ 2252184 w 2593045"/>
              <a:gd name="connsiteY30" fmla="*/ 184878 h 3427218"/>
              <a:gd name="connsiteX31" fmla="*/ 1653564 w 2593045"/>
              <a:gd name="connsiteY31" fmla="*/ 1413 h 3427218"/>
              <a:gd name="connsiteX32" fmla="*/ 1802005 w 2593045"/>
              <a:gd name="connsiteY32" fmla="*/ 282902 h 3427218"/>
              <a:gd name="connsiteX33" fmla="*/ 707496 w 2593045"/>
              <a:gd name="connsiteY33" fmla="*/ 227484 h 3427218"/>
              <a:gd name="connsiteX34" fmla="*/ 250296 w 2593045"/>
              <a:gd name="connsiteY34" fmla="*/ 199775 h 3427218"/>
              <a:gd name="connsiteX35" fmla="*/ 167169 w 2593045"/>
              <a:gd name="connsiteY35" fmla="*/ 213629 h 3427218"/>
              <a:gd name="connsiteX36" fmla="*/ 125605 w 2593045"/>
              <a:gd name="connsiteY36" fmla="*/ 269047 h 3427218"/>
              <a:gd name="connsiteX37" fmla="*/ 70187 w 2593045"/>
              <a:gd name="connsiteY37" fmla="*/ 310611 h 3427218"/>
              <a:gd name="connsiteX38" fmla="*/ 28623 w 2593045"/>
              <a:gd name="connsiteY38" fmla="*/ 366029 h 3427218"/>
              <a:gd name="connsiteX39" fmla="*/ 914 w 2593045"/>
              <a:gd name="connsiteY39" fmla="*/ 421447 h 3427218"/>
              <a:gd name="connsiteX40" fmla="*/ 62872 w 2593045"/>
              <a:gd name="connsiteY40" fmla="*/ 662075 h 3427218"/>
              <a:gd name="connsiteX41" fmla="*/ 70187 w 2593045"/>
              <a:gd name="connsiteY41"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03408 w 2593045"/>
              <a:gd name="connsiteY28" fmla="*/ 235401 h 3427218"/>
              <a:gd name="connsiteX29" fmla="*/ 2293308 w 2593045"/>
              <a:gd name="connsiteY29" fmla="*/ 206649 h 3427218"/>
              <a:gd name="connsiteX30" fmla="*/ 2252184 w 2593045"/>
              <a:gd name="connsiteY30" fmla="*/ 184878 h 3427218"/>
              <a:gd name="connsiteX31" fmla="*/ 1653564 w 2593045"/>
              <a:gd name="connsiteY31" fmla="*/ 1413 h 3427218"/>
              <a:gd name="connsiteX32" fmla="*/ 1802005 w 2593045"/>
              <a:gd name="connsiteY32" fmla="*/ 282902 h 3427218"/>
              <a:gd name="connsiteX33" fmla="*/ 707496 w 2593045"/>
              <a:gd name="connsiteY33" fmla="*/ 227484 h 3427218"/>
              <a:gd name="connsiteX34" fmla="*/ 250296 w 2593045"/>
              <a:gd name="connsiteY34" fmla="*/ 199775 h 3427218"/>
              <a:gd name="connsiteX35" fmla="*/ 167169 w 2593045"/>
              <a:gd name="connsiteY35" fmla="*/ 213629 h 3427218"/>
              <a:gd name="connsiteX36" fmla="*/ 125605 w 2593045"/>
              <a:gd name="connsiteY36" fmla="*/ 269047 h 3427218"/>
              <a:gd name="connsiteX37" fmla="*/ 70187 w 2593045"/>
              <a:gd name="connsiteY37" fmla="*/ 310611 h 3427218"/>
              <a:gd name="connsiteX38" fmla="*/ 28623 w 2593045"/>
              <a:gd name="connsiteY38" fmla="*/ 366029 h 3427218"/>
              <a:gd name="connsiteX39" fmla="*/ 914 w 2593045"/>
              <a:gd name="connsiteY39" fmla="*/ 421447 h 3427218"/>
              <a:gd name="connsiteX40" fmla="*/ 62872 w 2593045"/>
              <a:gd name="connsiteY40" fmla="*/ 662075 h 3427218"/>
              <a:gd name="connsiteX41" fmla="*/ 70187 w 2593045"/>
              <a:gd name="connsiteY41" fmla="*/ 643120 h 3427218"/>
              <a:gd name="connsiteX0" fmla="*/ 70187 w 2593045"/>
              <a:gd name="connsiteY0" fmla="*/ 643120 h 3427218"/>
              <a:gd name="connsiteX1" fmla="*/ 181023 w 2593045"/>
              <a:gd name="connsiteY1" fmla="*/ 1529811 h 3427218"/>
              <a:gd name="connsiteX2" fmla="*/ 236442 w 2593045"/>
              <a:gd name="connsiteY2" fmla="*/ 2610465 h 3427218"/>
              <a:gd name="connsiteX3" fmla="*/ 642989 w 2593045"/>
              <a:gd name="connsiteY3" fmla="*/ 3339991 h 3427218"/>
              <a:gd name="connsiteX4" fmla="*/ 2560300 w 2593045"/>
              <a:gd name="connsiteY4" fmla="*/ 3427218 h 3427218"/>
              <a:gd name="connsiteX5" fmla="*/ 2592164 w 2593045"/>
              <a:gd name="connsiteY5" fmla="*/ 3323261 h 3427218"/>
              <a:gd name="connsiteX6" fmla="*/ 2593045 w 2593045"/>
              <a:gd name="connsiteY6" fmla="*/ 3060682 h 3427218"/>
              <a:gd name="connsiteX7" fmla="*/ 2528427 w 2593045"/>
              <a:gd name="connsiteY7" fmla="*/ 2767521 h 3427218"/>
              <a:gd name="connsiteX8" fmla="*/ 2354611 w 2593045"/>
              <a:gd name="connsiteY8" fmla="*/ 2541532 h 3427218"/>
              <a:gd name="connsiteX9" fmla="*/ 2127840 w 2593045"/>
              <a:gd name="connsiteY9" fmla="*/ 2358652 h 3427218"/>
              <a:gd name="connsiteX10" fmla="*/ 2054688 w 2593045"/>
              <a:gd name="connsiteY10" fmla="*/ 2102620 h 3427218"/>
              <a:gd name="connsiteX11" fmla="*/ 1901068 w 2593045"/>
              <a:gd name="connsiteY11" fmla="*/ 1956316 h 3427218"/>
              <a:gd name="connsiteX12" fmla="*/ 1813285 w 2593045"/>
              <a:gd name="connsiteY12" fmla="*/ 1788067 h 3427218"/>
              <a:gd name="connsiteX13" fmla="*/ 1835231 w 2593045"/>
              <a:gd name="connsiteY13" fmla="*/ 1685654 h 3427218"/>
              <a:gd name="connsiteX14" fmla="*/ 1901068 w 2593045"/>
              <a:gd name="connsiteY14" fmla="*/ 1619817 h 3427218"/>
              <a:gd name="connsiteX15" fmla="*/ 2045900 w 2593045"/>
              <a:gd name="connsiteY15" fmla="*/ 1512275 h 3427218"/>
              <a:gd name="connsiteX16" fmla="*/ 2117215 w 2593045"/>
              <a:gd name="connsiteY16" fmla="*/ 1410160 h 3427218"/>
              <a:gd name="connsiteX17" fmla="*/ 2189285 w 2593045"/>
              <a:gd name="connsiteY17" fmla="*/ 1217811 h 3427218"/>
              <a:gd name="connsiteX18" fmla="*/ 2286047 w 2593045"/>
              <a:gd name="connsiteY18" fmla="*/ 1162173 h 3427218"/>
              <a:gd name="connsiteX19" fmla="*/ 2356199 w 2593045"/>
              <a:gd name="connsiteY19" fmla="*/ 968649 h 3427218"/>
              <a:gd name="connsiteX20" fmla="*/ 2460219 w 2593045"/>
              <a:gd name="connsiteY20" fmla="*/ 963811 h 3427218"/>
              <a:gd name="connsiteX21" fmla="*/ 2506181 w 2593045"/>
              <a:gd name="connsiteY21" fmla="*/ 1019449 h 3427218"/>
              <a:gd name="connsiteX22" fmla="*/ 2520695 w 2593045"/>
              <a:gd name="connsiteY22" fmla="*/ 985583 h 3427218"/>
              <a:gd name="connsiteX23" fmla="*/ 2523114 w 2593045"/>
              <a:gd name="connsiteY23" fmla="*/ 864630 h 3427218"/>
              <a:gd name="connsiteX24" fmla="*/ 2498925 w 2593045"/>
              <a:gd name="connsiteY24" fmla="*/ 685621 h 3427218"/>
              <a:gd name="connsiteX25" fmla="*/ 2424799 w 2593045"/>
              <a:gd name="connsiteY25" fmla="*/ 620908 h 3427218"/>
              <a:gd name="connsiteX26" fmla="*/ 2276798 w 2593045"/>
              <a:gd name="connsiteY26" fmla="*/ 520188 h 3427218"/>
              <a:gd name="connsiteX27" fmla="*/ 2317496 w 2593045"/>
              <a:gd name="connsiteY27" fmla="*/ 281640 h 3427218"/>
              <a:gd name="connsiteX28" fmla="*/ 2310665 w 2593045"/>
              <a:gd name="connsiteY28" fmla="*/ 235401 h 3427218"/>
              <a:gd name="connsiteX29" fmla="*/ 2293308 w 2593045"/>
              <a:gd name="connsiteY29" fmla="*/ 206649 h 3427218"/>
              <a:gd name="connsiteX30" fmla="*/ 2252184 w 2593045"/>
              <a:gd name="connsiteY30" fmla="*/ 184878 h 3427218"/>
              <a:gd name="connsiteX31" fmla="*/ 1653564 w 2593045"/>
              <a:gd name="connsiteY31" fmla="*/ 1413 h 3427218"/>
              <a:gd name="connsiteX32" fmla="*/ 1802005 w 2593045"/>
              <a:gd name="connsiteY32" fmla="*/ 282902 h 3427218"/>
              <a:gd name="connsiteX33" fmla="*/ 707496 w 2593045"/>
              <a:gd name="connsiteY33" fmla="*/ 227484 h 3427218"/>
              <a:gd name="connsiteX34" fmla="*/ 250296 w 2593045"/>
              <a:gd name="connsiteY34" fmla="*/ 199775 h 3427218"/>
              <a:gd name="connsiteX35" fmla="*/ 167169 w 2593045"/>
              <a:gd name="connsiteY35" fmla="*/ 213629 h 3427218"/>
              <a:gd name="connsiteX36" fmla="*/ 125605 w 2593045"/>
              <a:gd name="connsiteY36" fmla="*/ 269047 h 3427218"/>
              <a:gd name="connsiteX37" fmla="*/ 70187 w 2593045"/>
              <a:gd name="connsiteY37" fmla="*/ 310611 h 3427218"/>
              <a:gd name="connsiteX38" fmla="*/ 28623 w 2593045"/>
              <a:gd name="connsiteY38" fmla="*/ 366029 h 3427218"/>
              <a:gd name="connsiteX39" fmla="*/ 914 w 2593045"/>
              <a:gd name="connsiteY39" fmla="*/ 421447 h 3427218"/>
              <a:gd name="connsiteX40" fmla="*/ 62872 w 2593045"/>
              <a:gd name="connsiteY40" fmla="*/ 662075 h 3427218"/>
              <a:gd name="connsiteX41" fmla="*/ 70187 w 2593045"/>
              <a:gd name="connsiteY41" fmla="*/ 643120 h 3427218"/>
              <a:gd name="connsiteX0" fmla="*/ 70187 w 2593045"/>
              <a:gd name="connsiteY0" fmla="*/ 644499 h 3428597"/>
              <a:gd name="connsiteX1" fmla="*/ 181023 w 2593045"/>
              <a:gd name="connsiteY1" fmla="*/ 1531190 h 3428597"/>
              <a:gd name="connsiteX2" fmla="*/ 236442 w 2593045"/>
              <a:gd name="connsiteY2" fmla="*/ 2611844 h 3428597"/>
              <a:gd name="connsiteX3" fmla="*/ 642989 w 2593045"/>
              <a:gd name="connsiteY3" fmla="*/ 3341370 h 3428597"/>
              <a:gd name="connsiteX4" fmla="*/ 2560300 w 2593045"/>
              <a:gd name="connsiteY4" fmla="*/ 3428597 h 3428597"/>
              <a:gd name="connsiteX5" fmla="*/ 2592164 w 2593045"/>
              <a:gd name="connsiteY5" fmla="*/ 3324640 h 3428597"/>
              <a:gd name="connsiteX6" fmla="*/ 2593045 w 2593045"/>
              <a:gd name="connsiteY6" fmla="*/ 3062061 h 3428597"/>
              <a:gd name="connsiteX7" fmla="*/ 2528427 w 2593045"/>
              <a:gd name="connsiteY7" fmla="*/ 2768900 h 3428597"/>
              <a:gd name="connsiteX8" fmla="*/ 2354611 w 2593045"/>
              <a:gd name="connsiteY8" fmla="*/ 2542911 h 3428597"/>
              <a:gd name="connsiteX9" fmla="*/ 2127840 w 2593045"/>
              <a:gd name="connsiteY9" fmla="*/ 2360031 h 3428597"/>
              <a:gd name="connsiteX10" fmla="*/ 2054688 w 2593045"/>
              <a:gd name="connsiteY10" fmla="*/ 2103999 h 3428597"/>
              <a:gd name="connsiteX11" fmla="*/ 1901068 w 2593045"/>
              <a:gd name="connsiteY11" fmla="*/ 1957695 h 3428597"/>
              <a:gd name="connsiteX12" fmla="*/ 1813285 w 2593045"/>
              <a:gd name="connsiteY12" fmla="*/ 1789446 h 3428597"/>
              <a:gd name="connsiteX13" fmla="*/ 1835231 w 2593045"/>
              <a:gd name="connsiteY13" fmla="*/ 1687033 h 3428597"/>
              <a:gd name="connsiteX14" fmla="*/ 1901068 w 2593045"/>
              <a:gd name="connsiteY14" fmla="*/ 1621196 h 3428597"/>
              <a:gd name="connsiteX15" fmla="*/ 2045900 w 2593045"/>
              <a:gd name="connsiteY15" fmla="*/ 1513654 h 3428597"/>
              <a:gd name="connsiteX16" fmla="*/ 2117215 w 2593045"/>
              <a:gd name="connsiteY16" fmla="*/ 1411539 h 3428597"/>
              <a:gd name="connsiteX17" fmla="*/ 2189285 w 2593045"/>
              <a:gd name="connsiteY17" fmla="*/ 1219190 h 3428597"/>
              <a:gd name="connsiteX18" fmla="*/ 2286047 w 2593045"/>
              <a:gd name="connsiteY18" fmla="*/ 1163552 h 3428597"/>
              <a:gd name="connsiteX19" fmla="*/ 2356199 w 2593045"/>
              <a:gd name="connsiteY19" fmla="*/ 970028 h 3428597"/>
              <a:gd name="connsiteX20" fmla="*/ 2460219 w 2593045"/>
              <a:gd name="connsiteY20" fmla="*/ 965190 h 3428597"/>
              <a:gd name="connsiteX21" fmla="*/ 2506181 w 2593045"/>
              <a:gd name="connsiteY21" fmla="*/ 1020828 h 3428597"/>
              <a:gd name="connsiteX22" fmla="*/ 2520695 w 2593045"/>
              <a:gd name="connsiteY22" fmla="*/ 986962 h 3428597"/>
              <a:gd name="connsiteX23" fmla="*/ 2523114 w 2593045"/>
              <a:gd name="connsiteY23" fmla="*/ 866009 h 3428597"/>
              <a:gd name="connsiteX24" fmla="*/ 2498925 w 2593045"/>
              <a:gd name="connsiteY24" fmla="*/ 687000 h 3428597"/>
              <a:gd name="connsiteX25" fmla="*/ 2424799 w 2593045"/>
              <a:gd name="connsiteY25" fmla="*/ 622287 h 3428597"/>
              <a:gd name="connsiteX26" fmla="*/ 2276798 w 2593045"/>
              <a:gd name="connsiteY26" fmla="*/ 521567 h 3428597"/>
              <a:gd name="connsiteX27" fmla="*/ 2317496 w 2593045"/>
              <a:gd name="connsiteY27" fmla="*/ 283019 h 3428597"/>
              <a:gd name="connsiteX28" fmla="*/ 2310665 w 2593045"/>
              <a:gd name="connsiteY28" fmla="*/ 236780 h 3428597"/>
              <a:gd name="connsiteX29" fmla="*/ 2293308 w 2593045"/>
              <a:gd name="connsiteY29" fmla="*/ 208028 h 3428597"/>
              <a:gd name="connsiteX30" fmla="*/ 2252184 w 2593045"/>
              <a:gd name="connsiteY30" fmla="*/ 186257 h 3428597"/>
              <a:gd name="connsiteX31" fmla="*/ 1653564 w 2593045"/>
              <a:gd name="connsiteY31" fmla="*/ 2792 h 3428597"/>
              <a:gd name="connsiteX32" fmla="*/ 1078710 w 2593045"/>
              <a:gd name="connsiteY32" fmla="*/ 143976 h 3428597"/>
              <a:gd name="connsiteX33" fmla="*/ 707496 w 2593045"/>
              <a:gd name="connsiteY33" fmla="*/ 228863 h 3428597"/>
              <a:gd name="connsiteX34" fmla="*/ 250296 w 2593045"/>
              <a:gd name="connsiteY34" fmla="*/ 201154 h 3428597"/>
              <a:gd name="connsiteX35" fmla="*/ 167169 w 2593045"/>
              <a:gd name="connsiteY35" fmla="*/ 215008 h 3428597"/>
              <a:gd name="connsiteX36" fmla="*/ 125605 w 2593045"/>
              <a:gd name="connsiteY36" fmla="*/ 270426 h 3428597"/>
              <a:gd name="connsiteX37" fmla="*/ 70187 w 2593045"/>
              <a:gd name="connsiteY37" fmla="*/ 311990 h 3428597"/>
              <a:gd name="connsiteX38" fmla="*/ 28623 w 2593045"/>
              <a:gd name="connsiteY38" fmla="*/ 367408 h 3428597"/>
              <a:gd name="connsiteX39" fmla="*/ 914 w 2593045"/>
              <a:gd name="connsiteY39" fmla="*/ 422826 h 3428597"/>
              <a:gd name="connsiteX40" fmla="*/ 62872 w 2593045"/>
              <a:gd name="connsiteY40" fmla="*/ 663454 h 3428597"/>
              <a:gd name="connsiteX41" fmla="*/ 70187 w 2593045"/>
              <a:gd name="connsiteY41" fmla="*/ 644499 h 3428597"/>
              <a:gd name="connsiteX0" fmla="*/ 70187 w 2593045"/>
              <a:gd name="connsiteY0" fmla="*/ 609185 h 3393283"/>
              <a:gd name="connsiteX1" fmla="*/ 181023 w 2593045"/>
              <a:gd name="connsiteY1" fmla="*/ 1495876 h 3393283"/>
              <a:gd name="connsiteX2" fmla="*/ 236442 w 2593045"/>
              <a:gd name="connsiteY2" fmla="*/ 2576530 h 3393283"/>
              <a:gd name="connsiteX3" fmla="*/ 642989 w 2593045"/>
              <a:gd name="connsiteY3" fmla="*/ 3306056 h 3393283"/>
              <a:gd name="connsiteX4" fmla="*/ 2560300 w 2593045"/>
              <a:gd name="connsiteY4" fmla="*/ 3393283 h 3393283"/>
              <a:gd name="connsiteX5" fmla="*/ 2592164 w 2593045"/>
              <a:gd name="connsiteY5" fmla="*/ 3289326 h 3393283"/>
              <a:gd name="connsiteX6" fmla="*/ 2593045 w 2593045"/>
              <a:gd name="connsiteY6" fmla="*/ 3026747 h 3393283"/>
              <a:gd name="connsiteX7" fmla="*/ 2528427 w 2593045"/>
              <a:gd name="connsiteY7" fmla="*/ 2733586 h 3393283"/>
              <a:gd name="connsiteX8" fmla="*/ 2354611 w 2593045"/>
              <a:gd name="connsiteY8" fmla="*/ 2507597 h 3393283"/>
              <a:gd name="connsiteX9" fmla="*/ 2127840 w 2593045"/>
              <a:gd name="connsiteY9" fmla="*/ 2324717 h 3393283"/>
              <a:gd name="connsiteX10" fmla="*/ 2054688 w 2593045"/>
              <a:gd name="connsiteY10" fmla="*/ 2068685 h 3393283"/>
              <a:gd name="connsiteX11" fmla="*/ 1901068 w 2593045"/>
              <a:gd name="connsiteY11" fmla="*/ 1922381 h 3393283"/>
              <a:gd name="connsiteX12" fmla="*/ 1813285 w 2593045"/>
              <a:gd name="connsiteY12" fmla="*/ 1754132 h 3393283"/>
              <a:gd name="connsiteX13" fmla="*/ 1835231 w 2593045"/>
              <a:gd name="connsiteY13" fmla="*/ 1651719 h 3393283"/>
              <a:gd name="connsiteX14" fmla="*/ 1901068 w 2593045"/>
              <a:gd name="connsiteY14" fmla="*/ 1585882 h 3393283"/>
              <a:gd name="connsiteX15" fmla="*/ 2045900 w 2593045"/>
              <a:gd name="connsiteY15" fmla="*/ 1478340 h 3393283"/>
              <a:gd name="connsiteX16" fmla="*/ 2117215 w 2593045"/>
              <a:gd name="connsiteY16" fmla="*/ 1376225 h 3393283"/>
              <a:gd name="connsiteX17" fmla="*/ 2189285 w 2593045"/>
              <a:gd name="connsiteY17" fmla="*/ 1183876 h 3393283"/>
              <a:gd name="connsiteX18" fmla="*/ 2286047 w 2593045"/>
              <a:gd name="connsiteY18" fmla="*/ 1128238 h 3393283"/>
              <a:gd name="connsiteX19" fmla="*/ 2356199 w 2593045"/>
              <a:gd name="connsiteY19" fmla="*/ 934714 h 3393283"/>
              <a:gd name="connsiteX20" fmla="*/ 2460219 w 2593045"/>
              <a:gd name="connsiteY20" fmla="*/ 929876 h 3393283"/>
              <a:gd name="connsiteX21" fmla="*/ 2506181 w 2593045"/>
              <a:gd name="connsiteY21" fmla="*/ 985514 h 3393283"/>
              <a:gd name="connsiteX22" fmla="*/ 2520695 w 2593045"/>
              <a:gd name="connsiteY22" fmla="*/ 951648 h 3393283"/>
              <a:gd name="connsiteX23" fmla="*/ 2523114 w 2593045"/>
              <a:gd name="connsiteY23" fmla="*/ 830695 h 3393283"/>
              <a:gd name="connsiteX24" fmla="*/ 2498925 w 2593045"/>
              <a:gd name="connsiteY24" fmla="*/ 651686 h 3393283"/>
              <a:gd name="connsiteX25" fmla="*/ 2424799 w 2593045"/>
              <a:gd name="connsiteY25" fmla="*/ 586973 h 3393283"/>
              <a:gd name="connsiteX26" fmla="*/ 2276798 w 2593045"/>
              <a:gd name="connsiteY26" fmla="*/ 486253 h 3393283"/>
              <a:gd name="connsiteX27" fmla="*/ 2317496 w 2593045"/>
              <a:gd name="connsiteY27" fmla="*/ 247705 h 3393283"/>
              <a:gd name="connsiteX28" fmla="*/ 2310665 w 2593045"/>
              <a:gd name="connsiteY28" fmla="*/ 201466 h 3393283"/>
              <a:gd name="connsiteX29" fmla="*/ 2293308 w 2593045"/>
              <a:gd name="connsiteY29" fmla="*/ 172714 h 3393283"/>
              <a:gd name="connsiteX30" fmla="*/ 2252184 w 2593045"/>
              <a:gd name="connsiteY30" fmla="*/ 150943 h 3393283"/>
              <a:gd name="connsiteX31" fmla="*/ 1677755 w 2593045"/>
              <a:gd name="connsiteY31" fmla="*/ 1345 h 3393283"/>
              <a:gd name="connsiteX32" fmla="*/ 1078710 w 2593045"/>
              <a:gd name="connsiteY32" fmla="*/ 108662 h 3393283"/>
              <a:gd name="connsiteX33" fmla="*/ 707496 w 2593045"/>
              <a:gd name="connsiteY33" fmla="*/ 193549 h 3393283"/>
              <a:gd name="connsiteX34" fmla="*/ 250296 w 2593045"/>
              <a:gd name="connsiteY34" fmla="*/ 165840 h 3393283"/>
              <a:gd name="connsiteX35" fmla="*/ 167169 w 2593045"/>
              <a:gd name="connsiteY35" fmla="*/ 179694 h 3393283"/>
              <a:gd name="connsiteX36" fmla="*/ 125605 w 2593045"/>
              <a:gd name="connsiteY36" fmla="*/ 235112 h 3393283"/>
              <a:gd name="connsiteX37" fmla="*/ 70187 w 2593045"/>
              <a:gd name="connsiteY37" fmla="*/ 276676 h 3393283"/>
              <a:gd name="connsiteX38" fmla="*/ 28623 w 2593045"/>
              <a:gd name="connsiteY38" fmla="*/ 332094 h 3393283"/>
              <a:gd name="connsiteX39" fmla="*/ 914 w 2593045"/>
              <a:gd name="connsiteY39" fmla="*/ 387512 h 3393283"/>
              <a:gd name="connsiteX40" fmla="*/ 62872 w 2593045"/>
              <a:gd name="connsiteY40" fmla="*/ 628140 h 3393283"/>
              <a:gd name="connsiteX41" fmla="*/ 70187 w 2593045"/>
              <a:gd name="connsiteY41" fmla="*/ 609185 h 3393283"/>
              <a:gd name="connsiteX0" fmla="*/ 70187 w 2593045"/>
              <a:gd name="connsiteY0" fmla="*/ 607840 h 3391938"/>
              <a:gd name="connsiteX1" fmla="*/ 181023 w 2593045"/>
              <a:gd name="connsiteY1" fmla="*/ 1494531 h 3391938"/>
              <a:gd name="connsiteX2" fmla="*/ 236442 w 2593045"/>
              <a:gd name="connsiteY2" fmla="*/ 2575185 h 3391938"/>
              <a:gd name="connsiteX3" fmla="*/ 642989 w 2593045"/>
              <a:gd name="connsiteY3" fmla="*/ 3304711 h 3391938"/>
              <a:gd name="connsiteX4" fmla="*/ 2560300 w 2593045"/>
              <a:gd name="connsiteY4" fmla="*/ 3391938 h 3391938"/>
              <a:gd name="connsiteX5" fmla="*/ 2592164 w 2593045"/>
              <a:gd name="connsiteY5" fmla="*/ 3287981 h 3391938"/>
              <a:gd name="connsiteX6" fmla="*/ 2593045 w 2593045"/>
              <a:gd name="connsiteY6" fmla="*/ 3025402 h 3391938"/>
              <a:gd name="connsiteX7" fmla="*/ 2528427 w 2593045"/>
              <a:gd name="connsiteY7" fmla="*/ 2732241 h 3391938"/>
              <a:gd name="connsiteX8" fmla="*/ 2354611 w 2593045"/>
              <a:gd name="connsiteY8" fmla="*/ 2506252 h 3391938"/>
              <a:gd name="connsiteX9" fmla="*/ 2127840 w 2593045"/>
              <a:gd name="connsiteY9" fmla="*/ 2323372 h 3391938"/>
              <a:gd name="connsiteX10" fmla="*/ 2054688 w 2593045"/>
              <a:gd name="connsiteY10" fmla="*/ 2067340 h 3391938"/>
              <a:gd name="connsiteX11" fmla="*/ 1901068 w 2593045"/>
              <a:gd name="connsiteY11" fmla="*/ 1921036 h 3391938"/>
              <a:gd name="connsiteX12" fmla="*/ 1813285 w 2593045"/>
              <a:gd name="connsiteY12" fmla="*/ 1752787 h 3391938"/>
              <a:gd name="connsiteX13" fmla="*/ 1835231 w 2593045"/>
              <a:gd name="connsiteY13" fmla="*/ 1650374 h 3391938"/>
              <a:gd name="connsiteX14" fmla="*/ 1901068 w 2593045"/>
              <a:gd name="connsiteY14" fmla="*/ 1584537 h 3391938"/>
              <a:gd name="connsiteX15" fmla="*/ 2045900 w 2593045"/>
              <a:gd name="connsiteY15" fmla="*/ 1476995 h 3391938"/>
              <a:gd name="connsiteX16" fmla="*/ 2117215 w 2593045"/>
              <a:gd name="connsiteY16" fmla="*/ 1374880 h 3391938"/>
              <a:gd name="connsiteX17" fmla="*/ 2189285 w 2593045"/>
              <a:gd name="connsiteY17" fmla="*/ 1182531 h 3391938"/>
              <a:gd name="connsiteX18" fmla="*/ 2286047 w 2593045"/>
              <a:gd name="connsiteY18" fmla="*/ 1126893 h 3391938"/>
              <a:gd name="connsiteX19" fmla="*/ 2356199 w 2593045"/>
              <a:gd name="connsiteY19" fmla="*/ 933369 h 3391938"/>
              <a:gd name="connsiteX20" fmla="*/ 2460219 w 2593045"/>
              <a:gd name="connsiteY20" fmla="*/ 928531 h 3391938"/>
              <a:gd name="connsiteX21" fmla="*/ 2506181 w 2593045"/>
              <a:gd name="connsiteY21" fmla="*/ 984169 h 3391938"/>
              <a:gd name="connsiteX22" fmla="*/ 2520695 w 2593045"/>
              <a:gd name="connsiteY22" fmla="*/ 950303 h 3391938"/>
              <a:gd name="connsiteX23" fmla="*/ 2523114 w 2593045"/>
              <a:gd name="connsiteY23" fmla="*/ 829350 h 3391938"/>
              <a:gd name="connsiteX24" fmla="*/ 2498925 w 2593045"/>
              <a:gd name="connsiteY24" fmla="*/ 650341 h 3391938"/>
              <a:gd name="connsiteX25" fmla="*/ 2424799 w 2593045"/>
              <a:gd name="connsiteY25" fmla="*/ 585628 h 3391938"/>
              <a:gd name="connsiteX26" fmla="*/ 2276798 w 2593045"/>
              <a:gd name="connsiteY26" fmla="*/ 484908 h 3391938"/>
              <a:gd name="connsiteX27" fmla="*/ 2317496 w 2593045"/>
              <a:gd name="connsiteY27" fmla="*/ 246360 h 3391938"/>
              <a:gd name="connsiteX28" fmla="*/ 2310665 w 2593045"/>
              <a:gd name="connsiteY28" fmla="*/ 200121 h 3391938"/>
              <a:gd name="connsiteX29" fmla="*/ 2293308 w 2593045"/>
              <a:gd name="connsiteY29" fmla="*/ 171369 h 3391938"/>
              <a:gd name="connsiteX30" fmla="*/ 2252184 w 2593045"/>
              <a:gd name="connsiteY30" fmla="*/ 149598 h 3391938"/>
              <a:gd name="connsiteX31" fmla="*/ 1677755 w 2593045"/>
              <a:gd name="connsiteY31" fmla="*/ 0 h 3391938"/>
              <a:gd name="connsiteX32" fmla="*/ 1553079 w 2593045"/>
              <a:gd name="connsiteY32" fmla="*/ 4456 h 3391938"/>
              <a:gd name="connsiteX33" fmla="*/ 1078710 w 2593045"/>
              <a:gd name="connsiteY33" fmla="*/ 107317 h 3391938"/>
              <a:gd name="connsiteX34" fmla="*/ 707496 w 2593045"/>
              <a:gd name="connsiteY34" fmla="*/ 192204 h 3391938"/>
              <a:gd name="connsiteX35" fmla="*/ 250296 w 2593045"/>
              <a:gd name="connsiteY35" fmla="*/ 164495 h 3391938"/>
              <a:gd name="connsiteX36" fmla="*/ 167169 w 2593045"/>
              <a:gd name="connsiteY36" fmla="*/ 178349 h 3391938"/>
              <a:gd name="connsiteX37" fmla="*/ 125605 w 2593045"/>
              <a:gd name="connsiteY37" fmla="*/ 233767 h 3391938"/>
              <a:gd name="connsiteX38" fmla="*/ 70187 w 2593045"/>
              <a:gd name="connsiteY38" fmla="*/ 275331 h 3391938"/>
              <a:gd name="connsiteX39" fmla="*/ 28623 w 2593045"/>
              <a:gd name="connsiteY39" fmla="*/ 330749 h 3391938"/>
              <a:gd name="connsiteX40" fmla="*/ 914 w 2593045"/>
              <a:gd name="connsiteY40" fmla="*/ 386167 h 3391938"/>
              <a:gd name="connsiteX41" fmla="*/ 62872 w 2593045"/>
              <a:gd name="connsiteY41" fmla="*/ 626795 h 3391938"/>
              <a:gd name="connsiteX42" fmla="*/ 70187 w 2593045"/>
              <a:gd name="connsiteY42" fmla="*/ 607840 h 3391938"/>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07496 w 2593045"/>
              <a:gd name="connsiteY34" fmla="*/ 211556 h 3411290"/>
              <a:gd name="connsiteX35" fmla="*/ 250296 w 2593045"/>
              <a:gd name="connsiteY35" fmla="*/ 183847 h 3411290"/>
              <a:gd name="connsiteX36" fmla="*/ 167169 w 2593045"/>
              <a:gd name="connsiteY36" fmla="*/ 197701 h 3411290"/>
              <a:gd name="connsiteX37" fmla="*/ 125605 w 2593045"/>
              <a:gd name="connsiteY37" fmla="*/ 253119 h 3411290"/>
              <a:gd name="connsiteX38" fmla="*/ 70187 w 2593045"/>
              <a:gd name="connsiteY38" fmla="*/ 294683 h 3411290"/>
              <a:gd name="connsiteX39" fmla="*/ 28623 w 2593045"/>
              <a:gd name="connsiteY39" fmla="*/ 350101 h 3411290"/>
              <a:gd name="connsiteX40" fmla="*/ 914 w 2593045"/>
              <a:gd name="connsiteY40" fmla="*/ 405519 h 3411290"/>
              <a:gd name="connsiteX41" fmla="*/ 62872 w 2593045"/>
              <a:gd name="connsiteY41" fmla="*/ 646147 h 3411290"/>
              <a:gd name="connsiteX42" fmla="*/ 70187 w 2593045"/>
              <a:gd name="connsiteY42"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07496 w 2593045"/>
              <a:gd name="connsiteY34" fmla="*/ 211556 h 3411290"/>
              <a:gd name="connsiteX35" fmla="*/ 250296 w 2593045"/>
              <a:gd name="connsiteY35" fmla="*/ 183847 h 3411290"/>
              <a:gd name="connsiteX36" fmla="*/ 167169 w 2593045"/>
              <a:gd name="connsiteY36" fmla="*/ 197701 h 3411290"/>
              <a:gd name="connsiteX37" fmla="*/ 125605 w 2593045"/>
              <a:gd name="connsiteY37" fmla="*/ 253119 h 3411290"/>
              <a:gd name="connsiteX38" fmla="*/ 70187 w 2593045"/>
              <a:gd name="connsiteY38" fmla="*/ 294683 h 3411290"/>
              <a:gd name="connsiteX39" fmla="*/ 28623 w 2593045"/>
              <a:gd name="connsiteY39" fmla="*/ 350101 h 3411290"/>
              <a:gd name="connsiteX40" fmla="*/ 914 w 2593045"/>
              <a:gd name="connsiteY40" fmla="*/ 405519 h 3411290"/>
              <a:gd name="connsiteX41" fmla="*/ 62872 w 2593045"/>
              <a:gd name="connsiteY41" fmla="*/ 646147 h 3411290"/>
              <a:gd name="connsiteX42" fmla="*/ 70187 w 2593045"/>
              <a:gd name="connsiteY42"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250296 w 2593045"/>
              <a:gd name="connsiteY35" fmla="*/ 183847 h 3411290"/>
              <a:gd name="connsiteX36" fmla="*/ 167169 w 2593045"/>
              <a:gd name="connsiteY36" fmla="*/ 197701 h 3411290"/>
              <a:gd name="connsiteX37" fmla="*/ 125605 w 2593045"/>
              <a:gd name="connsiteY37" fmla="*/ 253119 h 3411290"/>
              <a:gd name="connsiteX38" fmla="*/ 70187 w 2593045"/>
              <a:gd name="connsiteY38" fmla="*/ 294683 h 3411290"/>
              <a:gd name="connsiteX39" fmla="*/ 28623 w 2593045"/>
              <a:gd name="connsiteY39" fmla="*/ 350101 h 3411290"/>
              <a:gd name="connsiteX40" fmla="*/ 914 w 2593045"/>
              <a:gd name="connsiteY40" fmla="*/ 405519 h 3411290"/>
              <a:gd name="connsiteX41" fmla="*/ 62872 w 2593045"/>
              <a:gd name="connsiteY41" fmla="*/ 646147 h 3411290"/>
              <a:gd name="connsiteX42" fmla="*/ 70187 w 2593045"/>
              <a:gd name="connsiteY42"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250296 w 2593045"/>
              <a:gd name="connsiteY36" fmla="*/ 183847 h 3411290"/>
              <a:gd name="connsiteX37" fmla="*/ 167169 w 2593045"/>
              <a:gd name="connsiteY37" fmla="*/ 197701 h 3411290"/>
              <a:gd name="connsiteX38" fmla="*/ 125605 w 2593045"/>
              <a:gd name="connsiteY38" fmla="*/ 253119 h 3411290"/>
              <a:gd name="connsiteX39" fmla="*/ 70187 w 2593045"/>
              <a:gd name="connsiteY39" fmla="*/ 294683 h 3411290"/>
              <a:gd name="connsiteX40" fmla="*/ 28623 w 2593045"/>
              <a:gd name="connsiteY40" fmla="*/ 350101 h 3411290"/>
              <a:gd name="connsiteX41" fmla="*/ 914 w 2593045"/>
              <a:gd name="connsiteY41" fmla="*/ 405519 h 3411290"/>
              <a:gd name="connsiteX42" fmla="*/ 62872 w 2593045"/>
              <a:gd name="connsiteY42" fmla="*/ 646147 h 3411290"/>
              <a:gd name="connsiteX43" fmla="*/ 70187 w 2593045"/>
              <a:gd name="connsiteY43"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674965 w 2593045"/>
              <a:gd name="connsiteY36" fmla="*/ 101217 h 3411290"/>
              <a:gd name="connsiteX37" fmla="*/ 250296 w 2593045"/>
              <a:gd name="connsiteY37" fmla="*/ 183847 h 3411290"/>
              <a:gd name="connsiteX38" fmla="*/ 167169 w 2593045"/>
              <a:gd name="connsiteY38" fmla="*/ 197701 h 3411290"/>
              <a:gd name="connsiteX39" fmla="*/ 125605 w 2593045"/>
              <a:gd name="connsiteY39" fmla="*/ 253119 h 3411290"/>
              <a:gd name="connsiteX40" fmla="*/ 70187 w 2593045"/>
              <a:gd name="connsiteY40" fmla="*/ 294683 h 3411290"/>
              <a:gd name="connsiteX41" fmla="*/ 28623 w 2593045"/>
              <a:gd name="connsiteY41" fmla="*/ 350101 h 3411290"/>
              <a:gd name="connsiteX42" fmla="*/ 914 w 2593045"/>
              <a:gd name="connsiteY42" fmla="*/ 405519 h 3411290"/>
              <a:gd name="connsiteX43" fmla="*/ 62872 w 2593045"/>
              <a:gd name="connsiteY43" fmla="*/ 646147 h 3411290"/>
              <a:gd name="connsiteX44" fmla="*/ 70187 w 2593045"/>
              <a:gd name="connsiteY44"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674965 w 2593045"/>
              <a:gd name="connsiteY36" fmla="*/ 101217 h 3411290"/>
              <a:gd name="connsiteX37" fmla="*/ 250296 w 2593045"/>
              <a:gd name="connsiteY37" fmla="*/ 183847 h 3411290"/>
              <a:gd name="connsiteX38" fmla="*/ 167169 w 2593045"/>
              <a:gd name="connsiteY38" fmla="*/ 197701 h 3411290"/>
              <a:gd name="connsiteX39" fmla="*/ 125605 w 2593045"/>
              <a:gd name="connsiteY39" fmla="*/ 253119 h 3411290"/>
              <a:gd name="connsiteX40" fmla="*/ 70187 w 2593045"/>
              <a:gd name="connsiteY40" fmla="*/ 294683 h 3411290"/>
              <a:gd name="connsiteX41" fmla="*/ 28623 w 2593045"/>
              <a:gd name="connsiteY41" fmla="*/ 350101 h 3411290"/>
              <a:gd name="connsiteX42" fmla="*/ 914 w 2593045"/>
              <a:gd name="connsiteY42" fmla="*/ 405519 h 3411290"/>
              <a:gd name="connsiteX43" fmla="*/ 62872 w 2593045"/>
              <a:gd name="connsiteY43" fmla="*/ 646147 h 3411290"/>
              <a:gd name="connsiteX44" fmla="*/ 70187 w 2593045"/>
              <a:gd name="connsiteY44"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674965 w 2593045"/>
              <a:gd name="connsiteY36" fmla="*/ 101217 h 3411290"/>
              <a:gd name="connsiteX37" fmla="*/ 250296 w 2593045"/>
              <a:gd name="connsiteY37" fmla="*/ 183847 h 3411290"/>
              <a:gd name="connsiteX38" fmla="*/ 167169 w 2593045"/>
              <a:gd name="connsiteY38" fmla="*/ 197701 h 3411290"/>
              <a:gd name="connsiteX39" fmla="*/ 125605 w 2593045"/>
              <a:gd name="connsiteY39" fmla="*/ 253119 h 3411290"/>
              <a:gd name="connsiteX40" fmla="*/ 70187 w 2593045"/>
              <a:gd name="connsiteY40" fmla="*/ 294683 h 3411290"/>
              <a:gd name="connsiteX41" fmla="*/ 28623 w 2593045"/>
              <a:gd name="connsiteY41" fmla="*/ 350101 h 3411290"/>
              <a:gd name="connsiteX42" fmla="*/ 914 w 2593045"/>
              <a:gd name="connsiteY42" fmla="*/ 405519 h 3411290"/>
              <a:gd name="connsiteX43" fmla="*/ 62872 w 2593045"/>
              <a:gd name="connsiteY43" fmla="*/ 646147 h 3411290"/>
              <a:gd name="connsiteX44" fmla="*/ 70187 w 2593045"/>
              <a:gd name="connsiteY44"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674965 w 2593045"/>
              <a:gd name="connsiteY36" fmla="*/ 101217 h 3411290"/>
              <a:gd name="connsiteX37" fmla="*/ 481441 w 2593045"/>
              <a:gd name="connsiteY37" fmla="*/ 200397 h 3411290"/>
              <a:gd name="connsiteX38" fmla="*/ 250296 w 2593045"/>
              <a:gd name="connsiteY38" fmla="*/ 183847 h 3411290"/>
              <a:gd name="connsiteX39" fmla="*/ 167169 w 2593045"/>
              <a:gd name="connsiteY39" fmla="*/ 197701 h 3411290"/>
              <a:gd name="connsiteX40" fmla="*/ 125605 w 2593045"/>
              <a:gd name="connsiteY40" fmla="*/ 253119 h 3411290"/>
              <a:gd name="connsiteX41" fmla="*/ 70187 w 2593045"/>
              <a:gd name="connsiteY41" fmla="*/ 294683 h 3411290"/>
              <a:gd name="connsiteX42" fmla="*/ 28623 w 2593045"/>
              <a:gd name="connsiteY42" fmla="*/ 350101 h 3411290"/>
              <a:gd name="connsiteX43" fmla="*/ 914 w 2593045"/>
              <a:gd name="connsiteY43" fmla="*/ 405519 h 3411290"/>
              <a:gd name="connsiteX44" fmla="*/ 62872 w 2593045"/>
              <a:gd name="connsiteY44" fmla="*/ 646147 h 3411290"/>
              <a:gd name="connsiteX45" fmla="*/ 70187 w 2593045"/>
              <a:gd name="connsiteY45"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653194 w 2593045"/>
              <a:gd name="connsiteY36" fmla="*/ 89122 h 3411290"/>
              <a:gd name="connsiteX37" fmla="*/ 481441 w 2593045"/>
              <a:gd name="connsiteY37" fmla="*/ 200397 h 3411290"/>
              <a:gd name="connsiteX38" fmla="*/ 250296 w 2593045"/>
              <a:gd name="connsiteY38" fmla="*/ 183847 h 3411290"/>
              <a:gd name="connsiteX39" fmla="*/ 167169 w 2593045"/>
              <a:gd name="connsiteY39" fmla="*/ 197701 h 3411290"/>
              <a:gd name="connsiteX40" fmla="*/ 125605 w 2593045"/>
              <a:gd name="connsiteY40" fmla="*/ 253119 h 3411290"/>
              <a:gd name="connsiteX41" fmla="*/ 70187 w 2593045"/>
              <a:gd name="connsiteY41" fmla="*/ 294683 h 3411290"/>
              <a:gd name="connsiteX42" fmla="*/ 28623 w 2593045"/>
              <a:gd name="connsiteY42" fmla="*/ 350101 h 3411290"/>
              <a:gd name="connsiteX43" fmla="*/ 914 w 2593045"/>
              <a:gd name="connsiteY43" fmla="*/ 405519 h 3411290"/>
              <a:gd name="connsiteX44" fmla="*/ 62872 w 2593045"/>
              <a:gd name="connsiteY44" fmla="*/ 646147 h 3411290"/>
              <a:gd name="connsiteX45" fmla="*/ 70187 w 2593045"/>
              <a:gd name="connsiteY45"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670128 w 2593045"/>
              <a:gd name="connsiteY36" fmla="*/ 103637 h 3411290"/>
              <a:gd name="connsiteX37" fmla="*/ 481441 w 2593045"/>
              <a:gd name="connsiteY37" fmla="*/ 200397 h 3411290"/>
              <a:gd name="connsiteX38" fmla="*/ 250296 w 2593045"/>
              <a:gd name="connsiteY38" fmla="*/ 183847 h 3411290"/>
              <a:gd name="connsiteX39" fmla="*/ 167169 w 2593045"/>
              <a:gd name="connsiteY39" fmla="*/ 197701 h 3411290"/>
              <a:gd name="connsiteX40" fmla="*/ 125605 w 2593045"/>
              <a:gd name="connsiteY40" fmla="*/ 253119 h 3411290"/>
              <a:gd name="connsiteX41" fmla="*/ 70187 w 2593045"/>
              <a:gd name="connsiteY41" fmla="*/ 294683 h 3411290"/>
              <a:gd name="connsiteX42" fmla="*/ 28623 w 2593045"/>
              <a:gd name="connsiteY42" fmla="*/ 350101 h 3411290"/>
              <a:gd name="connsiteX43" fmla="*/ 914 w 2593045"/>
              <a:gd name="connsiteY43" fmla="*/ 405519 h 3411290"/>
              <a:gd name="connsiteX44" fmla="*/ 62872 w 2593045"/>
              <a:gd name="connsiteY44" fmla="*/ 646147 h 3411290"/>
              <a:gd name="connsiteX45" fmla="*/ 70187 w 2593045"/>
              <a:gd name="connsiteY45"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670128 w 2593045"/>
              <a:gd name="connsiteY36" fmla="*/ 103637 h 3411290"/>
              <a:gd name="connsiteX37" fmla="*/ 481441 w 2593045"/>
              <a:gd name="connsiteY37" fmla="*/ 200397 h 3411290"/>
              <a:gd name="connsiteX38" fmla="*/ 406451 w 2593045"/>
              <a:gd name="connsiteY38" fmla="*/ 149597 h 3411290"/>
              <a:gd name="connsiteX39" fmla="*/ 250296 w 2593045"/>
              <a:gd name="connsiteY39" fmla="*/ 183847 h 3411290"/>
              <a:gd name="connsiteX40" fmla="*/ 167169 w 2593045"/>
              <a:gd name="connsiteY40" fmla="*/ 197701 h 3411290"/>
              <a:gd name="connsiteX41" fmla="*/ 125605 w 2593045"/>
              <a:gd name="connsiteY41" fmla="*/ 253119 h 3411290"/>
              <a:gd name="connsiteX42" fmla="*/ 70187 w 2593045"/>
              <a:gd name="connsiteY42" fmla="*/ 294683 h 3411290"/>
              <a:gd name="connsiteX43" fmla="*/ 28623 w 2593045"/>
              <a:gd name="connsiteY43" fmla="*/ 350101 h 3411290"/>
              <a:gd name="connsiteX44" fmla="*/ 914 w 2593045"/>
              <a:gd name="connsiteY44" fmla="*/ 405519 h 3411290"/>
              <a:gd name="connsiteX45" fmla="*/ 62872 w 2593045"/>
              <a:gd name="connsiteY45" fmla="*/ 646147 h 3411290"/>
              <a:gd name="connsiteX46" fmla="*/ 70187 w 2593045"/>
              <a:gd name="connsiteY46"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670128 w 2593045"/>
              <a:gd name="connsiteY36" fmla="*/ 103637 h 3411290"/>
              <a:gd name="connsiteX37" fmla="*/ 481441 w 2593045"/>
              <a:gd name="connsiteY37" fmla="*/ 200397 h 3411290"/>
              <a:gd name="connsiteX38" fmla="*/ 406451 w 2593045"/>
              <a:gd name="connsiteY38" fmla="*/ 149597 h 3411290"/>
              <a:gd name="connsiteX39" fmla="*/ 250296 w 2593045"/>
              <a:gd name="connsiteY39" fmla="*/ 183847 h 3411290"/>
              <a:gd name="connsiteX40" fmla="*/ 167169 w 2593045"/>
              <a:gd name="connsiteY40" fmla="*/ 197701 h 3411290"/>
              <a:gd name="connsiteX41" fmla="*/ 125605 w 2593045"/>
              <a:gd name="connsiteY41" fmla="*/ 253119 h 3411290"/>
              <a:gd name="connsiteX42" fmla="*/ 70187 w 2593045"/>
              <a:gd name="connsiteY42" fmla="*/ 294683 h 3411290"/>
              <a:gd name="connsiteX43" fmla="*/ 28623 w 2593045"/>
              <a:gd name="connsiteY43" fmla="*/ 350101 h 3411290"/>
              <a:gd name="connsiteX44" fmla="*/ 914 w 2593045"/>
              <a:gd name="connsiteY44" fmla="*/ 405519 h 3411290"/>
              <a:gd name="connsiteX45" fmla="*/ 62872 w 2593045"/>
              <a:gd name="connsiteY45" fmla="*/ 646147 h 3411290"/>
              <a:gd name="connsiteX46" fmla="*/ 70187 w 2593045"/>
              <a:gd name="connsiteY46"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670128 w 2593045"/>
              <a:gd name="connsiteY36" fmla="*/ 103637 h 3411290"/>
              <a:gd name="connsiteX37" fmla="*/ 481441 w 2593045"/>
              <a:gd name="connsiteY37" fmla="*/ 200397 h 3411290"/>
              <a:gd name="connsiteX38" fmla="*/ 404032 w 2593045"/>
              <a:gd name="connsiteY38" fmla="*/ 161693 h 3411290"/>
              <a:gd name="connsiteX39" fmla="*/ 250296 w 2593045"/>
              <a:gd name="connsiteY39" fmla="*/ 183847 h 3411290"/>
              <a:gd name="connsiteX40" fmla="*/ 167169 w 2593045"/>
              <a:gd name="connsiteY40" fmla="*/ 197701 h 3411290"/>
              <a:gd name="connsiteX41" fmla="*/ 125605 w 2593045"/>
              <a:gd name="connsiteY41" fmla="*/ 253119 h 3411290"/>
              <a:gd name="connsiteX42" fmla="*/ 70187 w 2593045"/>
              <a:gd name="connsiteY42" fmla="*/ 294683 h 3411290"/>
              <a:gd name="connsiteX43" fmla="*/ 28623 w 2593045"/>
              <a:gd name="connsiteY43" fmla="*/ 350101 h 3411290"/>
              <a:gd name="connsiteX44" fmla="*/ 914 w 2593045"/>
              <a:gd name="connsiteY44" fmla="*/ 405519 h 3411290"/>
              <a:gd name="connsiteX45" fmla="*/ 62872 w 2593045"/>
              <a:gd name="connsiteY45" fmla="*/ 646147 h 3411290"/>
              <a:gd name="connsiteX46" fmla="*/ 70187 w 2593045"/>
              <a:gd name="connsiteY46"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670128 w 2593045"/>
              <a:gd name="connsiteY36" fmla="*/ 103637 h 3411290"/>
              <a:gd name="connsiteX37" fmla="*/ 481441 w 2593045"/>
              <a:gd name="connsiteY37" fmla="*/ 200397 h 3411290"/>
              <a:gd name="connsiteX38" fmla="*/ 404032 w 2593045"/>
              <a:gd name="connsiteY38" fmla="*/ 161693 h 3411290"/>
              <a:gd name="connsiteX39" fmla="*/ 167169 w 2593045"/>
              <a:gd name="connsiteY39" fmla="*/ 197701 h 3411290"/>
              <a:gd name="connsiteX40" fmla="*/ 125605 w 2593045"/>
              <a:gd name="connsiteY40" fmla="*/ 253119 h 3411290"/>
              <a:gd name="connsiteX41" fmla="*/ 70187 w 2593045"/>
              <a:gd name="connsiteY41" fmla="*/ 294683 h 3411290"/>
              <a:gd name="connsiteX42" fmla="*/ 28623 w 2593045"/>
              <a:gd name="connsiteY42" fmla="*/ 350101 h 3411290"/>
              <a:gd name="connsiteX43" fmla="*/ 914 w 2593045"/>
              <a:gd name="connsiteY43" fmla="*/ 405519 h 3411290"/>
              <a:gd name="connsiteX44" fmla="*/ 62872 w 2593045"/>
              <a:gd name="connsiteY44" fmla="*/ 646147 h 3411290"/>
              <a:gd name="connsiteX45" fmla="*/ 70187 w 2593045"/>
              <a:gd name="connsiteY45"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670128 w 2593045"/>
              <a:gd name="connsiteY36" fmla="*/ 103637 h 3411290"/>
              <a:gd name="connsiteX37" fmla="*/ 481441 w 2593045"/>
              <a:gd name="connsiteY37" fmla="*/ 200397 h 3411290"/>
              <a:gd name="connsiteX38" fmla="*/ 404032 w 2593045"/>
              <a:gd name="connsiteY38" fmla="*/ 161693 h 3411290"/>
              <a:gd name="connsiteX39" fmla="*/ 125605 w 2593045"/>
              <a:gd name="connsiteY39" fmla="*/ 253119 h 3411290"/>
              <a:gd name="connsiteX40" fmla="*/ 70187 w 2593045"/>
              <a:gd name="connsiteY40" fmla="*/ 294683 h 3411290"/>
              <a:gd name="connsiteX41" fmla="*/ 28623 w 2593045"/>
              <a:gd name="connsiteY41" fmla="*/ 350101 h 3411290"/>
              <a:gd name="connsiteX42" fmla="*/ 914 w 2593045"/>
              <a:gd name="connsiteY42" fmla="*/ 405519 h 3411290"/>
              <a:gd name="connsiteX43" fmla="*/ 62872 w 2593045"/>
              <a:gd name="connsiteY43" fmla="*/ 646147 h 3411290"/>
              <a:gd name="connsiteX44" fmla="*/ 70187 w 2593045"/>
              <a:gd name="connsiteY44" fmla="*/ 627192 h 3411290"/>
              <a:gd name="connsiteX0" fmla="*/ 70187 w 2593045"/>
              <a:gd name="connsiteY0" fmla="*/ 627192 h 3411290"/>
              <a:gd name="connsiteX1" fmla="*/ 181023 w 2593045"/>
              <a:gd name="connsiteY1" fmla="*/ 1513883 h 3411290"/>
              <a:gd name="connsiteX2" fmla="*/ 236442 w 2593045"/>
              <a:gd name="connsiteY2" fmla="*/ 2594537 h 3411290"/>
              <a:gd name="connsiteX3" fmla="*/ 642989 w 2593045"/>
              <a:gd name="connsiteY3" fmla="*/ 3324063 h 3411290"/>
              <a:gd name="connsiteX4" fmla="*/ 2560300 w 2593045"/>
              <a:gd name="connsiteY4" fmla="*/ 3411290 h 3411290"/>
              <a:gd name="connsiteX5" fmla="*/ 2592164 w 2593045"/>
              <a:gd name="connsiteY5" fmla="*/ 3307333 h 3411290"/>
              <a:gd name="connsiteX6" fmla="*/ 2593045 w 2593045"/>
              <a:gd name="connsiteY6" fmla="*/ 3044754 h 3411290"/>
              <a:gd name="connsiteX7" fmla="*/ 2528427 w 2593045"/>
              <a:gd name="connsiteY7" fmla="*/ 2751593 h 3411290"/>
              <a:gd name="connsiteX8" fmla="*/ 2354611 w 2593045"/>
              <a:gd name="connsiteY8" fmla="*/ 2525604 h 3411290"/>
              <a:gd name="connsiteX9" fmla="*/ 2127840 w 2593045"/>
              <a:gd name="connsiteY9" fmla="*/ 2342724 h 3411290"/>
              <a:gd name="connsiteX10" fmla="*/ 2054688 w 2593045"/>
              <a:gd name="connsiteY10" fmla="*/ 2086692 h 3411290"/>
              <a:gd name="connsiteX11" fmla="*/ 1901068 w 2593045"/>
              <a:gd name="connsiteY11" fmla="*/ 1940388 h 3411290"/>
              <a:gd name="connsiteX12" fmla="*/ 1813285 w 2593045"/>
              <a:gd name="connsiteY12" fmla="*/ 1772139 h 3411290"/>
              <a:gd name="connsiteX13" fmla="*/ 1835231 w 2593045"/>
              <a:gd name="connsiteY13" fmla="*/ 1669726 h 3411290"/>
              <a:gd name="connsiteX14" fmla="*/ 1901068 w 2593045"/>
              <a:gd name="connsiteY14" fmla="*/ 1603889 h 3411290"/>
              <a:gd name="connsiteX15" fmla="*/ 2045900 w 2593045"/>
              <a:gd name="connsiteY15" fmla="*/ 1496347 h 3411290"/>
              <a:gd name="connsiteX16" fmla="*/ 2117215 w 2593045"/>
              <a:gd name="connsiteY16" fmla="*/ 1394232 h 3411290"/>
              <a:gd name="connsiteX17" fmla="*/ 2189285 w 2593045"/>
              <a:gd name="connsiteY17" fmla="*/ 1201883 h 3411290"/>
              <a:gd name="connsiteX18" fmla="*/ 2286047 w 2593045"/>
              <a:gd name="connsiteY18" fmla="*/ 1146245 h 3411290"/>
              <a:gd name="connsiteX19" fmla="*/ 2356199 w 2593045"/>
              <a:gd name="connsiteY19" fmla="*/ 952721 h 3411290"/>
              <a:gd name="connsiteX20" fmla="*/ 2460219 w 2593045"/>
              <a:gd name="connsiteY20" fmla="*/ 947883 h 3411290"/>
              <a:gd name="connsiteX21" fmla="*/ 2506181 w 2593045"/>
              <a:gd name="connsiteY21" fmla="*/ 1003521 h 3411290"/>
              <a:gd name="connsiteX22" fmla="*/ 2520695 w 2593045"/>
              <a:gd name="connsiteY22" fmla="*/ 969655 h 3411290"/>
              <a:gd name="connsiteX23" fmla="*/ 2523114 w 2593045"/>
              <a:gd name="connsiteY23" fmla="*/ 848702 h 3411290"/>
              <a:gd name="connsiteX24" fmla="*/ 2498925 w 2593045"/>
              <a:gd name="connsiteY24" fmla="*/ 669693 h 3411290"/>
              <a:gd name="connsiteX25" fmla="*/ 2424799 w 2593045"/>
              <a:gd name="connsiteY25" fmla="*/ 604980 h 3411290"/>
              <a:gd name="connsiteX26" fmla="*/ 2276798 w 2593045"/>
              <a:gd name="connsiteY26" fmla="*/ 504260 h 3411290"/>
              <a:gd name="connsiteX27" fmla="*/ 2317496 w 2593045"/>
              <a:gd name="connsiteY27" fmla="*/ 265712 h 3411290"/>
              <a:gd name="connsiteX28" fmla="*/ 2310665 w 2593045"/>
              <a:gd name="connsiteY28" fmla="*/ 219473 h 3411290"/>
              <a:gd name="connsiteX29" fmla="*/ 2293308 w 2593045"/>
              <a:gd name="connsiteY29" fmla="*/ 190721 h 3411290"/>
              <a:gd name="connsiteX30" fmla="*/ 2252184 w 2593045"/>
              <a:gd name="connsiteY30" fmla="*/ 168950 h 3411290"/>
              <a:gd name="connsiteX31" fmla="*/ 1675336 w 2593045"/>
              <a:gd name="connsiteY31" fmla="*/ 0 h 3411290"/>
              <a:gd name="connsiteX32" fmla="*/ 1553079 w 2593045"/>
              <a:gd name="connsiteY32" fmla="*/ 23808 h 3411290"/>
              <a:gd name="connsiteX33" fmla="*/ 1078710 w 2593045"/>
              <a:gd name="connsiteY33" fmla="*/ 126669 h 3411290"/>
              <a:gd name="connsiteX34" fmla="*/ 729267 w 2593045"/>
              <a:gd name="connsiteY34" fmla="*/ 51899 h 3411290"/>
              <a:gd name="connsiteX35" fmla="*/ 612070 w 2593045"/>
              <a:gd name="connsiteY35" fmla="*/ 47997 h 3411290"/>
              <a:gd name="connsiteX36" fmla="*/ 670128 w 2593045"/>
              <a:gd name="connsiteY36" fmla="*/ 103637 h 3411290"/>
              <a:gd name="connsiteX37" fmla="*/ 481441 w 2593045"/>
              <a:gd name="connsiteY37" fmla="*/ 200397 h 3411290"/>
              <a:gd name="connsiteX38" fmla="*/ 404032 w 2593045"/>
              <a:gd name="connsiteY38" fmla="*/ 161693 h 3411290"/>
              <a:gd name="connsiteX39" fmla="*/ 70187 w 2593045"/>
              <a:gd name="connsiteY39" fmla="*/ 294683 h 3411290"/>
              <a:gd name="connsiteX40" fmla="*/ 28623 w 2593045"/>
              <a:gd name="connsiteY40" fmla="*/ 350101 h 3411290"/>
              <a:gd name="connsiteX41" fmla="*/ 914 w 2593045"/>
              <a:gd name="connsiteY41" fmla="*/ 405519 h 3411290"/>
              <a:gd name="connsiteX42" fmla="*/ 62872 w 2593045"/>
              <a:gd name="connsiteY42" fmla="*/ 646147 h 3411290"/>
              <a:gd name="connsiteX43" fmla="*/ 70187 w 2593045"/>
              <a:gd name="connsiteY43" fmla="*/ 627192 h 3411290"/>
              <a:gd name="connsiteX0" fmla="*/ 70704 w 2593562"/>
              <a:gd name="connsiteY0" fmla="*/ 627192 h 3411290"/>
              <a:gd name="connsiteX1" fmla="*/ 181540 w 2593562"/>
              <a:gd name="connsiteY1" fmla="*/ 1513883 h 3411290"/>
              <a:gd name="connsiteX2" fmla="*/ 236959 w 2593562"/>
              <a:gd name="connsiteY2" fmla="*/ 2594537 h 3411290"/>
              <a:gd name="connsiteX3" fmla="*/ 643506 w 2593562"/>
              <a:gd name="connsiteY3" fmla="*/ 3324063 h 3411290"/>
              <a:gd name="connsiteX4" fmla="*/ 2560817 w 2593562"/>
              <a:gd name="connsiteY4" fmla="*/ 3411290 h 3411290"/>
              <a:gd name="connsiteX5" fmla="*/ 2592681 w 2593562"/>
              <a:gd name="connsiteY5" fmla="*/ 3307333 h 3411290"/>
              <a:gd name="connsiteX6" fmla="*/ 2593562 w 2593562"/>
              <a:gd name="connsiteY6" fmla="*/ 3044754 h 3411290"/>
              <a:gd name="connsiteX7" fmla="*/ 2528944 w 2593562"/>
              <a:gd name="connsiteY7" fmla="*/ 2751593 h 3411290"/>
              <a:gd name="connsiteX8" fmla="*/ 2355128 w 2593562"/>
              <a:gd name="connsiteY8" fmla="*/ 2525604 h 3411290"/>
              <a:gd name="connsiteX9" fmla="*/ 2128357 w 2593562"/>
              <a:gd name="connsiteY9" fmla="*/ 2342724 h 3411290"/>
              <a:gd name="connsiteX10" fmla="*/ 2055205 w 2593562"/>
              <a:gd name="connsiteY10" fmla="*/ 2086692 h 3411290"/>
              <a:gd name="connsiteX11" fmla="*/ 1901585 w 2593562"/>
              <a:gd name="connsiteY11" fmla="*/ 1940388 h 3411290"/>
              <a:gd name="connsiteX12" fmla="*/ 1813802 w 2593562"/>
              <a:gd name="connsiteY12" fmla="*/ 1772139 h 3411290"/>
              <a:gd name="connsiteX13" fmla="*/ 1835748 w 2593562"/>
              <a:gd name="connsiteY13" fmla="*/ 1669726 h 3411290"/>
              <a:gd name="connsiteX14" fmla="*/ 1901585 w 2593562"/>
              <a:gd name="connsiteY14" fmla="*/ 1603889 h 3411290"/>
              <a:gd name="connsiteX15" fmla="*/ 2046417 w 2593562"/>
              <a:gd name="connsiteY15" fmla="*/ 1496347 h 3411290"/>
              <a:gd name="connsiteX16" fmla="*/ 2117732 w 2593562"/>
              <a:gd name="connsiteY16" fmla="*/ 1394232 h 3411290"/>
              <a:gd name="connsiteX17" fmla="*/ 2189802 w 2593562"/>
              <a:gd name="connsiteY17" fmla="*/ 1201883 h 3411290"/>
              <a:gd name="connsiteX18" fmla="*/ 2286564 w 2593562"/>
              <a:gd name="connsiteY18" fmla="*/ 1146245 h 3411290"/>
              <a:gd name="connsiteX19" fmla="*/ 2356716 w 2593562"/>
              <a:gd name="connsiteY19" fmla="*/ 952721 h 3411290"/>
              <a:gd name="connsiteX20" fmla="*/ 2460736 w 2593562"/>
              <a:gd name="connsiteY20" fmla="*/ 947883 h 3411290"/>
              <a:gd name="connsiteX21" fmla="*/ 2506698 w 2593562"/>
              <a:gd name="connsiteY21" fmla="*/ 1003521 h 3411290"/>
              <a:gd name="connsiteX22" fmla="*/ 2521212 w 2593562"/>
              <a:gd name="connsiteY22" fmla="*/ 969655 h 3411290"/>
              <a:gd name="connsiteX23" fmla="*/ 2523631 w 2593562"/>
              <a:gd name="connsiteY23" fmla="*/ 848702 h 3411290"/>
              <a:gd name="connsiteX24" fmla="*/ 2499442 w 2593562"/>
              <a:gd name="connsiteY24" fmla="*/ 669693 h 3411290"/>
              <a:gd name="connsiteX25" fmla="*/ 2425316 w 2593562"/>
              <a:gd name="connsiteY25" fmla="*/ 604980 h 3411290"/>
              <a:gd name="connsiteX26" fmla="*/ 2277315 w 2593562"/>
              <a:gd name="connsiteY26" fmla="*/ 504260 h 3411290"/>
              <a:gd name="connsiteX27" fmla="*/ 2318013 w 2593562"/>
              <a:gd name="connsiteY27" fmla="*/ 265712 h 3411290"/>
              <a:gd name="connsiteX28" fmla="*/ 2311182 w 2593562"/>
              <a:gd name="connsiteY28" fmla="*/ 219473 h 3411290"/>
              <a:gd name="connsiteX29" fmla="*/ 2293825 w 2593562"/>
              <a:gd name="connsiteY29" fmla="*/ 190721 h 3411290"/>
              <a:gd name="connsiteX30" fmla="*/ 2252701 w 2593562"/>
              <a:gd name="connsiteY30" fmla="*/ 168950 h 3411290"/>
              <a:gd name="connsiteX31" fmla="*/ 1675853 w 2593562"/>
              <a:gd name="connsiteY31" fmla="*/ 0 h 3411290"/>
              <a:gd name="connsiteX32" fmla="*/ 1553596 w 2593562"/>
              <a:gd name="connsiteY32" fmla="*/ 23808 h 3411290"/>
              <a:gd name="connsiteX33" fmla="*/ 1079227 w 2593562"/>
              <a:gd name="connsiteY33" fmla="*/ 126669 h 3411290"/>
              <a:gd name="connsiteX34" fmla="*/ 729784 w 2593562"/>
              <a:gd name="connsiteY34" fmla="*/ 51899 h 3411290"/>
              <a:gd name="connsiteX35" fmla="*/ 612587 w 2593562"/>
              <a:gd name="connsiteY35" fmla="*/ 47997 h 3411290"/>
              <a:gd name="connsiteX36" fmla="*/ 670645 w 2593562"/>
              <a:gd name="connsiteY36" fmla="*/ 103637 h 3411290"/>
              <a:gd name="connsiteX37" fmla="*/ 481958 w 2593562"/>
              <a:gd name="connsiteY37" fmla="*/ 200397 h 3411290"/>
              <a:gd name="connsiteX38" fmla="*/ 404549 w 2593562"/>
              <a:gd name="connsiteY38" fmla="*/ 161693 h 3411290"/>
              <a:gd name="connsiteX39" fmla="*/ 131180 w 2593562"/>
              <a:gd name="connsiteY39" fmla="*/ 330969 h 3411290"/>
              <a:gd name="connsiteX40" fmla="*/ 29140 w 2593562"/>
              <a:gd name="connsiteY40" fmla="*/ 350101 h 3411290"/>
              <a:gd name="connsiteX41" fmla="*/ 1431 w 2593562"/>
              <a:gd name="connsiteY41" fmla="*/ 405519 h 3411290"/>
              <a:gd name="connsiteX42" fmla="*/ 63389 w 2593562"/>
              <a:gd name="connsiteY42" fmla="*/ 646147 h 3411290"/>
              <a:gd name="connsiteX43" fmla="*/ 70704 w 2593562"/>
              <a:gd name="connsiteY43" fmla="*/ 627192 h 3411290"/>
              <a:gd name="connsiteX0" fmla="*/ 69330 w 2592188"/>
              <a:gd name="connsiteY0" fmla="*/ 627192 h 3411290"/>
              <a:gd name="connsiteX1" fmla="*/ 180166 w 2592188"/>
              <a:gd name="connsiteY1" fmla="*/ 1513883 h 3411290"/>
              <a:gd name="connsiteX2" fmla="*/ 235585 w 2592188"/>
              <a:gd name="connsiteY2" fmla="*/ 2594537 h 3411290"/>
              <a:gd name="connsiteX3" fmla="*/ 642132 w 2592188"/>
              <a:gd name="connsiteY3" fmla="*/ 3324063 h 3411290"/>
              <a:gd name="connsiteX4" fmla="*/ 2559443 w 2592188"/>
              <a:gd name="connsiteY4" fmla="*/ 3411290 h 3411290"/>
              <a:gd name="connsiteX5" fmla="*/ 2591307 w 2592188"/>
              <a:gd name="connsiteY5" fmla="*/ 3307333 h 3411290"/>
              <a:gd name="connsiteX6" fmla="*/ 2592188 w 2592188"/>
              <a:gd name="connsiteY6" fmla="*/ 3044754 h 3411290"/>
              <a:gd name="connsiteX7" fmla="*/ 2527570 w 2592188"/>
              <a:gd name="connsiteY7" fmla="*/ 2751593 h 3411290"/>
              <a:gd name="connsiteX8" fmla="*/ 2353754 w 2592188"/>
              <a:gd name="connsiteY8" fmla="*/ 2525604 h 3411290"/>
              <a:gd name="connsiteX9" fmla="*/ 2126983 w 2592188"/>
              <a:gd name="connsiteY9" fmla="*/ 2342724 h 3411290"/>
              <a:gd name="connsiteX10" fmla="*/ 2053831 w 2592188"/>
              <a:gd name="connsiteY10" fmla="*/ 2086692 h 3411290"/>
              <a:gd name="connsiteX11" fmla="*/ 1900211 w 2592188"/>
              <a:gd name="connsiteY11" fmla="*/ 1940388 h 3411290"/>
              <a:gd name="connsiteX12" fmla="*/ 1812428 w 2592188"/>
              <a:gd name="connsiteY12" fmla="*/ 1772139 h 3411290"/>
              <a:gd name="connsiteX13" fmla="*/ 1834374 w 2592188"/>
              <a:gd name="connsiteY13" fmla="*/ 1669726 h 3411290"/>
              <a:gd name="connsiteX14" fmla="*/ 1900211 w 2592188"/>
              <a:gd name="connsiteY14" fmla="*/ 1603889 h 3411290"/>
              <a:gd name="connsiteX15" fmla="*/ 2045043 w 2592188"/>
              <a:gd name="connsiteY15" fmla="*/ 1496347 h 3411290"/>
              <a:gd name="connsiteX16" fmla="*/ 2116358 w 2592188"/>
              <a:gd name="connsiteY16" fmla="*/ 1394232 h 3411290"/>
              <a:gd name="connsiteX17" fmla="*/ 2188428 w 2592188"/>
              <a:gd name="connsiteY17" fmla="*/ 1201883 h 3411290"/>
              <a:gd name="connsiteX18" fmla="*/ 2285190 w 2592188"/>
              <a:gd name="connsiteY18" fmla="*/ 1146245 h 3411290"/>
              <a:gd name="connsiteX19" fmla="*/ 2355342 w 2592188"/>
              <a:gd name="connsiteY19" fmla="*/ 952721 h 3411290"/>
              <a:gd name="connsiteX20" fmla="*/ 2459362 w 2592188"/>
              <a:gd name="connsiteY20" fmla="*/ 947883 h 3411290"/>
              <a:gd name="connsiteX21" fmla="*/ 2505324 w 2592188"/>
              <a:gd name="connsiteY21" fmla="*/ 1003521 h 3411290"/>
              <a:gd name="connsiteX22" fmla="*/ 2519838 w 2592188"/>
              <a:gd name="connsiteY22" fmla="*/ 969655 h 3411290"/>
              <a:gd name="connsiteX23" fmla="*/ 2522257 w 2592188"/>
              <a:gd name="connsiteY23" fmla="*/ 848702 h 3411290"/>
              <a:gd name="connsiteX24" fmla="*/ 2498068 w 2592188"/>
              <a:gd name="connsiteY24" fmla="*/ 669693 h 3411290"/>
              <a:gd name="connsiteX25" fmla="*/ 2423942 w 2592188"/>
              <a:gd name="connsiteY25" fmla="*/ 604980 h 3411290"/>
              <a:gd name="connsiteX26" fmla="*/ 2275941 w 2592188"/>
              <a:gd name="connsiteY26" fmla="*/ 504260 h 3411290"/>
              <a:gd name="connsiteX27" fmla="*/ 2316639 w 2592188"/>
              <a:gd name="connsiteY27" fmla="*/ 265712 h 3411290"/>
              <a:gd name="connsiteX28" fmla="*/ 2309808 w 2592188"/>
              <a:gd name="connsiteY28" fmla="*/ 219473 h 3411290"/>
              <a:gd name="connsiteX29" fmla="*/ 2292451 w 2592188"/>
              <a:gd name="connsiteY29" fmla="*/ 190721 h 3411290"/>
              <a:gd name="connsiteX30" fmla="*/ 2251327 w 2592188"/>
              <a:gd name="connsiteY30" fmla="*/ 168950 h 3411290"/>
              <a:gd name="connsiteX31" fmla="*/ 1674479 w 2592188"/>
              <a:gd name="connsiteY31" fmla="*/ 0 h 3411290"/>
              <a:gd name="connsiteX32" fmla="*/ 1552222 w 2592188"/>
              <a:gd name="connsiteY32" fmla="*/ 23808 h 3411290"/>
              <a:gd name="connsiteX33" fmla="*/ 1077853 w 2592188"/>
              <a:gd name="connsiteY33" fmla="*/ 126669 h 3411290"/>
              <a:gd name="connsiteX34" fmla="*/ 728410 w 2592188"/>
              <a:gd name="connsiteY34" fmla="*/ 51899 h 3411290"/>
              <a:gd name="connsiteX35" fmla="*/ 611213 w 2592188"/>
              <a:gd name="connsiteY35" fmla="*/ 47997 h 3411290"/>
              <a:gd name="connsiteX36" fmla="*/ 669271 w 2592188"/>
              <a:gd name="connsiteY36" fmla="*/ 103637 h 3411290"/>
              <a:gd name="connsiteX37" fmla="*/ 480584 w 2592188"/>
              <a:gd name="connsiteY37" fmla="*/ 200397 h 3411290"/>
              <a:gd name="connsiteX38" fmla="*/ 403175 w 2592188"/>
              <a:gd name="connsiteY38" fmla="*/ 161693 h 3411290"/>
              <a:gd name="connsiteX39" fmla="*/ 129806 w 2592188"/>
              <a:gd name="connsiteY39" fmla="*/ 330969 h 3411290"/>
              <a:gd name="connsiteX40" fmla="*/ 71309 w 2592188"/>
              <a:gd name="connsiteY40" fmla="*/ 405740 h 3411290"/>
              <a:gd name="connsiteX41" fmla="*/ 57 w 2592188"/>
              <a:gd name="connsiteY41" fmla="*/ 405519 h 3411290"/>
              <a:gd name="connsiteX42" fmla="*/ 62015 w 2592188"/>
              <a:gd name="connsiteY42" fmla="*/ 646147 h 3411290"/>
              <a:gd name="connsiteX43" fmla="*/ 69330 w 2592188"/>
              <a:gd name="connsiteY43" fmla="*/ 627192 h 3411290"/>
              <a:gd name="connsiteX0" fmla="*/ 81408 w 2604266"/>
              <a:gd name="connsiteY0" fmla="*/ 627192 h 3411290"/>
              <a:gd name="connsiteX1" fmla="*/ 192244 w 2604266"/>
              <a:gd name="connsiteY1" fmla="*/ 1513883 h 3411290"/>
              <a:gd name="connsiteX2" fmla="*/ 247663 w 2604266"/>
              <a:gd name="connsiteY2" fmla="*/ 2594537 h 3411290"/>
              <a:gd name="connsiteX3" fmla="*/ 654210 w 2604266"/>
              <a:gd name="connsiteY3" fmla="*/ 3324063 h 3411290"/>
              <a:gd name="connsiteX4" fmla="*/ 2571521 w 2604266"/>
              <a:gd name="connsiteY4" fmla="*/ 3411290 h 3411290"/>
              <a:gd name="connsiteX5" fmla="*/ 2603385 w 2604266"/>
              <a:gd name="connsiteY5" fmla="*/ 3307333 h 3411290"/>
              <a:gd name="connsiteX6" fmla="*/ 2604266 w 2604266"/>
              <a:gd name="connsiteY6" fmla="*/ 3044754 h 3411290"/>
              <a:gd name="connsiteX7" fmla="*/ 2539648 w 2604266"/>
              <a:gd name="connsiteY7" fmla="*/ 2751593 h 3411290"/>
              <a:gd name="connsiteX8" fmla="*/ 2365832 w 2604266"/>
              <a:gd name="connsiteY8" fmla="*/ 2525604 h 3411290"/>
              <a:gd name="connsiteX9" fmla="*/ 2139061 w 2604266"/>
              <a:gd name="connsiteY9" fmla="*/ 2342724 h 3411290"/>
              <a:gd name="connsiteX10" fmla="*/ 2065909 w 2604266"/>
              <a:gd name="connsiteY10" fmla="*/ 2086692 h 3411290"/>
              <a:gd name="connsiteX11" fmla="*/ 1912289 w 2604266"/>
              <a:gd name="connsiteY11" fmla="*/ 1940388 h 3411290"/>
              <a:gd name="connsiteX12" fmla="*/ 1824506 w 2604266"/>
              <a:gd name="connsiteY12" fmla="*/ 1772139 h 3411290"/>
              <a:gd name="connsiteX13" fmla="*/ 1846452 w 2604266"/>
              <a:gd name="connsiteY13" fmla="*/ 1669726 h 3411290"/>
              <a:gd name="connsiteX14" fmla="*/ 1912289 w 2604266"/>
              <a:gd name="connsiteY14" fmla="*/ 1603889 h 3411290"/>
              <a:gd name="connsiteX15" fmla="*/ 2057121 w 2604266"/>
              <a:gd name="connsiteY15" fmla="*/ 1496347 h 3411290"/>
              <a:gd name="connsiteX16" fmla="*/ 2128436 w 2604266"/>
              <a:gd name="connsiteY16" fmla="*/ 1394232 h 3411290"/>
              <a:gd name="connsiteX17" fmla="*/ 2200506 w 2604266"/>
              <a:gd name="connsiteY17" fmla="*/ 1201883 h 3411290"/>
              <a:gd name="connsiteX18" fmla="*/ 2297268 w 2604266"/>
              <a:gd name="connsiteY18" fmla="*/ 1146245 h 3411290"/>
              <a:gd name="connsiteX19" fmla="*/ 2367420 w 2604266"/>
              <a:gd name="connsiteY19" fmla="*/ 952721 h 3411290"/>
              <a:gd name="connsiteX20" fmla="*/ 2471440 w 2604266"/>
              <a:gd name="connsiteY20" fmla="*/ 947883 h 3411290"/>
              <a:gd name="connsiteX21" fmla="*/ 2517402 w 2604266"/>
              <a:gd name="connsiteY21" fmla="*/ 1003521 h 3411290"/>
              <a:gd name="connsiteX22" fmla="*/ 2531916 w 2604266"/>
              <a:gd name="connsiteY22" fmla="*/ 969655 h 3411290"/>
              <a:gd name="connsiteX23" fmla="*/ 2534335 w 2604266"/>
              <a:gd name="connsiteY23" fmla="*/ 848702 h 3411290"/>
              <a:gd name="connsiteX24" fmla="*/ 2510146 w 2604266"/>
              <a:gd name="connsiteY24" fmla="*/ 669693 h 3411290"/>
              <a:gd name="connsiteX25" fmla="*/ 2436020 w 2604266"/>
              <a:gd name="connsiteY25" fmla="*/ 604980 h 3411290"/>
              <a:gd name="connsiteX26" fmla="*/ 2288019 w 2604266"/>
              <a:gd name="connsiteY26" fmla="*/ 504260 h 3411290"/>
              <a:gd name="connsiteX27" fmla="*/ 2328717 w 2604266"/>
              <a:gd name="connsiteY27" fmla="*/ 265712 h 3411290"/>
              <a:gd name="connsiteX28" fmla="*/ 2321886 w 2604266"/>
              <a:gd name="connsiteY28" fmla="*/ 219473 h 3411290"/>
              <a:gd name="connsiteX29" fmla="*/ 2304529 w 2604266"/>
              <a:gd name="connsiteY29" fmla="*/ 190721 h 3411290"/>
              <a:gd name="connsiteX30" fmla="*/ 2263405 w 2604266"/>
              <a:gd name="connsiteY30" fmla="*/ 168950 h 3411290"/>
              <a:gd name="connsiteX31" fmla="*/ 1686557 w 2604266"/>
              <a:gd name="connsiteY31" fmla="*/ 0 h 3411290"/>
              <a:gd name="connsiteX32" fmla="*/ 1564300 w 2604266"/>
              <a:gd name="connsiteY32" fmla="*/ 23808 h 3411290"/>
              <a:gd name="connsiteX33" fmla="*/ 1089931 w 2604266"/>
              <a:gd name="connsiteY33" fmla="*/ 126669 h 3411290"/>
              <a:gd name="connsiteX34" fmla="*/ 740488 w 2604266"/>
              <a:gd name="connsiteY34" fmla="*/ 51899 h 3411290"/>
              <a:gd name="connsiteX35" fmla="*/ 623291 w 2604266"/>
              <a:gd name="connsiteY35" fmla="*/ 47997 h 3411290"/>
              <a:gd name="connsiteX36" fmla="*/ 681349 w 2604266"/>
              <a:gd name="connsiteY36" fmla="*/ 103637 h 3411290"/>
              <a:gd name="connsiteX37" fmla="*/ 492662 w 2604266"/>
              <a:gd name="connsiteY37" fmla="*/ 200397 h 3411290"/>
              <a:gd name="connsiteX38" fmla="*/ 415253 w 2604266"/>
              <a:gd name="connsiteY38" fmla="*/ 161693 h 3411290"/>
              <a:gd name="connsiteX39" fmla="*/ 141884 w 2604266"/>
              <a:gd name="connsiteY39" fmla="*/ 330969 h 3411290"/>
              <a:gd name="connsiteX40" fmla="*/ 83387 w 2604266"/>
              <a:gd name="connsiteY40" fmla="*/ 405740 h 3411290"/>
              <a:gd name="connsiteX41" fmla="*/ 40 w 2604266"/>
              <a:gd name="connsiteY41" fmla="*/ 417615 h 3411290"/>
              <a:gd name="connsiteX42" fmla="*/ 74093 w 2604266"/>
              <a:gd name="connsiteY42" fmla="*/ 646147 h 3411290"/>
              <a:gd name="connsiteX43" fmla="*/ 81408 w 2604266"/>
              <a:gd name="connsiteY43" fmla="*/ 627192 h 3411290"/>
              <a:gd name="connsiteX0" fmla="*/ 81408 w 2604266"/>
              <a:gd name="connsiteY0" fmla="*/ 627192 h 3411290"/>
              <a:gd name="connsiteX1" fmla="*/ 192244 w 2604266"/>
              <a:gd name="connsiteY1" fmla="*/ 1513883 h 3411290"/>
              <a:gd name="connsiteX2" fmla="*/ 247663 w 2604266"/>
              <a:gd name="connsiteY2" fmla="*/ 2594537 h 3411290"/>
              <a:gd name="connsiteX3" fmla="*/ 654210 w 2604266"/>
              <a:gd name="connsiteY3" fmla="*/ 3324063 h 3411290"/>
              <a:gd name="connsiteX4" fmla="*/ 2571521 w 2604266"/>
              <a:gd name="connsiteY4" fmla="*/ 3411290 h 3411290"/>
              <a:gd name="connsiteX5" fmla="*/ 2603385 w 2604266"/>
              <a:gd name="connsiteY5" fmla="*/ 3307333 h 3411290"/>
              <a:gd name="connsiteX6" fmla="*/ 2604266 w 2604266"/>
              <a:gd name="connsiteY6" fmla="*/ 3044754 h 3411290"/>
              <a:gd name="connsiteX7" fmla="*/ 2539648 w 2604266"/>
              <a:gd name="connsiteY7" fmla="*/ 2751593 h 3411290"/>
              <a:gd name="connsiteX8" fmla="*/ 2365832 w 2604266"/>
              <a:gd name="connsiteY8" fmla="*/ 2525604 h 3411290"/>
              <a:gd name="connsiteX9" fmla="*/ 2139061 w 2604266"/>
              <a:gd name="connsiteY9" fmla="*/ 2342724 h 3411290"/>
              <a:gd name="connsiteX10" fmla="*/ 2065909 w 2604266"/>
              <a:gd name="connsiteY10" fmla="*/ 2086692 h 3411290"/>
              <a:gd name="connsiteX11" fmla="*/ 1912289 w 2604266"/>
              <a:gd name="connsiteY11" fmla="*/ 1940388 h 3411290"/>
              <a:gd name="connsiteX12" fmla="*/ 1824506 w 2604266"/>
              <a:gd name="connsiteY12" fmla="*/ 1772139 h 3411290"/>
              <a:gd name="connsiteX13" fmla="*/ 1846452 w 2604266"/>
              <a:gd name="connsiteY13" fmla="*/ 1669726 h 3411290"/>
              <a:gd name="connsiteX14" fmla="*/ 1912289 w 2604266"/>
              <a:gd name="connsiteY14" fmla="*/ 1603889 h 3411290"/>
              <a:gd name="connsiteX15" fmla="*/ 2057121 w 2604266"/>
              <a:gd name="connsiteY15" fmla="*/ 1496347 h 3411290"/>
              <a:gd name="connsiteX16" fmla="*/ 2128436 w 2604266"/>
              <a:gd name="connsiteY16" fmla="*/ 1394232 h 3411290"/>
              <a:gd name="connsiteX17" fmla="*/ 2200506 w 2604266"/>
              <a:gd name="connsiteY17" fmla="*/ 1201883 h 3411290"/>
              <a:gd name="connsiteX18" fmla="*/ 2297268 w 2604266"/>
              <a:gd name="connsiteY18" fmla="*/ 1146245 h 3411290"/>
              <a:gd name="connsiteX19" fmla="*/ 2367420 w 2604266"/>
              <a:gd name="connsiteY19" fmla="*/ 952721 h 3411290"/>
              <a:gd name="connsiteX20" fmla="*/ 2471440 w 2604266"/>
              <a:gd name="connsiteY20" fmla="*/ 947883 h 3411290"/>
              <a:gd name="connsiteX21" fmla="*/ 2517402 w 2604266"/>
              <a:gd name="connsiteY21" fmla="*/ 1003521 h 3411290"/>
              <a:gd name="connsiteX22" fmla="*/ 2531916 w 2604266"/>
              <a:gd name="connsiteY22" fmla="*/ 969655 h 3411290"/>
              <a:gd name="connsiteX23" fmla="*/ 2534335 w 2604266"/>
              <a:gd name="connsiteY23" fmla="*/ 848702 h 3411290"/>
              <a:gd name="connsiteX24" fmla="*/ 2510146 w 2604266"/>
              <a:gd name="connsiteY24" fmla="*/ 669693 h 3411290"/>
              <a:gd name="connsiteX25" fmla="*/ 2436020 w 2604266"/>
              <a:gd name="connsiteY25" fmla="*/ 604980 h 3411290"/>
              <a:gd name="connsiteX26" fmla="*/ 2288019 w 2604266"/>
              <a:gd name="connsiteY26" fmla="*/ 504260 h 3411290"/>
              <a:gd name="connsiteX27" fmla="*/ 2328717 w 2604266"/>
              <a:gd name="connsiteY27" fmla="*/ 265712 h 3411290"/>
              <a:gd name="connsiteX28" fmla="*/ 2321886 w 2604266"/>
              <a:gd name="connsiteY28" fmla="*/ 219473 h 3411290"/>
              <a:gd name="connsiteX29" fmla="*/ 2304529 w 2604266"/>
              <a:gd name="connsiteY29" fmla="*/ 190721 h 3411290"/>
              <a:gd name="connsiteX30" fmla="*/ 2263405 w 2604266"/>
              <a:gd name="connsiteY30" fmla="*/ 168950 h 3411290"/>
              <a:gd name="connsiteX31" fmla="*/ 1686557 w 2604266"/>
              <a:gd name="connsiteY31" fmla="*/ 0 h 3411290"/>
              <a:gd name="connsiteX32" fmla="*/ 1564300 w 2604266"/>
              <a:gd name="connsiteY32" fmla="*/ 23808 h 3411290"/>
              <a:gd name="connsiteX33" fmla="*/ 1089931 w 2604266"/>
              <a:gd name="connsiteY33" fmla="*/ 126669 h 3411290"/>
              <a:gd name="connsiteX34" fmla="*/ 740488 w 2604266"/>
              <a:gd name="connsiteY34" fmla="*/ 51899 h 3411290"/>
              <a:gd name="connsiteX35" fmla="*/ 623291 w 2604266"/>
              <a:gd name="connsiteY35" fmla="*/ 47997 h 3411290"/>
              <a:gd name="connsiteX36" fmla="*/ 681349 w 2604266"/>
              <a:gd name="connsiteY36" fmla="*/ 103637 h 3411290"/>
              <a:gd name="connsiteX37" fmla="*/ 492662 w 2604266"/>
              <a:gd name="connsiteY37" fmla="*/ 200397 h 3411290"/>
              <a:gd name="connsiteX38" fmla="*/ 415253 w 2604266"/>
              <a:gd name="connsiteY38" fmla="*/ 161693 h 3411290"/>
              <a:gd name="connsiteX39" fmla="*/ 141884 w 2604266"/>
              <a:gd name="connsiteY39" fmla="*/ 330969 h 3411290"/>
              <a:gd name="connsiteX40" fmla="*/ 83387 w 2604266"/>
              <a:gd name="connsiteY40" fmla="*/ 405740 h 3411290"/>
              <a:gd name="connsiteX41" fmla="*/ 40 w 2604266"/>
              <a:gd name="connsiteY41" fmla="*/ 417615 h 3411290"/>
              <a:gd name="connsiteX42" fmla="*/ 74093 w 2604266"/>
              <a:gd name="connsiteY42" fmla="*/ 646147 h 3411290"/>
              <a:gd name="connsiteX43" fmla="*/ 81408 w 2604266"/>
              <a:gd name="connsiteY43" fmla="*/ 627192 h 3411290"/>
              <a:gd name="connsiteX0" fmla="*/ 154094 w 2676952"/>
              <a:gd name="connsiteY0" fmla="*/ 627192 h 3411290"/>
              <a:gd name="connsiteX1" fmla="*/ 264930 w 2676952"/>
              <a:gd name="connsiteY1" fmla="*/ 1513883 h 3411290"/>
              <a:gd name="connsiteX2" fmla="*/ 320349 w 2676952"/>
              <a:gd name="connsiteY2" fmla="*/ 2594537 h 3411290"/>
              <a:gd name="connsiteX3" fmla="*/ 726896 w 2676952"/>
              <a:gd name="connsiteY3" fmla="*/ 3324063 h 3411290"/>
              <a:gd name="connsiteX4" fmla="*/ 2644207 w 2676952"/>
              <a:gd name="connsiteY4" fmla="*/ 3411290 h 3411290"/>
              <a:gd name="connsiteX5" fmla="*/ 2676071 w 2676952"/>
              <a:gd name="connsiteY5" fmla="*/ 3307333 h 3411290"/>
              <a:gd name="connsiteX6" fmla="*/ 2676952 w 2676952"/>
              <a:gd name="connsiteY6" fmla="*/ 3044754 h 3411290"/>
              <a:gd name="connsiteX7" fmla="*/ 2612334 w 2676952"/>
              <a:gd name="connsiteY7" fmla="*/ 2751593 h 3411290"/>
              <a:gd name="connsiteX8" fmla="*/ 2438518 w 2676952"/>
              <a:gd name="connsiteY8" fmla="*/ 2525604 h 3411290"/>
              <a:gd name="connsiteX9" fmla="*/ 2211747 w 2676952"/>
              <a:gd name="connsiteY9" fmla="*/ 2342724 h 3411290"/>
              <a:gd name="connsiteX10" fmla="*/ 2138595 w 2676952"/>
              <a:gd name="connsiteY10" fmla="*/ 2086692 h 3411290"/>
              <a:gd name="connsiteX11" fmla="*/ 1984975 w 2676952"/>
              <a:gd name="connsiteY11" fmla="*/ 1940388 h 3411290"/>
              <a:gd name="connsiteX12" fmla="*/ 1897192 w 2676952"/>
              <a:gd name="connsiteY12" fmla="*/ 1772139 h 3411290"/>
              <a:gd name="connsiteX13" fmla="*/ 1919138 w 2676952"/>
              <a:gd name="connsiteY13" fmla="*/ 1669726 h 3411290"/>
              <a:gd name="connsiteX14" fmla="*/ 1984975 w 2676952"/>
              <a:gd name="connsiteY14" fmla="*/ 1603889 h 3411290"/>
              <a:gd name="connsiteX15" fmla="*/ 2129807 w 2676952"/>
              <a:gd name="connsiteY15" fmla="*/ 1496347 h 3411290"/>
              <a:gd name="connsiteX16" fmla="*/ 2201122 w 2676952"/>
              <a:gd name="connsiteY16" fmla="*/ 1394232 h 3411290"/>
              <a:gd name="connsiteX17" fmla="*/ 2273192 w 2676952"/>
              <a:gd name="connsiteY17" fmla="*/ 1201883 h 3411290"/>
              <a:gd name="connsiteX18" fmla="*/ 2369954 w 2676952"/>
              <a:gd name="connsiteY18" fmla="*/ 1146245 h 3411290"/>
              <a:gd name="connsiteX19" fmla="*/ 2440106 w 2676952"/>
              <a:gd name="connsiteY19" fmla="*/ 952721 h 3411290"/>
              <a:gd name="connsiteX20" fmla="*/ 2544126 w 2676952"/>
              <a:gd name="connsiteY20" fmla="*/ 947883 h 3411290"/>
              <a:gd name="connsiteX21" fmla="*/ 2590088 w 2676952"/>
              <a:gd name="connsiteY21" fmla="*/ 1003521 h 3411290"/>
              <a:gd name="connsiteX22" fmla="*/ 2604602 w 2676952"/>
              <a:gd name="connsiteY22" fmla="*/ 969655 h 3411290"/>
              <a:gd name="connsiteX23" fmla="*/ 2607021 w 2676952"/>
              <a:gd name="connsiteY23" fmla="*/ 848702 h 3411290"/>
              <a:gd name="connsiteX24" fmla="*/ 2582832 w 2676952"/>
              <a:gd name="connsiteY24" fmla="*/ 669693 h 3411290"/>
              <a:gd name="connsiteX25" fmla="*/ 2508706 w 2676952"/>
              <a:gd name="connsiteY25" fmla="*/ 604980 h 3411290"/>
              <a:gd name="connsiteX26" fmla="*/ 2360705 w 2676952"/>
              <a:gd name="connsiteY26" fmla="*/ 504260 h 3411290"/>
              <a:gd name="connsiteX27" fmla="*/ 2401403 w 2676952"/>
              <a:gd name="connsiteY27" fmla="*/ 265712 h 3411290"/>
              <a:gd name="connsiteX28" fmla="*/ 2394572 w 2676952"/>
              <a:gd name="connsiteY28" fmla="*/ 219473 h 3411290"/>
              <a:gd name="connsiteX29" fmla="*/ 2377215 w 2676952"/>
              <a:gd name="connsiteY29" fmla="*/ 190721 h 3411290"/>
              <a:gd name="connsiteX30" fmla="*/ 2336091 w 2676952"/>
              <a:gd name="connsiteY30" fmla="*/ 168950 h 3411290"/>
              <a:gd name="connsiteX31" fmla="*/ 1759243 w 2676952"/>
              <a:gd name="connsiteY31" fmla="*/ 0 h 3411290"/>
              <a:gd name="connsiteX32" fmla="*/ 1636986 w 2676952"/>
              <a:gd name="connsiteY32" fmla="*/ 23808 h 3411290"/>
              <a:gd name="connsiteX33" fmla="*/ 1162617 w 2676952"/>
              <a:gd name="connsiteY33" fmla="*/ 126669 h 3411290"/>
              <a:gd name="connsiteX34" fmla="*/ 813174 w 2676952"/>
              <a:gd name="connsiteY34" fmla="*/ 51899 h 3411290"/>
              <a:gd name="connsiteX35" fmla="*/ 695977 w 2676952"/>
              <a:gd name="connsiteY35" fmla="*/ 47997 h 3411290"/>
              <a:gd name="connsiteX36" fmla="*/ 754035 w 2676952"/>
              <a:gd name="connsiteY36" fmla="*/ 103637 h 3411290"/>
              <a:gd name="connsiteX37" fmla="*/ 565348 w 2676952"/>
              <a:gd name="connsiteY37" fmla="*/ 200397 h 3411290"/>
              <a:gd name="connsiteX38" fmla="*/ 487939 w 2676952"/>
              <a:gd name="connsiteY38" fmla="*/ 161693 h 3411290"/>
              <a:gd name="connsiteX39" fmla="*/ 214570 w 2676952"/>
              <a:gd name="connsiteY39" fmla="*/ 330969 h 3411290"/>
              <a:gd name="connsiteX40" fmla="*/ 156073 w 2676952"/>
              <a:gd name="connsiteY40" fmla="*/ 405740 h 3411290"/>
              <a:gd name="connsiteX41" fmla="*/ 72726 w 2676952"/>
              <a:gd name="connsiteY41" fmla="*/ 417615 h 3411290"/>
              <a:gd name="connsiteX42" fmla="*/ 1710 w 2676952"/>
              <a:gd name="connsiteY42" fmla="*/ 485845 h 3411290"/>
              <a:gd name="connsiteX43" fmla="*/ 146779 w 2676952"/>
              <a:gd name="connsiteY43" fmla="*/ 646147 h 3411290"/>
              <a:gd name="connsiteX44" fmla="*/ 154094 w 2676952"/>
              <a:gd name="connsiteY44" fmla="*/ 627192 h 3411290"/>
              <a:gd name="connsiteX0" fmla="*/ 152384 w 2675242"/>
              <a:gd name="connsiteY0" fmla="*/ 627192 h 3411290"/>
              <a:gd name="connsiteX1" fmla="*/ 263220 w 2675242"/>
              <a:gd name="connsiteY1" fmla="*/ 1513883 h 3411290"/>
              <a:gd name="connsiteX2" fmla="*/ 318639 w 2675242"/>
              <a:gd name="connsiteY2" fmla="*/ 2594537 h 3411290"/>
              <a:gd name="connsiteX3" fmla="*/ 725186 w 2675242"/>
              <a:gd name="connsiteY3" fmla="*/ 3324063 h 3411290"/>
              <a:gd name="connsiteX4" fmla="*/ 2642497 w 2675242"/>
              <a:gd name="connsiteY4" fmla="*/ 3411290 h 3411290"/>
              <a:gd name="connsiteX5" fmla="*/ 2674361 w 2675242"/>
              <a:gd name="connsiteY5" fmla="*/ 3307333 h 3411290"/>
              <a:gd name="connsiteX6" fmla="*/ 2675242 w 2675242"/>
              <a:gd name="connsiteY6" fmla="*/ 3044754 h 3411290"/>
              <a:gd name="connsiteX7" fmla="*/ 2610624 w 2675242"/>
              <a:gd name="connsiteY7" fmla="*/ 2751593 h 3411290"/>
              <a:gd name="connsiteX8" fmla="*/ 2436808 w 2675242"/>
              <a:gd name="connsiteY8" fmla="*/ 2525604 h 3411290"/>
              <a:gd name="connsiteX9" fmla="*/ 2210037 w 2675242"/>
              <a:gd name="connsiteY9" fmla="*/ 2342724 h 3411290"/>
              <a:gd name="connsiteX10" fmla="*/ 2136885 w 2675242"/>
              <a:gd name="connsiteY10" fmla="*/ 2086692 h 3411290"/>
              <a:gd name="connsiteX11" fmla="*/ 1983265 w 2675242"/>
              <a:gd name="connsiteY11" fmla="*/ 1940388 h 3411290"/>
              <a:gd name="connsiteX12" fmla="*/ 1895482 w 2675242"/>
              <a:gd name="connsiteY12" fmla="*/ 1772139 h 3411290"/>
              <a:gd name="connsiteX13" fmla="*/ 1917428 w 2675242"/>
              <a:gd name="connsiteY13" fmla="*/ 1669726 h 3411290"/>
              <a:gd name="connsiteX14" fmla="*/ 1983265 w 2675242"/>
              <a:gd name="connsiteY14" fmla="*/ 1603889 h 3411290"/>
              <a:gd name="connsiteX15" fmla="*/ 2128097 w 2675242"/>
              <a:gd name="connsiteY15" fmla="*/ 1496347 h 3411290"/>
              <a:gd name="connsiteX16" fmla="*/ 2199412 w 2675242"/>
              <a:gd name="connsiteY16" fmla="*/ 1394232 h 3411290"/>
              <a:gd name="connsiteX17" fmla="*/ 2271482 w 2675242"/>
              <a:gd name="connsiteY17" fmla="*/ 1201883 h 3411290"/>
              <a:gd name="connsiteX18" fmla="*/ 2368244 w 2675242"/>
              <a:gd name="connsiteY18" fmla="*/ 1146245 h 3411290"/>
              <a:gd name="connsiteX19" fmla="*/ 2438396 w 2675242"/>
              <a:gd name="connsiteY19" fmla="*/ 952721 h 3411290"/>
              <a:gd name="connsiteX20" fmla="*/ 2542416 w 2675242"/>
              <a:gd name="connsiteY20" fmla="*/ 947883 h 3411290"/>
              <a:gd name="connsiteX21" fmla="*/ 2588378 w 2675242"/>
              <a:gd name="connsiteY21" fmla="*/ 1003521 h 3411290"/>
              <a:gd name="connsiteX22" fmla="*/ 2602892 w 2675242"/>
              <a:gd name="connsiteY22" fmla="*/ 969655 h 3411290"/>
              <a:gd name="connsiteX23" fmla="*/ 2605311 w 2675242"/>
              <a:gd name="connsiteY23" fmla="*/ 848702 h 3411290"/>
              <a:gd name="connsiteX24" fmla="*/ 2581122 w 2675242"/>
              <a:gd name="connsiteY24" fmla="*/ 669693 h 3411290"/>
              <a:gd name="connsiteX25" fmla="*/ 2506996 w 2675242"/>
              <a:gd name="connsiteY25" fmla="*/ 604980 h 3411290"/>
              <a:gd name="connsiteX26" fmla="*/ 2358995 w 2675242"/>
              <a:gd name="connsiteY26" fmla="*/ 504260 h 3411290"/>
              <a:gd name="connsiteX27" fmla="*/ 2399693 w 2675242"/>
              <a:gd name="connsiteY27" fmla="*/ 265712 h 3411290"/>
              <a:gd name="connsiteX28" fmla="*/ 2392862 w 2675242"/>
              <a:gd name="connsiteY28" fmla="*/ 219473 h 3411290"/>
              <a:gd name="connsiteX29" fmla="*/ 2375505 w 2675242"/>
              <a:gd name="connsiteY29" fmla="*/ 190721 h 3411290"/>
              <a:gd name="connsiteX30" fmla="*/ 2334381 w 2675242"/>
              <a:gd name="connsiteY30" fmla="*/ 168950 h 3411290"/>
              <a:gd name="connsiteX31" fmla="*/ 1757533 w 2675242"/>
              <a:gd name="connsiteY31" fmla="*/ 0 h 3411290"/>
              <a:gd name="connsiteX32" fmla="*/ 1635276 w 2675242"/>
              <a:gd name="connsiteY32" fmla="*/ 23808 h 3411290"/>
              <a:gd name="connsiteX33" fmla="*/ 1160907 w 2675242"/>
              <a:gd name="connsiteY33" fmla="*/ 126669 h 3411290"/>
              <a:gd name="connsiteX34" fmla="*/ 811464 w 2675242"/>
              <a:gd name="connsiteY34" fmla="*/ 51899 h 3411290"/>
              <a:gd name="connsiteX35" fmla="*/ 694267 w 2675242"/>
              <a:gd name="connsiteY35" fmla="*/ 47997 h 3411290"/>
              <a:gd name="connsiteX36" fmla="*/ 752325 w 2675242"/>
              <a:gd name="connsiteY36" fmla="*/ 103637 h 3411290"/>
              <a:gd name="connsiteX37" fmla="*/ 563638 w 2675242"/>
              <a:gd name="connsiteY37" fmla="*/ 200397 h 3411290"/>
              <a:gd name="connsiteX38" fmla="*/ 486229 w 2675242"/>
              <a:gd name="connsiteY38" fmla="*/ 161693 h 3411290"/>
              <a:gd name="connsiteX39" fmla="*/ 212860 w 2675242"/>
              <a:gd name="connsiteY39" fmla="*/ 330969 h 3411290"/>
              <a:gd name="connsiteX40" fmla="*/ 154363 w 2675242"/>
              <a:gd name="connsiteY40" fmla="*/ 405740 h 3411290"/>
              <a:gd name="connsiteX41" fmla="*/ 71016 w 2675242"/>
              <a:gd name="connsiteY41" fmla="*/ 417615 h 3411290"/>
              <a:gd name="connsiteX42" fmla="*/ 0 w 2675242"/>
              <a:gd name="connsiteY42" fmla="*/ 485845 h 3411290"/>
              <a:gd name="connsiteX43" fmla="*/ 145069 w 2675242"/>
              <a:gd name="connsiteY43" fmla="*/ 646147 h 3411290"/>
              <a:gd name="connsiteX44" fmla="*/ 152384 w 2675242"/>
              <a:gd name="connsiteY44" fmla="*/ 627192 h 3411290"/>
              <a:gd name="connsiteX0" fmla="*/ 152384 w 2675242"/>
              <a:gd name="connsiteY0" fmla="*/ 627192 h 3411290"/>
              <a:gd name="connsiteX1" fmla="*/ 263220 w 2675242"/>
              <a:gd name="connsiteY1" fmla="*/ 1513883 h 3411290"/>
              <a:gd name="connsiteX2" fmla="*/ 318639 w 2675242"/>
              <a:gd name="connsiteY2" fmla="*/ 2594537 h 3411290"/>
              <a:gd name="connsiteX3" fmla="*/ 725186 w 2675242"/>
              <a:gd name="connsiteY3" fmla="*/ 3324063 h 3411290"/>
              <a:gd name="connsiteX4" fmla="*/ 2642497 w 2675242"/>
              <a:gd name="connsiteY4" fmla="*/ 3411290 h 3411290"/>
              <a:gd name="connsiteX5" fmla="*/ 2674361 w 2675242"/>
              <a:gd name="connsiteY5" fmla="*/ 3307333 h 3411290"/>
              <a:gd name="connsiteX6" fmla="*/ 2675242 w 2675242"/>
              <a:gd name="connsiteY6" fmla="*/ 3044754 h 3411290"/>
              <a:gd name="connsiteX7" fmla="*/ 2610624 w 2675242"/>
              <a:gd name="connsiteY7" fmla="*/ 2751593 h 3411290"/>
              <a:gd name="connsiteX8" fmla="*/ 2436808 w 2675242"/>
              <a:gd name="connsiteY8" fmla="*/ 2525604 h 3411290"/>
              <a:gd name="connsiteX9" fmla="*/ 2210037 w 2675242"/>
              <a:gd name="connsiteY9" fmla="*/ 2342724 h 3411290"/>
              <a:gd name="connsiteX10" fmla="*/ 2136885 w 2675242"/>
              <a:gd name="connsiteY10" fmla="*/ 2086692 h 3411290"/>
              <a:gd name="connsiteX11" fmla="*/ 1983265 w 2675242"/>
              <a:gd name="connsiteY11" fmla="*/ 1940388 h 3411290"/>
              <a:gd name="connsiteX12" fmla="*/ 1895482 w 2675242"/>
              <a:gd name="connsiteY12" fmla="*/ 1772139 h 3411290"/>
              <a:gd name="connsiteX13" fmla="*/ 1917428 w 2675242"/>
              <a:gd name="connsiteY13" fmla="*/ 1669726 h 3411290"/>
              <a:gd name="connsiteX14" fmla="*/ 1983265 w 2675242"/>
              <a:gd name="connsiteY14" fmla="*/ 1603889 h 3411290"/>
              <a:gd name="connsiteX15" fmla="*/ 2128097 w 2675242"/>
              <a:gd name="connsiteY15" fmla="*/ 1496347 h 3411290"/>
              <a:gd name="connsiteX16" fmla="*/ 2199412 w 2675242"/>
              <a:gd name="connsiteY16" fmla="*/ 1394232 h 3411290"/>
              <a:gd name="connsiteX17" fmla="*/ 2271482 w 2675242"/>
              <a:gd name="connsiteY17" fmla="*/ 1201883 h 3411290"/>
              <a:gd name="connsiteX18" fmla="*/ 2368244 w 2675242"/>
              <a:gd name="connsiteY18" fmla="*/ 1146245 h 3411290"/>
              <a:gd name="connsiteX19" fmla="*/ 2438396 w 2675242"/>
              <a:gd name="connsiteY19" fmla="*/ 952721 h 3411290"/>
              <a:gd name="connsiteX20" fmla="*/ 2542416 w 2675242"/>
              <a:gd name="connsiteY20" fmla="*/ 947883 h 3411290"/>
              <a:gd name="connsiteX21" fmla="*/ 2588378 w 2675242"/>
              <a:gd name="connsiteY21" fmla="*/ 1003521 h 3411290"/>
              <a:gd name="connsiteX22" fmla="*/ 2602892 w 2675242"/>
              <a:gd name="connsiteY22" fmla="*/ 969655 h 3411290"/>
              <a:gd name="connsiteX23" fmla="*/ 2605311 w 2675242"/>
              <a:gd name="connsiteY23" fmla="*/ 848702 h 3411290"/>
              <a:gd name="connsiteX24" fmla="*/ 2581122 w 2675242"/>
              <a:gd name="connsiteY24" fmla="*/ 669693 h 3411290"/>
              <a:gd name="connsiteX25" fmla="*/ 2506996 w 2675242"/>
              <a:gd name="connsiteY25" fmla="*/ 604980 h 3411290"/>
              <a:gd name="connsiteX26" fmla="*/ 2358995 w 2675242"/>
              <a:gd name="connsiteY26" fmla="*/ 504260 h 3411290"/>
              <a:gd name="connsiteX27" fmla="*/ 2399693 w 2675242"/>
              <a:gd name="connsiteY27" fmla="*/ 265712 h 3411290"/>
              <a:gd name="connsiteX28" fmla="*/ 2392862 w 2675242"/>
              <a:gd name="connsiteY28" fmla="*/ 219473 h 3411290"/>
              <a:gd name="connsiteX29" fmla="*/ 2375505 w 2675242"/>
              <a:gd name="connsiteY29" fmla="*/ 190721 h 3411290"/>
              <a:gd name="connsiteX30" fmla="*/ 2334381 w 2675242"/>
              <a:gd name="connsiteY30" fmla="*/ 168950 h 3411290"/>
              <a:gd name="connsiteX31" fmla="*/ 1757533 w 2675242"/>
              <a:gd name="connsiteY31" fmla="*/ 0 h 3411290"/>
              <a:gd name="connsiteX32" fmla="*/ 1635276 w 2675242"/>
              <a:gd name="connsiteY32" fmla="*/ 23808 h 3411290"/>
              <a:gd name="connsiteX33" fmla="*/ 1160907 w 2675242"/>
              <a:gd name="connsiteY33" fmla="*/ 126669 h 3411290"/>
              <a:gd name="connsiteX34" fmla="*/ 811464 w 2675242"/>
              <a:gd name="connsiteY34" fmla="*/ 51899 h 3411290"/>
              <a:gd name="connsiteX35" fmla="*/ 694267 w 2675242"/>
              <a:gd name="connsiteY35" fmla="*/ 47997 h 3411290"/>
              <a:gd name="connsiteX36" fmla="*/ 752325 w 2675242"/>
              <a:gd name="connsiteY36" fmla="*/ 103637 h 3411290"/>
              <a:gd name="connsiteX37" fmla="*/ 563638 w 2675242"/>
              <a:gd name="connsiteY37" fmla="*/ 200397 h 3411290"/>
              <a:gd name="connsiteX38" fmla="*/ 486229 w 2675242"/>
              <a:gd name="connsiteY38" fmla="*/ 161693 h 3411290"/>
              <a:gd name="connsiteX39" fmla="*/ 212860 w 2675242"/>
              <a:gd name="connsiteY39" fmla="*/ 330969 h 3411290"/>
              <a:gd name="connsiteX40" fmla="*/ 125334 w 2675242"/>
              <a:gd name="connsiteY40" fmla="*/ 410578 h 3411290"/>
              <a:gd name="connsiteX41" fmla="*/ 71016 w 2675242"/>
              <a:gd name="connsiteY41" fmla="*/ 417615 h 3411290"/>
              <a:gd name="connsiteX42" fmla="*/ 0 w 2675242"/>
              <a:gd name="connsiteY42" fmla="*/ 485845 h 3411290"/>
              <a:gd name="connsiteX43" fmla="*/ 145069 w 2675242"/>
              <a:gd name="connsiteY43" fmla="*/ 646147 h 3411290"/>
              <a:gd name="connsiteX44" fmla="*/ 152384 w 2675242"/>
              <a:gd name="connsiteY44" fmla="*/ 627192 h 3411290"/>
              <a:gd name="connsiteX0" fmla="*/ 322334 w 2845192"/>
              <a:gd name="connsiteY0" fmla="*/ 627192 h 3411290"/>
              <a:gd name="connsiteX1" fmla="*/ 433170 w 2845192"/>
              <a:gd name="connsiteY1" fmla="*/ 1513883 h 3411290"/>
              <a:gd name="connsiteX2" fmla="*/ 488589 w 2845192"/>
              <a:gd name="connsiteY2" fmla="*/ 2594537 h 3411290"/>
              <a:gd name="connsiteX3" fmla="*/ 895136 w 2845192"/>
              <a:gd name="connsiteY3" fmla="*/ 3324063 h 3411290"/>
              <a:gd name="connsiteX4" fmla="*/ 2812447 w 2845192"/>
              <a:gd name="connsiteY4" fmla="*/ 3411290 h 3411290"/>
              <a:gd name="connsiteX5" fmla="*/ 2844311 w 2845192"/>
              <a:gd name="connsiteY5" fmla="*/ 3307333 h 3411290"/>
              <a:gd name="connsiteX6" fmla="*/ 2845192 w 2845192"/>
              <a:gd name="connsiteY6" fmla="*/ 3044754 h 3411290"/>
              <a:gd name="connsiteX7" fmla="*/ 2780574 w 2845192"/>
              <a:gd name="connsiteY7" fmla="*/ 2751593 h 3411290"/>
              <a:gd name="connsiteX8" fmla="*/ 2606758 w 2845192"/>
              <a:gd name="connsiteY8" fmla="*/ 2525604 h 3411290"/>
              <a:gd name="connsiteX9" fmla="*/ 2379987 w 2845192"/>
              <a:gd name="connsiteY9" fmla="*/ 2342724 h 3411290"/>
              <a:gd name="connsiteX10" fmla="*/ 2306835 w 2845192"/>
              <a:gd name="connsiteY10" fmla="*/ 2086692 h 3411290"/>
              <a:gd name="connsiteX11" fmla="*/ 2153215 w 2845192"/>
              <a:gd name="connsiteY11" fmla="*/ 1940388 h 3411290"/>
              <a:gd name="connsiteX12" fmla="*/ 2065432 w 2845192"/>
              <a:gd name="connsiteY12" fmla="*/ 1772139 h 3411290"/>
              <a:gd name="connsiteX13" fmla="*/ 2087378 w 2845192"/>
              <a:gd name="connsiteY13" fmla="*/ 1669726 h 3411290"/>
              <a:gd name="connsiteX14" fmla="*/ 2153215 w 2845192"/>
              <a:gd name="connsiteY14" fmla="*/ 1603889 h 3411290"/>
              <a:gd name="connsiteX15" fmla="*/ 2298047 w 2845192"/>
              <a:gd name="connsiteY15" fmla="*/ 1496347 h 3411290"/>
              <a:gd name="connsiteX16" fmla="*/ 2369362 w 2845192"/>
              <a:gd name="connsiteY16" fmla="*/ 1394232 h 3411290"/>
              <a:gd name="connsiteX17" fmla="*/ 2441432 w 2845192"/>
              <a:gd name="connsiteY17" fmla="*/ 1201883 h 3411290"/>
              <a:gd name="connsiteX18" fmla="*/ 2538194 w 2845192"/>
              <a:gd name="connsiteY18" fmla="*/ 1146245 h 3411290"/>
              <a:gd name="connsiteX19" fmla="*/ 2608346 w 2845192"/>
              <a:gd name="connsiteY19" fmla="*/ 952721 h 3411290"/>
              <a:gd name="connsiteX20" fmla="*/ 2712366 w 2845192"/>
              <a:gd name="connsiteY20" fmla="*/ 947883 h 3411290"/>
              <a:gd name="connsiteX21" fmla="*/ 2758328 w 2845192"/>
              <a:gd name="connsiteY21" fmla="*/ 1003521 h 3411290"/>
              <a:gd name="connsiteX22" fmla="*/ 2772842 w 2845192"/>
              <a:gd name="connsiteY22" fmla="*/ 969655 h 3411290"/>
              <a:gd name="connsiteX23" fmla="*/ 2775261 w 2845192"/>
              <a:gd name="connsiteY23" fmla="*/ 848702 h 3411290"/>
              <a:gd name="connsiteX24" fmla="*/ 2751072 w 2845192"/>
              <a:gd name="connsiteY24" fmla="*/ 669693 h 3411290"/>
              <a:gd name="connsiteX25" fmla="*/ 2676946 w 2845192"/>
              <a:gd name="connsiteY25" fmla="*/ 604980 h 3411290"/>
              <a:gd name="connsiteX26" fmla="*/ 2528945 w 2845192"/>
              <a:gd name="connsiteY26" fmla="*/ 504260 h 3411290"/>
              <a:gd name="connsiteX27" fmla="*/ 2569643 w 2845192"/>
              <a:gd name="connsiteY27" fmla="*/ 265712 h 3411290"/>
              <a:gd name="connsiteX28" fmla="*/ 2562812 w 2845192"/>
              <a:gd name="connsiteY28" fmla="*/ 219473 h 3411290"/>
              <a:gd name="connsiteX29" fmla="*/ 2545455 w 2845192"/>
              <a:gd name="connsiteY29" fmla="*/ 190721 h 3411290"/>
              <a:gd name="connsiteX30" fmla="*/ 2504331 w 2845192"/>
              <a:gd name="connsiteY30" fmla="*/ 168950 h 3411290"/>
              <a:gd name="connsiteX31" fmla="*/ 1927483 w 2845192"/>
              <a:gd name="connsiteY31" fmla="*/ 0 h 3411290"/>
              <a:gd name="connsiteX32" fmla="*/ 1805226 w 2845192"/>
              <a:gd name="connsiteY32" fmla="*/ 23808 h 3411290"/>
              <a:gd name="connsiteX33" fmla="*/ 1330857 w 2845192"/>
              <a:gd name="connsiteY33" fmla="*/ 126669 h 3411290"/>
              <a:gd name="connsiteX34" fmla="*/ 981414 w 2845192"/>
              <a:gd name="connsiteY34" fmla="*/ 51899 h 3411290"/>
              <a:gd name="connsiteX35" fmla="*/ 864217 w 2845192"/>
              <a:gd name="connsiteY35" fmla="*/ 47997 h 3411290"/>
              <a:gd name="connsiteX36" fmla="*/ 922275 w 2845192"/>
              <a:gd name="connsiteY36" fmla="*/ 103637 h 3411290"/>
              <a:gd name="connsiteX37" fmla="*/ 733588 w 2845192"/>
              <a:gd name="connsiteY37" fmla="*/ 200397 h 3411290"/>
              <a:gd name="connsiteX38" fmla="*/ 656179 w 2845192"/>
              <a:gd name="connsiteY38" fmla="*/ 161693 h 3411290"/>
              <a:gd name="connsiteX39" fmla="*/ 382810 w 2845192"/>
              <a:gd name="connsiteY39" fmla="*/ 330969 h 3411290"/>
              <a:gd name="connsiteX40" fmla="*/ 295284 w 2845192"/>
              <a:gd name="connsiteY40" fmla="*/ 410578 h 3411290"/>
              <a:gd name="connsiteX41" fmla="*/ 240966 w 2845192"/>
              <a:gd name="connsiteY41" fmla="*/ 417615 h 3411290"/>
              <a:gd name="connsiteX42" fmla="*/ 169950 w 2845192"/>
              <a:gd name="connsiteY42" fmla="*/ 485845 h 3411290"/>
              <a:gd name="connsiteX43" fmla="*/ 543 w 2845192"/>
              <a:gd name="connsiteY43" fmla="*/ 660662 h 3411290"/>
              <a:gd name="connsiteX44" fmla="*/ 322334 w 2845192"/>
              <a:gd name="connsiteY44" fmla="*/ 627192 h 3411290"/>
              <a:gd name="connsiteX0" fmla="*/ 321791 w 2844649"/>
              <a:gd name="connsiteY0" fmla="*/ 627192 h 3411290"/>
              <a:gd name="connsiteX1" fmla="*/ 432627 w 2844649"/>
              <a:gd name="connsiteY1" fmla="*/ 1513883 h 3411290"/>
              <a:gd name="connsiteX2" fmla="*/ 488046 w 2844649"/>
              <a:gd name="connsiteY2" fmla="*/ 2594537 h 3411290"/>
              <a:gd name="connsiteX3" fmla="*/ 894593 w 2844649"/>
              <a:gd name="connsiteY3" fmla="*/ 3324063 h 3411290"/>
              <a:gd name="connsiteX4" fmla="*/ 2811904 w 2844649"/>
              <a:gd name="connsiteY4" fmla="*/ 3411290 h 3411290"/>
              <a:gd name="connsiteX5" fmla="*/ 2843768 w 2844649"/>
              <a:gd name="connsiteY5" fmla="*/ 3307333 h 3411290"/>
              <a:gd name="connsiteX6" fmla="*/ 2844649 w 2844649"/>
              <a:gd name="connsiteY6" fmla="*/ 3044754 h 3411290"/>
              <a:gd name="connsiteX7" fmla="*/ 2780031 w 2844649"/>
              <a:gd name="connsiteY7" fmla="*/ 2751593 h 3411290"/>
              <a:gd name="connsiteX8" fmla="*/ 2606215 w 2844649"/>
              <a:gd name="connsiteY8" fmla="*/ 2525604 h 3411290"/>
              <a:gd name="connsiteX9" fmla="*/ 2379444 w 2844649"/>
              <a:gd name="connsiteY9" fmla="*/ 2342724 h 3411290"/>
              <a:gd name="connsiteX10" fmla="*/ 2306292 w 2844649"/>
              <a:gd name="connsiteY10" fmla="*/ 2086692 h 3411290"/>
              <a:gd name="connsiteX11" fmla="*/ 2152672 w 2844649"/>
              <a:gd name="connsiteY11" fmla="*/ 1940388 h 3411290"/>
              <a:gd name="connsiteX12" fmla="*/ 2064889 w 2844649"/>
              <a:gd name="connsiteY12" fmla="*/ 1772139 h 3411290"/>
              <a:gd name="connsiteX13" fmla="*/ 2086835 w 2844649"/>
              <a:gd name="connsiteY13" fmla="*/ 1669726 h 3411290"/>
              <a:gd name="connsiteX14" fmla="*/ 2152672 w 2844649"/>
              <a:gd name="connsiteY14" fmla="*/ 1603889 h 3411290"/>
              <a:gd name="connsiteX15" fmla="*/ 2297504 w 2844649"/>
              <a:gd name="connsiteY15" fmla="*/ 1496347 h 3411290"/>
              <a:gd name="connsiteX16" fmla="*/ 2368819 w 2844649"/>
              <a:gd name="connsiteY16" fmla="*/ 1394232 h 3411290"/>
              <a:gd name="connsiteX17" fmla="*/ 2440889 w 2844649"/>
              <a:gd name="connsiteY17" fmla="*/ 1201883 h 3411290"/>
              <a:gd name="connsiteX18" fmla="*/ 2537651 w 2844649"/>
              <a:gd name="connsiteY18" fmla="*/ 1146245 h 3411290"/>
              <a:gd name="connsiteX19" fmla="*/ 2607803 w 2844649"/>
              <a:gd name="connsiteY19" fmla="*/ 952721 h 3411290"/>
              <a:gd name="connsiteX20" fmla="*/ 2711823 w 2844649"/>
              <a:gd name="connsiteY20" fmla="*/ 947883 h 3411290"/>
              <a:gd name="connsiteX21" fmla="*/ 2757785 w 2844649"/>
              <a:gd name="connsiteY21" fmla="*/ 1003521 h 3411290"/>
              <a:gd name="connsiteX22" fmla="*/ 2772299 w 2844649"/>
              <a:gd name="connsiteY22" fmla="*/ 969655 h 3411290"/>
              <a:gd name="connsiteX23" fmla="*/ 2774718 w 2844649"/>
              <a:gd name="connsiteY23" fmla="*/ 848702 h 3411290"/>
              <a:gd name="connsiteX24" fmla="*/ 2750529 w 2844649"/>
              <a:gd name="connsiteY24" fmla="*/ 669693 h 3411290"/>
              <a:gd name="connsiteX25" fmla="*/ 2676403 w 2844649"/>
              <a:gd name="connsiteY25" fmla="*/ 604980 h 3411290"/>
              <a:gd name="connsiteX26" fmla="*/ 2528402 w 2844649"/>
              <a:gd name="connsiteY26" fmla="*/ 504260 h 3411290"/>
              <a:gd name="connsiteX27" fmla="*/ 2569100 w 2844649"/>
              <a:gd name="connsiteY27" fmla="*/ 265712 h 3411290"/>
              <a:gd name="connsiteX28" fmla="*/ 2562269 w 2844649"/>
              <a:gd name="connsiteY28" fmla="*/ 219473 h 3411290"/>
              <a:gd name="connsiteX29" fmla="*/ 2544912 w 2844649"/>
              <a:gd name="connsiteY29" fmla="*/ 190721 h 3411290"/>
              <a:gd name="connsiteX30" fmla="*/ 2503788 w 2844649"/>
              <a:gd name="connsiteY30" fmla="*/ 168950 h 3411290"/>
              <a:gd name="connsiteX31" fmla="*/ 1926940 w 2844649"/>
              <a:gd name="connsiteY31" fmla="*/ 0 h 3411290"/>
              <a:gd name="connsiteX32" fmla="*/ 1804683 w 2844649"/>
              <a:gd name="connsiteY32" fmla="*/ 23808 h 3411290"/>
              <a:gd name="connsiteX33" fmla="*/ 1330314 w 2844649"/>
              <a:gd name="connsiteY33" fmla="*/ 126669 h 3411290"/>
              <a:gd name="connsiteX34" fmla="*/ 980871 w 2844649"/>
              <a:gd name="connsiteY34" fmla="*/ 51899 h 3411290"/>
              <a:gd name="connsiteX35" fmla="*/ 863674 w 2844649"/>
              <a:gd name="connsiteY35" fmla="*/ 47997 h 3411290"/>
              <a:gd name="connsiteX36" fmla="*/ 921732 w 2844649"/>
              <a:gd name="connsiteY36" fmla="*/ 103637 h 3411290"/>
              <a:gd name="connsiteX37" fmla="*/ 733045 w 2844649"/>
              <a:gd name="connsiteY37" fmla="*/ 200397 h 3411290"/>
              <a:gd name="connsiteX38" fmla="*/ 655636 w 2844649"/>
              <a:gd name="connsiteY38" fmla="*/ 161693 h 3411290"/>
              <a:gd name="connsiteX39" fmla="*/ 382267 w 2844649"/>
              <a:gd name="connsiteY39" fmla="*/ 330969 h 3411290"/>
              <a:gd name="connsiteX40" fmla="*/ 294741 w 2844649"/>
              <a:gd name="connsiteY40" fmla="*/ 410578 h 3411290"/>
              <a:gd name="connsiteX41" fmla="*/ 240423 w 2844649"/>
              <a:gd name="connsiteY41" fmla="*/ 417615 h 3411290"/>
              <a:gd name="connsiteX42" fmla="*/ 169407 w 2844649"/>
              <a:gd name="connsiteY42" fmla="*/ 485845 h 3411290"/>
              <a:gd name="connsiteX43" fmla="*/ 0 w 2844649"/>
              <a:gd name="connsiteY43" fmla="*/ 660662 h 3411290"/>
              <a:gd name="connsiteX44" fmla="*/ 321791 w 2844649"/>
              <a:gd name="connsiteY44" fmla="*/ 627192 h 3411290"/>
              <a:gd name="connsiteX0" fmla="*/ 43601 w 2844649"/>
              <a:gd name="connsiteY0" fmla="*/ 1135192 h 3411290"/>
              <a:gd name="connsiteX1" fmla="*/ 432627 w 2844649"/>
              <a:gd name="connsiteY1" fmla="*/ 1513883 h 3411290"/>
              <a:gd name="connsiteX2" fmla="*/ 488046 w 2844649"/>
              <a:gd name="connsiteY2" fmla="*/ 2594537 h 3411290"/>
              <a:gd name="connsiteX3" fmla="*/ 894593 w 2844649"/>
              <a:gd name="connsiteY3" fmla="*/ 3324063 h 3411290"/>
              <a:gd name="connsiteX4" fmla="*/ 2811904 w 2844649"/>
              <a:gd name="connsiteY4" fmla="*/ 3411290 h 3411290"/>
              <a:gd name="connsiteX5" fmla="*/ 2843768 w 2844649"/>
              <a:gd name="connsiteY5" fmla="*/ 3307333 h 3411290"/>
              <a:gd name="connsiteX6" fmla="*/ 2844649 w 2844649"/>
              <a:gd name="connsiteY6" fmla="*/ 3044754 h 3411290"/>
              <a:gd name="connsiteX7" fmla="*/ 2780031 w 2844649"/>
              <a:gd name="connsiteY7" fmla="*/ 2751593 h 3411290"/>
              <a:gd name="connsiteX8" fmla="*/ 2606215 w 2844649"/>
              <a:gd name="connsiteY8" fmla="*/ 2525604 h 3411290"/>
              <a:gd name="connsiteX9" fmla="*/ 2379444 w 2844649"/>
              <a:gd name="connsiteY9" fmla="*/ 2342724 h 3411290"/>
              <a:gd name="connsiteX10" fmla="*/ 2306292 w 2844649"/>
              <a:gd name="connsiteY10" fmla="*/ 2086692 h 3411290"/>
              <a:gd name="connsiteX11" fmla="*/ 2152672 w 2844649"/>
              <a:gd name="connsiteY11" fmla="*/ 1940388 h 3411290"/>
              <a:gd name="connsiteX12" fmla="*/ 2064889 w 2844649"/>
              <a:gd name="connsiteY12" fmla="*/ 1772139 h 3411290"/>
              <a:gd name="connsiteX13" fmla="*/ 2086835 w 2844649"/>
              <a:gd name="connsiteY13" fmla="*/ 1669726 h 3411290"/>
              <a:gd name="connsiteX14" fmla="*/ 2152672 w 2844649"/>
              <a:gd name="connsiteY14" fmla="*/ 1603889 h 3411290"/>
              <a:gd name="connsiteX15" fmla="*/ 2297504 w 2844649"/>
              <a:gd name="connsiteY15" fmla="*/ 1496347 h 3411290"/>
              <a:gd name="connsiteX16" fmla="*/ 2368819 w 2844649"/>
              <a:gd name="connsiteY16" fmla="*/ 1394232 h 3411290"/>
              <a:gd name="connsiteX17" fmla="*/ 2440889 w 2844649"/>
              <a:gd name="connsiteY17" fmla="*/ 1201883 h 3411290"/>
              <a:gd name="connsiteX18" fmla="*/ 2537651 w 2844649"/>
              <a:gd name="connsiteY18" fmla="*/ 1146245 h 3411290"/>
              <a:gd name="connsiteX19" fmla="*/ 2607803 w 2844649"/>
              <a:gd name="connsiteY19" fmla="*/ 952721 h 3411290"/>
              <a:gd name="connsiteX20" fmla="*/ 2711823 w 2844649"/>
              <a:gd name="connsiteY20" fmla="*/ 947883 h 3411290"/>
              <a:gd name="connsiteX21" fmla="*/ 2757785 w 2844649"/>
              <a:gd name="connsiteY21" fmla="*/ 1003521 h 3411290"/>
              <a:gd name="connsiteX22" fmla="*/ 2772299 w 2844649"/>
              <a:gd name="connsiteY22" fmla="*/ 969655 h 3411290"/>
              <a:gd name="connsiteX23" fmla="*/ 2774718 w 2844649"/>
              <a:gd name="connsiteY23" fmla="*/ 848702 h 3411290"/>
              <a:gd name="connsiteX24" fmla="*/ 2750529 w 2844649"/>
              <a:gd name="connsiteY24" fmla="*/ 669693 h 3411290"/>
              <a:gd name="connsiteX25" fmla="*/ 2676403 w 2844649"/>
              <a:gd name="connsiteY25" fmla="*/ 604980 h 3411290"/>
              <a:gd name="connsiteX26" fmla="*/ 2528402 w 2844649"/>
              <a:gd name="connsiteY26" fmla="*/ 504260 h 3411290"/>
              <a:gd name="connsiteX27" fmla="*/ 2569100 w 2844649"/>
              <a:gd name="connsiteY27" fmla="*/ 265712 h 3411290"/>
              <a:gd name="connsiteX28" fmla="*/ 2562269 w 2844649"/>
              <a:gd name="connsiteY28" fmla="*/ 219473 h 3411290"/>
              <a:gd name="connsiteX29" fmla="*/ 2544912 w 2844649"/>
              <a:gd name="connsiteY29" fmla="*/ 190721 h 3411290"/>
              <a:gd name="connsiteX30" fmla="*/ 2503788 w 2844649"/>
              <a:gd name="connsiteY30" fmla="*/ 168950 h 3411290"/>
              <a:gd name="connsiteX31" fmla="*/ 1926940 w 2844649"/>
              <a:gd name="connsiteY31" fmla="*/ 0 h 3411290"/>
              <a:gd name="connsiteX32" fmla="*/ 1804683 w 2844649"/>
              <a:gd name="connsiteY32" fmla="*/ 23808 h 3411290"/>
              <a:gd name="connsiteX33" fmla="*/ 1330314 w 2844649"/>
              <a:gd name="connsiteY33" fmla="*/ 126669 h 3411290"/>
              <a:gd name="connsiteX34" fmla="*/ 980871 w 2844649"/>
              <a:gd name="connsiteY34" fmla="*/ 51899 h 3411290"/>
              <a:gd name="connsiteX35" fmla="*/ 863674 w 2844649"/>
              <a:gd name="connsiteY35" fmla="*/ 47997 h 3411290"/>
              <a:gd name="connsiteX36" fmla="*/ 921732 w 2844649"/>
              <a:gd name="connsiteY36" fmla="*/ 103637 h 3411290"/>
              <a:gd name="connsiteX37" fmla="*/ 733045 w 2844649"/>
              <a:gd name="connsiteY37" fmla="*/ 200397 h 3411290"/>
              <a:gd name="connsiteX38" fmla="*/ 655636 w 2844649"/>
              <a:gd name="connsiteY38" fmla="*/ 161693 h 3411290"/>
              <a:gd name="connsiteX39" fmla="*/ 382267 w 2844649"/>
              <a:gd name="connsiteY39" fmla="*/ 330969 h 3411290"/>
              <a:gd name="connsiteX40" fmla="*/ 294741 w 2844649"/>
              <a:gd name="connsiteY40" fmla="*/ 410578 h 3411290"/>
              <a:gd name="connsiteX41" fmla="*/ 240423 w 2844649"/>
              <a:gd name="connsiteY41" fmla="*/ 417615 h 3411290"/>
              <a:gd name="connsiteX42" fmla="*/ 169407 w 2844649"/>
              <a:gd name="connsiteY42" fmla="*/ 485845 h 3411290"/>
              <a:gd name="connsiteX43" fmla="*/ 0 w 2844649"/>
              <a:gd name="connsiteY43" fmla="*/ 660662 h 3411290"/>
              <a:gd name="connsiteX44" fmla="*/ 43601 w 2844649"/>
              <a:gd name="connsiteY44" fmla="*/ 1135192 h 3411290"/>
              <a:gd name="connsiteX0" fmla="*/ 21830 w 2822878"/>
              <a:gd name="connsiteY0" fmla="*/ 1135192 h 3411290"/>
              <a:gd name="connsiteX1" fmla="*/ 410856 w 2822878"/>
              <a:gd name="connsiteY1" fmla="*/ 1513883 h 3411290"/>
              <a:gd name="connsiteX2" fmla="*/ 466275 w 2822878"/>
              <a:gd name="connsiteY2" fmla="*/ 2594537 h 3411290"/>
              <a:gd name="connsiteX3" fmla="*/ 872822 w 2822878"/>
              <a:gd name="connsiteY3" fmla="*/ 3324063 h 3411290"/>
              <a:gd name="connsiteX4" fmla="*/ 2790133 w 2822878"/>
              <a:gd name="connsiteY4" fmla="*/ 3411290 h 3411290"/>
              <a:gd name="connsiteX5" fmla="*/ 2821997 w 2822878"/>
              <a:gd name="connsiteY5" fmla="*/ 3307333 h 3411290"/>
              <a:gd name="connsiteX6" fmla="*/ 2822878 w 2822878"/>
              <a:gd name="connsiteY6" fmla="*/ 3044754 h 3411290"/>
              <a:gd name="connsiteX7" fmla="*/ 2758260 w 2822878"/>
              <a:gd name="connsiteY7" fmla="*/ 2751593 h 3411290"/>
              <a:gd name="connsiteX8" fmla="*/ 2584444 w 2822878"/>
              <a:gd name="connsiteY8" fmla="*/ 2525604 h 3411290"/>
              <a:gd name="connsiteX9" fmla="*/ 2357673 w 2822878"/>
              <a:gd name="connsiteY9" fmla="*/ 2342724 h 3411290"/>
              <a:gd name="connsiteX10" fmla="*/ 2284521 w 2822878"/>
              <a:gd name="connsiteY10" fmla="*/ 2086692 h 3411290"/>
              <a:gd name="connsiteX11" fmla="*/ 2130901 w 2822878"/>
              <a:gd name="connsiteY11" fmla="*/ 1940388 h 3411290"/>
              <a:gd name="connsiteX12" fmla="*/ 2043118 w 2822878"/>
              <a:gd name="connsiteY12" fmla="*/ 1772139 h 3411290"/>
              <a:gd name="connsiteX13" fmla="*/ 2065064 w 2822878"/>
              <a:gd name="connsiteY13" fmla="*/ 1669726 h 3411290"/>
              <a:gd name="connsiteX14" fmla="*/ 2130901 w 2822878"/>
              <a:gd name="connsiteY14" fmla="*/ 1603889 h 3411290"/>
              <a:gd name="connsiteX15" fmla="*/ 2275733 w 2822878"/>
              <a:gd name="connsiteY15" fmla="*/ 1496347 h 3411290"/>
              <a:gd name="connsiteX16" fmla="*/ 2347048 w 2822878"/>
              <a:gd name="connsiteY16" fmla="*/ 1394232 h 3411290"/>
              <a:gd name="connsiteX17" fmla="*/ 2419118 w 2822878"/>
              <a:gd name="connsiteY17" fmla="*/ 1201883 h 3411290"/>
              <a:gd name="connsiteX18" fmla="*/ 2515880 w 2822878"/>
              <a:gd name="connsiteY18" fmla="*/ 1146245 h 3411290"/>
              <a:gd name="connsiteX19" fmla="*/ 2586032 w 2822878"/>
              <a:gd name="connsiteY19" fmla="*/ 952721 h 3411290"/>
              <a:gd name="connsiteX20" fmla="*/ 2690052 w 2822878"/>
              <a:gd name="connsiteY20" fmla="*/ 947883 h 3411290"/>
              <a:gd name="connsiteX21" fmla="*/ 2736014 w 2822878"/>
              <a:gd name="connsiteY21" fmla="*/ 1003521 h 3411290"/>
              <a:gd name="connsiteX22" fmla="*/ 2750528 w 2822878"/>
              <a:gd name="connsiteY22" fmla="*/ 969655 h 3411290"/>
              <a:gd name="connsiteX23" fmla="*/ 2752947 w 2822878"/>
              <a:gd name="connsiteY23" fmla="*/ 848702 h 3411290"/>
              <a:gd name="connsiteX24" fmla="*/ 2728758 w 2822878"/>
              <a:gd name="connsiteY24" fmla="*/ 669693 h 3411290"/>
              <a:gd name="connsiteX25" fmla="*/ 2654632 w 2822878"/>
              <a:gd name="connsiteY25" fmla="*/ 604980 h 3411290"/>
              <a:gd name="connsiteX26" fmla="*/ 2506631 w 2822878"/>
              <a:gd name="connsiteY26" fmla="*/ 504260 h 3411290"/>
              <a:gd name="connsiteX27" fmla="*/ 2547329 w 2822878"/>
              <a:gd name="connsiteY27" fmla="*/ 265712 h 3411290"/>
              <a:gd name="connsiteX28" fmla="*/ 2540498 w 2822878"/>
              <a:gd name="connsiteY28" fmla="*/ 219473 h 3411290"/>
              <a:gd name="connsiteX29" fmla="*/ 2523141 w 2822878"/>
              <a:gd name="connsiteY29" fmla="*/ 190721 h 3411290"/>
              <a:gd name="connsiteX30" fmla="*/ 2482017 w 2822878"/>
              <a:gd name="connsiteY30" fmla="*/ 168950 h 3411290"/>
              <a:gd name="connsiteX31" fmla="*/ 1905169 w 2822878"/>
              <a:gd name="connsiteY31" fmla="*/ 0 h 3411290"/>
              <a:gd name="connsiteX32" fmla="*/ 1782912 w 2822878"/>
              <a:gd name="connsiteY32" fmla="*/ 23808 h 3411290"/>
              <a:gd name="connsiteX33" fmla="*/ 1308543 w 2822878"/>
              <a:gd name="connsiteY33" fmla="*/ 126669 h 3411290"/>
              <a:gd name="connsiteX34" fmla="*/ 959100 w 2822878"/>
              <a:gd name="connsiteY34" fmla="*/ 51899 h 3411290"/>
              <a:gd name="connsiteX35" fmla="*/ 841903 w 2822878"/>
              <a:gd name="connsiteY35" fmla="*/ 47997 h 3411290"/>
              <a:gd name="connsiteX36" fmla="*/ 899961 w 2822878"/>
              <a:gd name="connsiteY36" fmla="*/ 103637 h 3411290"/>
              <a:gd name="connsiteX37" fmla="*/ 711274 w 2822878"/>
              <a:gd name="connsiteY37" fmla="*/ 200397 h 3411290"/>
              <a:gd name="connsiteX38" fmla="*/ 633865 w 2822878"/>
              <a:gd name="connsiteY38" fmla="*/ 161693 h 3411290"/>
              <a:gd name="connsiteX39" fmla="*/ 360496 w 2822878"/>
              <a:gd name="connsiteY39" fmla="*/ 330969 h 3411290"/>
              <a:gd name="connsiteX40" fmla="*/ 272970 w 2822878"/>
              <a:gd name="connsiteY40" fmla="*/ 410578 h 3411290"/>
              <a:gd name="connsiteX41" fmla="*/ 218652 w 2822878"/>
              <a:gd name="connsiteY41" fmla="*/ 417615 h 3411290"/>
              <a:gd name="connsiteX42" fmla="*/ 147636 w 2822878"/>
              <a:gd name="connsiteY42" fmla="*/ 485845 h 3411290"/>
              <a:gd name="connsiteX43" fmla="*/ 0 w 2822878"/>
              <a:gd name="connsiteY43" fmla="*/ 663081 h 3411290"/>
              <a:gd name="connsiteX44" fmla="*/ 21830 w 2822878"/>
              <a:gd name="connsiteY44" fmla="*/ 1135192 h 3411290"/>
              <a:gd name="connsiteX0" fmla="*/ 26668 w 2827716"/>
              <a:gd name="connsiteY0" fmla="*/ 1135192 h 3411290"/>
              <a:gd name="connsiteX1" fmla="*/ 415694 w 2827716"/>
              <a:gd name="connsiteY1" fmla="*/ 1513883 h 3411290"/>
              <a:gd name="connsiteX2" fmla="*/ 471113 w 2827716"/>
              <a:gd name="connsiteY2" fmla="*/ 2594537 h 3411290"/>
              <a:gd name="connsiteX3" fmla="*/ 877660 w 2827716"/>
              <a:gd name="connsiteY3" fmla="*/ 3324063 h 3411290"/>
              <a:gd name="connsiteX4" fmla="*/ 2794971 w 2827716"/>
              <a:gd name="connsiteY4" fmla="*/ 3411290 h 3411290"/>
              <a:gd name="connsiteX5" fmla="*/ 2826835 w 2827716"/>
              <a:gd name="connsiteY5" fmla="*/ 3307333 h 3411290"/>
              <a:gd name="connsiteX6" fmla="*/ 2827716 w 2827716"/>
              <a:gd name="connsiteY6" fmla="*/ 3044754 h 3411290"/>
              <a:gd name="connsiteX7" fmla="*/ 2763098 w 2827716"/>
              <a:gd name="connsiteY7" fmla="*/ 2751593 h 3411290"/>
              <a:gd name="connsiteX8" fmla="*/ 2589282 w 2827716"/>
              <a:gd name="connsiteY8" fmla="*/ 2525604 h 3411290"/>
              <a:gd name="connsiteX9" fmla="*/ 2362511 w 2827716"/>
              <a:gd name="connsiteY9" fmla="*/ 2342724 h 3411290"/>
              <a:gd name="connsiteX10" fmla="*/ 2289359 w 2827716"/>
              <a:gd name="connsiteY10" fmla="*/ 2086692 h 3411290"/>
              <a:gd name="connsiteX11" fmla="*/ 2135739 w 2827716"/>
              <a:gd name="connsiteY11" fmla="*/ 1940388 h 3411290"/>
              <a:gd name="connsiteX12" fmla="*/ 2047956 w 2827716"/>
              <a:gd name="connsiteY12" fmla="*/ 1772139 h 3411290"/>
              <a:gd name="connsiteX13" fmla="*/ 2069902 w 2827716"/>
              <a:gd name="connsiteY13" fmla="*/ 1669726 h 3411290"/>
              <a:gd name="connsiteX14" fmla="*/ 2135739 w 2827716"/>
              <a:gd name="connsiteY14" fmla="*/ 1603889 h 3411290"/>
              <a:gd name="connsiteX15" fmla="*/ 2280571 w 2827716"/>
              <a:gd name="connsiteY15" fmla="*/ 1496347 h 3411290"/>
              <a:gd name="connsiteX16" fmla="*/ 2351886 w 2827716"/>
              <a:gd name="connsiteY16" fmla="*/ 1394232 h 3411290"/>
              <a:gd name="connsiteX17" fmla="*/ 2423956 w 2827716"/>
              <a:gd name="connsiteY17" fmla="*/ 1201883 h 3411290"/>
              <a:gd name="connsiteX18" fmla="*/ 2520718 w 2827716"/>
              <a:gd name="connsiteY18" fmla="*/ 1146245 h 3411290"/>
              <a:gd name="connsiteX19" fmla="*/ 2590870 w 2827716"/>
              <a:gd name="connsiteY19" fmla="*/ 952721 h 3411290"/>
              <a:gd name="connsiteX20" fmla="*/ 2694890 w 2827716"/>
              <a:gd name="connsiteY20" fmla="*/ 947883 h 3411290"/>
              <a:gd name="connsiteX21" fmla="*/ 2740852 w 2827716"/>
              <a:gd name="connsiteY21" fmla="*/ 1003521 h 3411290"/>
              <a:gd name="connsiteX22" fmla="*/ 2755366 w 2827716"/>
              <a:gd name="connsiteY22" fmla="*/ 969655 h 3411290"/>
              <a:gd name="connsiteX23" fmla="*/ 2757785 w 2827716"/>
              <a:gd name="connsiteY23" fmla="*/ 848702 h 3411290"/>
              <a:gd name="connsiteX24" fmla="*/ 2733596 w 2827716"/>
              <a:gd name="connsiteY24" fmla="*/ 669693 h 3411290"/>
              <a:gd name="connsiteX25" fmla="*/ 2659470 w 2827716"/>
              <a:gd name="connsiteY25" fmla="*/ 604980 h 3411290"/>
              <a:gd name="connsiteX26" fmla="*/ 2511469 w 2827716"/>
              <a:gd name="connsiteY26" fmla="*/ 504260 h 3411290"/>
              <a:gd name="connsiteX27" fmla="*/ 2552167 w 2827716"/>
              <a:gd name="connsiteY27" fmla="*/ 265712 h 3411290"/>
              <a:gd name="connsiteX28" fmla="*/ 2545336 w 2827716"/>
              <a:gd name="connsiteY28" fmla="*/ 219473 h 3411290"/>
              <a:gd name="connsiteX29" fmla="*/ 2527979 w 2827716"/>
              <a:gd name="connsiteY29" fmla="*/ 190721 h 3411290"/>
              <a:gd name="connsiteX30" fmla="*/ 2486855 w 2827716"/>
              <a:gd name="connsiteY30" fmla="*/ 168950 h 3411290"/>
              <a:gd name="connsiteX31" fmla="*/ 1910007 w 2827716"/>
              <a:gd name="connsiteY31" fmla="*/ 0 h 3411290"/>
              <a:gd name="connsiteX32" fmla="*/ 1787750 w 2827716"/>
              <a:gd name="connsiteY32" fmla="*/ 23808 h 3411290"/>
              <a:gd name="connsiteX33" fmla="*/ 1313381 w 2827716"/>
              <a:gd name="connsiteY33" fmla="*/ 126669 h 3411290"/>
              <a:gd name="connsiteX34" fmla="*/ 963938 w 2827716"/>
              <a:gd name="connsiteY34" fmla="*/ 51899 h 3411290"/>
              <a:gd name="connsiteX35" fmla="*/ 846741 w 2827716"/>
              <a:gd name="connsiteY35" fmla="*/ 47997 h 3411290"/>
              <a:gd name="connsiteX36" fmla="*/ 904799 w 2827716"/>
              <a:gd name="connsiteY36" fmla="*/ 103637 h 3411290"/>
              <a:gd name="connsiteX37" fmla="*/ 716112 w 2827716"/>
              <a:gd name="connsiteY37" fmla="*/ 200397 h 3411290"/>
              <a:gd name="connsiteX38" fmla="*/ 638703 w 2827716"/>
              <a:gd name="connsiteY38" fmla="*/ 161693 h 3411290"/>
              <a:gd name="connsiteX39" fmla="*/ 365334 w 2827716"/>
              <a:gd name="connsiteY39" fmla="*/ 330969 h 3411290"/>
              <a:gd name="connsiteX40" fmla="*/ 277808 w 2827716"/>
              <a:gd name="connsiteY40" fmla="*/ 410578 h 3411290"/>
              <a:gd name="connsiteX41" fmla="*/ 223490 w 2827716"/>
              <a:gd name="connsiteY41" fmla="*/ 417615 h 3411290"/>
              <a:gd name="connsiteX42" fmla="*/ 152474 w 2827716"/>
              <a:gd name="connsiteY42" fmla="*/ 485845 h 3411290"/>
              <a:gd name="connsiteX43" fmla="*/ 0 w 2827716"/>
              <a:gd name="connsiteY43" fmla="*/ 643729 h 3411290"/>
              <a:gd name="connsiteX44" fmla="*/ 26668 w 2827716"/>
              <a:gd name="connsiteY44" fmla="*/ 1135192 h 3411290"/>
              <a:gd name="connsiteX0" fmla="*/ 33925 w 2834973"/>
              <a:gd name="connsiteY0" fmla="*/ 1135192 h 3411290"/>
              <a:gd name="connsiteX1" fmla="*/ 422951 w 2834973"/>
              <a:gd name="connsiteY1" fmla="*/ 1513883 h 3411290"/>
              <a:gd name="connsiteX2" fmla="*/ 478370 w 2834973"/>
              <a:gd name="connsiteY2" fmla="*/ 2594537 h 3411290"/>
              <a:gd name="connsiteX3" fmla="*/ 884917 w 2834973"/>
              <a:gd name="connsiteY3" fmla="*/ 3324063 h 3411290"/>
              <a:gd name="connsiteX4" fmla="*/ 2802228 w 2834973"/>
              <a:gd name="connsiteY4" fmla="*/ 3411290 h 3411290"/>
              <a:gd name="connsiteX5" fmla="*/ 2834092 w 2834973"/>
              <a:gd name="connsiteY5" fmla="*/ 3307333 h 3411290"/>
              <a:gd name="connsiteX6" fmla="*/ 2834973 w 2834973"/>
              <a:gd name="connsiteY6" fmla="*/ 3044754 h 3411290"/>
              <a:gd name="connsiteX7" fmla="*/ 2770355 w 2834973"/>
              <a:gd name="connsiteY7" fmla="*/ 2751593 h 3411290"/>
              <a:gd name="connsiteX8" fmla="*/ 2596539 w 2834973"/>
              <a:gd name="connsiteY8" fmla="*/ 2525604 h 3411290"/>
              <a:gd name="connsiteX9" fmla="*/ 2369768 w 2834973"/>
              <a:gd name="connsiteY9" fmla="*/ 2342724 h 3411290"/>
              <a:gd name="connsiteX10" fmla="*/ 2296616 w 2834973"/>
              <a:gd name="connsiteY10" fmla="*/ 2086692 h 3411290"/>
              <a:gd name="connsiteX11" fmla="*/ 2142996 w 2834973"/>
              <a:gd name="connsiteY11" fmla="*/ 1940388 h 3411290"/>
              <a:gd name="connsiteX12" fmla="*/ 2055213 w 2834973"/>
              <a:gd name="connsiteY12" fmla="*/ 1772139 h 3411290"/>
              <a:gd name="connsiteX13" fmla="*/ 2077159 w 2834973"/>
              <a:gd name="connsiteY13" fmla="*/ 1669726 h 3411290"/>
              <a:gd name="connsiteX14" fmla="*/ 2142996 w 2834973"/>
              <a:gd name="connsiteY14" fmla="*/ 1603889 h 3411290"/>
              <a:gd name="connsiteX15" fmla="*/ 2287828 w 2834973"/>
              <a:gd name="connsiteY15" fmla="*/ 1496347 h 3411290"/>
              <a:gd name="connsiteX16" fmla="*/ 2359143 w 2834973"/>
              <a:gd name="connsiteY16" fmla="*/ 1394232 h 3411290"/>
              <a:gd name="connsiteX17" fmla="*/ 2431213 w 2834973"/>
              <a:gd name="connsiteY17" fmla="*/ 1201883 h 3411290"/>
              <a:gd name="connsiteX18" fmla="*/ 2527975 w 2834973"/>
              <a:gd name="connsiteY18" fmla="*/ 1146245 h 3411290"/>
              <a:gd name="connsiteX19" fmla="*/ 2598127 w 2834973"/>
              <a:gd name="connsiteY19" fmla="*/ 952721 h 3411290"/>
              <a:gd name="connsiteX20" fmla="*/ 2702147 w 2834973"/>
              <a:gd name="connsiteY20" fmla="*/ 947883 h 3411290"/>
              <a:gd name="connsiteX21" fmla="*/ 2748109 w 2834973"/>
              <a:gd name="connsiteY21" fmla="*/ 1003521 h 3411290"/>
              <a:gd name="connsiteX22" fmla="*/ 2762623 w 2834973"/>
              <a:gd name="connsiteY22" fmla="*/ 969655 h 3411290"/>
              <a:gd name="connsiteX23" fmla="*/ 2765042 w 2834973"/>
              <a:gd name="connsiteY23" fmla="*/ 848702 h 3411290"/>
              <a:gd name="connsiteX24" fmla="*/ 2740853 w 2834973"/>
              <a:gd name="connsiteY24" fmla="*/ 669693 h 3411290"/>
              <a:gd name="connsiteX25" fmla="*/ 2666727 w 2834973"/>
              <a:gd name="connsiteY25" fmla="*/ 604980 h 3411290"/>
              <a:gd name="connsiteX26" fmla="*/ 2518726 w 2834973"/>
              <a:gd name="connsiteY26" fmla="*/ 504260 h 3411290"/>
              <a:gd name="connsiteX27" fmla="*/ 2559424 w 2834973"/>
              <a:gd name="connsiteY27" fmla="*/ 265712 h 3411290"/>
              <a:gd name="connsiteX28" fmla="*/ 2552593 w 2834973"/>
              <a:gd name="connsiteY28" fmla="*/ 219473 h 3411290"/>
              <a:gd name="connsiteX29" fmla="*/ 2535236 w 2834973"/>
              <a:gd name="connsiteY29" fmla="*/ 190721 h 3411290"/>
              <a:gd name="connsiteX30" fmla="*/ 2494112 w 2834973"/>
              <a:gd name="connsiteY30" fmla="*/ 168950 h 3411290"/>
              <a:gd name="connsiteX31" fmla="*/ 1917264 w 2834973"/>
              <a:gd name="connsiteY31" fmla="*/ 0 h 3411290"/>
              <a:gd name="connsiteX32" fmla="*/ 1795007 w 2834973"/>
              <a:gd name="connsiteY32" fmla="*/ 23808 h 3411290"/>
              <a:gd name="connsiteX33" fmla="*/ 1320638 w 2834973"/>
              <a:gd name="connsiteY33" fmla="*/ 126669 h 3411290"/>
              <a:gd name="connsiteX34" fmla="*/ 971195 w 2834973"/>
              <a:gd name="connsiteY34" fmla="*/ 51899 h 3411290"/>
              <a:gd name="connsiteX35" fmla="*/ 853998 w 2834973"/>
              <a:gd name="connsiteY35" fmla="*/ 47997 h 3411290"/>
              <a:gd name="connsiteX36" fmla="*/ 912056 w 2834973"/>
              <a:gd name="connsiteY36" fmla="*/ 103637 h 3411290"/>
              <a:gd name="connsiteX37" fmla="*/ 723369 w 2834973"/>
              <a:gd name="connsiteY37" fmla="*/ 200397 h 3411290"/>
              <a:gd name="connsiteX38" fmla="*/ 645960 w 2834973"/>
              <a:gd name="connsiteY38" fmla="*/ 161693 h 3411290"/>
              <a:gd name="connsiteX39" fmla="*/ 372591 w 2834973"/>
              <a:gd name="connsiteY39" fmla="*/ 330969 h 3411290"/>
              <a:gd name="connsiteX40" fmla="*/ 285065 w 2834973"/>
              <a:gd name="connsiteY40" fmla="*/ 410578 h 3411290"/>
              <a:gd name="connsiteX41" fmla="*/ 230747 w 2834973"/>
              <a:gd name="connsiteY41" fmla="*/ 417615 h 3411290"/>
              <a:gd name="connsiteX42" fmla="*/ 159731 w 2834973"/>
              <a:gd name="connsiteY42" fmla="*/ 485845 h 3411290"/>
              <a:gd name="connsiteX43" fmla="*/ 0 w 2834973"/>
              <a:gd name="connsiteY43" fmla="*/ 634053 h 3411290"/>
              <a:gd name="connsiteX44" fmla="*/ 33925 w 2834973"/>
              <a:gd name="connsiteY44" fmla="*/ 1135192 h 3411290"/>
              <a:gd name="connsiteX0" fmla="*/ 24249 w 2825297"/>
              <a:gd name="connsiteY0" fmla="*/ 1135192 h 3411290"/>
              <a:gd name="connsiteX1" fmla="*/ 413275 w 2825297"/>
              <a:gd name="connsiteY1" fmla="*/ 1513883 h 3411290"/>
              <a:gd name="connsiteX2" fmla="*/ 468694 w 2825297"/>
              <a:gd name="connsiteY2" fmla="*/ 2594537 h 3411290"/>
              <a:gd name="connsiteX3" fmla="*/ 875241 w 2825297"/>
              <a:gd name="connsiteY3" fmla="*/ 3324063 h 3411290"/>
              <a:gd name="connsiteX4" fmla="*/ 2792552 w 2825297"/>
              <a:gd name="connsiteY4" fmla="*/ 3411290 h 3411290"/>
              <a:gd name="connsiteX5" fmla="*/ 2824416 w 2825297"/>
              <a:gd name="connsiteY5" fmla="*/ 3307333 h 3411290"/>
              <a:gd name="connsiteX6" fmla="*/ 2825297 w 2825297"/>
              <a:gd name="connsiteY6" fmla="*/ 3044754 h 3411290"/>
              <a:gd name="connsiteX7" fmla="*/ 2760679 w 2825297"/>
              <a:gd name="connsiteY7" fmla="*/ 2751593 h 3411290"/>
              <a:gd name="connsiteX8" fmla="*/ 2586863 w 2825297"/>
              <a:gd name="connsiteY8" fmla="*/ 2525604 h 3411290"/>
              <a:gd name="connsiteX9" fmla="*/ 2360092 w 2825297"/>
              <a:gd name="connsiteY9" fmla="*/ 2342724 h 3411290"/>
              <a:gd name="connsiteX10" fmla="*/ 2286940 w 2825297"/>
              <a:gd name="connsiteY10" fmla="*/ 2086692 h 3411290"/>
              <a:gd name="connsiteX11" fmla="*/ 2133320 w 2825297"/>
              <a:gd name="connsiteY11" fmla="*/ 1940388 h 3411290"/>
              <a:gd name="connsiteX12" fmla="*/ 2045537 w 2825297"/>
              <a:gd name="connsiteY12" fmla="*/ 1772139 h 3411290"/>
              <a:gd name="connsiteX13" fmla="*/ 2067483 w 2825297"/>
              <a:gd name="connsiteY13" fmla="*/ 1669726 h 3411290"/>
              <a:gd name="connsiteX14" fmla="*/ 2133320 w 2825297"/>
              <a:gd name="connsiteY14" fmla="*/ 1603889 h 3411290"/>
              <a:gd name="connsiteX15" fmla="*/ 2278152 w 2825297"/>
              <a:gd name="connsiteY15" fmla="*/ 1496347 h 3411290"/>
              <a:gd name="connsiteX16" fmla="*/ 2349467 w 2825297"/>
              <a:gd name="connsiteY16" fmla="*/ 1394232 h 3411290"/>
              <a:gd name="connsiteX17" fmla="*/ 2421537 w 2825297"/>
              <a:gd name="connsiteY17" fmla="*/ 1201883 h 3411290"/>
              <a:gd name="connsiteX18" fmla="*/ 2518299 w 2825297"/>
              <a:gd name="connsiteY18" fmla="*/ 1146245 h 3411290"/>
              <a:gd name="connsiteX19" fmla="*/ 2588451 w 2825297"/>
              <a:gd name="connsiteY19" fmla="*/ 952721 h 3411290"/>
              <a:gd name="connsiteX20" fmla="*/ 2692471 w 2825297"/>
              <a:gd name="connsiteY20" fmla="*/ 947883 h 3411290"/>
              <a:gd name="connsiteX21" fmla="*/ 2738433 w 2825297"/>
              <a:gd name="connsiteY21" fmla="*/ 1003521 h 3411290"/>
              <a:gd name="connsiteX22" fmla="*/ 2752947 w 2825297"/>
              <a:gd name="connsiteY22" fmla="*/ 969655 h 3411290"/>
              <a:gd name="connsiteX23" fmla="*/ 2755366 w 2825297"/>
              <a:gd name="connsiteY23" fmla="*/ 848702 h 3411290"/>
              <a:gd name="connsiteX24" fmla="*/ 2731177 w 2825297"/>
              <a:gd name="connsiteY24" fmla="*/ 669693 h 3411290"/>
              <a:gd name="connsiteX25" fmla="*/ 2657051 w 2825297"/>
              <a:gd name="connsiteY25" fmla="*/ 604980 h 3411290"/>
              <a:gd name="connsiteX26" fmla="*/ 2509050 w 2825297"/>
              <a:gd name="connsiteY26" fmla="*/ 504260 h 3411290"/>
              <a:gd name="connsiteX27" fmla="*/ 2549748 w 2825297"/>
              <a:gd name="connsiteY27" fmla="*/ 265712 h 3411290"/>
              <a:gd name="connsiteX28" fmla="*/ 2542917 w 2825297"/>
              <a:gd name="connsiteY28" fmla="*/ 219473 h 3411290"/>
              <a:gd name="connsiteX29" fmla="*/ 2525560 w 2825297"/>
              <a:gd name="connsiteY29" fmla="*/ 190721 h 3411290"/>
              <a:gd name="connsiteX30" fmla="*/ 2484436 w 2825297"/>
              <a:gd name="connsiteY30" fmla="*/ 168950 h 3411290"/>
              <a:gd name="connsiteX31" fmla="*/ 1907588 w 2825297"/>
              <a:gd name="connsiteY31" fmla="*/ 0 h 3411290"/>
              <a:gd name="connsiteX32" fmla="*/ 1785331 w 2825297"/>
              <a:gd name="connsiteY32" fmla="*/ 23808 h 3411290"/>
              <a:gd name="connsiteX33" fmla="*/ 1310962 w 2825297"/>
              <a:gd name="connsiteY33" fmla="*/ 126669 h 3411290"/>
              <a:gd name="connsiteX34" fmla="*/ 961519 w 2825297"/>
              <a:gd name="connsiteY34" fmla="*/ 51899 h 3411290"/>
              <a:gd name="connsiteX35" fmla="*/ 844322 w 2825297"/>
              <a:gd name="connsiteY35" fmla="*/ 47997 h 3411290"/>
              <a:gd name="connsiteX36" fmla="*/ 902380 w 2825297"/>
              <a:gd name="connsiteY36" fmla="*/ 103637 h 3411290"/>
              <a:gd name="connsiteX37" fmla="*/ 713693 w 2825297"/>
              <a:gd name="connsiteY37" fmla="*/ 200397 h 3411290"/>
              <a:gd name="connsiteX38" fmla="*/ 636284 w 2825297"/>
              <a:gd name="connsiteY38" fmla="*/ 161693 h 3411290"/>
              <a:gd name="connsiteX39" fmla="*/ 362915 w 2825297"/>
              <a:gd name="connsiteY39" fmla="*/ 330969 h 3411290"/>
              <a:gd name="connsiteX40" fmla="*/ 275389 w 2825297"/>
              <a:gd name="connsiteY40" fmla="*/ 410578 h 3411290"/>
              <a:gd name="connsiteX41" fmla="*/ 221071 w 2825297"/>
              <a:gd name="connsiteY41" fmla="*/ 417615 h 3411290"/>
              <a:gd name="connsiteX42" fmla="*/ 150055 w 2825297"/>
              <a:gd name="connsiteY42" fmla="*/ 485845 h 3411290"/>
              <a:gd name="connsiteX43" fmla="*/ 0 w 2825297"/>
              <a:gd name="connsiteY43" fmla="*/ 634053 h 3411290"/>
              <a:gd name="connsiteX44" fmla="*/ 24249 w 2825297"/>
              <a:gd name="connsiteY44" fmla="*/ 1135192 h 3411290"/>
              <a:gd name="connsiteX0" fmla="*/ 24249 w 2825297"/>
              <a:gd name="connsiteY0" fmla="*/ 1135192 h 3411290"/>
              <a:gd name="connsiteX1" fmla="*/ 43161 w 2825297"/>
              <a:gd name="connsiteY1" fmla="*/ 1637255 h 3411290"/>
              <a:gd name="connsiteX2" fmla="*/ 468694 w 2825297"/>
              <a:gd name="connsiteY2" fmla="*/ 2594537 h 3411290"/>
              <a:gd name="connsiteX3" fmla="*/ 875241 w 2825297"/>
              <a:gd name="connsiteY3" fmla="*/ 3324063 h 3411290"/>
              <a:gd name="connsiteX4" fmla="*/ 2792552 w 2825297"/>
              <a:gd name="connsiteY4" fmla="*/ 3411290 h 3411290"/>
              <a:gd name="connsiteX5" fmla="*/ 2824416 w 2825297"/>
              <a:gd name="connsiteY5" fmla="*/ 3307333 h 3411290"/>
              <a:gd name="connsiteX6" fmla="*/ 2825297 w 2825297"/>
              <a:gd name="connsiteY6" fmla="*/ 3044754 h 3411290"/>
              <a:gd name="connsiteX7" fmla="*/ 2760679 w 2825297"/>
              <a:gd name="connsiteY7" fmla="*/ 2751593 h 3411290"/>
              <a:gd name="connsiteX8" fmla="*/ 2586863 w 2825297"/>
              <a:gd name="connsiteY8" fmla="*/ 2525604 h 3411290"/>
              <a:gd name="connsiteX9" fmla="*/ 2360092 w 2825297"/>
              <a:gd name="connsiteY9" fmla="*/ 2342724 h 3411290"/>
              <a:gd name="connsiteX10" fmla="*/ 2286940 w 2825297"/>
              <a:gd name="connsiteY10" fmla="*/ 2086692 h 3411290"/>
              <a:gd name="connsiteX11" fmla="*/ 2133320 w 2825297"/>
              <a:gd name="connsiteY11" fmla="*/ 1940388 h 3411290"/>
              <a:gd name="connsiteX12" fmla="*/ 2045537 w 2825297"/>
              <a:gd name="connsiteY12" fmla="*/ 1772139 h 3411290"/>
              <a:gd name="connsiteX13" fmla="*/ 2067483 w 2825297"/>
              <a:gd name="connsiteY13" fmla="*/ 1669726 h 3411290"/>
              <a:gd name="connsiteX14" fmla="*/ 2133320 w 2825297"/>
              <a:gd name="connsiteY14" fmla="*/ 1603889 h 3411290"/>
              <a:gd name="connsiteX15" fmla="*/ 2278152 w 2825297"/>
              <a:gd name="connsiteY15" fmla="*/ 1496347 h 3411290"/>
              <a:gd name="connsiteX16" fmla="*/ 2349467 w 2825297"/>
              <a:gd name="connsiteY16" fmla="*/ 1394232 h 3411290"/>
              <a:gd name="connsiteX17" fmla="*/ 2421537 w 2825297"/>
              <a:gd name="connsiteY17" fmla="*/ 1201883 h 3411290"/>
              <a:gd name="connsiteX18" fmla="*/ 2518299 w 2825297"/>
              <a:gd name="connsiteY18" fmla="*/ 1146245 h 3411290"/>
              <a:gd name="connsiteX19" fmla="*/ 2588451 w 2825297"/>
              <a:gd name="connsiteY19" fmla="*/ 952721 h 3411290"/>
              <a:gd name="connsiteX20" fmla="*/ 2692471 w 2825297"/>
              <a:gd name="connsiteY20" fmla="*/ 947883 h 3411290"/>
              <a:gd name="connsiteX21" fmla="*/ 2738433 w 2825297"/>
              <a:gd name="connsiteY21" fmla="*/ 1003521 h 3411290"/>
              <a:gd name="connsiteX22" fmla="*/ 2752947 w 2825297"/>
              <a:gd name="connsiteY22" fmla="*/ 969655 h 3411290"/>
              <a:gd name="connsiteX23" fmla="*/ 2755366 w 2825297"/>
              <a:gd name="connsiteY23" fmla="*/ 848702 h 3411290"/>
              <a:gd name="connsiteX24" fmla="*/ 2731177 w 2825297"/>
              <a:gd name="connsiteY24" fmla="*/ 669693 h 3411290"/>
              <a:gd name="connsiteX25" fmla="*/ 2657051 w 2825297"/>
              <a:gd name="connsiteY25" fmla="*/ 604980 h 3411290"/>
              <a:gd name="connsiteX26" fmla="*/ 2509050 w 2825297"/>
              <a:gd name="connsiteY26" fmla="*/ 504260 h 3411290"/>
              <a:gd name="connsiteX27" fmla="*/ 2549748 w 2825297"/>
              <a:gd name="connsiteY27" fmla="*/ 265712 h 3411290"/>
              <a:gd name="connsiteX28" fmla="*/ 2542917 w 2825297"/>
              <a:gd name="connsiteY28" fmla="*/ 219473 h 3411290"/>
              <a:gd name="connsiteX29" fmla="*/ 2525560 w 2825297"/>
              <a:gd name="connsiteY29" fmla="*/ 190721 h 3411290"/>
              <a:gd name="connsiteX30" fmla="*/ 2484436 w 2825297"/>
              <a:gd name="connsiteY30" fmla="*/ 168950 h 3411290"/>
              <a:gd name="connsiteX31" fmla="*/ 1907588 w 2825297"/>
              <a:gd name="connsiteY31" fmla="*/ 0 h 3411290"/>
              <a:gd name="connsiteX32" fmla="*/ 1785331 w 2825297"/>
              <a:gd name="connsiteY32" fmla="*/ 23808 h 3411290"/>
              <a:gd name="connsiteX33" fmla="*/ 1310962 w 2825297"/>
              <a:gd name="connsiteY33" fmla="*/ 126669 h 3411290"/>
              <a:gd name="connsiteX34" fmla="*/ 961519 w 2825297"/>
              <a:gd name="connsiteY34" fmla="*/ 51899 h 3411290"/>
              <a:gd name="connsiteX35" fmla="*/ 844322 w 2825297"/>
              <a:gd name="connsiteY35" fmla="*/ 47997 h 3411290"/>
              <a:gd name="connsiteX36" fmla="*/ 902380 w 2825297"/>
              <a:gd name="connsiteY36" fmla="*/ 103637 h 3411290"/>
              <a:gd name="connsiteX37" fmla="*/ 713693 w 2825297"/>
              <a:gd name="connsiteY37" fmla="*/ 200397 h 3411290"/>
              <a:gd name="connsiteX38" fmla="*/ 636284 w 2825297"/>
              <a:gd name="connsiteY38" fmla="*/ 161693 h 3411290"/>
              <a:gd name="connsiteX39" fmla="*/ 362915 w 2825297"/>
              <a:gd name="connsiteY39" fmla="*/ 330969 h 3411290"/>
              <a:gd name="connsiteX40" fmla="*/ 275389 w 2825297"/>
              <a:gd name="connsiteY40" fmla="*/ 410578 h 3411290"/>
              <a:gd name="connsiteX41" fmla="*/ 221071 w 2825297"/>
              <a:gd name="connsiteY41" fmla="*/ 417615 h 3411290"/>
              <a:gd name="connsiteX42" fmla="*/ 150055 w 2825297"/>
              <a:gd name="connsiteY42" fmla="*/ 485845 h 3411290"/>
              <a:gd name="connsiteX43" fmla="*/ 0 w 2825297"/>
              <a:gd name="connsiteY43" fmla="*/ 634053 h 3411290"/>
              <a:gd name="connsiteX44" fmla="*/ 24249 w 2825297"/>
              <a:gd name="connsiteY44" fmla="*/ 1135192 h 3411290"/>
              <a:gd name="connsiteX0" fmla="*/ 24249 w 2825297"/>
              <a:gd name="connsiteY0" fmla="*/ 1135192 h 3411290"/>
              <a:gd name="connsiteX1" fmla="*/ 43161 w 2825297"/>
              <a:gd name="connsiteY1" fmla="*/ 1637255 h 3411290"/>
              <a:gd name="connsiteX2" fmla="*/ 468694 w 2825297"/>
              <a:gd name="connsiteY2" fmla="*/ 2594537 h 3411290"/>
              <a:gd name="connsiteX3" fmla="*/ 875241 w 2825297"/>
              <a:gd name="connsiteY3" fmla="*/ 3324063 h 3411290"/>
              <a:gd name="connsiteX4" fmla="*/ 2792552 w 2825297"/>
              <a:gd name="connsiteY4" fmla="*/ 3411290 h 3411290"/>
              <a:gd name="connsiteX5" fmla="*/ 2824416 w 2825297"/>
              <a:gd name="connsiteY5" fmla="*/ 3307333 h 3411290"/>
              <a:gd name="connsiteX6" fmla="*/ 2825297 w 2825297"/>
              <a:gd name="connsiteY6" fmla="*/ 3044754 h 3411290"/>
              <a:gd name="connsiteX7" fmla="*/ 2760679 w 2825297"/>
              <a:gd name="connsiteY7" fmla="*/ 2751593 h 3411290"/>
              <a:gd name="connsiteX8" fmla="*/ 2586863 w 2825297"/>
              <a:gd name="connsiteY8" fmla="*/ 2525604 h 3411290"/>
              <a:gd name="connsiteX9" fmla="*/ 2360092 w 2825297"/>
              <a:gd name="connsiteY9" fmla="*/ 2342724 h 3411290"/>
              <a:gd name="connsiteX10" fmla="*/ 2286940 w 2825297"/>
              <a:gd name="connsiteY10" fmla="*/ 2086692 h 3411290"/>
              <a:gd name="connsiteX11" fmla="*/ 2133320 w 2825297"/>
              <a:gd name="connsiteY11" fmla="*/ 1940388 h 3411290"/>
              <a:gd name="connsiteX12" fmla="*/ 2045537 w 2825297"/>
              <a:gd name="connsiteY12" fmla="*/ 1772139 h 3411290"/>
              <a:gd name="connsiteX13" fmla="*/ 2067483 w 2825297"/>
              <a:gd name="connsiteY13" fmla="*/ 1669726 h 3411290"/>
              <a:gd name="connsiteX14" fmla="*/ 2133320 w 2825297"/>
              <a:gd name="connsiteY14" fmla="*/ 1603889 h 3411290"/>
              <a:gd name="connsiteX15" fmla="*/ 2278152 w 2825297"/>
              <a:gd name="connsiteY15" fmla="*/ 1496347 h 3411290"/>
              <a:gd name="connsiteX16" fmla="*/ 2349467 w 2825297"/>
              <a:gd name="connsiteY16" fmla="*/ 1394232 h 3411290"/>
              <a:gd name="connsiteX17" fmla="*/ 2421537 w 2825297"/>
              <a:gd name="connsiteY17" fmla="*/ 1201883 h 3411290"/>
              <a:gd name="connsiteX18" fmla="*/ 2518299 w 2825297"/>
              <a:gd name="connsiteY18" fmla="*/ 1146245 h 3411290"/>
              <a:gd name="connsiteX19" fmla="*/ 2588451 w 2825297"/>
              <a:gd name="connsiteY19" fmla="*/ 952721 h 3411290"/>
              <a:gd name="connsiteX20" fmla="*/ 2692471 w 2825297"/>
              <a:gd name="connsiteY20" fmla="*/ 947883 h 3411290"/>
              <a:gd name="connsiteX21" fmla="*/ 2738433 w 2825297"/>
              <a:gd name="connsiteY21" fmla="*/ 1003521 h 3411290"/>
              <a:gd name="connsiteX22" fmla="*/ 2752947 w 2825297"/>
              <a:gd name="connsiteY22" fmla="*/ 969655 h 3411290"/>
              <a:gd name="connsiteX23" fmla="*/ 2755366 w 2825297"/>
              <a:gd name="connsiteY23" fmla="*/ 848702 h 3411290"/>
              <a:gd name="connsiteX24" fmla="*/ 2731177 w 2825297"/>
              <a:gd name="connsiteY24" fmla="*/ 669693 h 3411290"/>
              <a:gd name="connsiteX25" fmla="*/ 2657051 w 2825297"/>
              <a:gd name="connsiteY25" fmla="*/ 604980 h 3411290"/>
              <a:gd name="connsiteX26" fmla="*/ 2509050 w 2825297"/>
              <a:gd name="connsiteY26" fmla="*/ 504260 h 3411290"/>
              <a:gd name="connsiteX27" fmla="*/ 2549748 w 2825297"/>
              <a:gd name="connsiteY27" fmla="*/ 265712 h 3411290"/>
              <a:gd name="connsiteX28" fmla="*/ 2542917 w 2825297"/>
              <a:gd name="connsiteY28" fmla="*/ 219473 h 3411290"/>
              <a:gd name="connsiteX29" fmla="*/ 2525560 w 2825297"/>
              <a:gd name="connsiteY29" fmla="*/ 190721 h 3411290"/>
              <a:gd name="connsiteX30" fmla="*/ 2484436 w 2825297"/>
              <a:gd name="connsiteY30" fmla="*/ 168950 h 3411290"/>
              <a:gd name="connsiteX31" fmla="*/ 1907588 w 2825297"/>
              <a:gd name="connsiteY31" fmla="*/ 0 h 3411290"/>
              <a:gd name="connsiteX32" fmla="*/ 1785331 w 2825297"/>
              <a:gd name="connsiteY32" fmla="*/ 23808 h 3411290"/>
              <a:gd name="connsiteX33" fmla="*/ 1310962 w 2825297"/>
              <a:gd name="connsiteY33" fmla="*/ 126669 h 3411290"/>
              <a:gd name="connsiteX34" fmla="*/ 961519 w 2825297"/>
              <a:gd name="connsiteY34" fmla="*/ 51899 h 3411290"/>
              <a:gd name="connsiteX35" fmla="*/ 844322 w 2825297"/>
              <a:gd name="connsiteY35" fmla="*/ 47997 h 3411290"/>
              <a:gd name="connsiteX36" fmla="*/ 902380 w 2825297"/>
              <a:gd name="connsiteY36" fmla="*/ 103637 h 3411290"/>
              <a:gd name="connsiteX37" fmla="*/ 713693 w 2825297"/>
              <a:gd name="connsiteY37" fmla="*/ 200397 h 3411290"/>
              <a:gd name="connsiteX38" fmla="*/ 636284 w 2825297"/>
              <a:gd name="connsiteY38" fmla="*/ 161693 h 3411290"/>
              <a:gd name="connsiteX39" fmla="*/ 362915 w 2825297"/>
              <a:gd name="connsiteY39" fmla="*/ 330969 h 3411290"/>
              <a:gd name="connsiteX40" fmla="*/ 275389 w 2825297"/>
              <a:gd name="connsiteY40" fmla="*/ 410578 h 3411290"/>
              <a:gd name="connsiteX41" fmla="*/ 221071 w 2825297"/>
              <a:gd name="connsiteY41" fmla="*/ 417615 h 3411290"/>
              <a:gd name="connsiteX42" fmla="*/ 150055 w 2825297"/>
              <a:gd name="connsiteY42" fmla="*/ 485845 h 3411290"/>
              <a:gd name="connsiteX43" fmla="*/ 0 w 2825297"/>
              <a:gd name="connsiteY43" fmla="*/ 634053 h 3411290"/>
              <a:gd name="connsiteX44" fmla="*/ 24249 w 2825297"/>
              <a:gd name="connsiteY44" fmla="*/ 1135192 h 3411290"/>
              <a:gd name="connsiteX0" fmla="*/ 39555 w 2840603"/>
              <a:gd name="connsiteY0" fmla="*/ 1135192 h 3411290"/>
              <a:gd name="connsiteX1" fmla="*/ 58467 w 2840603"/>
              <a:gd name="connsiteY1" fmla="*/ 1637255 h 3411290"/>
              <a:gd name="connsiteX2" fmla="*/ 25056 w 2840603"/>
              <a:gd name="connsiteY2" fmla="*/ 1678436 h 3411290"/>
              <a:gd name="connsiteX3" fmla="*/ 484000 w 2840603"/>
              <a:gd name="connsiteY3" fmla="*/ 2594537 h 3411290"/>
              <a:gd name="connsiteX4" fmla="*/ 890547 w 2840603"/>
              <a:gd name="connsiteY4" fmla="*/ 3324063 h 3411290"/>
              <a:gd name="connsiteX5" fmla="*/ 2807858 w 2840603"/>
              <a:gd name="connsiteY5" fmla="*/ 3411290 h 3411290"/>
              <a:gd name="connsiteX6" fmla="*/ 2839722 w 2840603"/>
              <a:gd name="connsiteY6" fmla="*/ 3307333 h 3411290"/>
              <a:gd name="connsiteX7" fmla="*/ 2840603 w 2840603"/>
              <a:gd name="connsiteY7" fmla="*/ 3044754 h 3411290"/>
              <a:gd name="connsiteX8" fmla="*/ 2775985 w 2840603"/>
              <a:gd name="connsiteY8" fmla="*/ 2751593 h 3411290"/>
              <a:gd name="connsiteX9" fmla="*/ 2602169 w 2840603"/>
              <a:gd name="connsiteY9" fmla="*/ 2525604 h 3411290"/>
              <a:gd name="connsiteX10" fmla="*/ 2375398 w 2840603"/>
              <a:gd name="connsiteY10" fmla="*/ 2342724 h 3411290"/>
              <a:gd name="connsiteX11" fmla="*/ 2302246 w 2840603"/>
              <a:gd name="connsiteY11" fmla="*/ 2086692 h 3411290"/>
              <a:gd name="connsiteX12" fmla="*/ 2148626 w 2840603"/>
              <a:gd name="connsiteY12" fmla="*/ 1940388 h 3411290"/>
              <a:gd name="connsiteX13" fmla="*/ 2060843 w 2840603"/>
              <a:gd name="connsiteY13" fmla="*/ 1772139 h 3411290"/>
              <a:gd name="connsiteX14" fmla="*/ 2082789 w 2840603"/>
              <a:gd name="connsiteY14" fmla="*/ 1669726 h 3411290"/>
              <a:gd name="connsiteX15" fmla="*/ 2148626 w 2840603"/>
              <a:gd name="connsiteY15" fmla="*/ 1603889 h 3411290"/>
              <a:gd name="connsiteX16" fmla="*/ 2293458 w 2840603"/>
              <a:gd name="connsiteY16" fmla="*/ 1496347 h 3411290"/>
              <a:gd name="connsiteX17" fmla="*/ 2364773 w 2840603"/>
              <a:gd name="connsiteY17" fmla="*/ 1394232 h 3411290"/>
              <a:gd name="connsiteX18" fmla="*/ 2436843 w 2840603"/>
              <a:gd name="connsiteY18" fmla="*/ 1201883 h 3411290"/>
              <a:gd name="connsiteX19" fmla="*/ 2533605 w 2840603"/>
              <a:gd name="connsiteY19" fmla="*/ 1146245 h 3411290"/>
              <a:gd name="connsiteX20" fmla="*/ 2603757 w 2840603"/>
              <a:gd name="connsiteY20" fmla="*/ 952721 h 3411290"/>
              <a:gd name="connsiteX21" fmla="*/ 2707777 w 2840603"/>
              <a:gd name="connsiteY21" fmla="*/ 947883 h 3411290"/>
              <a:gd name="connsiteX22" fmla="*/ 2753739 w 2840603"/>
              <a:gd name="connsiteY22" fmla="*/ 1003521 h 3411290"/>
              <a:gd name="connsiteX23" fmla="*/ 2768253 w 2840603"/>
              <a:gd name="connsiteY23" fmla="*/ 969655 h 3411290"/>
              <a:gd name="connsiteX24" fmla="*/ 2770672 w 2840603"/>
              <a:gd name="connsiteY24" fmla="*/ 848702 h 3411290"/>
              <a:gd name="connsiteX25" fmla="*/ 2746483 w 2840603"/>
              <a:gd name="connsiteY25" fmla="*/ 669693 h 3411290"/>
              <a:gd name="connsiteX26" fmla="*/ 2672357 w 2840603"/>
              <a:gd name="connsiteY26" fmla="*/ 604980 h 3411290"/>
              <a:gd name="connsiteX27" fmla="*/ 2524356 w 2840603"/>
              <a:gd name="connsiteY27" fmla="*/ 504260 h 3411290"/>
              <a:gd name="connsiteX28" fmla="*/ 2565054 w 2840603"/>
              <a:gd name="connsiteY28" fmla="*/ 265712 h 3411290"/>
              <a:gd name="connsiteX29" fmla="*/ 2558223 w 2840603"/>
              <a:gd name="connsiteY29" fmla="*/ 219473 h 3411290"/>
              <a:gd name="connsiteX30" fmla="*/ 2540866 w 2840603"/>
              <a:gd name="connsiteY30" fmla="*/ 190721 h 3411290"/>
              <a:gd name="connsiteX31" fmla="*/ 2499742 w 2840603"/>
              <a:gd name="connsiteY31" fmla="*/ 168950 h 3411290"/>
              <a:gd name="connsiteX32" fmla="*/ 1922894 w 2840603"/>
              <a:gd name="connsiteY32" fmla="*/ 0 h 3411290"/>
              <a:gd name="connsiteX33" fmla="*/ 1800637 w 2840603"/>
              <a:gd name="connsiteY33" fmla="*/ 23808 h 3411290"/>
              <a:gd name="connsiteX34" fmla="*/ 1326268 w 2840603"/>
              <a:gd name="connsiteY34" fmla="*/ 126669 h 3411290"/>
              <a:gd name="connsiteX35" fmla="*/ 976825 w 2840603"/>
              <a:gd name="connsiteY35" fmla="*/ 51899 h 3411290"/>
              <a:gd name="connsiteX36" fmla="*/ 859628 w 2840603"/>
              <a:gd name="connsiteY36" fmla="*/ 47997 h 3411290"/>
              <a:gd name="connsiteX37" fmla="*/ 917686 w 2840603"/>
              <a:gd name="connsiteY37" fmla="*/ 103637 h 3411290"/>
              <a:gd name="connsiteX38" fmla="*/ 728999 w 2840603"/>
              <a:gd name="connsiteY38" fmla="*/ 200397 h 3411290"/>
              <a:gd name="connsiteX39" fmla="*/ 651590 w 2840603"/>
              <a:gd name="connsiteY39" fmla="*/ 161693 h 3411290"/>
              <a:gd name="connsiteX40" fmla="*/ 378221 w 2840603"/>
              <a:gd name="connsiteY40" fmla="*/ 330969 h 3411290"/>
              <a:gd name="connsiteX41" fmla="*/ 290695 w 2840603"/>
              <a:gd name="connsiteY41" fmla="*/ 410578 h 3411290"/>
              <a:gd name="connsiteX42" fmla="*/ 236377 w 2840603"/>
              <a:gd name="connsiteY42" fmla="*/ 417615 h 3411290"/>
              <a:gd name="connsiteX43" fmla="*/ 165361 w 2840603"/>
              <a:gd name="connsiteY43" fmla="*/ 485845 h 3411290"/>
              <a:gd name="connsiteX44" fmla="*/ 15306 w 2840603"/>
              <a:gd name="connsiteY44" fmla="*/ 634053 h 3411290"/>
              <a:gd name="connsiteX45" fmla="*/ 39555 w 2840603"/>
              <a:gd name="connsiteY45" fmla="*/ 1135192 h 3411290"/>
              <a:gd name="connsiteX0" fmla="*/ 57379 w 2858427"/>
              <a:gd name="connsiteY0" fmla="*/ 1135192 h 3411290"/>
              <a:gd name="connsiteX1" fmla="*/ 76291 w 2858427"/>
              <a:gd name="connsiteY1" fmla="*/ 1637255 h 3411290"/>
              <a:gd name="connsiteX2" fmla="*/ 23528 w 2858427"/>
              <a:gd name="connsiteY2" fmla="*/ 1627636 h 3411290"/>
              <a:gd name="connsiteX3" fmla="*/ 42880 w 2858427"/>
              <a:gd name="connsiteY3" fmla="*/ 1678436 h 3411290"/>
              <a:gd name="connsiteX4" fmla="*/ 501824 w 2858427"/>
              <a:gd name="connsiteY4" fmla="*/ 2594537 h 3411290"/>
              <a:gd name="connsiteX5" fmla="*/ 908371 w 2858427"/>
              <a:gd name="connsiteY5" fmla="*/ 3324063 h 3411290"/>
              <a:gd name="connsiteX6" fmla="*/ 2825682 w 2858427"/>
              <a:gd name="connsiteY6" fmla="*/ 3411290 h 3411290"/>
              <a:gd name="connsiteX7" fmla="*/ 2857546 w 2858427"/>
              <a:gd name="connsiteY7" fmla="*/ 3307333 h 3411290"/>
              <a:gd name="connsiteX8" fmla="*/ 2858427 w 2858427"/>
              <a:gd name="connsiteY8" fmla="*/ 3044754 h 3411290"/>
              <a:gd name="connsiteX9" fmla="*/ 2793809 w 2858427"/>
              <a:gd name="connsiteY9" fmla="*/ 2751593 h 3411290"/>
              <a:gd name="connsiteX10" fmla="*/ 2619993 w 2858427"/>
              <a:gd name="connsiteY10" fmla="*/ 2525604 h 3411290"/>
              <a:gd name="connsiteX11" fmla="*/ 2393222 w 2858427"/>
              <a:gd name="connsiteY11" fmla="*/ 2342724 h 3411290"/>
              <a:gd name="connsiteX12" fmla="*/ 2320070 w 2858427"/>
              <a:gd name="connsiteY12" fmla="*/ 2086692 h 3411290"/>
              <a:gd name="connsiteX13" fmla="*/ 2166450 w 2858427"/>
              <a:gd name="connsiteY13" fmla="*/ 1940388 h 3411290"/>
              <a:gd name="connsiteX14" fmla="*/ 2078667 w 2858427"/>
              <a:gd name="connsiteY14" fmla="*/ 1772139 h 3411290"/>
              <a:gd name="connsiteX15" fmla="*/ 2100613 w 2858427"/>
              <a:gd name="connsiteY15" fmla="*/ 1669726 h 3411290"/>
              <a:gd name="connsiteX16" fmla="*/ 2166450 w 2858427"/>
              <a:gd name="connsiteY16" fmla="*/ 1603889 h 3411290"/>
              <a:gd name="connsiteX17" fmla="*/ 2311282 w 2858427"/>
              <a:gd name="connsiteY17" fmla="*/ 1496347 h 3411290"/>
              <a:gd name="connsiteX18" fmla="*/ 2382597 w 2858427"/>
              <a:gd name="connsiteY18" fmla="*/ 1394232 h 3411290"/>
              <a:gd name="connsiteX19" fmla="*/ 2454667 w 2858427"/>
              <a:gd name="connsiteY19" fmla="*/ 1201883 h 3411290"/>
              <a:gd name="connsiteX20" fmla="*/ 2551429 w 2858427"/>
              <a:gd name="connsiteY20" fmla="*/ 1146245 h 3411290"/>
              <a:gd name="connsiteX21" fmla="*/ 2621581 w 2858427"/>
              <a:gd name="connsiteY21" fmla="*/ 952721 h 3411290"/>
              <a:gd name="connsiteX22" fmla="*/ 2725601 w 2858427"/>
              <a:gd name="connsiteY22" fmla="*/ 947883 h 3411290"/>
              <a:gd name="connsiteX23" fmla="*/ 2771563 w 2858427"/>
              <a:gd name="connsiteY23" fmla="*/ 1003521 h 3411290"/>
              <a:gd name="connsiteX24" fmla="*/ 2786077 w 2858427"/>
              <a:gd name="connsiteY24" fmla="*/ 969655 h 3411290"/>
              <a:gd name="connsiteX25" fmla="*/ 2788496 w 2858427"/>
              <a:gd name="connsiteY25" fmla="*/ 848702 h 3411290"/>
              <a:gd name="connsiteX26" fmla="*/ 2764307 w 2858427"/>
              <a:gd name="connsiteY26" fmla="*/ 669693 h 3411290"/>
              <a:gd name="connsiteX27" fmla="*/ 2690181 w 2858427"/>
              <a:gd name="connsiteY27" fmla="*/ 604980 h 3411290"/>
              <a:gd name="connsiteX28" fmla="*/ 2542180 w 2858427"/>
              <a:gd name="connsiteY28" fmla="*/ 504260 h 3411290"/>
              <a:gd name="connsiteX29" fmla="*/ 2582878 w 2858427"/>
              <a:gd name="connsiteY29" fmla="*/ 265712 h 3411290"/>
              <a:gd name="connsiteX30" fmla="*/ 2576047 w 2858427"/>
              <a:gd name="connsiteY30" fmla="*/ 219473 h 3411290"/>
              <a:gd name="connsiteX31" fmla="*/ 2558690 w 2858427"/>
              <a:gd name="connsiteY31" fmla="*/ 190721 h 3411290"/>
              <a:gd name="connsiteX32" fmla="*/ 2517566 w 2858427"/>
              <a:gd name="connsiteY32" fmla="*/ 168950 h 3411290"/>
              <a:gd name="connsiteX33" fmla="*/ 1940718 w 2858427"/>
              <a:gd name="connsiteY33" fmla="*/ 0 h 3411290"/>
              <a:gd name="connsiteX34" fmla="*/ 1818461 w 2858427"/>
              <a:gd name="connsiteY34" fmla="*/ 23808 h 3411290"/>
              <a:gd name="connsiteX35" fmla="*/ 1344092 w 2858427"/>
              <a:gd name="connsiteY35" fmla="*/ 126669 h 3411290"/>
              <a:gd name="connsiteX36" fmla="*/ 994649 w 2858427"/>
              <a:gd name="connsiteY36" fmla="*/ 51899 h 3411290"/>
              <a:gd name="connsiteX37" fmla="*/ 877452 w 2858427"/>
              <a:gd name="connsiteY37" fmla="*/ 47997 h 3411290"/>
              <a:gd name="connsiteX38" fmla="*/ 935510 w 2858427"/>
              <a:gd name="connsiteY38" fmla="*/ 103637 h 3411290"/>
              <a:gd name="connsiteX39" fmla="*/ 746823 w 2858427"/>
              <a:gd name="connsiteY39" fmla="*/ 200397 h 3411290"/>
              <a:gd name="connsiteX40" fmla="*/ 669414 w 2858427"/>
              <a:gd name="connsiteY40" fmla="*/ 161693 h 3411290"/>
              <a:gd name="connsiteX41" fmla="*/ 396045 w 2858427"/>
              <a:gd name="connsiteY41" fmla="*/ 330969 h 3411290"/>
              <a:gd name="connsiteX42" fmla="*/ 308519 w 2858427"/>
              <a:gd name="connsiteY42" fmla="*/ 410578 h 3411290"/>
              <a:gd name="connsiteX43" fmla="*/ 254201 w 2858427"/>
              <a:gd name="connsiteY43" fmla="*/ 417615 h 3411290"/>
              <a:gd name="connsiteX44" fmla="*/ 183185 w 2858427"/>
              <a:gd name="connsiteY44" fmla="*/ 485845 h 3411290"/>
              <a:gd name="connsiteX45" fmla="*/ 33130 w 2858427"/>
              <a:gd name="connsiteY45" fmla="*/ 634053 h 3411290"/>
              <a:gd name="connsiteX46" fmla="*/ 57379 w 2858427"/>
              <a:gd name="connsiteY46" fmla="*/ 1135192 h 3411290"/>
              <a:gd name="connsiteX0" fmla="*/ 39556 w 2840604"/>
              <a:gd name="connsiteY0" fmla="*/ 1135192 h 3411290"/>
              <a:gd name="connsiteX1" fmla="*/ 58468 w 2840604"/>
              <a:gd name="connsiteY1" fmla="*/ 1637255 h 3411290"/>
              <a:gd name="connsiteX2" fmla="*/ 25057 w 2840604"/>
              <a:gd name="connsiteY2" fmla="*/ 1678436 h 3411290"/>
              <a:gd name="connsiteX3" fmla="*/ 484001 w 2840604"/>
              <a:gd name="connsiteY3" fmla="*/ 2594537 h 3411290"/>
              <a:gd name="connsiteX4" fmla="*/ 890548 w 2840604"/>
              <a:gd name="connsiteY4" fmla="*/ 3324063 h 3411290"/>
              <a:gd name="connsiteX5" fmla="*/ 2807859 w 2840604"/>
              <a:gd name="connsiteY5" fmla="*/ 3411290 h 3411290"/>
              <a:gd name="connsiteX6" fmla="*/ 2839723 w 2840604"/>
              <a:gd name="connsiteY6" fmla="*/ 3307333 h 3411290"/>
              <a:gd name="connsiteX7" fmla="*/ 2840604 w 2840604"/>
              <a:gd name="connsiteY7" fmla="*/ 3044754 h 3411290"/>
              <a:gd name="connsiteX8" fmla="*/ 2775986 w 2840604"/>
              <a:gd name="connsiteY8" fmla="*/ 2751593 h 3411290"/>
              <a:gd name="connsiteX9" fmla="*/ 2602170 w 2840604"/>
              <a:gd name="connsiteY9" fmla="*/ 2525604 h 3411290"/>
              <a:gd name="connsiteX10" fmla="*/ 2375399 w 2840604"/>
              <a:gd name="connsiteY10" fmla="*/ 2342724 h 3411290"/>
              <a:gd name="connsiteX11" fmla="*/ 2302247 w 2840604"/>
              <a:gd name="connsiteY11" fmla="*/ 2086692 h 3411290"/>
              <a:gd name="connsiteX12" fmla="*/ 2148627 w 2840604"/>
              <a:gd name="connsiteY12" fmla="*/ 1940388 h 3411290"/>
              <a:gd name="connsiteX13" fmla="*/ 2060844 w 2840604"/>
              <a:gd name="connsiteY13" fmla="*/ 1772139 h 3411290"/>
              <a:gd name="connsiteX14" fmla="*/ 2082790 w 2840604"/>
              <a:gd name="connsiteY14" fmla="*/ 1669726 h 3411290"/>
              <a:gd name="connsiteX15" fmla="*/ 2148627 w 2840604"/>
              <a:gd name="connsiteY15" fmla="*/ 1603889 h 3411290"/>
              <a:gd name="connsiteX16" fmla="*/ 2293459 w 2840604"/>
              <a:gd name="connsiteY16" fmla="*/ 1496347 h 3411290"/>
              <a:gd name="connsiteX17" fmla="*/ 2364774 w 2840604"/>
              <a:gd name="connsiteY17" fmla="*/ 1394232 h 3411290"/>
              <a:gd name="connsiteX18" fmla="*/ 2436844 w 2840604"/>
              <a:gd name="connsiteY18" fmla="*/ 1201883 h 3411290"/>
              <a:gd name="connsiteX19" fmla="*/ 2533606 w 2840604"/>
              <a:gd name="connsiteY19" fmla="*/ 1146245 h 3411290"/>
              <a:gd name="connsiteX20" fmla="*/ 2603758 w 2840604"/>
              <a:gd name="connsiteY20" fmla="*/ 952721 h 3411290"/>
              <a:gd name="connsiteX21" fmla="*/ 2707778 w 2840604"/>
              <a:gd name="connsiteY21" fmla="*/ 947883 h 3411290"/>
              <a:gd name="connsiteX22" fmla="*/ 2753740 w 2840604"/>
              <a:gd name="connsiteY22" fmla="*/ 1003521 h 3411290"/>
              <a:gd name="connsiteX23" fmla="*/ 2768254 w 2840604"/>
              <a:gd name="connsiteY23" fmla="*/ 969655 h 3411290"/>
              <a:gd name="connsiteX24" fmla="*/ 2770673 w 2840604"/>
              <a:gd name="connsiteY24" fmla="*/ 848702 h 3411290"/>
              <a:gd name="connsiteX25" fmla="*/ 2746484 w 2840604"/>
              <a:gd name="connsiteY25" fmla="*/ 669693 h 3411290"/>
              <a:gd name="connsiteX26" fmla="*/ 2672358 w 2840604"/>
              <a:gd name="connsiteY26" fmla="*/ 604980 h 3411290"/>
              <a:gd name="connsiteX27" fmla="*/ 2524357 w 2840604"/>
              <a:gd name="connsiteY27" fmla="*/ 504260 h 3411290"/>
              <a:gd name="connsiteX28" fmla="*/ 2565055 w 2840604"/>
              <a:gd name="connsiteY28" fmla="*/ 265712 h 3411290"/>
              <a:gd name="connsiteX29" fmla="*/ 2558224 w 2840604"/>
              <a:gd name="connsiteY29" fmla="*/ 219473 h 3411290"/>
              <a:gd name="connsiteX30" fmla="*/ 2540867 w 2840604"/>
              <a:gd name="connsiteY30" fmla="*/ 190721 h 3411290"/>
              <a:gd name="connsiteX31" fmla="*/ 2499743 w 2840604"/>
              <a:gd name="connsiteY31" fmla="*/ 168950 h 3411290"/>
              <a:gd name="connsiteX32" fmla="*/ 1922895 w 2840604"/>
              <a:gd name="connsiteY32" fmla="*/ 0 h 3411290"/>
              <a:gd name="connsiteX33" fmla="*/ 1800638 w 2840604"/>
              <a:gd name="connsiteY33" fmla="*/ 23808 h 3411290"/>
              <a:gd name="connsiteX34" fmla="*/ 1326269 w 2840604"/>
              <a:gd name="connsiteY34" fmla="*/ 126669 h 3411290"/>
              <a:gd name="connsiteX35" fmla="*/ 976826 w 2840604"/>
              <a:gd name="connsiteY35" fmla="*/ 51899 h 3411290"/>
              <a:gd name="connsiteX36" fmla="*/ 859629 w 2840604"/>
              <a:gd name="connsiteY36" fmla="*/ 47997 h 3411290"/>
              <a:gd name="connsiteX37" fmla="*/ 917687 w 2840604"/>
              <a:gd name="connsiteY37" fmla="*/ 103637 h 3411290"/>
              <a:gd name="connsiteX38" fmla="*/ 729000 w 2840604"/>
              <a:gd name="connsiteY38" fmla="*/ 200397 h 3411290"/>
              <a:gd name="connsiteX39" fmla="*/ 651591 w 2840604"/>
              <a:gd name="connsiteY39" fmla="*/ 161693 h 3411290"/>
              <a:gd name="connsiteX40" fmla="*/ 378222 w 2840604"/>
              <a:gd name="connsiteY40" fmla="*/ 330969 h 3411290"/>
              <a:gd name="connsiteX41" fmla="*/ 290696 w 2840604"/>
              <a:gd name="connsiteY41" fmla="*/ 410578 h 3411290"/>
              <a:gd name="connsiteX42" fmla="*/ 236378 w 2840604"/>
              <a:gd name="connsiteY42" fmla="*/ 417615 h 3411290"/>
              <a:gd name="connsiteX43" fmla="*/ 165362 w 2840604"/>
              <a:gd name="connsiteY43" fmla="*/ 485845 h 3411290"/>
              <a:gd name="connsiteX44" fmla="*/ 15307 w 2840604"/>
              <a:gd name="connsiteY44" fmla="*/ 634053 h 3411290"/>
              <a:gd name="connsiteX45" fmla="*/ 39556 w 2840604"/>
              <a:gd name="connsiteY45" fmla="*/ 1135192 h 3411290"/>
              <a:gd name="connsiteX0" fmla="*/ 24249 w 2825297"/>
              <a:gd name="connsiteY0" fmla="*/ 1135192 h 3411290"/>
              <a:gd name="connsiteX1" fmla="*/ 43161 w 2825297"/>
              <a:gd name="connsiteY1" fmla="*/ 1637255 h 3411290"/>
              <a:gd name="connsiteX2" fmla="*/ 9750 w 2825297"/>
              <a:gd name="connsiteY2" fmla="*/ 1678436 h 3411290"/>
              <a:gd name="connsiteX3" fmla="*/ 468694 w 2825297"/>
              <a:gd name="connsiteY3" fmla="*/ 2594537 h 3411290"/>
              <a:gd name="connsiteX4" fmla="*/ 875241 w 2825297"/>
              <a:gd name="connsiteY4" fmla="*/ 3324063 h 3411290"/>
              <a:gd name="connsiteX5" fmla="*/ 2792552 w 2825297"/>
              <a:gd name="connsiteY5" fmla="*/ 3411290 h 3411290"/>
              <a:gd name="connsiteX6" fmla="*/ 2824416 w 2825297"/>
              <a:gd name="connsiteY6" fmla="*/ 3307333 h 3411290"/>
              <a:gd name="connsiteX7" fmla="*/ 2825297 w 2825297"/>
              <a:gd name="connsiteY7" fmla="*/ 3044754 h 3411290"/>
              <a:gd name="connsiteX8" fmla="*/ 2760679 w 2825297"/>
              <a:gd name="connsiteY8" fmla="*/ 2751593 h 3411290"/>
              <a:gd name="connsiteX9" fmla="*/ 2586863 w 2825297"/>
              <a:gd name="connsiteY9" fmla="*/ 2525604 h 3411290"/>
              <a:gd name="connsiteX10" fmla="*/ 2360092 w 2825297"/>
              <a:gd name="connsiteY10" fmla="*/ 2342724 h 3411290"/>
              <a:gd name="connsiteX11" fmla="*/ 2286940 w 2825297"/>
              <a:gd name="connsiteY11" fmla="*/ 2086692 h 3411290"/>
              <a:gd name="connsiteX12" fmla="*/ 2133320 w 2825297"/>
              <a:gd name="connsiteY12" fmla="*/ 1940388 h 3411290"/>
              <a:gd name="connsiteX13" fmla="*/ 2045537 w 2825297"/>
              <a:gd name="connsiteY13" fmla="*/ 1772139 h 3411290"/>
              <a:gd name="connsiteX14" fmla="*/ 2067483 w 2825297"/>
              <a:gd name="connsiteY14" fmla="*/ 1669726 h 3411290"/>
              <a:gd name="connsiteX15" fmla="*/ 2133320 w 2825297"/>
              <a:gd name="connsiteY15" fmla="*/ 1603889 h 3411290"/>
              <a:gd name="connsiteX16" fmla="*/ 2278152 w 2825297"/>
              <a:gd name="connsiteY16" fmla="*/ 1496347 h 3411290"/>
              <a:gd name="connsiteX17" fmla="*/ 2349467 w 2825297"/>
              <a:gd name="connsiteY17" fmla="*/ 1394232 h 3411290"/>
              <a:gd name="connsiteX18" fmla="*/ 2421537 w 2825297"/>
              <a:gd name="connsiteY18" fmla="*/ 1201883 h 3411290"/>
              <a:gd name="connsiteX19" fmla="*/ 2518299 w 2825297"/>
              <a:gd name="connsiteY19" fmla="*/ 1146245 h 3411290"/>
              <a:gd name="connsiteX20" fmla="*/ 2588451 w 2825297"/>
              <a:gd name="connsiteY20" fmla="*/ 952721 h 3411290"/>
              <a:gd name="connsiteX21" fmla="*/ 2692471 w 2825297"/>
              <a:gd name="connsiteY21" fmla="*/ 947883 h 3411290"/>
              <a:gd name="connsiteX22" fmla="*/ 2738433 w 2825297"/>
              <a:gd name="connsiteY22" fmla="*/ 1003521 h 3411290"/>
              <a:gd name="connsiteX23" fmla="*/ 2752947 w 2825297"/>
              <a:gd name="connsiteY23" fmla="*/ 969655 h 3411290"/>
              <a:gd name="connsiteX24" fmla="*/ 2755366 w 2825297"/>
              <a:gd name="connsiteY24" fmla="*/ 848702 h 3411290"/>
              <a:gd name="connsiteX25" fmla="*/ 2731177 w 2825297"/>
              <a:gd name="connsiteY25" fmla="*/ 669693 h 3411290"/>
              <a:gd name="connsiteX26" fmla="*/ 2657051 w 2825297"/>
              <a:gd name="connsiteY26" fmla="*/ 604980 h 3411290"/>
              <a:gd name="connsiteX27" fmla="*/ 2509050 w 2825297"/>
              <a:gd name="connsiteY27" fmla="*/ 504260 h 3411290"/>
              <a:gd name="connsiteX28" fmla="*/ 2549748 w 2825297"/>
              <a:gd name="connsiteY28" fmla="*/ 265712 h 3411290"/>
              <a:gd name="connsiteX29" fmla="*/ 2542917 w 2825297"/>
              <a:gd name="connsiteY29" fmla="*/ 219473 h 3411290"/>
              <a:gd name="connsiteX30" fmla="*/ 2525560 w 2825297"/>
              <a:gd name="connsiteY30" fmla="*/ 190721 h 3411290"/>
              <a:gd name="connsiteX31" fmla="*/ 2484436 w 2825297"/>
              <a:gd name="connsiteY31" fmla="*/ 168950 h 3411290"/>
              <a:gd name="connsiteX32" fmla="*/ 1907588 w 2825297"/>
              <a:gd name="connsiteY32" fmla="*/ 0 h 3411290"/>
              <a:gd name="connsiteX33" fmla="*/ 1785331 w 2825297"/>
              <a:gd name="connsiteY33" fmla="*/ 23808 h 3411290"/>
              <a:gd name="connsiteX34" fmla="*/ 1310962 w 2825297"/>
              <a:gd name="connsiteY34" fmla="*/ 126669 h 3411290"/>
              <a:gd name="connsiteX35" fmla="*/ 961519 w 2825297"/>
              <a:gd name="connsiteY35" fmla="*/ 51899 h 3411290"/>
              <a:gd name="connsiteX36" fmla="*/ 844322 w 2825297"/>
              <a:gd name="connsiteY36" fmla="*/ 47997 h 3411290"/>
              <a:gd name="connsiteX37" fmla="*/ 902380 w 2825297"/>
              <a:gd name="connsiteY37" fmla="*/ 103637 h 3411290"/>
              <a:gd name="connsiteX38" fmla="*/ 713693 w 2825297"/>
              <a:gd name="connsiteY38" fmla="*/ 200397 h 3411290"/>
              <a:gd name="connsiteX39" fmla="*/ 636284 w 2825297"/>
              <a:gd name="connsiteY39" fmla="*/ 161693 h 3411290"/>
              <a:gd name="connsiteX40" fmla="*/ 362915 w 2825297"/>
              <a:gd name="connsiteY40" fmla="*/ 330969 h 3411290"/>
              <a:gd name="connsiteX41" fmla="*/ 275389 w 2825297"/>
              <a:gd name="connsiteY41" fmla="*/ 410578 h 3411290"/>
              <a:gd name="connsiteX42" fmla="*/ 221071 w 2825297"/>
              <a:gd name="connsiteY42" fmla="*/ 417615 h 3411290"/>
              <a:gd name="connsiteX43" fmla="*/ 150055 w 2825297"/>
              <a:gd name="connsiteY43" fmla="*/ 485845 h 3411290"/>
              <a:gd name="connsiteX44" fmla="*/ 0 w 2825297"/>
              <a:gd name="connsiteY44" fmla="*/ 634053 h 3411290"/>
              <a:gd name="connsiteX45" fmla="*/ 24249 w 2825297"/>
              <a:gd name="connsiteY45" fmla="*/ 1135192 h 3411290"/>
              <a:gd name="connsiteX0" fmla="*/ 53622 w 2854670"/>
              <a:gd name="connsiteY0" fmla="*/ 1135192 h 3411290"/>
              <a:gd name="connsiteX1" fmla="*/ 72534 w 2854670"/>
              <a:gd name="connsiteY1" fmla="*/ 1637255 h 3411290"/>
              <a:gd name="connsiteX2" fmla="*/ 39123 w 2854670"/>
              <a:gd name="connsiteY2" fmla="*/ 1678436 h 3411290"/>
              <a:gd name="connsiteX3" fmla="*/ 32508 w 2854670"/>
              <a:gd name="connsiteY3" fmla="*/ 1764501 h 3411290"/>
              <a:gd name="connsiteX4" fmla="*/ 498067 w 2854670"/>
              <a:gd name="connsiteY4" fmla="*/ 2594537 h 3411290"/>
              <a:gd name="connsiteX5" fmla="*/ 904614 w 2854670"/>
              <a:gd name="connsiteY5" fmla="*/ 3324063 h 3411290"/>
              <a:gd name="connsiteX6" fmla="*/ 2821925 w 2854670"/>
              <a:gd name="connsiteY6" fmla="*/ 3411290 h 3411290"/>
              <a:gd name="connsiteX7" fmla="*/ 2853789 w 2854670"/>
              <a:gd name="connsiteY7" fmla="*/ 3307333 h 3411290"/>
              <a:gd name="connsiteX8" fmla="*/ 2854670 w 2854670"/>
              <a:gd name="connsiteY8" fmla="*/ 3044754 h 3411290"/>
              <a:gd name="connsiteX9" fmla="*/ 2790052 w 2854670"/>
              <a:gd name="connsiteY9" fmla="*/ 2751593 h 3411290"/>
              <a:gd name="connsiteX10" fmla="*/ 2616236 w 2854670"/>
              <a:gd name="connsiteY10" fmla="*/ 2525604 h 3411290"/>
              <a:gd name="connsiteX11" fmla="*/ 2389465 w 2854670"/>
              <a:gd name="connsiteY11" fmla="*/ 2342724 h 3411290"/>
              <a:gd name="connsiteX12" fmla="*/ 2316313 w 2854670"/>
              <a:gd name="connsiteY12" fmla="*/ 2086692 h 3411290"/>
              <a:gd name="connsiteX13" fmla="*/ 2162693 w 2854670"/>
              <a:gd name="connsiteY13" fmla="*/ 1940388 h 3411290"/>
              <a:gd name="connsiteX14" fmla="*/ 2074910 w 2854670"/>
              <a:gd name="connsiteY14" fmla="*/ 1772139 h 3411290"/>
              <a:gd name="connsiteX15" fmla="*/ 2096856 w 2854670"/>
              <a:gd name="connsiteY15" fmla="*/ 1669726 h 3411290"/>
              <a:gd name="connsiteX16" fmla="*/ 2162693 w 2854670"/>
              <a:gd name="connsiteY16" fmla="*/ 1603889 h 3411290"/>
              <a:gd name="connsiteX17" fmla="*/ 2307525 w 2854670"/>
              <a:gd name="connsiteY17" fmla="*/ 1496347 h 3411290"/>
              <a:gd name="connsiteX18" fmla="*/ 2378840 w 2854670"/>
              <a:gd name="connsiteY18" fmla="*/ 1394232 h 3411290"/>
              <a:gd name="connsiteX19" fmla="*/ 2450910 w 2854670"/>
              <a:gd name="connsiteY19" fmla="*/ 1201883 h 3411290"/>
              <a:gd name="connsiteX20" fmla="*/ 2547672 w 2854670"/>
              <a:gd name="connsiteY20" fmla="*/ 1146245 h 3411290"/>
              <a:gd name="connsiteX21" fmla="*/ 2617824 w 2854670"/>
              <a:gd name="connsiteY21" fmla="*/ 952721 h 3411290"/>
              <a:gd name="connsiteX22" fmla="*/ 2721844 w 2854670"/>
              <a:gd name="connsiteY22" fmla="*/ 947883 h 3411290"/>
              <a:gd name="connsiteX23" fmla="*/ 2767806 w 2854670"/>
              <a:gd name="connsiteY23" fmla="*/ 1003521 h 3411290"/>
              <a:gd name="connsiteX24" fmla="*/ 2782320 w 2854670"/>
              <a:gd name="connsiteY24" fmla="*/ 969655 h 3411290"/>
              <a:gd name="connsiteX25" fmla="*/ 2784739 w 2854670"/>
              <a:gd name="connsiteY25" fmla="*/ 848702 h 3411290"/>
              <a:gd name="connsiteX26" fmla="*/ 2760550 w 2854670"/>
              <a:gd name="connsiteY26" fmla="*/ 669693 h 3411290"/>
              <a:gd name="connsiteX27" fmla="*/ 2686424 w 2854670"/>
              <a:gd name="connsiteY27" fmla="*/ 604980 h 3411290"/>
              <a:gd name="connsiteX28" fmla="*/ 2538423 w 2854670"/>
              <a:gd name="connsiteY28" fmla="*/ 504260 h 3411290"/>
              <a:gd name="connsiteX29" fmla="*/ 2579121 w 2854670"/>
              <a:gd name="connsiteY29" fmla="*/ 265712 h 3411290"/>
              <a:gd name="connsiteX30" fmla="*/ 2572290 w 2854670"/>
              <a:gd name="connsiteY30" fmla="*/ 219473 h 3411290"/>
              <a:gd name="connsiteX31" fmla="*/ 2554933 w 2854670"/>
              <a:gd name="connsiteY31" fmla="*/ 190721 h 3411290"/>
              <a:gd name="connsiteX32" fmla="*/ 2513809 w 2854670"/>
              <a:gd name="connsiteY32" fmla="*/ 168950 h 3411290"/>
              <a:gd name="connsiteX33" fmla="*/ 1936961 w 2854670"/>
              <a:gd name="connsiteY33" fmla="*/ 0 h 3411290"/>
              <a:gd name="connsiteX34" fmla="*/ 1814704 w 2854670"/>
              <a:gd name="connsiteY34" fmla="*/ 23808 h 3411290"/>
              <a:gd name="connsiteX35" fmla="*/ 1340335 w 2854670"/>
              <a:gd name="connsiteY35" fmla="*/ 126669 h 3411290"/>
              <a:gd name="connsiteX36" fmla="*/ 990892 w 2854670"/>
              <a:gd name="connsiteY36" fmla="*/ 51899 h 3411290"/>
              <a:gd name="connsiteX37" fmla="*/ 873695 w 2854670"/>
              <a:gd name="connsiteY37" fmla="*/ 47997 h 3411290"/>
              <a:gd name="connsiteX38" fmla="*/ 931753 w 2854670"/>
              <a:gd name="connsiteY38" fmla="*/ 103637 h 3411290"/>
              <a:gd name="connsiteX39" fmla="*/ 743066 w 2854670"/>
              <a:gd name="connsiteY39" fmla="*/ 200397 h 3411290"/>
              <a:gd name="connsiteX40" fmla="*/ 665657 w 2854670"/>
              <a:gd name="connsiteY40" fmla="*/ 161693 h 3411290"/>
              <a:gd name="connsiteX41" fmla="*/ 392288 w 2854670"/>
              <a:gd name="connsiteY41" fmla="*/ 330969 h 3411290"/>
              <a:gd name="connsiteX42" fmla="*/ 304762 w 2854670"/>
              <a:gd name="connsiteY42" fmla="*/ 410578 h 3411290"/>
              <a:gd name="connsiteX43" fmla="*/ 250444 w 2854670"/>
              <a:gd name="connsiteY43" fmla="*/ 417615 h 3411290"/>
              <a:gd name="connsiteX44" fmla="*/ 179428 w 2854670"/>
              <a:gd name="connsiteY44" fmla="*/ 485845 h 3411290"/>
              <a:gd name="connsiteX45" fmla="*/ 29373 w 2854670"/>
              <a:gd name="connsiteY45" fmla="*/ 634053 h 3411290"/>
              <a:gd name="connsiteX46" fmla="*/ 53622 w 2854670"/>
              <a:gd name="connsiteY46" fmla="*/ 1135192 h 3411290"/>
              <a:gd name="connsiteX0" fmla="*/ 24249 w 2825297"/>
              <a:gd name="connsiteY0" fmla="*/ 1135192 h 3411290"/>
              <a:gd name="connsiteX1" fmla="*/ 43161 w 2825297"/>
              <a:gd name="connsiteY1" fmla="*/ 1637255 h 3411290"/>
              <a:gd name="connsiteX2" fmla="*/ 9750 w 2825297"/>
              <a:gd name="connsiteY2" fmla="*/ 1678436 h 3411290"/>
              <a:gd name="connsiteX3" fmla="*/ 3135 w 2825297"/>
              <a:gd name="connsiteY3" fmla="*/ 1764501 h 3411290"/>
              <a:gd name="connsiteX4" fmla="*/ 468694 w 2825297"/>
              <a:gd name="connsiteY4" fmla="*/ 2594537 h 3411290"/>
              <a:gd name="connsiteX5" fmla="*/ 875241 w 2825297"/>
              <a:gd name="connsiteY5" fmla="*/ 3324063 h 3411290"/>
              <a:gd name="connsiteX6" fmla="*/ 2792552 w 2825297"/>
              <a:gd name="connsiteY6" fmla="*/ 3411290 h 3411290"/>
              <a:gd name="connsiteX7" fmla="*/ 2824416 w 2825297"/>
              <a:gd name="connsiteY7" fmla="*/ 3307333 h 3411290"/>
              <a:gd name="connsiteX8" fmla="*/ 2825297 w 2825297"/>
              <a:gd name="connsiteY8" fmla="*/ 3044754 h 3411290"/>
              <a:gd name="connsiteX9" fmla="*/ 2760679 w 2825297"/>
              <a:gd name="connsiteY9" fmla="*/ 2751593 h 3411290"/>
              <a:gd name="connsiteX10" fmla="*/ 2586863 w 2825297"/>
              <a:gd name="connsiteY10" fmla="*/ 2525604 h 3411290"/>
              <a:gd name="connsiteX11" fmla="*/ 2360092 w 2825297"/>
              <a:gd name="connsiteY11" fmla="*/ 2342724 h 3411290"/>
              <a:gd name="connsiteX12" fmla="*/ 2286940 w 2825297"/>
              <a:gd name="connsiteY12" fmla="*/ 2086692 h 3411290"/>
              <a:gd name="connsiteX13" fmla="*/ 2133320 w 2825297"/>
              <a:gd name="connsiteY13" fmla="*/ 1940388 h 3411290"/>
              <a:gd name="connsiteX14" fmla="*/ 2045537 w 2825297"/>
              <a:gd name="connsiteY14" fmla="*/ 1772139 h 3411290"/>
              <a:gd name="connsiteX15" fmla="*/ 2067483 w 2825297"/>
              <a:gd name="connsiteY15" fmla="*/ 1669726 h 3411290"/>
              <a:gd name="connsiteX16" fmla="*/ 2133320 w 2825297"/>
              <a:gd name="connsiteY16" fmla="*/ 1603889 h 3411290"/>
              <a:gd name="connsiteX17" fmla="*/ 2278152 w 2825297"/>
              <a:gd name="connsiteY17" fmla="*/ 1496347 h 3411290"/>
              <a:gd name="connsiteX18" fmla="*/ 2349467 w 2825297"/>
              <a:gd name="connsiteY18" fmla="*/ 1394232 h 3411290"/>
              <a:gd name="connsiteX19" fmla="*/ 2421537 w 2825297"/>
              <a:gd name="connsiteY19" fmla="*/ 1201883 h 3411290"/>
              <a:gd name="connsiteX20" fmla="*/ 2518299 w 2825297"/>
              <a:gd name="connsiteY20" fmla="*/ 1146245 h 3411290"/>
              <a:gd name="connsiteX21" fmla="*/ 2588451 w 2825297"/>
              <a:gd name="connsiteY21" fmla="*/ 952721 h 3411290"/>
              <a:gd name="connsiteX22" fmla="*/ 2692471 w 2825297"/>
              <a:gd name="connsiteY22" fmla="*/ 947883 h 3411290"/>
              <a:gd name="connsiteX23" fmla="*/ 2738433 w 2825297"/>
              <a:gd name="connsiteY23" fmla="*/ 1003521 h 3411290"/>
              <a:gd name="connsiteX24" fmla="*/ 2752947 w 2825297"/>
              <a:gd name="connsiteY24" fmla="*/ 969655 h 3411290"/>
              <a:gd name="connsiteX25" fmla="*/ 2755366 w 2825297"/>
              <a:gd name="connsiteY25" fmla="*/ 848702 h 3411290"/>
              <a:gd name="connsiteX26" fmla="*/ 2731177 w 2825297"/>
              <a:gd name="connsiteY26" fmla="*/ 669693 h 3411290"/>
              <a:gd name="connsiteX27" fmla="*/ 2657051 w 2825297"/>
              <a:gd name="connsiteY27" fmla="*/ 604980 h 3411290"/>
              <a:gd name="connsiteX28" fmla="*/ 2509050 w 2825297"/>
              <a:gd name="connsiteY28" fmla="*/ 504260 h 3411290"/>
              <a:gd name="connsiteX29" fmla="*/ 2549748 w 2825297"/>
              <a:gd name="connsiteY29" fmla="*/ 265712 h 3411290"/>
              <a:gd name="connsiteX30" fmla="*/ 2542917 w 2825297"/>
              <a:gd name="connsiteY30" fmla="*/ 219473 h 3411290"/>
              <a:gd name="connsiteX31" fmla="*/ 2525560 w 2825297"/>
              <a:gd name="connsiteY31" fmla="*/ 190721 h 3411290"/>
              <a:gd name="connsiteX32" fmla="*/ 2484436 w 2825297"/>
              <a:gd name="connsiteY32" fmla="*/ 168950 h 3411290"/>
              <a:gd name="connsiteX33" fmla="*/ 1907588 w 2825297"/>
              <a:gd name="connsiteY33" fmla="*/ 0 h 3411290"/>
              <a:gd name="connsiteX34" fmla="*/ 1785331 w 2825297"/>
              <a:gd name="connsiteY34" fmla="*/ 23808 h 3411290"/>
              <a:gd name="connsiteX35" fmla="*/ 1310962 w 2825297"/>
              <a:gd name="connsiteY35" fmla="*/ 126669 h 3411290"/>
              <a:gd name="connsiteX36" fmla="*/ 961519 w 2825297"/>
              <a:gd name="connsiteY36" fmla="*/ 51899 h 3411290"/>
              <a:gd name="connsiteX37" fmla="*/ 844322 w 2825297"/>
              <a:gd name="connsiteY37" fmla="*/ 47997 h 3411290"/>
              <a:gd name="connsiteX38" fmla="*/ 902380 w 2825297"/>
              <a:gd name="connsiteY38" fmla="*/ 103637 h 3411290"/>
              <a:gd name="connsiteX39" fmla="*/ 713693 w 2825297"/>
              <a:gd name="connsiteY39" fmla="*/ 200397 h 3411290"/>
              <a:gd name="connsiteX40" fmla="*/ 636284 w 2825297"/>
              <a:gd name="connsiteY40" fmla="*/ 161693 h 3411290"/>
              <a:gd name="connsiteX41" fmla="*/ 362915 w 2825297"/>
              <a:gd name="connsiteY41" fmla="*/ 330969 h 3411290"/>
              <a:gd name="connsiteX42" fmla="*/ 275389 w 2825297"/>
              <a:gd name="connsiteY42" fmla="*/ 410578 h 3411290"/>
              <a:gd name="connsiteX43" fmla="*/ 221071 w 2825297"/>
              <a:gd name="connsiteY43" fmla="*/ 417615 h 3411290"/>
              <a:gd name="connsiteX44" fmla="*/ 150055 w 2825297"/>
              <a:gd name="connsiteY44" fmla="*/ 485845 h 3411290"/>
              <a:gd name="connsiteX45" fmla="*/ 0 w 2825297"/>
              <a:gd name="connsiteY45" fmla="*/ 634053 h 3411290"/>
              <a:gd name="connsiteX46" fmla="*/ 24249 w 2825297"/>
              <a:gd name="connsiteY46" fmla="*/ 1135192 h 3411290"/>
              <a:gd name="connsiteX0" fmla="*/ 32020 w 2833068"/>
              <a:gd name="connsiteY0" fmla="*/ 1135192 h 3411290"/>
              <a:gd name="connsiteX1" fmla="*/ 50932 w 2833068"/>
              <a:gd name="connsiteY1" fmla="*/ 1637255 h 3411290"/>
              <a:gd name="connsiteX2" fmla="*/ 17521 w 2833068"/>
              <a:gd name="connsiteY2" fmla="*/ 1678436 h 3411290"/>
              <a:gd name="connsiteX3" fmla="*/ 10906 w 2833068"/>
              <a:gd name="connsiteY3" fmla="*/ 1764501 h 3411290"/>
              <a:gd name="connsiteX4" fmla="*/ 44243 w 2833068"/>
              <a:gd name="connsiteY4" fmla="*/ 1838320 h 3411290"/>
              <a:gd name="connsiteX5" fmla="*/ 476465 w 2833068"/>
              <a:gd name="connsiteY5" fmla="*/ 2594537 h 3411290"/>
              <a:gd name="connsiteX6" fmla="*/ 883012 w 2833068"/>
              <a:gd name="connsiteY6" fmla="*/ 3324063 h 3411290"/>
              <a:gd name="connsiteX7" fmla="*/ 2800323 w 2833068"/>
              <a:gd name="connsiteY7" fmla="*/ 3411290 h 3411290"/>
              <a:gd name="connsiteX8" fmla="*/ 2832187 w 2833068"/>
              <a:gd name="connsiteY8" fmla="*/ 3307333 h 3411290"/>
              <a:gd name="connsiteX9" fmla="*/ 2833068 w 2833068"/>
              <a:gd name="connsiteY9" fmla="*/ 3044754 h 3411290"/>
              <a:gd name="connsiteX10" fmla="*/ 2768450 w 2833068"/>
              <a:gd name="connsiteY10" fmla="*/ 2751593 h 3411290"/>
              <a:gd name="connsiteX11" fmla="*/ 2594634 w 2833068"/>
              <a:gd name="connsiteY11" fmla="*/ 2525604 h 3411290"/>
              <a:gd name="connsiteX12" fmla="*/ 2367863 w 2833068"/>
              <a:gd name="connsiteY12" fmla="*/ 2342724 h 3411290"/>
              <a:gd name="connsiteX13" fmla="*/ 2294711 w 2833068"/>
              <a:gd name="connsiteY13" fmla="*/ 2086692 h 3411290"/>
              <a:gd name="connsiteX14" fmla="*/ 2141091 w 2833068"/>
              <a:gd name="connsiteY14" fmla="*/ 1940388 h 3411290"/>
              <a:gd name="connsiteX15" fmla="*/ 2053308 w 2833068"/>
              <a:gd name="connsiteY15" fmla="*/ 1772139 h 3411290"/>
              <a:gd name="connsiteX16" fmla="*/ 2075254 w 2833068"/>
              <a:gd name="connsiteY16" fmla="*/ 1669726 h 3411290"/>
              <a:gd name="connsiteX17" fmla="*/ 2141091 w 2833068"/>
              <a:gd name="connsiteY17" fmla="*/ 1603889 h 3411290"/>
              <a:gd name="connsiteX18" fmla="*/ 2285923 w 2833068"/>
              <a:gd name="connsiteY18" fmla="*/ 1496347 h 3411290"/>
              <a:gd name="connsiteX19" fmla="*/ 2357238 w 2833068"/>
              <a:gd name="connsiteY19" fmla="*/ 1394232 h 3411290"/>
              <a:gd name="connsiteX20" fmla="*/ 2429308 w 2833068"/>
              <a:gd name="connsiteY20" fmla="*/ 1201883 h 3411290"/>
              <a:gd name="connsiteX21" fmla="*/ 2526070 w 2833068"/>
              <a:gd name="connsiteY21" fmla="*/ 1146245 h 3411290"/>
              <a:gd name="connsiteX22" fmla="*/ 2596222 w 2833068"/>
              <a:gd name="connsiteY22" fmla="*/ 952721 h 3411290"/>
              <a:gd name="connsiteX23" fmla="*/ 2700242 w 2833068"/>
              <a:gd name="connsiteY23" fmla="*/ 947883 h 3411290"/>
              <a:gd name="connsiteX24" fmla="*/ 2746204 w 2833068"/>
              <a:gd name="connsiteY24" fmla="*/ 1003521 h 3411290"/>
              <a:gd name="connsiteX25" fmla="*/ 2760718 w 2833068"/>
              <a:gd name="connsiteY25" fmla="*/ 969655 h 3411290"/>
              <a:gd name="connsiteX26" fmla="*/ 2763137 w 2833068"/>
              <a:gd name="connsiteY26" fmla="*/ 848702 h 3411290"/>
              <a:gd name="connsiteX27" fmla="*/ 2738948 w 2833068"/>
              <a:gd name="connsiteY27" fmla="*/ 669693 h 3411290"/>
              <a:gd name="connsiteX28" fmla="*/ 2664822 w 2833068"/>
              <a:gd name="connsiteY28" fmla="*/ 604980 h 3411290"/>
              <a:gd name="connsiteX29" fmla="*/ 2516821 w 2833068"/>
              <a:gd name="connsiteY29" fmla="*/ 504260 h 3411290"/>
              <a:gd name="connsiteX30" fmla="*/ 2557519 w 2833068"/>
              <a:gd name="connsiteY30" fmla="*/ 265712 h 3411290"/>
              <a:gd name="connsiteX31" fmla="*/ 2550688 w 2833068"/>
              <a:gd name="connsiteY31" fmla="*/ 219473 h 3411290"/>
              <a:gd name="connsiteX32" fmla="*/ 2533331 w 2833068"/>
              <a:gd name="connsiteY32" fmla="*/ 190721 h 3411290"/>
              <a:gd name="connsiteX33" fmla="*/ 2492207 w 2833068"/>
              <a:gd name="connsiteY33" fmla="*/ 168950 h 3411290"/>
              <a:gd name="connsiteX34" fmla="*/ 1915359 w 2833068"/>
              <a:gd name="connsiteY34" fmla="*/ 0 h 3411290"/>
              <a:gd name="connsiteX35" fmla="*/ 1793102 w 2833068"/>
              <a:gd name="connsiteY35" fmla="*/ 23808 h 3411290"/>
              <a:gd name="connsiteX36" fmla="*/ 1318733 w 2833068"/>
              <a:gd name="connsiteY36" fmla="*/ 126669 h 3411290"/>
              <a:gd name="connsiteX37" fmla="*/ 969290 w 2833068"/>
              <a:gd name="connsiteY37" fmla="*/ 51899 h 3411290"/>
              <a:gd name="connsiteX38" fmla="*/ 852093 w 2833068"/>
              <a:gd name="connsiteY38" fmla="*/ 47997 h 3411290"/>
              <a:gd name="connsiteX39" fmla="*/ 910151 w 2833068"/>
              <a:gd name="connsiteY39" fmla="*/ 103637 h 3411290"/>
              <a:gd name="connsiteX40" fmla="*/ 721464 w 2833068"/>
              <a:gd name="connsiteY40" fmla="*/ 200397 h 3411290"/>
              <a:gd name="connsiteX41" fmla="*/ 644055 w 2833068"/>
              <a:gd name="connsiteY41" fmla="*/ 161693 h 3411290"/>
              <a:gd name="connsiteX42" fmla="*/ 370686 w 2833068"/>
              <a:gd name="connsiteY42" fmla="*/ 330969 h 3411290"/>
              <a:gd name="connsiteX43" fmla="*/ 283160 w 2833068"/>
              <a:gd name="connsiteY43" fmla="*/ 410578 h 3411290"/>
              <a:gd name="connsiteX44" fmla="*/ 228842 w 2833068"/>
              <a:gd name="connsiteY44" fmla="*/ 417615 h 3411290"/>
              <a:gd name="connsiteX45" fmla="*/ 157826 w 2833068"/>
              <a:gd name="connsiteY45" fmla="*/ 485845 h 3411290"/>
              <a:gd name="connsiteX46" fmla="*/ 7771 w 2833068"/>
              <a:gd name="connsiteY46" fmla="*/ 634053 h 3411290"/>
              <a:gd name="connsiteX47" fmla="*/ 32020 w 2833068"/>
              <a:gd name="connsiteY47" fmla="*/ 1135192 h 3411290"/>
              <a:gd name="connsiteX0" fmla="*/ 32020 w 2833068"/>
              <a:gd name="connsiteY0" fmla="*/ 1135192 h 3411290"/>
              <a:gd name="connsiteX1" fmla="*/ 50932 w 2833068"/>
              <a:gd name="connsiteY1" fmla="*/ 1637255 h 3411290"/>
              <a:gd name="connsiteX2" fmla="*/ 17521 w 2833068"/>
              <a:gd name="connsiteY2" fmla="*/ 1678436 h 3411290"/>
              <a:gd name="connsiteX3" fmla="*/ 10906 w 2833068"/>
              <a:gd name="connsiteY3" fmla="*/ 1764501 h 3411290"/>
              <a:gd name="connsiteX4" fmla="*/ 44243 w 2833068"/>
              <a:gd name="connsiteY4" fmla="*/ 1838320 h 3411290"/>
              <a:gd name="connsiteX5" fmla="*/ 53768 w 2833068"/>
              <a:gd name="connsiteY5" fmla="*/ 1959763 h 3411290"/>
              <a:gd name="connsiteX6" fmla="*/ 476465 w 2833068"/>
              <a:gd name="connsiteY6" fmla="*/ 2594537 h 3411290"/>
              <a:gd name="connsiteX7" fmla="*/ 883012 w 2833068"/>
              <a:gd name="connsiteY7" fmla="*/ 3324063 h 3411290"/>
              <a:gd name="connsiteX8" fmla="*/ 2800323 w 2833068"/>
              <a:gd name="connsiteY8" fmla="*/ 3411290 h 3411290"/>
              <a:gd name="connsiteX9" fmla="*/ 2832187 w 2833068"/>
              <a:gd name="connsiteY9" fmla="*/ 3307333 h 3411290"/>
              <a:gd name="connsiteX10" fmla="*/ 2833068 w 2833068"/>
              <a:gd name="connsiteY10" fmla="*/ 3044754 h 3411290"/>
              <a:gd name="connsiteX11" fmla="*/ 2768450 w 2833068"/>
              <a:gd name="connsiteY11" fmla="*/ 2751593 h 3411290"/>
              <a:gd name="connsiteX12" fmla="*/ 2594634 w 2833068"/>
              <a:gd name="connsiteY12" fmla="*/ 2525604 h 3411290"/>
              <a:gd name="connsiteX13" fmla="*/ 2367863 w 2833068"/>
              <a:gd name="connsiteY13" fmla="*/ 2342724 h 3411290"/>
              <a:gd name="connsiteX14" fmla="*/ 2294711 w 2833068"/>
              <a:gd name="connsiteY14" fmla="*/ 2086692 h 3411290"/>
              <a:gd name="connsiteX15" fmla="*/ 2141091 w 2833068"/>
              <a:gd name="connsiteY15" fmla="*/ 1940388 h 3411290"/>
              <a:gd name="connsiteX16" fmla="*/ 2053308 w 2833068"/>
              <a:gd name="connsiteY16" fmla="*/ 1772139 h 3411290"/>
              <a:gd name="connsiteX17" fmla="*/ 2075254 w 2833068"/>
              <a:gd name="connsiteY17" fmla="*/ 1669726 h 3411290"/>
              <a:gd name="connsiteX18" fmla="*/ 2141091 w 2833068"/>
              <a:gd name="connsiteY18" fmla="*/ 1603889 h 3411290"/>
              <a:gd name="connsiteX19" fmla="*/ 2285923 w 2833068"/>
              <a:gd name="connsiteY19" fmla="*/ 1496347 h 3411290"/>
              <a:gd name="connsiteX20" fmla="*/ 2357238 w 2833068"/>
              <a:gd name="connsiteY20" fmla="*/ 1394232 h 3411290"/>
              <a:gd name="connsiteX21" fmla="*/ 2429308 w 2833068"/>
              <a:gd name="connsiteY21" fmla="*/ 1201883 h 3411290"/>
              <a:gd name="connsiteX22" fmla="*/ 2526070 w 2833068"/>
              <a:gd name="connsiteY22" fmla="*/ 1146245 h 3411290"/>
              <a:gd name="connsiteX23" fmla="*/ 2596222 w 2833068"/>
              <a:gd name="connsiteY23" fmla="*/ 952721 h 3411290"/>
              <a:gd name="connsiteX24" fmla="*/ 2700242 w 2833068"/>
              <a:gd name="connsiteY24" fmla="*/ 947883 h 3411290"/>
              <a:gd name="connsiteX25" fmla="*/ 2746204 w 2833068"/>
              <a:gd name="connsiteY25" fmla="*/ 1003521 h 3411290"/>
              <a:gd name="connsiteX26" fmla="*/ 2760718 w 2833068"/>
              <a:gd name="connsiteY26" fmla="*/ 969655 h 3411290"/>
              <a:gd name="connsiteX27" fmla="*/ 2763137 w 2833068"/>
              <a:gd name="connsiteY27" fmla="*/ 848702 h 3411290"/>
              <a:gd name="connsiteX28" fmla="*/ 2738948 w 2833068"/>
              <a:gd name="connsiteY28" fmla="*/ 669693 h 3411290"/>
              <a:gd name="connsiteX29" fmla="*/ 2664822 w 2833068"/>
              <a:gd name="connsiteY29" fmla="*/ 604980 h 3411290"/>
              <a:gd name="connsiteX30" fmla="*/ 2516821 w 2833068"/>
              <a:gd name="connsiteY30" fmla="*/ 504260 h 3411290"/>
              <a:gd name="connsiteX31" fmla="*/ 2557519 w 2833068"/>
              <a:gd name="connsiteY31" fmla="*/ 265712 h 3411290"/>
              <a:gd name="connsiteX32" fmla="*/ 2550688 w 2833068"/>
              <a:gd name="connsiteY32" fmla="*/ 219473 h 3411290"/>
              <a:gd name="connsiteX33" fmla="*/ 2533331 w 2833068"/>
              <a:gd name="connsiteY33" fmla="*/ 190721 h 3411290"/>
              <a:gd name="connsiteX34" fmla="*/ 2492207 w 2833068"/>
              <a:gd name="connsiteY34" fmla="*/ 168950 h 3411290"/>
              <a:gd name="connsiteX35" fmla="*/ 1915359 w 2833068"/>
              <a:gd name="connsiteY35" fmla="*/ 0 h 3411290"/>
              <a:gd name="connsiteX36" fmla="*/ 1793102 w 2833068"/>
              <a:gd name="connsiteY36" fmla="*/ 23808 h 3411290"/>
              <a:gd name="connsiteX37" fmla="*/ 1318733 w 2833068"/>
              <a:gd name="connsiteY37" fmla="*/ 126669 h 3411290"/>
              <a:gd name="connsiteX38" fmla="*/ 969290 w 2833068"/>
              <a:gd name="connsiteY38" fmla="*/ 51899 h 3411290"/>
              <a:gd name="connsiteX39" fmla="*/ 852093 w 2833068"/>
              <a:gd name="connsiteY39" fmla="*/ 47997 h 3411290"/>
              <a:gd name="connsiteX40" fmla="*/ 910151 w 2833068"/>
              <a:gd name="connsiteY40" fmla="*/ 103637 h 3411290"/>
              <a:gd name="connsiteX41" fmla="*/ 721464 w 2833068"/>
              <a:gd name="connsiteY41" fmla="*/ 200397 h 3411290"/>
              <a:gd name="connsiteX42" fmla="*/ 644055 w 2833068"/>
              <a:gd name="connsiteY42" fmla="*/ 161693 h 3411290"/>
              <a:gd name="connsiteX43" fmla="*/ 370686 w 2833068"/>
              <a:gd name="connsiteY43" fmla="*/ 330969 h 3411290"/>
              <a:gd name="connsiteX44" fmla="*/ 283160 w 2833068"/>
              <a:gd name="connsiteY44" fmla="*/ 410578 h 3411290"/>
              <a:gd name="connsiteX45" fmla="*/ 228842 w 2833068"/>
              <a:gd name="connsiteY45" fmla="*/ 417615 h 3411290"/>
              <a:gd name="connsiteX46" fmla="*/ 157826 w 2833068"/>
              <a:gd name="connsiteY46" fmla="*/ 485845 h 3411290"/>
              <a:gd name="connsiteX47" fmla="*/ 7771 w 2833068"/>
              <a:gd name="connsiteY47" fmla="*/ 634053 h 3411290"/>
              <a:gd name="connsiteX48" fmla="*/ 32020 w 2833068"/>
              <a:gd name="connsiteY48" fmla="*/ 1135192 h 3411290"/>
              <a:gd name="connsiteX0" fmla="*/ 32020 w 2833068"/>
              <a:gd name="connsiteY0" fmla="*/ 1135192 h 3411290"/>
              <a:gd name="connsiteX1" fmla="*/ 50932 w 2833068"/>
              <a:gd name="connsiteY1" fmla="*/ 1637255 h 3411290"/>
              <a:gd name="connsiteX2" fmla="*/ 17521 w 2833068"/>
              <a:gd name="connsiteY2" fmla="*/ 1678436 h 3411290"/>
              <a:gd name="connsiteX3" fmla="*/ 10906 w 2833068"/>
              <a:gd name="connsiteY3" fmla="*/ 1764501 h 3411290"/>
              <a:gd name="connsiteX4" fmla="*/ 44243 w 2833068"/>
              <a:gd name="connsiteY4" fmla="*/ 1838320 h 3411290"/>
              <a:gd name="connsiteX5" fmla="*/ 53768 w 2833068"/>
              <a:gd name="connsiteY5" fmla="*/ 1959763 h 3411290"/>
              <a:gd name="connsiteX6" fmla="*/ 476465 w 2833068"/>
              <a:gd name="connsiteY6" fmla="*/ 2594537 h 3411290"/>
              <a:gd name="connsiteX7" fmla="*/ 883012 w 2833068"/>
              <a:gd name="connsiteY7" fmla="*/ 3324063 h 3411290"/>
              <a:gd name="connsiteX8" fmla="*/ 2800323 w 2833068"/>
              <a:gd name="connsiteY8" fmla="*/ 3411290 h 3411290"/>
              <a:gd name="connsiteX9" fmla="*/ 2832187 w 2833068"/>
              <a:gd name="connsiteY9" fmla="*/ 3307333 h 3411290"/>
              <a:gd name="connsiteX10" fmla="*/ 2833068 w 2833068"/>
              <a:gd name="connsiteY10" fmla="*/ 3044754 h 3411290"/>
              <a:gd name="connsiteX11" fmla="*/ 2768450 w 2833068"/>
              <a:gd name="connsiteY11" fmla="*/ 2751593 h 3411290"/>
              <a:gd name="connsiteX12" fmla="*/ 2594634 w 2833068"/>
              <a:gd name="connsiteY12" fmla="*/ 2525604 h 3411290"/>
              <a:gd name="connsiteX13" fmla="*/ 2367863 w 2833068"/>
              <a:gd name="connsiteY13" fmla="*/ 2342724 h 3411290"/>
              <a:gd name="connsiteX14" fmla="*/ 2294711 w 2833068"/>
              <a:gd name="connsiteY14" fmla="*/ 2086692 h 3411290"/>
              <a:gd name="connsiteX15" fmla="*/ 2141091 w 2833068"/>
              <a:gd name="connsiteY15" fmla="*/ 1940388 h 3411290"/>
              <a:gd name="connsiteX16" fmla="*/ 2053308 w 2833068"/>
              <a:gd name="connsiteY16" fmla="*/ 1772139 h 3411290"/>
              <a:gd name="connsiteX17" fmla="*/ 2075254 w 2833068"/>
              <a:gd name="connsiteY17" fmla="*/ 1669726 h 3411290"/>
              <a:gd name="connsiteX18" fmla="*/ 2141091 w 2833068"/>
              <a:gd name="connsiteY18" fmla="*/ 1603889 h 3411290"/>
              <a:gd name="connsiteX19" fmla="*/ 2285923 w 2833068"/>
              <a:gd name="connsiteY19" fmla="*/ 1496347 h 3411290"/>
              <a:gd name="connsiteX20" fmla="*/ 2357238 w 2833068"/>
              <a:gd name="connsiteY20" fmla="*/ 1394232 h 3411290"/>
              <a:gd name="connsiteX21" fmla="*/ 2429308 w 2833068"/>
              <a:gd name="connsiteY21" fmla="*/ 1201883 h 3411290"/>
              <a:gd name="connsiteX22" fmla="*/ 2526070 w 2833068"/>
              <a:gd name="connsiteY22" fmla="*/ 1146245 h 3411290"/>
              <a:gd name="connsiteX23" fmla="*/ 2596222 w 2833068"/>
              <a:gd name="connsiteY23" fmla="*/ 952721 h 3411290"/>
              <a:gd name="connsiteX24" fmla="*/ 2700242 w 2833068"/>
              <a:gd name="connsiteY24" fmla="*/ 947883 h 3411290"/>
              <a:gd name="connsiteX25" fmla="*/ 2746204 w 2833068"/>
              <a:gd name="connsiteY25" fmla="*/ 1003521 h 3411290"/>
              <a:gd name="connsiteX26" fmla="*/ 2760718 w 2833068"/>
              <a:gd name="connsiteY26" fmla="*/ 969655 h 3411290"/>
              <a:gd name="connsiteX27" fmla="*/ 2763137 w 2833068"/>
              <a:gd name="connsiteY27" fmla="*/ 848702 h 3411290"/>
              <a:gd name="connsiteX28" fmla="*/ 2738948 w 2833068"/>
              <a:gd name="connsiteY28" fmla="*/ 669693 h 3411290"/>
              <a:gd name="connsiteX29" fmla="*/ 2664822 w 2833068"/>
              <a:gd name="connsiteY29" fmla="*/ 604980 h 3411290"/>
              <a:gd name="connsiteX30" fmla="*/ 2516821 w 2833068"/>
              <a:gd name="connsiteY30" fmla="*/ 504260 h 3411290"/>
              <a:gd name="connsiteX31" fmla="*/ 2557519 w 2833068"/>
              <a:gd name="connsiteY31" fmla="*/ 265712 h 3411290"/>
              <a:gd name="connsiteX32" fmla="*/ 2550688 w 2833068"/>
              <a:gd name="connsiteY32" fmla="*/ 219473 h 3411290"/>
              <a:gd name="connsiteX33" fmla="*/ 2533331 w 2833068"/>
              <a:gd name="connsiteY33" fmla="*/ 190721 h 3411290"/>
              <a:gd name="connsiteX34" fmla="*/ 2492207 w 2833068"/>
              <a:gd name="connsiteY34" fmla="*/ 168950 h 3411290"/>
              <a:gd name="connsiteX35" fmla="*/ 1915359 w 2833068"/>
              <a:gd name="connsiteY35" fmla="*/ 0 h 3411290"/>
              <a:gd name="connsiteX36" fmla="*/ 1793102 w 2833068"/>
              <a:gd name="connsiteY36" fmla="*/ 23808 h 3411290"/>
              <a:gd name="connsiteX37" fmla="*/ 1318733 w 2833068"/>
              <a:gd name="connsiteY37" fmla="*/ 126669 h 3411290"/>
              <a:gd name="connsiteX38" fmla="*/ 969290 w 2833068"/>
              <a:gd name="connsiteY38" fmla="*/ 51899 h 3411290"/>
              <a:gd name="connsiteX39" fmla="*/ 852093 w 2833068"/>
              <a:gd name="connsiteY39" fmla="*/ 47997 h 3411290"/>
              <a:gd name="connsiteX40" fmla="*/ 910151 w 2833068"/>
              <a:gd name="connsiteY40" fmla="*/ 103637 h 3411290"/>
              <a:gd name="connsiteX41" fmla="*/ 721464 w 2833068"/>
              <a:gd name="connsiteY41" fmla="*/ 200397 h 3411290"/>
              <a:gd name="connsiteX42" fmla="*/ 644055 w 2833068"/>
              <a:gd name="connsiteY42" fmla="*/ 161693 h 3411290"/>
              <a:gd name="connsiteX43" fmla="*/ 370686 w 2833068"/>
              <a:gd name="connsiteY43" fmla="*/ 330969 h 3411290"/>
              <a:gd name="connsiteX44" fmla="*/ 283160 w 2833068"/>
              <a:gd name="connsiteY44" fmla="*/ 410578 h 3411290"/>
              <a:gd name="connsiteX45" fmla="*/ 228842 w 2833068"/>
              <a:gd name="connsiteY45" fmla="*/ 417615 h 3411290"/>
              <a:gd name="connsiteX46" fmla="*/ 157826 w 2833068"/>
              <a:gd name="connsiteY46" fmla="*/ 485845 h 3411290"/>
              <a:gd name="connsiteX47" fmla="*/ 7771 w 2833068"/>
              <a:gd name="connsiteY47" fmla="*/ 634053 h 3411290"/>
              <a:gd name="connsiteX48" fmla="*/ 32020 w 2833068"/>
              <a:gd name="connsiteY48" fmla="*/ 1135192 h 3411290"/>
              <a:gd name="connsiteX0" fmla="*/ 66289 w 2867337"/>
              <a:gd name="connsiteY0" fmla="*/ 1135192 h 3411290"/>
              <a:gd name="connsiteX1" fmla="*/ 85201 w 2867337"/>
              <a:gd name="connsiteY1" fmla="*/ 1637255 h 3411290"/>
              <a:gd name="connsiteX2" fmla="*/ 51790 w 2867337"/>
              <a:gd name="connsiteY2" fmla="*/ 1678436 h 3411290"/>
              <a:gd name="connsiteX3" fmla="*/ 45175 w 2867337"/>
              <a:gd name="connsiteY3" fmla="*/ 1764501 h 3411290"/>
              <a:gd name="connsiteX4" fmla="*/ 78512 w 2867337"/>
              <a:gd name="connsiteY4" fmla="*/ 1838320 h 3411290"/>
              <a:gd name="connsiteX5" fmla="*/ 88037 w 2867337"/>
              <a:gd name="connsiteY5" fmla="*/ 1959763 h 3411290"/>
              <a:gd name="connsiteX6" fmla="*/ 18981 w 2867337"/>
              <a:gd name="connsiteY6" fmla="*/ 1950238 h 3411290"/>
              <a:gd name="connsiteX7" fmla="*/ 510734 w 2867337"/>
              <a:gd name="connsiteY7" fmla="*/ 2594537 h 3411290"/>
              <a:gd name="connsiteX8" fmla="*/ 917281 w 2867337"/>
              <a:gd name="connsiteY8" fmla="*/ 3324063 h 3411290"/>
              <a:gd name="connsiteX9" fmla="*/ 2834592 w 2867337"/>
              <a:gd name="connsiteY9" fmla="*/ 3411290 h 3411290"/>
              <a:gd name="connsiteX10" fmla="*/ 2866456 w 2867337"/>
              <a:gd name="connsiteY10" fmla="*/ 3307333 h 3411290"/>
              <a:gd name="connsiteX11" fmla="*/ 2867337 w 2867337"/>
              <a:gd name="connsiteY11" fmla="*/ 3044754 h 3411290"/>
              <a:gd name="connsiteX12" fmla="*/ 2802719 w 2867337"/>
              <a:gd name="connsiteY12" fmla="*/ 2751593 h 3411290"/>
              <a:gd name="connsiteX13" fmla="*/ 2628903 w 2867337"/>
              <a:gd name="connsiteY13" fmla="*/ 2525604 h 3411290"/>
              <a:gd name="connsiteX14" fmla="*/ 2402132 w 2867337"/>
              <a:gd name="connsiteY14" fmla="*/ 2342724 h 3411290"/>
              <a:gd name="connsiteX15" fmla="*/ 2328980 w 2867337"/>
              <a:gd name="connsiteY15" fmla="*/ 2086692 h 3411290"/>
              <a:gd name="connsiteX16" fmla="*/ 2175360 w 2867337"/>
              <a:gd name="connsiteY16" fmla="*/ 1940388 h 3411290"/>
              <a:gd name="connsiteX17" fmla="*/ 2087577 w 2867337"/>
              <a:gd name="connsiteY17" fmla="*/ 1772139 h 3411290"/>
              <a:gd name="connsiteX18" fmla="*/ 2109523 w 2867337"/>
              <a:gd name="connsiteY18" fmla="*/ 1669726 h 3411290"/>
              <a:gd name="connsiteX19" fmla="*/ 2175360 w 2867337"/>
              <a:gd name="connsiteY19" fmla="*/ 1603889 h 3411290"/>
              <a:gd name="connsiteX20" fmla="*/ 2320192 w 2867337"/>
              <a:gd name="connsiteY20" fmla="*/ 1496347 h 3411290"/>
              <a:gd name="connsiteX21" fmla="*/ 2391507 w 2867337"/>
              <a:gd name="connsiteY21" fmla="*/ 1394232 h 3411290"/>
              <a:gd name="connsiteX22" fmla="*/ 2463577 w 2867337"/>
              <a:gd name="connsiteY22" fmla="*/ 1201883 h 3411290"/>
              <a:gd name="connsiteX23" fmla="*/ 2560339 w 2867337"/>
              <a:gd name="connsiteY23" fmla="*/ 1146245 h 3411290"/>
              <a:gd name="connsiteX24" fmla="*/ 2630491 w 2867337"/>
              <a:gd name="connsiteY24" fmla="*/ 952721 h 3411290"/>
              <a:gd name="connsiteX25" fmla="*/ 2734511 w 2867337"/>
              <a:gd name="connsiteY25" fmla="*/ 947883 h 3411290"/>
              <a:gd name="connsiteX26" fmla="*/ 2780473 w 2867337"/>
              <a:gd name="connsiteY26" fmla="*/ 1003521 h 3411290"/>
              <a:gd name="connsiteX27" fmla="*/ 2794987 w 2867337"/>
              <a:gd name="connsiteY27" fmla="*/ 969655 h 3411290"/>
              <a:gd name="connsiteX28" fmla="*/ 2797406 w 2867337"/>
              <a:gd name="connsiteY28" fmla="*/ 848702 h 3411290"/>
              <a:gd name="connsiteX29" fmla="*/ 2773217 w 2867337"/>
              <a:gd name="connsiteY29" fmla="*/ 669693 h 3411290"/>
              <a:gd name="connsiteX30" fmla="*/ 2699091 w 2867337"/>
              <a:gd name="connsiteY30" fmla="*/ 604980 h 3411290"/>
              <a:gd name="connsiteX31" fmla="*/ 2551090 w 2867337"/>
              <a:gd name="connsiteY31" fmla="*/ 504260 h 3411290"/>
              <a:gd name="connsiteX32" fmla="*/ 2591788 w 2867337"/>
              <a:gd name="connsiteY32" fmla="*/ 265712 h 3411290"/>
              <a:gd name="connsiteX33" fmla="*/ 2584957 w 2867337"/>
              <a:gd name="connsiteY33" fmla="*/ 219473 h 3411290"/>
              <a:gd name="connsiteX34" fmla="*/ 2567600 w 2867337"/>
              <a:gd name="connsiteY34" fmla="*/ 190721 h 3411290"/>
              <a:gd name="connsiteX35" fmla="*/ 2526476 w 2867337"/>
              <a:gd name="connsiteY35" fmla="*/ 168950 h 3411290"/>
              <a:gd name="connsiteX36" fmla="*/ 1949628 w 2867337"/>
              <a:gd name="connsiteY36" fmla="*/ 0 h 3411290"/>
              <a:gd name="connsiteX37" fmla="*/ 1827371 w 2867337"/>
              <a:gd name="connsiteY37" fmla="*/ 23808 h 3411290"/>
              <a:gd name="connsiteX38" fmla="*/ 1353002 w 2867337"/>
              <a:gd name="connsiteY38" fmla="*/ 126669 h 3411290"/>
              <a:gd name="connsiteX39" fmla="*/ 1003559 w 2867337"/>
              <a:gd name="connsiteY39" fmla="*/ 51899 h 3411290"/>
              <a:gd name="connsiteX40" fmla="*/ 886362 w 2867337"/>
              <a:gd name="connsiteY40" fmla="*/ 47997 h 3411290"/>
              <a:gd name="connsiteX41" fmla="*/ 944420 w 2867337"/>
              <a:gd name="connsiteY41" fmla="*/ 103637 h 3411290"/>
              <a:gd name="connsiteX42" fmla="*/ 755733 w 2867337"/>
              <a:gd name="connsiteY42" fmla="*/ 200397 h 3411290"/>
              <a:gd name="connsiteX43" fmla="*/ 678324 w 2867337"/>
              <a:gd name="connsiteY43" fmla="*/ 161693 h 3411290"/>
              <a:gd name="connsiteX44" fmla="*/ 404955 w 2867337"/>
              <a:gd name="connsiteY44" fmla="*/ 330969 h 3411290"/>
              <a:gd name="connsiteX45" fmla="*/ 317429 w 2867337"/>
              <a:gd name="connsiteY45" fmla="*/ 410578 h 3411290"/>
              <a:gd name="connsiteX46" fmla="*/ 263111 w 2867337"/>
              <a:gd name="connsiteY46" fmla="*/ 417615 h 3411290"/>
              <a:gd name="connsiteX47" fmla="*/ 192095 w 2867337"/>
              <a:gd name="connsiteY47" fmla="*/ 485845 h 3411290"/>
              <a:gd name="connsiteX48" fmla="*/ 42040 w 2867337"/>
              <a:gd name="connsiteY48" fmla="*/ 634053 h 3411290"/>
              <a:gd name="connsiteX49" fmla="*/ 66289 w 2867337"/>
              <a:gd name="connsiteY49" fmla="*/ 1135192 h 3411290"/>
              <a:gd name="connsiteX0" fmla="*/ 47308 w 2848356"/>
              <a:gd name="connsiteY0" fmla="*/ 1135192 h 3411290"/>
              <a:gd name="connsiteX1" fmla="*/ 66220 w 2848356"/>
              <a:gd name="connsiteY1" fmla="*/ 1637255 h 3411290"/>
              <a:gd name="connsiteX2" fmla="*/ 32809 w 2848356"/>
              <a:gd name="connsiteY2" fmla="*/ 1678436 h 3411290"/>
              <a:gd name="connsiteX3" fmla="*/ 26194 w 2848356"/>
              <a:gd name="connsiteY3" fmla="*/ 1764501 h 3411290"/>
              <a:gd name="connsiteX4" fmla="*/ 59531 w 2848356"/>
              <a:gd name="connsiteY4" fmla="*/ 1838320 h 3411290"/>
              <a:gd name="connsiteX5" fmla="*/ 69056 w 2848356"/>
              <a:gd name="connsiteY5" fmla="*/ 1959763 h 3411290"/>
              <a:gd name="connsiteX6" fmla="*/ 0 w 2848356"/>
              <a:gd name="connsiteY6" fmla="*/ 1950238 h 3411290"/>
              <a:gd name="connsiteX7" fmla="*/ 491753 w 2848356"/>
              <a:gd name="connsiteY7" fmla="*/ 2594537 h 3411290"/>
              <a:gd name="connsiteX8" fmla="*/ 898300 w 2848356"/>
              <a:gd name="connsiteY8" fmla="*/ 3324063 h 3411290"/>
              <a:gd name="connsiteX9" fmla="*/ 2815611 w 2848356"/>
              <a:gd name="connsiteY9" fmla="*/ 3411290 h 3411290"/>
              <a:gd name="connsiteX10" fmla="*/ 2847475 w 2848356"/>
              <a:gd name="connsiteY10" fmla="*/ 3307333 h 3411290"/>
              <a:gd name="connsiteX11" fmla="*/ 2848356 w 2848356"/>
              <a:gd name="connsiteY11" fmla="*/ 3044754 h 3411290"/>
              <a:gd name="connsiteX12" fmla="*/ 2783738 w 2848356"/>
              <a:gd name="connsiteY12" fmla="*/ 2751593 h 3411290"/>
              <a:gd name="connsiteX13" fmla="*/ 2609922 w 2848356"/>
              <a:gd name="connsiteY13" fmla="*/ 2525604 h 3411290"/>
              <a:gd name="connsiteX14" fmla="*/ 2383151 w 2848356"/>
              <a:gd name="connsiteY14" fmla="*/ 2342724 h 3411290"/>
              <a:gd name="connsiteX15" fmla="*/ 2309999 w 2848356"/>
              <a:gd name="connsiteY15" fmla="*/ 2086692 h 3411290"/>
              <a:gd name="connsiteX16" fmla="*/ 2156379 w 2848356"/>
              <a:gd name="connsiteY16" fmla="*/ 1940388 h 3411290"/>
              <a:gd name="connsiteX17" fmla="*/ 2068596 w 2848356"/>
              <a:gd name="connsiteY17" fmla="*/ 1772139 h 3411290"/>
              <a:gd name="connsiteX18" fmla="*/ 2090542 w 2848356"/>
              <a:gd name="connsiteY18" fmla="*/ 1669726 h 3411290"/>
              <a:gd name="connsiteX19" fmla="*/ 2156379 w 2848356"/>
              <a:gd name="connsiteY19" fmla="*/ 1603889 h 3411290"/>
              <a:gd name="connsiteX20" fmla="*/ 2301211 w 2848356"/>
              <a:gd name="connsiteY20" fmla="*/ 1496347 h 3411290"/>
              <a:gd name="connsiteX21" fmla="*/ 2372526 w 2848356"/>
              <a:gd name="connsiteY21" fmla="*/ 1394232 h 3411290"/>
              <a:gd name="connsiteX22" fmla="*/ 2444596 w 2848356"/>
              <a:gd name="connsiteY22" fmla="*/ 1201883 h 3411290"/>
              <a:gd name="connsiteX23" fmla="*/ 2541358 w 2848356"/>
              <a:gd name="connsiteY23" fmla="*/ 1146245 h 3411290"/>
              <a:gd name="connsiteX24" fmla="*/ 2611510 w 2848356"/>
              <a:gd name="connsiteY24" fmla="*/ 952721 h 3411290"/>
              <a:gd name="connsiteX25" fmla="*/ 2715530 w 2848356"/>
              <a:gd name="connsiteY25" fmla="*/ 947883 h 3411290"/>
              <a:gd name="connsiteX26" fmla="*/ 2761492 w 2848356"/>
              <a:gd name="connsiteY26" fmla="*/ 1003521 h 3411290"/>
              <a:gd name="connsiteX27" fmla="*/ 2776006 w 2848356"/>
              <a:gd name="connsiteY27" fmla="*/ 969655 h 3411290"/>
              <a:gd name="connsiteX28" fmla="*/ 2778425 w 2848356"/>
              <a:gd name="connsiteY28" fmla="*/ 848702 h 3411290"/>
              <a:gd name="connsiteX29" fmla="*/ 2754236 w 2848356"/>
              <a:gd name="connsiteY29" fmla="*/ 669693 h 3411290"/>
              <a:gd name="connsiteX30" fmla="*/ 2680110 w 2848356"/>
              <a:gd name="connsiteY30" fmla="*/ 604980 h 3411290"/>
              <a:gd name="connsiteX31" fmla="*/ 2532109 w 2848356"/>
              <a:gd name="connsiteY31" fmla="*/ 504260 h 3411290"/>
              <a:gd name="connsiteX32" fmla="*/ 2572807 w 2848356"/>
              <a:gd name="connsiteY32" fmla="*/ 265712 h 3411290"/>
              <a:gd name="connsiteX33" fmla="*/ 2565976 w 2848356"/>
              <a:gd name="connsiteY33" fmla="*/ 219473 h 3411290"/>
              <a:gd name="connsiteX34" fmla="*/ 2548619 w 2848356"/>
              <a:gd name="connsiteY34" fmla="*/ 190721 h 3411290"/>
              <a:gd name="connsiteX35" fmla="*/ 2507495 w 2848356"/>
              <a:gd name="connsiteY35" fmla="*/ 168950 h 3411290"/>
              <a:gd name="connsiteX36" fmla="*/ 1930647 w 2848356"/>
              <a:gd name="connsiteY36" fmla="*/ 0 h 3411290"/>
              <a:gd name="connsiteX37" fmla="*/ 1808390 w 2848356"/>
              <a:gd name="connsiteY37" fmla="*/ 23808 h 3411290"/>
              <a:gd name="connsiteX38" fmla="*/ 1334021 w 2848356"/>
              <a:gd name="connsiteY38" fmla="*/ 126669 h 3411290"/>
              <a:gd name="connsiteX39" fmla="*/ 984578 w 2848356"/>
              <a:gd name="connsiteY39" fmla="*/ 51899 h 3411290"/>
              <a:gd name="connsiteX40" fmla="*/ 867381 w 2848356"/>
              <a:gd name="connsiteY40" fmla="*/ 47997 h 3411290"/>
              <a:gd name="connsiteX41" fmla="*/ 925439 w 2848356"/>
              <a:gd name="connsiteY41" fmla="*/ 103637 h 3411290"/>
              <a:gd name="connsiteX42" fmla="*/ 736752 w 2848356"/>
              <a:gd name="connsiteY42" fmla="*/ 200397 h 3411290"/>
              <a:gd name="connsiteX43" fmla="*/ 659343 w 2848356"/>
              <a:gd name="connsiteY43" fmla="*/ 161693 h 3411290"/>
              <a:gd name="connsiteX44" fmla="*/ 385974 w 2848356"/>
              <a:gd name="connsiteY44" fmla="*/ 330969 h 3411290"/>
              <a:gd name="connsiteX45" fmla="*/ 298448 w 2848356"/>
              <a:gd name="connsiteY45" fmla="*/ 410578 h 3411290"/>
              <a:gd name="connsiteX46" fmla="*/ 244130 w 2848356"/>
              <a:gd name="connsiteY46" fmla="*/ 417615 h 3411290"/>
              <a:gd name="connsiteX47" fmla="*/ 173114 w 2848356"/>
              <a:gd name="connsiteY47" fmla="*/ 485845 h 3411290"/>
              <a:gd name="connsiteX48" fmla="*/ 23059 w 2848356"/>
              <a:gd name="connsiteY48" fmla="*/ 634053 h 3411290"/>
              <a:gd name="connsiteX49" fmla="*/ 47308 w 2848356"/>
              <a:gd name="connsiteY49" fmla="*/ 1135192 h 3411290"/>
              <a:gd name="connsiteX0" fmla="*/ 108507 w 2909555"/>
              <a:gd name="connsiteY0" fmla="*/ 1135192 h 3411290"/>
              <a:gd name="connsiteX1" fmla="*/ 127419 w 2909555"/>
              <a:gd name="connsiteY1" fmla="*/ 1637255 h 3411290"/>
              <a:gd name="connsiteX2" fmla="*/ 94008 w 2909555"/>
              <a:gd name="connsiteY2" fmla="*/ 1678436 h 3411290"/>
              <a:gd name="connsiteX3" fmla="*/ 87393 w 2909555"/>
              <a:gd name="connsiteY3" fmla="*/ 1764501 h 3411290"/>
              <a:gd name="connsiteX4" fmla="*/ 120730 w 2909555"/>
              <a:gd name="connsiteY4" fmla="*/ 1838320 h 3411290"/>
              <a:gd name="connsiteX5" fmla="*/ 130255 w 2909555"/>
              <a:gd name="connsiteY5" fmla="*/ 1959763 h 3411290"/>
              <a:gd name="connsiteX6" fmla="*/ 61199 w 2909555"/>
              <a:gd name="connsiteY6" fmla="*/ 1950238 h 3411290"/>
              <a:gd name="connsiteX7" fmla="*/ 27862 w 2909555"/>
              <a:gd name="connsiteY7" fmla="*/ 2102638 h 3411290"/>
              <a:gd name="connsiteX8" fmla="*/ 552952 w 2909555"/>
              <a:gd name="connsiteY8" fmla="*/ 2594537 h 3411290"/>
              <a:gd name="connsiteX9" fmla="*/ 959499 w 2909555"/>
              <a:gd name="connsiteY9" fmla="*/ 3324063 h 3411290"/>
              <a:gd name="connsiteX10" fmla="*/ 2876810 w 2909555"/>
              <a:gd name="connsiteY10" fmla="*/ 3411290 h 3411290"/>
              <a:gd name="connsiteX11" fmla="*/ 2908674 w 2909555"/>
              <a:gd name="connsiteY11" fmla="*/ 3307333 h 3411290"/>
              <a:gd name="connsiteX12" fmla="*/ 2909555 w 2909555"/>
              <a:gd name="connsiteY12" fmla="*/ 3044754 h 3411290"/>
              <a:gd name="connsiteX13" fmla="*/ 2844937 w 2909555"/>
              <a:gd name="connsiteY13" fmla="*/ 2751593 h 3411290"/>
              <a:gd name="connsiteX14" fmla="*/ 2671121 w 2909555"/>
              <a:gd name="connsiteY14" fmla="*/ 2525604 h 3411290"/>
              <a:gd name="connsiteX15" fmla="*/ 2444350 w 2909555"/>
              <a:gd name="connsiteY15" fmla="*/ 2342724 h 3411290"/>
              <a:gd name="connsiteX16" fmla="*/ 2371198 w 2909555"/>
              <a:gd name="connsiteY16" fmla="*/ 2086692 h 3411290"/>
              <a:gd name="connsiteX17" fmla="*/ 2217578 w 2909555"/>
              <a:gd name="connsiteY17" fmla="*/ 1940388 h 3411290"/>
              <a:gd name="connsiteX18" fmla="*/ 2129795 w 2909555"/>
              <a:gd name="connsiteY18" fmla="*/ 1772139 h 3411290"/>
              <a:gd name="connsiteX19" fmla="*/ 2151741 w 2909555"/>
              <a:gd name="connsiteY19" fmla="*/ 1669726 h 3411290"/>
              <a:gd name="connsiteX20" fmla="*/ 2217578 w 2909555"/>
              <a:gd name="connsiteY20" fmla="*/ 1603889 h 3411290"/>
              <a:gd name="connsiteX21" fmla="*/ 2362410 w 2909555"/>
              <a:gd name="connsiteY21" fmla="*/ 1496347 h 3411290"/>
              <a:gd name="connsiteX22" fmla="*/ 2433725 w 2909555"/>
              <a:gd name="connsiteY22" fmla="*/ 1394232 h 3411290"/>
              <a:gd name="connsiteX23" fmla="*/ 2505795 w 2909555"/>
              <a:gd name="connsiteY23" fmla="*/ 1201883 h 3411290"/>
              <a:gd name="connsiteX24" fmla="*/ 2602557 w 2909555"/>
              <a:gd name="connsiteY24" fmla="*/ 1146245 h 3411290"/>
              <a:gd name="connsiteX25" fmla="*/ 2672709 w 2909555"/>
              <a:gd name="connsiteY25" fmla="*/ 952721 h 3411290"/>
              <a:gd name="connsiteX26" fmla="*/ 2776729 w 2909555"/>
              <a:gd name="connsiteY26" fmla="*/ 947883 h 3411290"/>
              <a:gd name="connsiteX27" fmla="*/ 2822691 w 2909555"/>
              <a:gd name="connsiteY27" fmla="*/ 1003521 h 3411290"/>
              <a:gd name="connsiteX28" fmla="*/ 2837205 w 2909555"/>
              <a:gd name="connsiteY28" fmla="*/ 969655 h 3411290"/>
              <a:gd name="connsiteX29" fmla="*/ 2839624 w 2909555"/>
              <a:gd name="connsiteY29" fmla="*/ 848702 h 3411290"/>
              <a:gd name="connsiteX30" fmla="*/ 2815435 w 2909555"/>
              <a:gd name="connsiteY30" fmla="*/ 669693 h 3411290"/>
              <a:gd name="connsiteX31" fmla="*/ 2741309 w 2909555"/>
              <a:gd name="connsiteY31" fmla="*/ 604980 h 3411290"/>
              <a:gd name="connsiteX32" fmla="*/ 2593308 w 2909555"/>
              <a:gd name="connsiteY32" fmla="*/ 504260 h 3411290"/>
              <a:gd name="connsiteX33" fmla="*/ 2634006 w 2909555"/>
              <a:gd name="connsiteY33" fmla="*/ 265712 h 3411290"/>
              <a:gd name="connsiteX34" fmla="*/ 2627175 w 2909555"/>
              <a:gd name="connsiteY34" fmla="*/ 219473 h 3411290"/>
              <a:gd name="connsiteX35" fmla="*/ 2609818 w 2909555"/>
              <a:gd name="connsiteY35" fmla="*/ 190721 h 3411290"/>
              <a:gd name="connsiteX36" fmla="*/ 2568694 w 2909555"/>
              <a:gd name="connsiteY36" fmla="*/ 168950 h 3411290"/>
              <a:gd name="connsiteX37" fmla="*/ 1991846 w 2909555"/>
              <a:gd name="connsiteY37" fmla="*/ 0 h 3411290"/>
              <a:gd name="connsiteX38" fmla="*/ 1869589 w 2909555"/>
              <a:gd name="connsiteY38" fmla="*/ 23808 h 3411290"/>
              <a:gd name="connsiteX39" fmla="*/ 1395220 w 2909555"/>
              <a:gd name="connsiteY39" fmla="*/ 126669 h 3411290"/>
              <a:gd name="connsiteX40" fmla="*/ 1045777 w 2909555"/>
              <a:gd name="connsiteY40" fmla="*/ 51899 h 3411290"/>
              <a:gd name="connsiteX41" fmla="*/ 928580 w 2909555"/>
              <a:gd name="connsiteY41" fmla="*/ 47997 h 3411290"/>
              <a:gd name="connsiteX42" fmla="*/ 986638 w 2909555"/>
              <a:gd name="connsiteY42" fmla="*/ 103637 h 3411290"/>
              <a:gd name="connsiteX43" fmla="*/ 797951 w 2909555"/>
              <a:gd name="connsiteY43" fmla="*/ 200397 h 3411290"/>
              <a:gd name="connsiteX44" fmla="*/ 720542 w 2909555"/>
              <a:gd name="connsiteY44" fmla="*/ 161693 h 3411290"/>
              <a:gd name="connsiteX45" fmla="*/ 447173 w 2909555"/>
              <a:gd name="connsiteY45" fmla="*/ 330969 h 3411290"/>
              <a:gd name="connsiteX46" fmla="*/ 359647 w 2909555"/>
              <a:gd name="connsiteY46" fmla="*/ 410578 h 3411290"/>
              <a:gd name="connsiteX47" fmla="*/ 305329 w 2909555"/>
              <a:gd name="connsiteY47" fmla="*/ 417615 h 3411290"/>
              <a:gd name="connsiteX48" fmla="*/ 234313 w 2909555"/>
              <a:gd name="connsiteY48" fmla="*/ 485845 h 3411290"/>
              <a:gd name="connsiteX49" fmla="*/ 84258 w 2909555"/>
              <a:gd name="connsiteY49" fmla="*/ 634053 h 3411290"/>
              <a:gd name="connsiteX50" fmla="*/ 108507 w 2909555"/>
              <a:gd name="connsiteY50"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525090 w 2881693"/>
              <a:gd name="connsiteY8" fmla="*/ 2594537 h 3411290"/>
              <a:gd name="connsiteX9" fmla="*/ 931637 w 2881693"/>
              <a:gd name="connsiteY9" fmla="*/ 3324063 h 3411290"/>
              <a:gd name="connsiteX10" fmla="*/ 2848948 w 2881693"/>
              <a:gd name="connsiteY10" fmla="*/ 3411290 h 3411290"/>
              <a:gd name="connsiteX11" fmla="*/ 2880812 w 2881693"/>
              <a:gd name="connsiteY11" fmla="*/ 3307333 h 3411290"/>
              <a:gd name="connsiteX12" fmla="*/ 2881693 w 2881693"/>
              <a:gd name="connsiteY12" fmla="*/ 3044754 h 3411290"/>
              <a:gd name="connsiteX13" fmla="*/ 2817075 w 2881693"/>
              <a:gd name="connsiteY13" fmla="*/ 2751593 h 3411290"/>
              <a:gd name="connsiteX14" fmla="*/ 2643259 w 2881693"/>
              <a:gd name="connsiteY14" fmla="*/ 2525604 h 3411290"/>
              <a:gd name="connsiteX15" fmla="*/ 2416488 w 2881693"/>
              <a:gd name="connsiteY15" fmla="*/ 2342724 h 3411290"/>
              <a:gd name="connsiteX16" fmla="*/ 2343336 w 2881693"/>
              <a:gd name="connsiteY16" fmla="*/ 2086692 h 3411290"/>
              <a:gd name="connsiteX17" fmla="*/ 2189716 w 2881693"/>
              <a:gd name="connsiteY17" fmla="*/ 1940388 h 3411290"/>
              <a:gd name="connsiteX18" fmla="*/ 2101933 w 2881693"/>
              <a:gd name="connsiteY18" fmla="*/ 1772139 h 3411290"/>
              <a:gd name="connsiteX19" fmla="*/ 2123879 w 2881693"/>
              <a:gd name="connsiteY19" fmla="*/ 1669726 h 3411290"/>
              <a:gd name="connsiteX20" fmla="*/ 2189716 w 2881693"/>
              <a:gd name="connsiteY20" fmla="*/ 1603889 h 3411290"/>
              <a:gd name="connsiteX21" fmla="*/ 2334548 w 2881693"/>
              <a:gd name="connsiteY21" fmla="*/ 1496347 h 3411290"/>
              <a:gd name="connsiteX22" fmla="*/ 2405863 w 2881693"/>
              <a:gd name="connsiteY22" fmla="*/ 1394232 h 3411290"/>
              <a:gd name="connsiteX23" fmla="*/ 2477933 w 2881693"/>
              <a:gd name="connsiteY23" fmla="*/ 1201883 h 3411290"/>
              <a:gd name="connsiteX24" fmla="*/ 2574695 w 2881693"/>
              <a:gd name="connsiteY24" fmla="*/ 1146245 h 3411290"/>
              <a:gd name="connsiteX25" fmla="*/ 2644847 w 2881693"/>
              <a:gd name="connsiteY25" fmla="*/ 952721 h 3411290"/>
              <a:gd name="connsiteX26" fmla="*/ 2748867 w 2881693"/>
              <a:gd name="connsiteY26" fmla="*/ 947883 h 3411290"/>
              <a:gd name="connsiteX27" fmla="*/ 2794829 w 2881693"/>
              <a:gd name="connsiteY27" fmla="*/ 1003521 h 3411290"/>
              <a:gd name="connsiteX28" fmla="*/ 2809343 w 2881693"/>
              <a:gd name="connsiteY28" fmla="*/ 969655 h 3411290"/>
              <a:gd name="connsiteX29" fmla="*/ 2811762 w 2881693"/>
              <a:gd name="connsiteY29" fmla="*/ 848702 h 3411290"/>
              <a:gd name="connsiteX30" fmla="*/ 2787573 w 2881693"/>
              <a:gd name="connsiteY30" fmla="*/ 669693 h 3411290"/>
              <a:gd name="connsiteX31" fmla="*/ 2713447 w 2881693"/>
              <a:gd name="connsiteY31" fmla="*/ 604980 h 3411290"/>
              <a:gd name="connsiteX32" fmla="*/ 2565446 w 2881693"/>
              <a:gd name="connsiteY32" fmla="*/ 504260 h 3411290"/>
              <a:gd name="connsiteX33" fmla="*/ 2606144 w 2881693"/>
              <a:gd name="connsiteY33" fmla="*/ 265712 h 3411290"/>
              <a:gd name="connsiteX34" fmla="*/ 2599313 w 2881693"/>
              <a:gd name="connsiteY34" fmla="*/ 219473 h 3411290"/>
              <a:gd name="connsiteX35" fmla="*/ 2581956 w 2881693"/>
              <a:gd name="connsiteY35" fmla="*/ 190721 h 3411290"/>
              <a:gd name="connsiteX36" fmla="*/ 2540832 w 2881693"/>
              <a:gd name="connsiteY36" fmla="*/ 168950 h 3411290"/>
              <a:gd name="connsiteX37" fmla="*/ 1963984 w 2881693"/>
              <a:gd name="connsiteY37" fmla="*/ 0 h 3411290"/>
              <a:gd name="connsiteX38" fmla="*/ 1841727 w 2881693"/>
              <a:gd name="connsiteY38" fmla="*/ 23808 h 3411290"/>
              <a:gd name="connsiteX39" fmla="*/ 1367358 w 2881693"/>
              <a:gd name="connsiteY39" fmla="*/ 126669 h 3411290"/>
              <a:gd name="connsiteX40" fmla="*/ 1017915 w 2881693"/>
              <a:gd name="connsiteY40" fmla="*/ 51899 h 3411290"/>
              <a:gd name="connsiteX41" fmla="*/ 900718 w 2881693"/>
              <a:gd name="connsiteY41" fmla="*/ 47997 h 3411290"/>
              <a:gd name="connsiteX42" fmla="*/ 958776 w 2881693"/>
              <a:gd name="connsiteY42" fmla="*/ 103637 h 3411290"/>
              <a:gd name="connsiteX43" fmla="*/ 770089 w 2881693"/>
              <a:gd name="connsiteY43" fmla="*/ 200397 h 3411290"/>
              <a:gd name="connsiteX44" fmla="*/ 692680 w 2881693"/>
              <a:gd name="connsiteY44" fmla="*/ 161693 h 3411290"/>
              <a:gd name="connsiteX45" fmla="*/ 419311 w 2881693"/>
              <a:gd name="connsiteY45" fmla="*/ 330969 h 3411290"/>
              <a:gd name="connsiteX46" fmla="*/ 331785 w 2881693"/>
              <a:gd name="connsiteY46" fmla="*/ 410578 h 3411290"/>
              <a:gd name="connsiteX47" fmla="*/ 277467 w 2881693"/>
              <a:gd name="connsiteY47" fmla="*/ 417615 h 3411290"/>
              <a:gd name="connsiteX48" fmla="*/ 206451 w 2881693"/>
              <a:gd name="connsiteY48" fmla="*/ 485845 h 3411290"/>
              <a:gd name="connsiteX49" fmla="*/ 56396 w 2881693"/>
              <a:gd name="connsiteY49" fmla="*/ 634053 h 3411290"/>
              <a:gd name="connsiteX50" fmla="*/ 80645 w 2881693"/>
              <a:gd name="connsiteY50"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525090 w 2881693"/>
              <a:gd name="connsiteY9" fmla="*/ 2594537 h 3411290"/>
              <a:gd name="connsiteX10" fmla="*/ 931637 w 2881693"/>
              <a:gd name="connsiteY10" fmla="*/ 3324063 h 3411290"/>
              <a:gd name="connsiteX11" fmla="*/ 2848948 w 2881693"/>
              <a:gd name="connsiteY11" fmla="*/ 3411290 h 3411290"/>
              <a:gd name="connsiteX12" fmla="*/ 2880812 w 2881693"/>
              <a:gd name="connsiteY12" fmla="*/ 3307333 h 3411290"/>
              <a:gd name="connsiteX13" fmla="*/ 2881693 w 2881693"/>
              <a:gd name="connsiteY13" fmla="*/ 3044754 h 3411290"/>
              <a:gd name="connsiteX14" fmla="*/ 2817075 w 2881693"/>
              <a:gd name="connsiteY14" fmla="*/ 2751593 h 3411290"/>
              <a:gd name="connsiteX15" fmla="*/ 2643259 w 2881693"/>
              <a:gd name="connsiteY15" fmla="*/ 2525604 h 3411290"/>
              <a:gd name="connsiteX16" fmla="*/ 2416488 w 2881693"/>
              <a:gd name="connsiteY16" fmla="*/ 2342724 h 3411290"/>
              <a:gd name="connsiteX17" fmla="*/ 2343336 w 2881693"/>
              <a:gd name="connsiteY17" fmla="*/ 2086692 h 3411290"/>
              <a:gd name="connsiteX18" fmla="*/ 2189716 w 2881693"/>
              <a:gd name="connsiteY18" fmla="*/ 1940388 h 3411290"/>
              <a:gd name="connsiteX19" fmla="*/ 2101933 w 2881693"/>
              <a:gd name="connsiteY19" fmla="*/ 1772139 h 3411290"/>
              <a:gd name="connsiteX20" fmla="*/ 2123879 w 2881693"/>
              <a:gd name="connsiteY20" fmla="*/ 1669726 h 3411290"/>
              <a:gd name="connsiteX21" fmla="*/ 2189716 w 2881693"/>
              <a:gd name="connsiteY21" fmla="*/ 1603889 h 3411290"/>
              <a:gd name="connsiteX22" fmla="*/ 2334548 w 2881693"/>
              <a:gd name="connsiteY22" fmla="*/ 1496347 h 3411290"/>
              <a:gd name="connsiteX23" fmla="*/ 2405863 w 2881693"/>
              <a:gd name="connsiteY23" fmla="*/ 1394232 h 3411290"/>
              <a:gd name="connsiteX24" fmla="*/ 2477933 w 2881693"/>
              <a:gd name="connsiteY24" fmla="*/ 1201883 h 3411290"/>
              <a:gd name="connsiteX25" fmla="*/ 2574695 w 2881693"/>
              <a:gd name="connsiteY25" fmla="*/ 1146245 h 3411290"/>
              <a:gd name="connsiteX26" fmla="*/ 2644847 w 2881693"/>
              <a:gd name="connsiteY26" fmla="*/ 952721 h 3411290"/>
              <a:gd name="connsiteX27" fmla="*/ 2748867 w 2881693"/>
              <a:gd name="connsiteY27" fmla="*/ 947883 h 3411290"/>
              <a:gd name="connsiteX28" fmla="*/ 2794829 w 2881693"/>
              <a:gd name="connsiteY28" fmla="*/ 1003521 h 3411290"/>
              <a:gd name="connsiteX29" fmla="*/ 2809343 w 2881693"/>
              <a:gd name="connsiteY29" fmla="*/ 969655 h 3411290"/>
              <a:gd name="connsiteX30" fmla="*/ 2811762 w 2881693"/>
              <a:gd name="connsiteY30" fmla="*/ 848702 h 3411290"/>
              <a:gd name="connsiteX31" fmla="*/ 2787573 w 2881693"/>
              <a:gd name="connsiteY31" fmla="*/ 669693 h 3411290"/>
              <a:gd name="connsiteX32" fmla="*/ 2713447 w 2881693"/>
              <a:gd name="connsiteY32" fmla="*/ 604980 h 3411290"/>
              <a:gd name="connsiteX33" fmla="*/ 2565446 w 2881693"/>
              <a:gd name="connsiteY33" fmla="*/ 504260 h 3411290"/>
              <a:gd name="connsiteX34" fmla="*/ 2606144 w 2881693"/>
              <a:gd name="connsiteY34" fmla="*/ 265712 h 3411290"/>
              <a:gd name="connsiteX35" fmla="*/ 2599313 w 2881693"/>
              <a:gd name="connsiteY35" fmla="*/ 219473 h 3411290"/>
              <a:gd name="connsiteX36" fmla="*/ 2581956 w 2881693"/>
              <a:gd name="connsiteY36" fmla="*/ 190721 h 3411290"/>
              <a:gd name="connsiteX37" fmla="*/ 2540832 w 2881693"/>
              <a:gd name="connsiteY37" fmla="*/ 168950 h 3411290"/>
              <a:gd name="connsiteX38" fmla="*/ 1963984 w 2881693"/>
              <a:gd name="connsiteY38" fmla="*/ 0 h 3411290"/>
              <a:gd name="connsiteX39" fmla="*/ 1841727 w 2881693"/>
              <a:gd name="connsiteY39" fmla="*/ 23808 h 3411290"/>
              <a:gd name="connsiteX40" fmla="*/ 1367358 w 2881693"/>
              <a:gd name="connsiteY40" fmla="*/ 126669 h 3411290"/>
              <a:gd name="connsiteX41" fmla="*/ 1017915 w 2881693"/>
              <a:gd name="connsiteY41" fmla="*/ 51899 h 3411290"/>
              <a:gd name="connsiteX42" fmla="*/ 900718 w 2881693"/>
              <a:gd name="connsiteY42" fmla="*/ 47997 h 3411290"/>
              <a:gd name="connsiteX43" fmla="*/ 958776 w 2881693"/>
              <a:gd name="connsiteY43" fmla="*/ 103637 h 3411290"/>
              <a:gd name="connsiteX44" fmla="*/ 770089 w 2881693"/>
              <a:gd name="connsiteY44" fmla="*/ 200397 h 3411290"/>
              <a:gd name="connsiteX45" fmla="*/ 692680 w 2881693"/>
              <a:gd name="connsiteY45" fmla="*/ 161693 h 3411290"/>
              <a:gd name="connsiteX46" fmla="*/ 419311 w 2881693"/>
              <a:gd name="connsiteY46" fmla="*/ 330969 h 3411290"/>
              <a:gd name="connsiteX47" fmla="*/ 331785 w 2881693"/>
              <a:gd name="connsiteY47" fmla="*/ 410578 h 3411290"/>
              <a:gd name="connsiteX48" fmla="*/ 277467 w 2881693"/>
              <a:gd name="connsiteY48" fmla="*/ 417615 h 3411290"/>
              <a:gd name="connsiteX49" fmla="*/ 206451 w 2881693"/>
              <a:gd name="connsiteY49" fmla="*/ 485845 h 3411290"/>
              <a:gd name="connsiteX50" fmla="*/ 56396 w 2881693"/>
              <a:gd name="connsiteY50" fmla="*/ 634053 h 3411290"/>
              <a:gd name="connsiteX51" fmla="*/ 80645 w 2881693"/>
              <a:gd name="connsiteY51"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525090 w 2881693"/>
              <a:gd name="connsiteY9" fmla="*/ 2594537 h 3411290"/>
              <a:gd name="connsiteX10" fmla="*/ 931637 w 2881693"/>
              <a:gd name="connsiteY10" fmla="*/ 3324063 h 3411290"/>
              <a:gd name="connsiteX11" fmla="*/ 2848948 w 2881693"/>
              <a:gd name="connsiteY11" fmla="*/ 3411290 h 3411290"/>
              <a:gd name="connsiteX12" fmla="*/ 2880812 w 2881693"/>
              <a:gd name="connsiteY12" fmla="*/ 3307333 h 3411290"/>
              <a:gd name="connsiteX13" fmla="*/ 2881693 w 2881693"/>
              <a:gd name="connsiteY13" fmla="*/ 3044754 h 3411290"/>
              <a:gd name="connsiteX14" fmla="*/ 2817075 w 2881693"/>
              <a:gd name="connsiteY14" fmla="*/ 2751593 h 3411290"/>
              <a:gd name="connsiteX15" fmla="*/ 2643259 w 2881693"/>
              <a:gd name="connsiteY15" fmla="*/ 2525604 h 3411290"/>
              <a:gd name="connsiteX16" fmla="*/ 2416488 w 2881693"/>
              <a:gd name="connsiteY16" fmla="*/ 2342724 h 3411290"/>
              <a:gd name="connsiteX17" fmla="*/ 2343336 w 2881693"/>
              <a:gd name="connsiteY17" fmla="*/ 2086692 h 3411290"/>
              <a:gd name="connsiteX18" fmla="*/ 2189716 w 2881693"/>
              <a:gd name="connsiteY18" fmla="*/ 1940388 h 3411290"/>
              <a:gd name="connsiteX19" fmla="*/ 2101933 w 2881693"/>
              <a:gd name="connsiteY19" fmla="*/ 1772139 h 3411290"/>
              <a:gd name="connsiteX20" fmla="*/ 2123879 w 2881693"/>
              <a:gd name="connsiteY20" fmla="*/ 1669726 h 3411290"/>
              <a:gd name="connsiteX21" fmla="*/ 2189716 w 2881693"/>
              <a:gd name="connsiteY21" fmla="*/ 1603889 h 3411290"/>
              <a:gd name="connsiteX22" fmla="*/ 2334548 w 2881693"/>
              <a:gd name="connsiteY22" fmla="*/ 1496347 h 3411290"/>
              <a:gd name="connsiteX23" fmla="*/ 2405863 w 2881693"/>
              <a:gd name="connsiteY23" fmla="*/ 1394232 h 3411290"/>
              <a:gd name="connsiteX24" fmla="*/ 2477933 w 2881693"/>
              <a:gd name="connsiteY24" fmla="*/ 1201883 h 3411290"/>
              <a:gd name="connsiteX25" fmla="*/ 2574695 w 2881693"/>
              <a:gd name="connsiteY25" fmla="*/ 1146245 h 3411290"/>
              <a:gd name="connsiteX26" fmla="*/ 2644847 w 2881693"/>
              <a:gd name="connsiteY26" fmla="*/ 952721 h 3411290"/>
              <a:gd name="connsiteX27" fmla="*/ 2748867 w 2881693"/>
              <a:gd name="connsiteY27" fmla="*/ 947883 h 3411290"/>
              <a:gd name="connsiteX28" fmla="*/ 2794829 w 2881693"/>
              <a:gd name="connsiteY28" fmla="*/ 1003521 h 3411290"/>
              <a:gd name="connsiteX29" fmla="*/ 2809343 w 2881693"/>
              <a:gd name="connsiteY29" fmla="*/ 969655 h 3411290"/>
              <a:gd name="connsiteX30" fmla="*/ 2811762 w 2881693"/>
              <a:gd name="connsiteY30" fmla="*/ 848702 h 3411290"/>
              <a:gd name="connsiteX31" fmla="*/ 2787573 w 2881693"/>
              <a:gd name="connsiteY31" fmla="*/ 669693 h 3411290"/>
              <a:gd name="connsiteX32" fmla="*/ 2713447 w 2881693"/>
              <a:gd name="connsiteY32" fmla="*/ 604980 h 3411290"/>
              <a:gd name="connsiteX33" fmla="*/ 2565446 w 2881693"/>
              <a:gd name="connsiteY33" fmla="*/ 504260 h 3411290"/>
              <a:gd name="connsiteX34" fmla="*/ 2606144 w 2881693"/>
              <a:gd name="connsiteY34" fmla="*/ 265712 h 3411290"/>
              <a:gd name="connsiteX35" fmla="*/ 2599313 w 2881693"/>
              <a:gd name="connsiteY35" fmla="*/ 219473 h 3411290"/>
              <a:gd name="connsiteX36" fmla="*/ 2581956 w 2881693"/>
              <a:gd name="connsiteY36" fmla="*/ 190721 h 3411290"/>
              <a:gd name="connsiteX37" fmla="*/ 2540832 w 2881693"/>
              <a:gd name="connsiteY37" fmla="*/ 168950 h 3411290"/>
              <a:gd name="connsiteX38" fmla="*/ 1963984 w 2881693"/>
              <a:gd name="connsiteY38" fmla="*/ 0 h 3411290"/>
              <a:gd name="connsiteX39" fmla="*/ 1841727 w 2881693"/>
              <a:gd name="connsiteY39" fmla="*/ 23808 h 3411290"/>
              <a:gd name="connsiteX40" fmla="*/ 1367358 w 2881693"/>
              <a:gd name="connsiteY40" fmla="*/ 126669 h 3411290"/>
              <a:gd name="connsiteX41" fmla="*/ 1017915 w 2881693"/>
              <a:gd name="connsiteY41" fmla="*/ 51899 h 3411290"/>
              <a:gd name="connsiteX42" fmla="*/ 900718 w 2881693"/>
              <a:gd name="connsiteY42" fmla="*/ 47997 h 3411290"/>
              <a:gd name="connsiteX43" fmla="*/ 958776 w 2881693"/>
              <a:gd name="connsiteY43" fmla="*/ 103637 h 3411290"/>
              <a:gd name="connsiteX44" fmla="*/ 770089 w 2881693"/>
              <a:gd name="connsiteY44" fmla="*/ 200397 h 3411290"/>
              <a:gd name="connsiteX45" fmla="*/ 692680 w 2881693"/>
              <a:gd name="connsiteY45" fmla="*/ 161693 h 3411290"/>
              <a:gd name="connsiteX46" fmla="*/ 419311 w 2881693"/>
              <a:gd name="connsiteY46" fmla="*/ 330969 h 3411290"/>
              <a:gd name="connsiteX47" fmla="*/ 331785 w 2881693"/>
              <a:gd name="connsiteY47" fmla="*/ 410578 h 3411290"/>
              <a:gd name="connsiteX48" fmla="*/ 277467 w 2881693"/>
              <a:gd name="connsiteY48" fmla="*/ 417615 h 3411290"/>
              <a:gd name="connsiteX49" fmla="*/ 206451 w 2881693"/>
              <a:gd name="connsiteY49" fmla="*/ 485845 h 3411290"/>
              <a:gd name="connsiteX50" fmla="*/ 56396 w 2881693"/>
              <a:gd name="connsiteY50" fmla="*/ 634053 h 3411290"/>
              <a:gd name="connsiteX51" fmla="*/ 80645 w 2881693"/>
              <a:gd name="connsiteY51"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525090 w 2881693"/>
              <a:gd name="connsiteY10" fmla="*/ 2594537 h 3411290"/>
              <a:gd name="connsiteX11" fmla="*/ 931637 w 2881693"/>
              <a:gd name="connsiteY11" fmla="*/ 3324063 h 3411290"/>
              <a:gd name="connsiteX12" fmla="*/ 2848948 w 2881693"/>
              <a:gd name="connsiteY12" fmla="*/ 3411290 h 3411290"/>
              <a:gd name="connsiteX13" fmla="*/ 2880812 w 2881693"/>
              <a:gd name="connsiteY13" fmla="*/ 3307333 h 3411290"/>
              <a:gd name="connsiteX14" fmla="*/ 2881693 w 2881693"/>
              <a:gd name="connsiteY14" fmla="*/ 3044754 h 3411290"/>
              <a:gd name="connsiteX15" fmla="*/ 2817075 w 2881693"/>
              <a:gd name="connsiteY15" fmla="*/ 2751593 h 3411290"/>
              <a:gd name="connsiteX16" fmla="*/ 2643259 w 2881693"/>
              <a:gd name="connsiteY16" fmla="*/ 2525604 h 3411290"/>
              <a:gd name="connsiteX17" fmla="*/ 2416488 w 2881693"/>
              <a:gd name="connsiteY17" fmla="*/ 2342724 h 3411290"/>
              <a:gd name="connsiteX18" fmla="*/ 2343336 w 2881693"/>
              <a:gd name="connsiteY18" fmla="*/ 2086692 h 3411290"/>
              <a:gd name="connsiteX19" fmla="*/ 2189716 w 2881693"/>
              <a:gd name="connsiteY19" fmla="*/ 1940388 h 3411290"/>
              <a:gd name="connsiteX20" fmla="*/ 2101933 w 2881693"/>
              <a:gd name="connsiteY20" fmla="*/ 1772139 h 3411290"/>
              <a:gd name="connsiteX21" fmla="*/ 2123879 w 2881693"/>
              <a:gd name="connsiteY21" fmla="*/ 1669726 h 3411290"/>
              <a:gd name="connsiteX22" fmla="*/ 2189716 w 2881693"/>
              <a:gd name="connsiteY22" fmla="*/ 1603889 h 3411290"/>
              <a:gd name="connsiteX23" fmla="*/ 2334548 w 2881693"/>
              <a:gd name="connsiteY23" fmla="*/ 1496347 h 3411290"/>
              <a:gd name="connsiteX24" fmla="*/ 2405863 w 2881693"/>
              <a:gd name="connsiteY24" fmla="*/ 1394232 h 3411290"/>
              <a:gd name="connsiteX25" fmla="*/ 2477933 w 2881693"/>
              <a:gd name="connsiteY25" fmla="*/ 1201883 h 3411290"/>
              <a:gd name="connsiteX26" fmla="*/ 2574695 w 2881693"/>
              <a:gd name="connsiteY26" fmla="*/ 1146245 h 3411290"/>
              <a:gd name="connsiteX27" fmla="*/ 2644847 w 2881693"/>
              <a:gd name="connsiteY27" fmla="*/ 952721 h 3411290"/>
              <a:gd name="connsiteX28" fmla="*/ 2748867 w 2881693"/>
              <a:gd name="connsiteY28" fmla="*/ 947883 h 3411290"/>
              <a:gd name="connsiteX29" fmla="*/ 2794829 w 2881693"/>
              <a:gd name="connsiteY29" fmla="*/ 1003521 h 3411290"/>
              <a:gd name="connsiteX30" fmla="*/ 2809343 w 2881693"/>
              <a:gd name="connsiteY30" fmla="*/ 969655 h 3411290"/>
              <a:gd name="connsiteX31" fmla="*/ 2811762 w 2881693"/>
              <a:gd name="connsiteY31" fmla="*/ 848702 h 3411290"/>
              <a:gd name="connsiteX32" fmla="*/ 2787573 w 2881693"/>
              <a:gd name="connsiteY32" fmla="*/ 669693 h 3411290"/>
              <a:gd name="connsiteX33" fmla="*/ 2713447 w 2881693"/>
              <a:gd name="connsiteY33" fmla="*/ 604980 h 3411290"/>
              <a:gd name="connsiteX34" fmla="*/ 2565446 w 2881693"/>
              <a:gd name="connsiteY34" fmla="*/ 504260 h 3411290"/>
              <a:gd name="connsiteX35" fmla="*/ 2606144 w 2881693"/>
              <a:gd name="connsiteY35" fmla="*/ 265712 h 3411290"/>
              <a:gd name="connsiteX36" fmla="*/ 2599313 w 2881693"/>
              <a:gd name="connsiteY36" fmla="*/ 219473 h 3411290"/>
              <a:gd name="connsiteX37" fmla="*/ 2581956 w 2881693"/>
              <a:gd name="connsiteY37" fmla="*/ 190721 h 3411290"/>
              <a:gd name="connsiteX38" fmla="*/ 2540832 w 2881693"/>
              <a:gd name="connsiteY38" fmla="*/ 168950 h 3411290"/>
              <a:gd name="connsiteX39" fmla="*/ 1963984 w 2881693"/>
              <a:gd name="connsiteY39" fmla="*/ 0 h 3411290"/>
              <a:gd name="connsiteX40" fmla="*/ 1841727 w 2881693"/>
              <a:gd name="connsiteY40" fmla="*/ 23808 h 3411290"/>
              <a:gd name="connsiteX41" fmla="*/ 1367358 w 2881693"/>
              <a:gd name="connsiteY41" fmla="*/ 126669 h 3411290"/>
              <a:gd name="connsiteX42" fmla="*/ 1017915 w 2881693"/>
              <a:gd name="connsiteY42" fmla="*/ 51899 h 3411290"/>
              <a:gd name="connsiteX43" fmla="*/ 900718 w 2881693"/>
              <a:gd name="connsiteY43" fmla="*/ 47997 h 3411290"/>
              <a:gd name="connsiteX44" fmla="*/ 958776 w 2881693"/>
              <a:gd name="connsiteY44" fmla="*/ 103637 h 3411290"/>
              <a:gd name="connsiteX45" fmla="*/ 770089 w 2881693"/>
              <a:gd name="connsiteY45" fmla="*/ 200397 h 3411290"/>
              <a:gd name="connsiteX46" fmla="*/ 692680 w 2881693"/>
              <a:gd name="connsiteY46" fmla="*/ 161693 h 3411290"/>
              <a:gd name="connsiteX47" fmla="*/ 419311 w 2881693"/>
              <a:gd name="connsiteY47" fmla="*/ 330969 h 3411290"/>
              <a:gd name="connsiteX48" fmla="*/ 331785 w 2881693"/>
              <a:gd name="connsiteY48" fmla="*/ 410578 h 3411290"/>
              <a:gd name="connsiteX49" fmla="*/ 277467 w 2881693"/>
              <a:gd name="connsiteY49" fmla="*/ 417615 h 3411290"/>
              <a:gd name="connsiteX50" fmla="*/ 206451 w 2881693"/>
              <a:gd name="connsiteY50" fmla="*/ 485845 h 3411290"/>
              <a:gd name="connsiteX51" fmla="*/ 56396 w 2881693"/>
              <a:gd name="connsiteY51" fmla="*/ 634053 h 3411290"/>
              <a:gd name="connsiteX52" fmla="*/ 80645 w 2881693"/>
              <a:gd name="connsiteY52"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525090 w 2881693"/>
              <a:gd name="connsiteY10" fmla="*/ 2594537 h 3411290"/>
              <a:gd name="connsiteX11" fmla="*/ 931637 w 2881693"/>
              <a:gd name="connsiteY11" fmla="*/ 3324063 h 3411290"/>
              <a:gd name="connsiteX12" fmla="*/ 2848948 w 2881693"/>
              <a:gd name="connsiteY12" fmla="*/ 3411290 h 3411290"/>
              <a:gd name="connsiteX13" fmla="*/ 2880812 w 2881693"/>
              <a:gd name="connsiteY13" fmla="*/ 3307333 h 3411290"/>
              <a:gd name="connsiteX14" fmla="*/ 2881693 w 2881693"/>
              <a:gd name="connsiteY14" fmla="*/ 3044754 h 3411290"/>
              <a:gd name="connsiteX15" fmla="*/ 2817075 w 2881693"/>
              <a:gd name="connsiteY15" fmla="*/ 2751593 h 3411290"/>
              <a:gd name="connsiteX16" fmla="*/ 2643259 w 2881693"/>
              <a:gd name="connsiteY16" fmla="*/ 2525604 h 3411290"/>
              <a:gd name="connsiteX17" fmla="*/ 2416488 w 2881693"/>
              <a:gd name="connsiteY17" fmla="*/ 2342724 h 3411290"/>
              <a:gd name="connsiteX18" fmla="*/ 2343336 w 2881693"/>
              <a:gd name="connsiteY18" fmla="*/ 2086692 h 3411290"/>
              <a:gd name="connsiteX19" fmla="*/ 2189716 w 2881693"/>
              <a:gd name="connsiteY19" fmla="*/ 1940388 h 3411290"/>
              <a:gd name="connsiteX20" fmla="*/ 2101933 w 2881693"/>
              <a:gd name="connsiteY20" fmla="*/ 1772139 h 3411290"/>
              <a:gd name="connsiteX21" fmla="*/ 2123879 w 2881693"/>
              <a:gd name="connsiteY21" fmla="*/ 1669726 h 3411290"/>
              <a:gd name="connsiteX22" fmla="*/ 2189716 w 2881693"/>
              <a:gd name="connsiteY22" fmla="*/ 1603889 h 3411290"/>
              <a:gd name="connsiteX23" fmla="*/ 2334548 w 2881693"/>
              <a:gd name="connsiteY23" fmla="*/ 1496347 h 3411290"/>
              <a:gd name="connsiteX24" fmla="*/ 2405863 w 2881693"/>
              <a:gd name="connsiteY24" fmla="*/ 1394232 h 3411290"/>
              <a:gd name="connsiteX25" fmla="*/ 2477933 w 2881693"/>
              <a:gd name="connsiteY25" fmla="*/ 1201883 h 3411290"/>
              <a:gd name="connsiteX26" fmla="*/ 2574695 w 2881693"/>
              <a:gd name="connsiteY26" fmla="*/ 1146245 h 3411290"/>
              <a:gd name="connsiteX27" fmla="*/ 2644847 w 2881693"/>
              <a:gd name="connsiteY27" fmla="*/ 952721 h 3411290"/>
              <a:gd name="connsiteX28" fmla="*/ 2748867 w 2881693"/>
              <a:gd name="connsiteY28" fmla="*/ 947883 h 3411290"/>
              <a:gd name="connsiteX29" fmla="*/ 2794829 w 2881693"/>
              <a:gd name="connsiteY29" fmla="*/ 1003521 h 3411290"/>
              <a:gd name="connsiteX30" fmla="*/ 2809343 w 2881693"/>
              <a:gd name="connsiteY30" fmla="*/ 969655 h 3411290"/>
              <a:gd name="connsiteX31" fmla="*/ 2811762 w 2881693"/>
              <a:gd name="connsiteY31" fmla="*/ 848702 h 3411290"/>
              <a:gd name="connsiteX32" fmla="*/ 2787573 w 2881693"/>
              <a:gd name="connsiteY32" fmla="*/ 669693 h 3411290"/>
              <a:gd name="connsiteX33" fmla="*/ 2713447 w 2881693"/>
              <a:gd name="connsiteY33" fmla="*/ 604980 h 3411290"/>
              <a:gd name="connsiteX34" fmla="*/ 2565446 w 2881693"/>
              <a:gd name="connsiteY34" fmla="*/ 504260 h 3411290"/>
              <a:gd name="connsiteX35" fmla="*/ 2606144 w 2881693"/>
              <a:gd name="connsiteY35" fmla="*/ 265712 h 3411290"/>
              <a:gd name="connsiteX36" fmla="*/ 2599313 w 2881693"/>
              <a:gd name="connsiteY36" fmla="*/ 219473 h 3411290"/>
              <a:gd name="connsiteX37" fmla="*/ 2581956 w 2881693"/>
              <a:gd name="connsiteY37" fmla="*/ 190721 h 3411290"/>
              <a:gd name="connsiteX38" fmla="*/ 2540832 w 2881693"/>
              <a:gd name="connsiteY38" fmla="*/ 168950 h 3411290"/>
              <a:gd name="connsiteX39" fmla="*/ 1963984 w 2881693"/>
              <a:gd name="connsiteY39" fmla="*/ 0 h 3411290"/>
              <a:gd name="connsiteX40" fmla="*/ 1841727 w 2881693"/>
              <a:gd name="connsiteY40" fmla="*/ 23808 h 3411290"/>
              <a:gd name="connsiteX41" fmla="*/ 1367358 w 2881693"/>
              <a:gd name="connsiteY41" fmla="*/ 126669 h 3411290"/>
              <a:gd name="connsiteX42" fmla="*/ 1017915 w 2881693"/>
              <a:gd name="connsiteY42" fmla="*/ 51899 h 3411290"/>
              <a:gd name="connsiteX43" fmla="*/ 900718 w 2881693"/>
              <a:gd name="connsiteY43" fmla="*/ 47997 h 3411290"/>
              <a:gd name="connsiteX44" fmla="*/ 958776 w 2881693"/>
              <a:gd name="connsiteY44" fmla="*/ 103637 h 3411290"/>
              <a:gd name="connsiteX45" fmla="*/ 770089 w 2881693"/>
              <a:gd name="connsiteY45" fmla="*/ 200397 h 3411290"/>
              <a:gd name="connsiteX46" fmla="*/ 692680 w 2881693"/>
              <a:gd name="connsiteY46" fmla="*/ 161693 h 3411290"/>
              <a:gd name="connsiteX47" fmla="*/ 419311 w 2881693"/>
              <a:gd name="connsiteY47" fmla="*/ 330969 h 3411290"/>
              <a:gd name="connsiteX48" fmla="*/ 331785 w 2881693"/>
              <a:gd name="connsiteY48" fmla="*/ 410578 h 3411290"/>
              <a:gd name="connsiteX49" fmla="*/ 277467 w 2881693"/>
              <a:gd name="connsiteY49" fmla="*/ 417615 h 3411290"/>
              <a:gd name="connsiteX50" fmla="*/ 206451 w 2881693"/>
              <a:gd name="connsiteY50" fmla="*/ 485845 h 3411290"/>
              <a:gd name="connsiteX51" fmla="*/ 56396 w 2881693"/>
              <a:gd name="connsiteY51" fmla="*/ 634053 h 3411290"/>
              <a:gd name="connsiteX52" fmla="*/ 80645 w 2881693"/>
              <a:gd name="connsiteY52"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525090 w 2881693"/>
              <a:gd name="connsiteY11" fmla="*/ 2594537 h 3411290"/>
              <a:gd name="connsiteX12" fmla="*/ 931637 w 2881693"/>
              <a:gd name="connsiteY12" fmla="*/ 3324063 h 3411290"/>
              <a:gd name="connsiteX13" fmla="*/ 2848948 w 2881693"/>
              <a:gd name="connsiteY13" fmla="*/ 3411290 h 3411290"/>
              <a:gd name="connsiteX14" fmla="*/ 2880812 w 2881693"/>
              <a:gd name="connsiteY14" fmla="*/ 3307333 h 3411290"/>
              <a:gd name="connsiteX15" fmla="*/ 2881693 w 2881693"/>
              <a:gd name="connsiteY15" fmla="*/ 3044754 h 3411290"/>
              <a:gd name="connsiteX16" fmla="*/ 2817075 w 2881693"/>
              <a:gd name="connsiteY16" fmla="*/ 2751593 h 3411290"/>
              <a:gd name="connsiteX17" fmla="*/ 2643259 w 2881693"/>
              <a:gd name="connsiteY17" fmla="*/ 2525604 h 3411290"/>
              <a:gd name="connsiteX18" fmla="*/ 2416488 w 2881693"/>
              <a:gd name="connsiteY18" fmla="*/ 2342724 h 3411290"/>
              <a:gd name="connsiteX19" fmla="*/ 2343336 w 2881693"/>
              <a:gd name="connsiteY19" fmla="*/ 2086692 h 3411290"/>
              <a:gd name="connsiteX20" fmla="*/ 2189716 w 2881693"/>
              <a:gd name="connsiteY20" fmla="*/ 1940388 h 3411290"/>
              <a:gd name="connsiteX21" fmla="*/ 2101933 w 2881693"/>
              <a:gd name="connsiteY21" fmla="*/ 1772139 h 3411290"/>
              <a:gd name="connsiteX22" fmla="*/ 2123879 w 2881693"/>
              <a:gd name="connsiteY22" fmla="*/ 1669726 h 3411290"/>
              <a:gd name="connsiteX23" fmla="*/ 2189716 w 2881693"/>
              <a:gd name="connsiteY23" fmla="*/ 1603889 h 3411290"/>
              <a:gd name="connsiteX24" fmla="*/ 2334548 w 2881693"/>
              <a:gd name="connsiteY24" fmla="*/ 1496347 h 3411290"/>
              <a:gd name="connsiteX25" fmla="*/ 2405863 w 2881693"/>
              <a:gd name="connsiteY25" fmla="*/ 1394232 h 3411290"/>
              <a:gd name="connsiteX26" fmla="*/ 2477933 w 2881693"/>
              <a:gd name="connsiteY26" fmla="*/ 1201883 h 3411290"/>
              <a:gd name="connsiteX27" fmla="*/ 2574695 w 2881693"/>
              <a:gd name="connsiteY27" fmla="*/ 1146245 h 3411290"/>
              <a:gd name="connsiteX28" fmla="*/ 2644847 w 2881693"/>
              <a:gd name="connsiteY28" fmla="*/ 952721 h 3411290"/>
              <a:gd name="connsiteX29" fmla="*/ 2748867 w 2881693"/>
              <a:gd name="connsiteY29" fmla="*/ 947883 h 3411290"/>
              <a:gd name="connsiteX30" fmla="*/ 2794829 w 2881693"/>
              <a:gd name="connsiteY30" fmla="*/ 1003521 h 3411290"/>
              <a:gd name="connsiteX31" fmla="*/ 2809343 w 2881693"/>
              <a:gd name="connsiteY31" fmla="*/ 969655 h 3411290"/>
              <a:gd name="connsiteX32" fmla="*/ 2811762 w 2881693"/>
              <a:gd name="connsiteY32" fmla="*/ 848702 h 3411290"/>
              <a:gd name="connsiteX33" fmla="*/ 2787573 w 2881693"/>
              <a:gd name="connsiteY33" fmla="*/ 669693 h 3411290"/>
              <a:gd name="connsiteX34" fmla="*/ 2713447 w 2881693"/>
              <a:gd name="connsiteY34" fmla="*/ 604980 h 3411290"/>
              <a:gd name="connsiteX35" fmla="*/ 2565446 w 2881693"/>
              <a:gd name="connsiteY35" fmla="*/ 504260 h 3411290"/>
              <a:gd name="connsiteX36" fmla="*/ 2606144 w 2881693"/>
              <a:gd name="connsiteY36" fmla="*/ 265712 h 3411290"/>
              <a:gd name="connsiteX37" fmla="*/ 2599313 w 2881693"/>
              <a:gd name="connsiteY37" fmla="*/ 219473 h 3411290"/>
              <a:gd name="connsiteX38" fmla="*/ 2581956 w 2881693"/>
              <a:gd name="connsiteY38" fmla="*/ 190721 h 3411290"/>
              <a:gd name="connsiteX39" fmla="*/ 2540832 w 2881693"/>
              <a:gd name="connsiteY39" fmla="*/ 168950 h 3411290"/>
              <a:gd name="connsiteX40" fmla="*/ 1963984 w 2881693"/>
              <a:gd name="connsiteY40" fmla="*/ 0 h 3411290"/>
              <a:gd name="connsiteX41" fmla="*/ 1841727 w 2881693"/>
              <a:gd name="connsiteY41" fmla="*/ 23808 h 3411290"/>
              <a:gd name="connsiteX42" fmla="*/ 1367358 w 2881693"/>
              <a:gd name="connsiteY42" fmla="*/ 126669 h 3411290"/>
              <a:gd name="connsiteX43" fmla="*/ 1017915 w 2881693"/>
              <a:gd name="connsiteY43" fmla="*/ 51899 h 3411290"/>
              <a:gd name="connsiteX44" fmla="*/ 900718 w 2881693"/>
              <a:gd name="connsiteY44" fmla="*/ 47997 h 3411290"/>
              <a:gd name="connsiteX45" fmla="*/ 958776 w 2881693"/>
              <a:gd name="connsiteY45" fmla="*/ 103637 h 3411290"/>
              <a:gd name="connsiteX46" fmla="*/ 770089 w 2881693"/>
              <a:gd name="connsiteY46" fmla="*/ 200397 h 3411290"/>
              <a:gd name="connsiteX47" fmla="*/ 692680 w 2881693"/>
              <a:gd name="connsiteY47" fmla="*/ 161693 h 3411290"/>
              <a:gd name="connsiteX48" fmla="*/ 419311 w 2881693"/>
              <a:gd name="connsiteY48" fmla="*/ 330969 h 3411290"/>
              <a:gd name="connsiteX49" fmla="*/ 331785 w 2881693"/>
              <a:gd name="connsiteY49" fmla="*/ 410578 h 3411290"/>
              <a:gd name="connsiteX50" fmla="*/ 277467 w 2881693"/>
              <a:gd name="connsiteY50" fmla="*/ 417615 h 3411290"/>
              <a:gd name="connsiteX51" fmla="*/ 206451 w 2881693"/>
              <a:gd name="connsiteY51" fmla="*/ 485845 h 3411290"/>
              <a:gd name="connsiteX52" fmla="*/ 56396 w 2881693"/>
              <a:gd name="connsiteY52" fmla="*/ 634053 h 3411290"/>
              <a:gd name="connsiteX53" fmla="*/ 80645 w 2881693"/>
              <a:gd name="connsiteY53"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525090 w 2881693"/>
              <a:gd name="connsiteY11" fmla="*/ 2594537 h 3411290"/>
              <a:gd name="connsiteX12" fmla="*/ 931637 w 2881693"/>
              <a:gd name="connsiteY12" fmla="*/ 3324063 h 3411290"/>
              <a:gd name="connsiteX13" fmla="*/ 2848948 w 2881693"/>
              <a:gd name="connsiteY13" fmla="*/ 3411290 h 3411290"/>
              <a:gd name="connsiteX14" fmla="*/ 2880812 w 2881693"/>
              <a:gd name="connsiteY14" fmla="*/ 3307333 h 3411290"/>
              <a:gd name="connsiteX15" fmla="*/ 2881693 w 2881693"/>
              <a:gd name="connsiteY15" fmla="*/ 3044754 h 3411290"/>
              <a:gd name="connsiteX16" fmla="*/ 2817075 w 2881693"/>
              <a:gd name="connsiteY16" fmla="*/ 2751593 h 3411290"/>
              <a:gd name="connsiteX17" fmla="*/ 2643259 w 2881693"/>
              <a:gd name="connsiteY17" fmla="*/ 2525604 h 3411290"/>
              <a:gd name="connsiteX18" fmla="*/ 2416488 w 2881693"/>
              <a:gd name="connsiteY18" fmla="*/ 2342724 h 3411290"/>
              <a:gd name="connsiteX19" fmla="*/ 2343336 w 2881693"/>
              <a:gd name="connsiteY19" fmla="*/ 2086692 h 3411290"/>
              <a:gd name="connsiteX20" fmla="*/ 2189716 w 2881693"/>
              <a:gd name="connsiteY20" fmla="*/ 1940388 h 3411290"/>
              <a:gd name="connsiteX21" fmla="*/ 2101933 w 2881693"/>
              <a:gd name="connsiteY21" fmla="*/ 1772139 h 3411290"/>
              <a:gd name="connsiteX22" fmla="*/ 2123879 w 2881693"/>
              <a:gd name="connsiteY22" fmla="*/ 1669726 h 3411290"/>
              <a:gd name="connsiteX23" fmla="*/ 2189716 w 2881693"/>
              <a:gd name="connsiteY23" fmla="*/ 1603889 h 3411290"/>
              <a:gd name="connsiteX24" fmla="*/ 2334548 w 2881693"/>
              <a:gd name="connsiteY24" fmla="*/ 1496347 h 3411290"/>
              <a:gd name="connsiteX25" fmla="*/ 2405863 w 2881693"/>
              <a:gd name="connsiteY25" fmla="*/ 1394232 h 3411290"/>
              <a:gd name="connsiteX26" fmla="*/ 2477933 w 2881693"/>
              <a:gd name="connsiteY26" fmla="*/ 1201883 h 3411290"/>
              <a:gd name="connsiteX27" fmla="*/ 2574695 w 2881693"/>
              <a:gd name="connsiteY27" fmla="*/ 1146245 h 3411290"/>
              <a:gd name="connsiteX28" fmla="*/ 2644847 w 2881693"/>
              <a:gd name="connsiteY28" fmla="*/ 952721 h 3411290"/>
              <a:gd name="connsiteX29" fmla="*/ 2748867 w 2881693"/>
              <a:gd name="connsiteY29" fmla="*/ 947883 h 3411290"/>
              <a:gd name="connsiteX30" fmla="*/ 2794829 w 2881693"/>
              <a:gd name="connsiteY30" fmla="*/ 1003521 h 3411290"/>
              <a:gd name="connsiteX31" fmla="*/ 2809343 w 2881693"/>
              <a:gd name="connsiteY31" fmla="*/ 969655 h 3411290"/>
              <a:gd name="connsiteX32" fmla="*/ 2811762 w 2881693"/>
              <a:gd name="connsiteY32" fmla="*/ 848702 h 3411290"/>
              <a:gd name="connsiteX33" fmla="*/ 2787573 w 2881693"/>
              <a:gd name="connsiteY33" fmla="*/ 669693 h 3411290"/>
              <a:gd name="connsiteX34" fmla="*/ 2713447 w 2881693"/>
              <a:gd name="connsiteY34" fmla="*/ 604980 h 3411290"/>
              <a:gd name="connsiteX35" fmla="*/ 2565446 w 2881693"/>
              <a:gd name="connsiteY35" fmla="*/ 504260 h 3411290"/>
              <a:gd name="connsiteX36" fmla="*/ 2606144 w 2881693"/>
              <a:gd name="connsiteY36" fmla="*/ 265712 h 3411290"/>
              <a:gd name="connsiteX37" fmla="*/ 2599313 w 2881693"/>
              <a:gd name="connsiteY37" fmla="*/ 219473 h 3411290"/>
              <a:gd name="connsiteX38" fmla="*/ 2581956 w 2881693"/>
              <a:gd name="connsiteY38" fmla="*/ 190721 h 3411290"/>
              <a:gd name="connsiteX39" fmla="*/ 2540832 w 2881693"/>
              <a:gd name="connsiteY39" fmla="*/ 168950 h 3411290"/>
              <a:gd name="connsiteX40" fmla="*/ 1963984 w 2881693"/>
              <a:gd name="connsiteY40" fmla="*/ 0 h 3411290"/>
              <a:gd name="connsiteX41" fmla="*/ 1841727 w 2881693"/>
              <a:gd name="connsiteY41" fmla="*/ 23808 h 3411290"/>
              <a:gd name="connsiteX42" fmla="*/ 1367358 w 2881693"/>
              <a:gd name="connsiteY42" fmla="*/ 126669 h 3411290"/>
              <a:gd name="connsiteX43" fmla="*/ 1017915 w 2881693"/>
              <a:gd name="connsiteY43" fmla="*/ 51899 h 3411290"/>
              <a:gd name="connsiteX44" fmla="*/ 900718 w 2881693"/>
              <a:gd name="connsiteY44" fmla="*/ 47997 h 3411290"/>
              <a:gd name="connsiteX45" fmla="*/ 958776 w 2881693"/>
              <a:gd name="connsiteY45" fmla="*/ 103637 h 3411290"/>
              <a:gd name="connsiteX46" fmla="*/ 770089 w 2881693"/>
              <a:gd name="connsiteY46" fmla="*/ 200397 h 3411290"/>
              <a:gd name="connsiteX47" fmla="*/ 692680 w 2881693"/>
              <a:gd name="connsiteY47" fmla="*/ 161693 h 3411290"/>
              <a:gd name="connsiteX48" fmla="*/ 419311 w 2881693"/>
              <a:gd name="connsiteY48" fmla="*/ 330969 h 3411290"/>
              <a:gd name="connsiteX49" fmla="*/ 331785 w 2881693"/>
              <a:gd name="connsiteY49" fmla="*/ 410578 h 3411290"/>
              <a:gd name="connsiteX50" fmla="*/ 277467 w 2881693"/>
              <a:gd name="connsiteY50" fmla="*/ 417615 h 3411290"/>
              <a:gd name="connsiteX51" fmla="*/ 206451 w 2881693"/>
              <a:gd name="connsiteY51" fmla="*/ 485845 h 3411290"/>
              <a:gd name="connsiteX52" fmla="*/ 56396 w 2881693"/>
              <a:gd name="connsiteY52" fmla="*/ 634053 h 3411290"/>
              <a:gd name="connsiteX53" fmla="*/ 80645 w 2881693"/>
              <a:gd name="connsiteY53"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525090 w 2881693"/>
              <a:gd name="connsiteY12" fmla="*/ 2594537 h 3411290"/>
              <a:gd name="connsiteX13" fmla="*/ 931637 w 2881693"/>
              <a:gd name="connsiteY13" fmla="*/ 3324063 h 3411290"/>
              <a:gd name="connsiteX14" fmla="*/ 2848948 w 2881693"/>
              <a:gd name="connsiteY14" fmla="*/ 3411290 h 3411290"/>
              <a:gd name="connsiteX15" fmla="*/ 2880812 w 2881693"/>
              <a:gd name="connsiteY15" fmla="*/ 3307333 h 3411290"/>
              <a:gd name="connsiteX16" fmla="*/ 2881693 w 2881693"/>
              <a:gd name="connsiteY16" fmla="*/ 3044754 h 3411290"/>
              <a:gd name="connsiteX17" fmla="*/ 2817075 w 2881693"/>
              <a:gd name="connsiteY17" fmla="*/ 2751593 h 3411290"/>
              <a:gd name="connsiteX18" fmla="*/ 2643259 w 2881693"/>
              <a:gd name="connsiteY18" fmla="*/ 2525604 h 3411290"/>
              <a:gd name="connsiteX19" fmla="*/ 2416488 w 2881693"/>
              <a:gd name="connsiteY19" fmla="*/ 2342724 h 3411290"/>
              <a:gd name="connsiteX20" fmla="*/ 2343336 w 2881693"/>
              <a:gd name="connsiteY20" fmla="*/ 2086692 h 3411290"/>
              <a:gd name="connsiteX21" fmla="*/ 2189716 w 2881693"/>
              <a:gd name="connsiteY21" fmla="*/ 1940388 h 3411290"/>
              <a:gd name="connsiteX22" fmla="*/ 2101933 w 2881693"/>
              <a:gd name="connsiteY22" fmla="*/ 1772139 h 3411290"/>
              <a:gd name="connsiteX23" fmla="*/ 2123879 w 2881693"/>
              <a:gd name="connsiteY23" fmla="*/ 1669726 h 3411290"/>
              <a:gd name="connsiteX24" fmla="*/ 2189716 w 2881693"/>
              <a:gd name="connsiteY24" fmla="*/ 1603889 h 3411290"/>
              <a:gd name="connsiteX25" fmla="*/ 2334548 w 2881693"/>
              <a:gd name="connsiteY25" fmla="*/ 1496347 h 3411290"/>
              <a:gd name="connsiteX26" fmla="*/ 2405863 w 2881693"/>
              <a:gd name="connsiteY26" fmla="*/ 1394232 h 3411290"/>
              <a:gd name="connsiteX27" fmla="*/ 2477933 w 2881693"/>
              <a:gd name="connsiteY27" fmla="*/ 1201883 h 3411290"/>
              <a:gd name="connsiteX28" fmla="*/ 2574695 w 2881693"/>
              <a:gd name="connsiteY28" fmla="*/ 1146245 h 3411290"/>
              <a:gd name="connsiteX29" fmla="*/ 2644847 w 2881693"/>
              <a:gd name="connsiteY29" fmla="*/ 952721 h 3411290"/>
              <a:gd name="connsiteX30" fmla="*/ 2748867 w 2881693"/>
              <a:gd name="connsiteY30" fmla="*/ 947883 h 3411290"/>
              <a:gd name="connsiteX31" fmla="*/ 2794829 w 2881693"/>
              <a:gd name="connsiteY31" fmla="*/ 1003521 h 3411290"/>
              <a:gd name="connsiteX32" fmla="*/ 2809343 w 2881693"/>
              <a:gd name="connsiteY32" fmla="*/ 969655 h 3411290"/>
              <a:gd name="connsiteX33" fmla="*/ 2811762 w 2881693"/>
              <a:gd name="connsiteY33" fmla="*/ 848702 h 3411290"/>
              <a:gd name="connsiteX34" fmla="*/ 2787573 w 2881693"/>
              <a:gd name="connsiteY34" fmla="*/ 669693 h 3411290"/>
              <a:gd name="connsiteX35" fmla="*/ 2713447 w 2881693"/>
              <a:gd name="connsiteY35" fmla="*/ 604980 h 3411290"/>
              <a:gd name="connsiteX36" fmla="*/ 2565446 w 2881693"/>
              <a:gd name="connsiteY36" fmla="*/ 504260 h 3411290"/>
              <a:gd name="connsiteX37" fmla="*/ 2606144 w 2881693"/>
              <a:gd name="connsiteY37" fmla="*/ 265712 h 3411290"/>
              <a:gd name="connsiteX38" fmla="*/ 2599313 w 2881693"/>
              <a:gd name="connsiteY38" fmla="*/ 219473 h 3411290"/>
              <a:gd name="connsiteX39" fmla="*/ 2581956 w 2881693"/>
              <a:gd name="connsiteY39" fmla="*/ 190721 h 3411290"/>
              <a:gd name="connsiteX40" fmla="*/ 2540832 w 2881693"/>
              <a:gd name="connsiteY40" fmla="*/ 168950 h 3411290"/>
              <a:gd name="connsiteX41" fmla="*/ 1963984 w 2881693"/>
              <a:gd name="connsiteY41" fmla="*/ 0 h 3411290"/>
              <a:gd name="connsiteX42" fmla="*/ 1841727 w 2881693"/>
              <a:gd name="connsiteY42" fmla="*/ 23808 h 3411290"/>
              <a:gd name="connsiteX43" fmla="*/ 1367358 w 2881693"/>
              <a:gd name="connsiteY43" fmla="*/ 126669 h 3411290"/>
              <a:gd name="connsiteX44" fmla="*/ 1017915 w 2881693"/>
              <a:gd name="connsiteY44" fmla="*/ 51899 h 3411290"/>
              <a:gd name="connsiteX45" fmla="*/ 900718 w 2881693"/>
              <a:gd name="connsiteY45" fmla="*/ 47997 h 3411290"/>
              <a:gd name="connsiteX46" fmla="*/ 958776 w 2881693"/>
              <a:gd name="connsiteY46" fmla="*/ 103637 h 3411290"/>
              <a:gd name="connsiteX47" fmla="*/ 770089 w 2881693"/>
              <a:gd name="connsiteY47" fmla="*/ 200397 h 3411290"/>
              <a:gd name="connsiteX48" fmla="*/ 692680 w 2881693"/>
              <a:gd name="connsiteY48" fmla="*/ 161693 h 3411290"/>
              <a:gd name="connsiteX49" fmla="*/ 419311 w 2881693"/>
              <a:gd name="connsiteY49" fmla="*/ 330969 h 3411290"/>
              <a:gd name="connsiteX50" fmla="*/ 331785 w 2881693"/>
              <a:gd name="connsiteY50" fmla="*/ 410578 h 3411290"/>
              <a:gd name="connsiteX51" fmla="*/ 277467 w 2881693"/>
              <a:gd name="connsiteY51" fmla="*/ 417615 h 3411290"/>
              <a:gd name="connsiteX52" fmla="*/ 206451 w 2881693"/>
              <a:gd name="connsiteY52" fmla="*/ 485845 h 3411290"/>
              <a:gd name="connsiteX53" fmla="*/ 56396 w 2881693"/>
              <a:gd name="connsiteY53" fmla="*/ 634053 h 3411290"/>
              <a:gd name="connsiteX54" fmla="*/ 80645 w 2881693"/>
              <a:gd name="connsiteY54"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525090 w 2881693"/>
              <a:gd name="connsiteY12" fmla="*/ 2594537 h 3411290"/>
              <a:gd name="connsiteX13" fmla="*/ 931637 w 2881693"/>
              <a:gd name="connsiteY13" fmla="*/ 3324063 h 3411290"/>
              <a:gd name="connsiteX14" fmla="*/ 2848948 w 2881693"/>
              <a:gd name="connsiteY14" fmla="*/ 3411290 h 3411290"/>
              <a:gd name="connsiteX15" fmla="*/ 2880812 w 2881693"/>
              <a:gd name="connsiteY15" fmla="*/ 3307333 h 3411290"/>
              <a:gd name="connsiteX16" fmla="*/ 2881693 w 2881693"/>
              <a:gd name="connsiteY16" fmla="*/ 3044754 h 3411290"/>
              <a:gd name="connsiteX17" fmla="*/ 2817075 w 2881693"/>
              <a:gd name="connsiteY17" fmla="*/ 2751593 h 3411290"/>
              <a:gd name="connsiteX18" fmla="*/ 2643259 w 2881693"/>
              <a:gd name="connsiteY18" fmla="*/ 2525604 h 3411290"/>
              <a:gd name="connsiteX19" fmla="*/ 2416488 w 2881693"/>
              <a:gd name="connsiteY19" fmla="*/ 2342724 h 3411290"/>
              <a:gd name="connsiteX20" fmla="*/ 2343336 w 2881693"/>
              <a:gd name="connsiteY20" fmla="*/ 2086692 h 3411290"/>
              <a:gd name="connsiteX21" fmla="*/ 2189716 w 2881693"/>
              <a:gd name="connsiteY21" fmla="*/ 1940388 h 3411290"/>
              <a:gd name="connsiteX22" fmla="*/ 2101933 w 2881693"/>
              <a:gd name="connsiteY22" fmla="*/ 1772139 h 3411290"/>
              <a:gd name="connsiteX23" fmla="*/ 2123879 w 2881693"/>
              <a:gd name="connsiteY23" fmla="*/ 1669726 h 3411290"/>
              <a:gd name="connsiteX24" fmla="*/ 2189716 w 2881693"/>
              <a:gd name="connsiteY24" fmla="*/ 1603889 h 3411290"/>
              <a:gd name="connsiteX25" fmla="*/ 2334548 w 2881693"/>
              <a:gd name="connsiteY25" fmla="*/ 1496347 h 3411290"/>
              <a:gd name="connsiteX26" fmla="*/ 2405863 w 2881693"/>
              <a:gd name="connsiteY26" fmla="*/ 1394232 h 3411290"/>
              <a:gd name="connsiteX27" fmla="*/ 2477933 w 2881693"/>
              <a:gd name="connsiteY27" fmla="*/ 1201883 h 3411290"/>
              <a:gd name="connsiteX28" fmla="*/ 2574695 w 2881693"/>
              <a:gd name="connsiteY28" fmla="*/ 1146245 h 3411290"/>
              <a:gd name="connsiteX29" fmla="*/ 2644847 w 2881693"/>
              <a:gd name="connsiteY29" fmla="*/ 952721 h 3411290"/>
              <a:gd name="connsiteX30" fmla="*/ 2748867 w 2881693"/>
              <a:gd name="connsiteY30" fmla="*/ 947883 h 3411290"/>
              <a:gd name="connsiteX31" fmla="*/ 2794829 w 2881693"/>
              <a:gd name="connsiteY31" fmla="*/ 1003521 h 3411290"/>
              <a:gd name="connsiteX32" fmla="*/ 2809343 w 2881693"/>
              <a:gd name="connsiteY32" fmla="*/ 969655 h 3411290"/>
              <a:gd name="connsiteX33" fmla="*/ 2811762 w 2881693"/>
              <a:gd name="connsiteY33" fmla="*/ 848702 h 3411290"/>
              <a:gd name="connsiteX34" fmla="*/ 2787573 w 2881693"/>
              <a:gd name="connsiteY34" fmla="*/ 669693 h 3411290"/>
              <a:gd name="connsiteX35" fmla="*/ 2713447 w 2881693"/>
              <a:gd name="connsiteY35" fmla="*/ 604980 h 3411290"/>
              <a:gd name="connsiteX36" fmla="*/ 2565446 w 2881693"/>
              <a:gd name="connsiteY36" fmla="*/ 504260 h 3411290"/>
              <a:gd name="connsiteX37" fmla="*/ 2606144 w 2881693"/>
              <a:gd name="connsiteY37" fmla="*/ 265712 h 3411290"/>
              <a:gd name="connsiteX38" fmla="*/ 2599313 w 2881693"/>
              <a:gd name="connsiteY38" fmla="*/ 219473 h 3411290"/>
              <a:gd name="connsiteX39" fmla="*/ 2581956 w 2881693"/>
              <a:gd name="connsiteY39" fmla="*/ 190721 h 3411290"/>
              <a:gd name="connsiteX40" fmla="*/ 2540832 w 2881693"/>
              <a:gd name="connsiteY40" fmla="*/ 168950 h 3411290"/>
              <a:gd name="connsiteX41" fmla="*/ 1963984 w 2881693"/>
              <a:gd name="connsiteY41" fmla="*/ 0 h 3411290"/>
              <a:gd name="connsiteX42" fmla="*/ 1841727 w 2881693"/>
              <a:gd name="connsiteY42" fmla="*/ 23808 h 3411290"/>
              <a:gd name="connsiteX43" fmla="*/ 1367358 w 2881693"/>
              <a:gd name="connsiteY43" fmla="*/ 126669 h 3411290"/>
              <a:gd name="connsiteX44" fmla="*/ 1017915 w 2881693"/>
              <a:gd name="connsiteY44" fmla="*/ 51899 h 3411290"/>
              <a:gd name="connsiteX45" fmla="*/ 900718 w 2881693"/>
              <a:gd name="connsiteY45" fmla="*/ 47997 h 3411290"/>
              <a:gd name="connsiteX46" fmla="*/ 958776 w 2881693"/>
              <a:gd name="connsiteY46" fmla="*/ 103637 h 3411290"/>
              <a:gd name="connsiteX47" fmla="*/ 770089 w 2881693"/>
              <a:gd name="connsiteY47" fmla="*/ 200397 h 3411290"/>
              <a:gd name="connsiteX48" fmla="*/ 692680 w 2881693"/>
              <a:gd name="connsiteY48" fmla="*/ 161693 h 3411290"/>
              <a:gd name="connsiteX49" fmla="*/ 419311 w 2881693"/>
              <a:gd name="connsiteY49" fmla="*/ 330969 h 3411290"/>
              <a:gd name="connsiteX50" fmla="*/ 331785 w 2881693"/>
              <a:gd name="connsiteY50" fmla="*/ 410578 h 3411290"/>
              <a:gd name="connsiteX51" fmla="*/ 277467 w 2881693"/>
              <a:gd name="connsiteY51" fmla="*/ 417615 h 3411290"/>
              <a:gd name="connsiteX52" fmla="*/ 206451 w 2881693"/>
              <a:gd name="connsiteY52" fmla="*/ 485845 h 3411290"/>
              <a:gd name="connsiteX53" fmla="*/ 56396 w 2881693"/>
              <a:gd name="connsiteY53" fmla="*/ 634053 h 3411290"/>
              <a:gd name="connsiteX54" fmla="*/ 80645 w 2881693"/>
              <a:gd name="connsiteY54"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390526 w 2881693"/>
              <a:gd name="connsiteY12" fmla="*/ 2726526 h 3411290"/>
              <a:gd name="connsiteX13" fmla="*/ 525090 w 2881693"/>
              <a:gd name="connsiteY13" fmla="*/ 2594537 h 3411290"/>
              <a:gd name="connsiteX14" fmla="*/ 931637 w 2881693"/>
              <a:gd name="connsiteY14" fmla="*/ 3324063 h 3411290"/>
              <a:gd name="connsiteX15" fmla="*/ 2848948 w 2881693"/>
              <a:gd name="connsiteY15" fmla="*/ 3411290 h 3411290"/>
              <a:gd name="connsiteX16" fmla="*/ 2880812 w 2881693"/>
              <a:gd name="connsiteY16" fmla="*/ 3307333 h 3411290"/>
              <a:gd name="connsiteX17" fmla="*/ 2881693 w 2881693"/>
              <a:gd name="connsiteY17" fmla="*/ 3044754 h 3411290"/>
              <a:gd name="connsiteX18" fmla="*/ 2817075 w 2881693"/>
              <a:gd name="connsiteY18" fmla="*/ 2751593 h 3411290"/>
              <a:gd name="connsiteX19" fmla="*/ 2643259 w 2881693"/>
              <a:gd name="connsiteY19" fmla="*/ 2525604 h 3411290"/>
              <a:gd name="connsiteX20" fmla="*/ 2416488 w 2881693"/>
              <a:gd name="connsiteY20" fmla="*/ 2342724 h 3411290"/>
              <a:gd name="connsiteX21" fmla="*/ 2343336 w 2881693"/>
              <a:gd name="connsiteY21" fmla="*/ 2086692 h 3411290"/>
              <a:gd name="connsiteX22" fmla="*/ 2189716 w 2881693"/>
              <a:gd name="connsiteY22" fmla="*/ 1940388 h 3411290"/>
              <a:gd name="connsiteX23" fmla="*/ 2101933 w 2881693"/>
              <a:gd name="connsiteY23" fmla="*/ 1772139 h 3411290"/>
              <a:gd name="connsiteX24" fmla="*/ 2123879 w 2881693"/>
              <a:gd name="connsiteY24" fmla="*/ 1669726 h 3411290"/>
              <a:gd name="connsiteX25" fmla="*/ 2189716 w 2881693"/>
              <a:gd name="connsiteY25" fmla="*/ 1603889 h 3411290"/>
              <a:gd name="connsiteX26" fmla="*/ 2334548 w 2881693"/>
              <a:gd name="connsiteY26" fmla="*/ 1496347 h 3411290"/>
              <a:gd name="connsiteX27" fmla="*/ 2405863 w 2881693"/>
              <a:gd name="connsiteY27" fmla="*/ 1394232 h 3411290"/>
              <a:gd name="connsiteX28" fmla="*/ 2477933 w 2881693"/>
              <a:gd name="connsiteY28" fmla="*/ 1201883 h 3411290"/>
              <a:gd name="connsiteX29" fmla="*/ 2574695 w 2881693"/>
              <a:gd name="connsiteY29" fmla="*/ 1146245 h 3411290"/>
              <a:gd name="connsiteX30" fmla="*/ 2644847 w 2881693"/>
              <a:gd name="connsiteY30" fmla="*/ 952721 h 3411290"/>
              <a:gd name="connsiteX31" fmla="*/ 2748867 w 2881693"/>
              <a:gd name="connsiteY31" fmla="*/ 947883 h 3411290"/>
              <a:gd name="connsiteX32" fmla="*/ 2794829 w 2881693"/>
              <a:gd name="connsiteY32" fmla="*/ 1003521 h 3411290"/>
              <a:gd name="connsiteX33" fmla="*/ 2809343 w 2881693"/>
              <a:gd name="connsiteY33" fmla="*/ 969655 h 3411290"/>
              <a:gd name="connsiteX34" fmla="*/ 2811762 w 2881693"/>
              <a:gd name="connsiteY34" fmla="*/ 848702 h 3411290"/>
              <a:gd name="connsiteX35" fmla="*/ 2787573 w 2881693"/>
              <a:gd name="connsiteY35" fmla="*/ 669693 h 3411290"/>
              <a:gd name="connsiteX36" fmla="*/ 2713447 w 2881693"/>
              <a:gd name="connsiteY36" fmla="*/ 604980 h 3411290"/>
              <a:gd name="connsiteX37" fmla="*/ 2565446 w 2881693"/>
              <a:gd name="connsiteY37" fmla="*/ 504260 h 3411290"/>
              <a:gd name="connsiteX38" fmla="*/ 2606144 w 2881693"/>
              <a:gd name="connsiteY38" fmla="*/ 265712 h 3411290"/>
              <a:gd name="connsiteX39" fmla="*/ 2599313 w 2881693"/>
              <a:gd name="connsiteY39" fmla="*/ 219473 h 3411290"/>
              <a:gd name="connsiteX40" fmla="*/ 2581956 w 2881693"/>
              <a:gd name="connsiteY40" fmla="*/ 190721 h 3411290"/>
              <a:gd name="connsiteX41" fmla="*/ 2540832 w 2881693"/>
              <a:gd name="connsiteY41" fmla="*/ 168950 h 3411290"/>
              <a:gd name="connsiteX42" fmla="*/ 1963984 w 2881693"/>
              <a:gd name="connsiteY42" fmla="*/ 0 h 3411290"/>
              <a:gd name="connsiteX43" fmla="*/ 1841727 w 2881693"/>
              <a:gd name="connsiteY43" fmla="*/ 23808 h 3411290"/>
              <a:gd name="connsiteX44" fmla="*/ 1367358 w 2881693"/>
              <a:gd name="connsiteY44" fmla="*/ 126669 h 3411290"/>
              <a:gd name="connsiteX45" fmla="*/ 1017915 w 2881693"/>
              <a:gd name="connsiteY45" fmla="*/ 51899 h 3411290"/>
              <a:gd name="connsiteX46" fmla="*/ 900718 w 2881693"/>
              <a:gd name="connsiteY46" fmla="*/ 47997 h 3411290"/>
              <a:gd name="connsiteX47" fmla="*/ 958776 w 2881693"/>
              <a:gd name="connsiteY47" fmla="*/ 103637 h 3411290"/>
              <a:gd name="connsiteX48" fmla="*/ 770089 w 2881693"/>
              <a:gd name="connsiteY48" fmla="*/ 200397 h 3411290"/>
              <a:gd name="connsiteX49" fmla="*/ 692680 w 2881693"/>
              <a:gd name="connsiteY49" fmla="*/ 161693 h 3411290"/>
              <a:gd name="connsiteX50" fmla="*/ 419311 w 2881693"/>
              <a:gd name="connsiteY50" fmla="*/ 330969 h 3411290"/>
              <a:gd name="connsiteX51" fmla="*/ 331785 w 2881693"/>
              <a:gd name="connsiteY51" fmla="*/ 410578 h 3411290"/>
              <a:gd name="connsiteX52" fmla="*/ 277467 w 2881693"/>
              <a:gd name="connsiteY52" fmla="*/ 417615 h 3411290"/>
              <a:gd name="connsiteX53" fmla="*/ 206451 w 2881693"/>
              <a:gd name="connsiteY53" fmla="*/ 485845 h 3411290"/>
              <a:gd name="connsiteX54" fmla="*/ 56396 w 2881693"/>
              <a:gd name="connsiteY54" fmla="*/ 634053 h 3411290"/>
              <a:gd name="connsiteX55" fmla="*/ 80645 w 2881693"/>
              <a:gd name="connsiteY55"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390526 w 2881693"/>
              <a:gd name="connsiteY12" fmla="*/ 2726526 h 3411290"/>
              <a:gd name="connsiteX13" fmla="*/ 525090 w 2881693"/>
              <a:gd name="connsiteY13" fmla="*/ 2594537 h 3411290"/>
              <a:gd name="connsiteX14" fmla="*/ 931637 w 2881693"/>
              <a:gd name="connsiteY14" fmla="*/ 3324063 h 3411290"/>
              <a:gd name="connsiteX15" fmla="*/ 2848948 w 2881693"/>
              <a:gd name="connsiteY15" fmla="*/ 3411290 h 3411290"/>
              <a:gd name="connsiteX16" fmla="*/ 2880812 w 2881693"/>
              <a:gd name="connsiteY16" fmla="*/ 3307333 h 3411290"/>
              <a:gd name="connsiteX17" fmla="*/ 2881693 w 2881693"/>
              <a:gd name="connsiteY17" fmla="*/ 3044754 h 3411290"/>
              <a:gd name="connsiteX18" fmla="*/ 2817075 w 2881693"/>
              <a:gd name="connsiteY18" fmla="*/ 2751593 h 3411290"/>
              <a:gd name="connsiteX19" fmla="*/ 2643259 w 2881693"/>
              <a:gd name="connsiteY19" fmla="*/ 2525604 h 3411290"/>
              <a:gd name="connsiteX20" fmla="*/ 2416488 w 2881693"/>
              <a:gd name="connsiteY20" fmla="*/ 2342724 h 3411290"/>
              <a:gd name="connsiteX21" fmla="*/ 2343336 w 2881693"/>
              <a:gd name="connsiteY21" fmla="*/ 2086692 h 3411290"/>
              <a:gd name="connsiteX22" fmla="*/ 2189716 w 2881693"/>
              <a:gd name="connsiteY22" fmla="*/ 1940388 h 3411290"/>
              <a:gd name="connsiteX23" fmla="*/ 2101933 w 2881693"/>
              <a:gd name="connsiteY23" fmla="*/ 1772139 h 3411290"/>
              <a:gd name="connsiteX24" fmla="*/ 2123879 w 2881693"/>
              <a:gd name="connsiteY24" fmla="*/ 1669726 h 3411290"/>
              <a:gd name="connsiteX25" fmla="*/ 2189716 w 2881693"/>
              <a:gd name="connsiteY25" fmla="*/ 1603889 h 3411290"/>
              <a:gd name="connsiteX26" fmla="*/ 2334548 w 2881693"/>
              <a:gd name="connsiteY26" fmla="*/ 1496347 h 3411290"/>
              <a:gd name="connsiteX27" fmla="*/ 2405863 w 2881693"/>
              <a:gd name="connsiteY27" fmla="*/ 1394232 h 3411290"/>
              <a:gd name="connsiteX28" fmla="*/ 2477933 w 2881693"/>
              <a:gd name="connsiteY28" fmla="*/ 1201883 h 3411290"/>
              <a:gd name="connsiteX29" fmla="*/ 2574695 w 2881693"/>
              <a:gd name="connsiteY29" fmla="*/ 1146245 h 3411290"/>
              <a:gd name="connsiteX30" fmla="*/ 2644847 w 2881693"/>
              <a:gd name="connsiteY30" fmla="*/ 952721 h 3411290"/>
              <a:gd name="connsiteX31" fmla="*/ 2748867 w 2881693"/>
              <a:gd name="connsiteY31" fmla="*/ 947883 h 3411290"/>
              <a:gd name="connsiteX32" fmla="*/ 2794829 w 2881693"/>
              <a:gd name="connsiteY32" fmla="*/ 1003521 h 3411290"/>
              <a:gd name="connsiteX33" fmla="*/ 2809343 w 2881693"/>
              <a:gd name="connsiteY33" fmla="*/ 969655 h 3411290"/>
              <a:gd name="connsiteX34" fmla="*/ 2811762 w 2881693"/>
              <a:gd name="connsiteY34" fmla="*/ 848702 h 3411290"/>
              <a:gd name="connsiteX35" fmla="*/ 2787573 w 2881693"/>
              <a:gd name="connsiteY35" fmla="*/ 669693 h 3411290"/>
              <a:gd name="connsiteX36" fmla="*/ 2713447 w 2881693"/>
              <a:gd name="connsiteY36" fmla="*/ 604980 h 3411290"/>
              <a:gd name="connsiteX37" fmla="*/ 2565446 w 2881693"/>
              <a:gd name="connsiteY37" fmla="*/ 504260 h 3411290"/>
              <a:gd name="connsiteX38" fmla="*/ 2606144 w 2881693"/>
              <a:gd name="connsiteY38" fmla="*/ 265712 h 3411290"/>
              <a:gd name="connsiteX39" fmla="*/ 2599313 w 2881693"/>
              <a:gd name="connsiteY39" fmla="*/ 219473 h 3411290"/>
              <a:gd name="connsiteX40" fmla="*/ 2581956 w 2881693"/>
              <a:gd name="connsiteY40" fmla="*/ 190721 h 3411290"/>
              <a:gd name="connsiteX41" fmla="*/ 2540832 w 2881693"/>
              <a:gd name="connsiteY41" fmla="*/ 168950 h 3411290"/>
              <a:gd name="connsiteX42" fmla="*/ 1963984 w 2881693"/>
              <a:gd name="connsiteY42" fmla="*/ 0 h 3411290"/>
              <a:gd name="connsiteX43" fmla="*/ 1841727 w 2881693"/>
              <a:gd name="connsiteY43" fmla="*/ 23808 h 3411290"/>
              <a:gd name="connsiteX44" fmla="*/ 1367358 w 2881693"/>
              <a:gd name="connsiteY44" fmla="*/ 126669 h 3411290"/>
              <a:gd name="connsiteX45" fmla="*/ 1017915 w 2881693"/>
              <a:gd name="connsiteY45" fmla="*/ 51899 h 3411290"/>
              <a:gd name="connsiteX46" fmla="*/ 900718 w 2881693"/>
              <a:gd name="connsiteY46" fmla="*/ 47997 h 3411290"/>
              <a:gd name="connsiteX47" fmla="*/ 958776 w 2881693"/>
              <a:gd name="connsiteY47" fmla="*/ 103637 h 3411290"/>
              <a:gd name="connsiteX48" fmla="*/ 770089 w 2881693"/>
              <a:gd name="connsiteY48" fmla="*/ 200397 h 3411290"/>
              <a:gd name="connsiteX49" fmla="*/ 692680 w 2881693"/>
              <a:gd name="connsiteY49" fmla="*/ 161693 h 3411290"/>
              <a:gd name="connsiteX50" fmla="*/ 419311 w 2881693"/>
              <a:gd name="connsiteY50" fmla="*/ 330969 h 3411290"/>
              <a:gd name="connsiteX51" fmla="*/ 331785 w 2881693"/>
              <a:gd name="connsiteY51" fmla="*/ 410578 h 3411290"/>
              <a:gd name="connsiteX52" fmla="*/ 277467 w 2881693"/>
              <a:gd name="connsiteY52" fmla="*/ 417615 h 3411290"/>
              <a:gd name="connsiteX53" fmla="*/ 206451 w 2881693"/>
              <a:gd name="connsiteY53" fmla="*/ 485845 h 3411290"/>
              <a:gd name="connsiteX54" fmla="*/ 56396 w 2881693"/>
              <a:gd name="connsiteY54" fmla="*/ 634053 h 3411290"/>
              <a:gd name="connsiteX55" fmla="*/ 80645 w 2881693"/>
              <a:gd name="connsiteY55"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390526 w 2881693"/>
              <a:gd name="connsiteY12" fmla="*/ 2726526 h 3411290"/>
              <a:gd name="connsiteX13" fmla="*/ 465559 w 2881693"/>
              <a:gd name="connsiteY13" fmla="*/ 2713599 h 3411290"/>
              <a:gd name="connsiteX14" fmla="*/ 931637 w 2881693"/>
              <a:gd name="connsiteY14" fmla="*/ 3324063 h 3411290"/>
              <a:gd name="connsiteX15" fmla="*/ 2848948 w 2881693"/>
              <a:gd name="connsiteY15" fmla="*/ 3411290 h 3411290"/>
              <a:gd name="connsiteX16" fmla="*/ 2880812 w 2881693"/>
              <a:gd name="connsiteY16" fmla="*/ 3307333 h 3411290"/>
              <a:gd name="connsiteX17" fmla="*/ 2881693 w 2881693"/>
              <a:gd name="connsiteY17" fmla="*/ 3044754 h 3411290"/>
              <a:gd name="connsiteX18" fmla="*/ 2817075 w 2881693"/>
              <a:gd name="connsiteY18" fmla="*/ 2751593 h 3411290"/>
              <a:gd name="connsiteX19" fmla="*/ 2643259 w 2881693"/>
              <a:gd name="connsiteY19" fmla="*/ 2525604 h 3411290"/>
              <a:gd name="connsiteX20" fmla="*/ 2416488 w 2881693"/>
              <a:gd name="connsiteY20" fmla="*/ 2342724 h 3411290"/>
              <a:gd name="connsiteX21" fmla="*/ 2343336 w 2881693"/>
              <a:gd name="connsiteY21" fmla="*/ 2086692 h 3411290"/>
              <a:gd name="connsiteX22" fmla="*/ 2189716 w 2881693"/>
              <a:gd name="connsiteY22" fmla="*/ 1940388 h 3411290"/>
              <a:gd name="connsiteX23" fmla="*/ 2101933 w 2881693"/>
              <a:gd name="connsiteY23" fmla="*/ 1772139 h 3411290"/>
              <a:gd name="connsiteX24" fmla="*/ 2123879 w 2881693"/>
              <a:gd name="connsiteY24" fmla="*/ 1669726 h 3411290"/>
              <a:gd name="connsiteX25" fmla="*/ 2189716 w 2881693"/>
              <a:gd name="connsiteY25" fmla="*/ 1603889 h 3411290"/>
              <a:gd name="connsiteX26" fmla="*/ 2334548 w 2881693"/>
              <a:gd name="connsiteY26" fmla="*/ 1496347 h 3411290"/>
              <a:gd name="connsiteX27" fmla="*/ 2405863 w 2881693"/>
              <a:gd name="connsiteY27" fmla="*/ 1394232 h 3411290"/>
              <a:gd name="connsiteX28" fmla="*/ 2477933 w 2881693"/>
              <a:gd name="connsiteY28" fmla="*/ 1201883 h 3411290"/>
              <a:gd name="connsiteX29" fmla="*/ 2574695 w 2881693"/>
              <a:gd name="connsiteY29" fmla="*/ 1146245 h 3411290"/>
              <a:gd name="connsiteX30" fmla="*/ 2644847 w 2881693"/>
              <a:gd name="connsiteY30" fmla="*/ 952721 h 3411290"/>
              <a:gd name="connsiteX31" fmla="*/ 2748867 w 2881693"/>
              <a:gd name="connsiteY31" fmla="*/ 947883 h 3411290"/>
              <a:gd name="connsiteX32" fmla="*/ 2794829 w 2881693"/>
              <a:gd name="connsiteY32" fmla="*/ 1003521 h 3411290"/>
              <a:gd name="connsiteX33" fmla="*/ 2809343 w 2881693"/>
              <a:gd name="connsiteY33" fmla="*/ 969655 h 3411290"/>
              <a:gd name="connsiteX34" fmla="*/ 2811762 w 2881693"/>
              <a:gd name="connsiteY34" fmla="*/ 848702 h 3411290"/>
              <a:gd name="connsiteX35" fmla="*/ 2787573 w 2881693"/>
              <a:gd name="connsiteY35" fmla="*/ 669693 h 3411290"/>
              <a:gd name="connsiteX36" fmla="*/ 2713447 w 2881693"/>
              <a:gd name="connsiteY36" fmla="*/ 604980 h 3411290"/>
              <a:gd name="connsiteX37" fmla="*/ 2565446 w 2881693"/>
              <a:gd name="connsiteY37" fmla="*/ 504260 h 3411290"/>
              <a:gd name="connsiteX38" fmla="*/ 2606144 w 2881693"/>
              <a:gd name="connsiteY38" fmla="*/ 265712 h 3411290"/>
              <a:gd name="connsiteX39" fmla="*/ 2599313 w 2881693"/>
              <a:gd name="connsiteY39" fmla="*/ 219473 h 3411290"/>
              <a:gd name="connsiteX40" fmla="*/ 2581956 w 2881693"/>
              <a:gd name="connsiteY40" fmla="*/ 190721 h 3411290"/>
              <a:gd name="connsiteX41" fmla="*/ 2540832 w 2881693"/>
              <a:gd name="connsiteY41" fmla="*/ 168950 h 3411290"/>
              <a:gd name="connsiteX42" fmla="*/ 1963984 w 2881693"/>
              <a:gd name="connsiteY42" fmla="*/ 0 h 3411290"/>
              <a:gd name="connsiteX43" fmla="*/ 1841727 w 2881693"/>
              <a:gd name="connsiteY43" fmla="*/ 23808 h 3411290"/>
              <a:gd name="connsiteX44" fmla="*/ 1367358 w 2881693"/>
              <a:gd name="connsiteY44" fmla="*/ 126669 h 3411290"/>
              <a:gd name="connsiteX45" fmla="*/ 1017915 w 2881693"/>
              <a:gd name="connsiteY45" fmla="*/ 51899 h 3411290"/>
              <a:gd name="connsiteX46" fmla="*/ 900718 w 2881693"/>
              <a:gd name="connsiteY46" fmla="*/ 47997 h 3411290"/>
              <a:gd name="connsiteX47" fmla="*/ 958776 w 2881693"/>
              <a:gd name="connsiteY47" fmla="*/ 103637 h 3411290"/>
              <a:gd name="connsiteX48" fmla="*/ 770089 w 2881693"/>
              <a:gd name="connsiteY48" fmla="*/ 200397 h 3411290"/>
              <a:gd name="connsiteX49" fmla="*/ 692680 w 2881693"/>
              <a:gd name="connsiteY49" fmla="*/ 161693 h 3411290"/>
              <a:gd name="connsiteX50" fmla="*/ 419311 w 2881693"/>
              <a:gd name="connsiteY50" fmla="*/ 330969 h 3411290"/>
              <a:gd name="connsiteX51" fmla="*/ 331785 w 2881693"/>
              <a:gd name="connsiteY51" fmla="*/ 410578 h 3411290"/>
              <a:gd name="connsiteX52" fmla="*/ 277467 w 2881693"/>
              <a:gd name="connsiteY52" fmla="*/ 417615 h 3411290"/>
              <a:gd name="connsiteX53" fmla="*/ 206451 w 2881693"/>
              <a:gd name="connsiteY53" fmla="*/ 485845 h 3411290"/>
              <a:gd name="connsiteX54" fmla="*/ 56396 w 2881693"/>
              <a:gd name="connsiteY54" fmla="*/ 634053 h 3411290"/>
              <a:gd name="connsiteX55" fmla="*/ 80645 w 2881693"/>
              <a:gd name="connsiteY55"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390526 w 2881693"/>
              <a:gd name="connsiteY12" fmla="*/ 2726526 h 3411290"/>
              <a:gd name="connsiteX13" fmla="*/ 465559 w 2881693"/>
              <a:gd name="connsiteY13" fmla="*/ 2713599 h 3411290"/>
              <a:gd name="connsiteX14" fmla="*/ 931637 w 2881693"/>
              <a:gd name="connsiteY14" fmla="*/ 3324063 h 3411290"/>
              <a:gd name="connsiteX15" fmla="*/ 2848948 w 2881693"/>
              <a:gd name="connsiteY15" fmla="*/ 3411290 h 3411290"/>
              <a:gd name="connsiteX16" fmla="*/ 2880812 w 2881693"/>
              <a:gd name="connsiteY16" fmla="*/ 3307333 h 3411290"/>
              <a:gd name="connsiteX17" fmla="*/ 2881693 w 2881693"/>
              <a:gd name="connsiteY17" fmla="*/ 3044754 h 3411290"/>
              <a:gd name="connsiteX18" fmla="*/ 2817075 w 2881693"/>
              <a:gd name="connsiteY18" fmla="*/ 2751593 h 3411290"/>
              <a:gd name="connsiteX19" fmla="*/ 2643259 w 2881693"/>
              <a:gd name="connsiteY19" fmla="*/ 2525604 h 3411290"/>
              <a:gd name="connsiteX20" fmla="*/ 2416488 w 2881693"/>
              <a:gd name="connsiteY20" fmla="*/ 2342724 h 3411290"/>
              <a:gd name="connsiteX21" fmla="*/ 2343336 w 2881693"/>
              <a:gd name="connsiteY21" fmla="*/ 2086692 h 3411290"/>
              <a:gd name="connsiteX22" fmla="*/ 2189716 w 2881693"/>
              <a:gd name="connsiteY22" fmla="*/ 1940388 h 3411290"/>
              <a:gd name="connsiteX23" fmla="*/ 2101933 w 2881693"/>
              <a:gd name="connsiteY23" fmla="*/ 1772139 h 3411290"/>
              <a:gd name="connsiteX24" fmla="*/ 2123879 w 2881693"/>
              <a:gd name="connsiteY24" fmla="*/ 1669726 h 3411290"/>
              <a:gd name="connsiteX25" fmla="*/ 2189716 w 2881693"/>
              <a:gd name="connsiteY25" fmla="*/ 1603889 h 3411290"/>
              <a:gd name="connsiteX26" fmla="*/ 2334548 w 2881693"/>
              <a:gd name="connsiteY26" fmla="*/ 1496347 h 3411290"/>
              <a:gd name="connsiteX27" fmla="*/ 2405863 w 2881693"/>
              <a:gd name="connsiteY27" fmla="*/ 1394232 h 3411290"/>
              <a:gd name="connsiteX28" fmla="*/ 2477933 w 2881693"/>
              <a:gd name="connsiteY28" fmla="*/ 1201883 h 3411290"/>
              <a:gd name="connsiteX29" fmla="*/ 2574695 w 2881693"/>
              <a:gd name="connsiteY29" fmla="*/ 1146245 h 3411290"/>
              <a:gd name="connsiteX30" fmla="*/ 2644847 w 2881693"/>
              <a:gd name="connsiteY30" fmla="*/ 952721 h 3411290"/>
              <a:gd name="connsiteX31" fmla="*/ 2748867 w 2881693"/>
              <a:gd name="connsiteY31" fmla="*/ 947883 h 3411290"/>
              <a:gd name="connsiteX32" fmla="*/ 2794829 w 2881693"/>
              <a:gd name="connsiteY32" fmla="*/ 1003521 h 3411290"/>
              <a:gd name="connsiteX33" fmla="*/ 2809343 w 2881693"/>
              <a:gd name="connsiteY33" fmla="*/ 969655 h 3411290"/>
              <a:gd name="connsiteX34" fmla="*/ 2811762 w 2881693"/>
              <a:gd name="connsiteY34" fmla="*/ 848702 h 3411290"/>
              <a:gd name="connsiteX35" fmla="*/ 2787573 w 2881693"/>
              <a:gd name="connsiteY35" fmla="*/ 669693 h 3411290"/>
              <a:gd name="connsiteX36" fmla="*/ 2713447 w 2881693"/>
              <a:gd name="connsiteY36" fmla="*/ 604980 h 3411290"/>
              <a:gd name="connsiteX37" fmla="*/ 2565446 w 2881693"/>
              <a:gd name="connsiteY37" fmla="*/ 504260 h 3411290"/>
              <a:gd name="connsiteX38" fmla="*/ 2606144 w 2881693"/>
              <a:gd name="connsiteY38" fmla="*/ 265712 h 3411290"/>
              <a:gd name="connsiteX39" fmla="*/ 2599313 w 2881693"/>
              <a:gd name="connsiteY39" fmla="*/ 219473 h 3411290"/>
              <a:gd name="connsiteX40" fmla="*/ 2581956 w 2881693"/>
              <a:gd name="connsiteY40" fmla="*/ 190721 h 3411290"/>
              <a:gd name="connsiteX41" fmla="*/ 2540832 w 2881693"/>
              <a:gd name="connsiteY41" fmla="*/ 168950 h 3411290"/>
              <a:gd name="connsiteX42" fmla="*/ 1963984 w 2881693"/>
              <a:gd name="connsiteY42" fmla="*/ 0 h 3411290"/>
              <a:gd name="connsiteX43" fmla="*/ 1841727 w 2881693"/>
              <a:gd name="connsiteY43" fmla="*/ 23808 h 3411290"/>
              <a:gd name="connsiteX44" fmla="*/ 1367358 w 2881693"/>
              <a:gd name="connsiteY44" fmla="*/ 126669 h 3411290"/>
              <a:gd name="connsiteX45" fmla="*/ 1017915 w 2881693"/>
              <a:gd name="connsiteY45" fmla="*/ 51899 h 3411290"/>
              <a:gd name="connsiteX46" fmla="*/ 900718 w 2881693"/>
              <a:gd name="connsiteY46" fmla="*/ 47997 h 3411290"/>
              <a:gd name="connsiteX47" fmla="*/ 958776 w 2881693"/>
              <a:gd name="connsiteY47" fmla="*/ 103637 h 3411290"/>
              <a:gd name="connsiteX48" fmla="*/ 770089 w 2881693"/>
              <a:gd name="connsiteY48" fmla="*/ 200397 h 3411290"/>
              <a:gd name="connsiteX49" fmla="*/ 692680 w 2881693"/>
              <a:gd name="connsiteY49" fmla="*/ 161693 h 3411290"/>
              <a:gd name="connsiteX50" fmla="*/ 419311 w 2881693"/>
              <a:gd name="connsiteY50" fmla="*/ 330969 h 3411290"/>
              <a:gd name="connsiteX51" fmla="*/ 331785 w 2881693"/>
              <a:gd name="connsiteY51" fmla="*/ 410578 h 3411290"/>
              <a:gd name="connsiteX52" fmla="*/ 277467 w 2881693"/>
              <a:gd name="connsiteY52" fmla="*/ 417615 h 3411290"/>
              <a:gd name="connsiteX53" fmla="*/ 206451 w 2881693"/>
              <a:gd name="connsiteY53" fmla="*/ 485845 h 3411290"/>
              <a:gd name="connsiteX54" fmla="*/ 56396 w 2881693"/>
              <a:gd name="connsiteY54" fmla="*/ 634053 h 3411290"/>
              <a:gd name="connsiteX55" fmla="*/ 80645 w 2881693"/>
              <a:gd name="connsiteY55"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931637 w 2881693"/>
              <a:gd name="connsiteY14" fmla="*/ 3324063 h 3411290"/>
              <a:gd name="connsiteX15" fmla="*/ 2848948 w 2881693"/>
              <a:gd name="connsiteY15" fmla="*/ 3411290 h 3411290"/>
              <a:gd name="connsiteX16" fmla="*/ 2880812 w 2881693"/>
              <a:gd name="connsiteY16" fmla="*/ 3307333 h 3411290"/>
              <a:gd name="connsiteX17" fmla="*/ 2881693 w 2881693"/>
              <a:gd name="connsiteY17" fmla="*/ 3044754 h 3411290"/>
              <a:gd name="connsiteX18" fmla="*/ 2817075 w 2881693"/>
              <a:gd name="connsiteY18" fmla="*/ 2751593 h 3411290"/>
              <a:gd name="connsiteX19" fmla="*/ 2643259 w 2881693"/>
              <a:gd name="connsiteY19" fmla="*/ 2525604 h 3411290"/>
              <a:gd name="connsiteX20" fmla="*/ 2416488 w 2881693"/>
              <a:gd name="connsiteY20" fmla="*/ 2342724 h 3411290"/>
              <a:gd name="connsiteX21" fmla="*/ 2343336 w 2881693"/>
              <a:gd name="connsiteY21" fmla="*/ 2086692 h 3411290"/>
              <a:gd name="connsiteX22" fmla="*/ 2189716 w 2881693"/>
              <a:gd name="connsiteY22" fmla="*/ 1940388 h 3411290"/>
              <a:gd name="connsiteX23" fmla="*/ 2101933 w 2881693"/>
              <a:gd name="connsiteY23" fmla="*/ 1772139 h 3411290"/>
              <a:gd name="connsiteX24" fmla="*/ 2123879 w 2881693"/>
              <a:gd name="connsiteY24" fmla="*/ 1669726 h 3411290"/>
              <a:gd name="connsiteX25" fmla="*/ 2189716 w 2881693"/>
              <a:gd name="connsiteY25" fmla="*/ 1603889 h 3411290"/>
              <a:gd name="connsiteX26" fmla="*/ 2334548 w 2881693"/>
              <a:gd name="connsiteY26" fmla="*/ 1496347 h 3411290"/>
              <a:gd name="connsiteX27" fmla="*/ 2405863 w 2881693"/>
              <a:gd name="connsiteY27" fmla="*/ 1394232 h 3411290"/>
              <a:gd name="connsiteX28" fmla="*/ 2477933 w 2881693"/>
              <a:gd name="connsiteY28" fmla="*/ 1201883 h 3411290"/>
              <a:gd name="connsiteX29" fmla="*/ 2574695 w 2881693"/>
              <a:gd name="connsiteY29" fmla="*/ 1146245 h 3411290"/>
              <a:gd name="connsiteX30" fmla="*/ 2644847 w 2881693"/>
              <a:gd name="connsiteY30" fmla="*/ 952721 h 3411290"/>
              <a:gd name="connsiteX31" fmla="*/ 2748867 w 2881693"/>
              <a:gd name="connsiteY31" fmla="*/ 947883 h 3411290"/>
              <a:gd name="connsiteX32" fmla="*/ 2794829 w 2881693"/>
              <a:gd name="connsiteY32" fmla="*/ 1003521 h 3411290"/>
              <a:gd name="connsiteX33" fmla="*/ 2809343 w 2881693"/>
              <a:gd name="connsiteY33" fmla="*/ 969655 h 3411290"/>
              <a:gd name="connsiteX34" fmla="*/ 2811762 w 2881693"/>
              <a:gd name="connsiteY34" fmla="*/ 848702 h 3411290"/>
              <a:gd name="connsiteX35" fmla="*/ 2787573 w 2881693"/>
              <a:gd name="connsiteY35" fmla="*/ 669693 h 3411290"/>
              <a:gd name="connsiteX36" fmla="*/ 2713447 w 2881693"/>
              <a:gd name="connsiteY36" fmla="*/ 604980 h 3411290"/>
              <a:gd name="connsiteX37" fmla="*/ 2565446 w 2881693"/>
              <a:gd name="connsiteY37" fmla="*/ 504260 h 3411290"/>
              <a:gd name="connsiteX38" fmla="*/ 2606144 w 2881693"/>
              <a:gd name="connsiteY38" fmla="*/ 265712 h 3411290"/>
              <a:gd name="connsiteX39" fmla="*/ 2599313 w 2881693"/>
              <a:gd name="connsiteY39" fmla="*/ 219473 h 3411290"/>
              <a:gd name="connsiteX40" fmla="*/ 2581956 w 2881693"/>
              <a:gd name="connsiteY40" fmla="*/ 190721 h 3411290"/>
              <a:gd name="connsiteX41" fmla="*/ 2540832 w 2881693"/>
              <a:gd name="connsiteY41" fmla="*/ 168950 h 3411290"/>
              <a:gd name="connsiteX42" fmla="*/ 1963984 w 2881693"/>
              <a:gd name="connsiteY42" fmla="*/ 0 h 3411290"/>
              <a:gd name="connsiteX43" fmla="*/ 1841727 w 2881693"/>
              <a:gd name="connsiteY43" fmla="*/ 23808 h 3411290"/>
              <a:gd name="connsiteX44" fmla="*/ 1367358 w 2881693"/>
              <a:gd name="connsiteY44" fmla="*/ 126669 h 3411290"/>
              <a:gd name="connsiteX45" fmla="*/ 1017915 w 2881693"/>
              <a:gd name="connsiteY45" fmla="*/ 51899 h 3411290"/>
              <a:gd name="connsiteX46" fmla="*/ 900718 w 2881693"/>
              <a:gd name="connsiteY46" fmla="*/ 47997 h 3411290"/>
              <a:gd name="connsiteX47" fmla="*/ 958776 w 2881693"/>
              <a:gd name="connsiteY47" fmla="*/ 103637 h 3411290"/>
              <a:gd name="connsiteX48" fmla="*/ 770089 w 2881693"/>
              <a:gd name="connsiteY48" fmla="*/ 200397 h 3411290"/>
              <a:gd name="connsiteX49" fmla="*/ 692680 w 2881693"/>
              <a:gd name="connsiteY49" fmla="*/ 161693 h 3411290"/>
              <a:gd name="connsiteX50" fmla="*/ 419311 w 2881693"/>
              <a:gd name="connsiteY50" fmla="*/ 330969 h 3411290"/>
              <a:gd name="connsiteX51" fmla="*/ 331785 w 2881693"/>
              <a:gd name="connsiteY51" fmla="*/ 410578 h 3411290"/>
              <a:gd name="connsiteX52" fmla="*/ 277467 w 2881693"/>
              <a:gd name="connsiteY52" fmla="*/ 417615 h 3411290"/>
              <a:gd name="connsiteX53" fmla="*/ 206451 w 2881693"/>
              <a:gd name="connsiteY53" fmla="*/ 485845 h 3411290"/>
              <a:gd name="connsiteX54" fmla="*/ 56396 w 2881693"/>
              <a:gd name="connsiteY54" fmla="*/ 634053 h 3411290"/>
              <a:gd name="connsiteX55" fmla="*/ 80645 w 2881693"/>
              <a:gd name="connsiteY55"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523876 w 2881693"/>
              <a:gd name="connsiteY14" fmla="*/ 2776532 h 3411290"/>
              <a:gd name="connsiteX15" fmla="*/ 931637 w 2881693"/>
              <a:gd name="connsiteY15" fmla="*/ 3324063 h 3411290"/>
              <a:gd name="connsiteX16" fmla="*/ 2848948 w 2881693"/>
              <a:gd name="connsiteY16" fmla="*/ 3411290 h 3411290"/>
              <a:gd name="connsiteX17" fmla="*/ 2880812 w 2881693"/>
              <a:gd name="connsiteY17" fmla="*/ 3307333 h 3411290"/>
              <a:gd name="connsiteX18" fmla="*/ 2881693 w 2881693"/>
              <a:gd name="connsiteY18" fmla="*/ 3044754 h 3411290"/>
              <a:gd name="connsiteX19" fmla="*/ 2817075 w 2881693"/>
              <a:gd name="connsiteY19" fmla="*/ 2751593 h 3411290"/>
              <a:gd name="connsiteX20" fmla="*/ 2643259 w 2881693"/>
              <a:gd name="connsiteY20" fmla="*/ 2525604 h 3411290"/>
              <a:gd name="connsiteX21" fmla="*/ 2416488 w 2881693"/>
              <a:gd name="connsiteY21" fmla="*/ 2342724 h 3411290"/>
              <a:gd name="connsiteX22" fmla="*/ 2343336 w 2881693"/>
              <a:gd name="connsiteY22" fmla="*/ 2086692 h 3411290"/>
              <a:gd name="connsiteX23" fmla="*/ 2189716 w 2881693"/>
              <a:gd name="connsiteY23" fmla="*/ 1940388 h 3411290"/>
              <a:gd name="connsiteX24" fmla="*/ 2101933 w 2881693"/>
              <a:gd name="connsiteY24" fmla="*/ 1772139 h 3411290"/>
              <a:gd name="connsiteX25" fmla="*/ 2123879 w 2881693"/>
              <a:gd name="connsiteY25" fmla="*/ 1669726 h 3411290"/>
              <a:gd name="connsiteX26" fmla="*/ 2189716 w 2881693"/>
              <a:gd name="connsiteY26" fmla="*/ 1603889 h 3411290"/>
              <a:gd name="connsiteX27" fmla="*/ 2334548 w 2881693"/>
              <a:gd name="connsiteY27" fmla="*/ 1496347 h 3411290"/>
              <a:gd name="connsiteX28" fmla="*/ 2405863 w 2881693"/>
              <a:gd name="connsiteY28" fmla="*/ 1394232 h 3411290"/>
              <a:gd name="connsiteX29" fmla="*/ 2477933 w 2881693"/>
              <a:gd name="connsiteY29" fmla="*/ 1201883 h 3411290"/>
              <a:gd name="connsiteX30" fmla="*/ 2574695 w 2881693"/>
              <a:gd name="connsiteY30" fmla="*/ 1146245 h 3411290"/>
              <a:gd name="connsiteX31" fmla="*/ 2644847 w 2881693"/>
              <a:gd name="connsiteY31" fmla="*/ 952721 h 3411290"/>
              <a:gd name="connsiteX32" fmla="*/ 2748867 w 2881693"/>
              <a:gd name="connsiteY32" fmla="*/ 947883 h 3411290"/>
              <a:gd name="connsiteX33" fmla="*/ 2794829 w 2881693"/>
              <a:gd name="connsiteY33" fmla="*/ 1003521 h 3411290"/>
              <a:gd name="connsiteX34" fmla="*/ 2809343 w 2881693"/>
              <a:gd name="connsiteY34" fmla="*/ 969655 h 3411290"/>
              <a:gd name="connsiteX35" fmla="*/ 2811762 w 2881693"/>
              <a:gd name="connsiteY35" fmla="*/ 848702 h 3411290"/>
              <a:gd name="connsiteX36" fmla="*/ 2787573 w 2881693"/>
              <a:gd name="connsiteY36" fmla="*/ 669693 h 3411290"/>
              <a:gd name="connsiteX37" fmla="*/ 2713447 w 2881693"/>
              <a:gd name="connsiteY37" fmla="*/ 604980 h 3411290"/>
              <a:gd name="connsiteX38" fmla="*/ 2565446 w 2881693"/>
              <a:gd name="connsiteY38" fmla="*/ 504260 h 3411290"/>
              <a:gd name="connsiteX39" fmla="*/ 2606144 w 2881693"/>
              <a:gd name="connsiteY39" fmla="*/ 265712 h 3411290"/>
              <a:gd name="connsiteX40" fmla="*/ 2599313 w 2881693"/>
              <a:gd name="connsiteY40" fmla="*/ 219473 h 3411290"/>
              <a:gd name="connsiteX41" fmla="*/ 2581956 w 2881693"/>
              <a:gd name="connsiteY41" fmla="*/ 190721 h 3411290"/>
              <a:gd name="connsiteX42" fmla="*/ 2540832 w 2881693"/>
              <a:gd name="connsiteY42" fmla="*/ 168950 h 3411290"/>
              <a:gd name="connsiteX43" fmla="*/ 1963984 w 2881693"/>
              <a:gd name="connsiteY43" fmla="*/ 0 h 3411290"/>
              <a:gd name="connsiteX44" fmla="*/ 1841727 w 2881693"/>
              <a:gd name="connsiteY44" fmla="*/ 23808 h 3411290"/>
              <a:gd name="connsiteX45" fmla="*/ 1367358 w 2881693"/>
              <a:gd name="connsiteY45" fmla="*/ 126669 h 3411290"/>
              <a:gd name="connsiteX46" fmla="*/ 1017915 w 2881693"/>
              <a:gd name="connsiteY46" fmla="*/ 51899 h 3411290"/>
              <a:gd name="connsiteX47" fmla="*/ 900718 w 2881693"/>
              <a:gd name="connsiteY47" fmla="*/ 47997 h 3411290"/>
              <a:gd name="connsiteX48" fmla="*/ 958776 w 2881693"/>
              <a:gd name="connsiteY48" fmla="*/ 103637 h 3411290"/>
              <a:gd name="connsiteX49" fmla="*/ 770089 w 2881693"/>
              <a:gd name="connsiteY49" fmla="*/ 200397 h 3411290"/>
              <a:gd name="connsiteX50" fmla="*/ 692680 w 2881693"/>
              <a:gd name="connsiteY50" fmla="*/ 161693 h 3411290"/>
              <a:gd name="connsiteX51" fmla="*/ 419311 w 2881693"/>
              <a:gd name="connsiteY51" fmla="*/ 330969 h 3411290"/>
              <a:gd name="connsiteX52" fmla="*/ 331785 w 2881693"/>
              <a:gd name="connsiteY52" fmla="*/ 410578 h 3411290"/>
              <a:gd name="connsiteX53" fmla="*/ 277467 w 2881693"/>
              <a:gd name="connsiteY53" fmla="*/ 417615 h 3411290"/>
              <a:gd name="connsiteX54" fmla="*/ 206451 w 2881693"/>
              <a:gd name="connsiteY54" fmla="*/ 485845 h 3411290"/>
              <a:gd name="connsiteX55" fmla="*/ 56396 w 2881693"/>
              <a:gd name="connsiteY55" fmla="*/ 634053 h 3411290"/>
              <a:gd name="connsiteX56" fmla="*/ 80645 w 2881693"/>
              <a:gd name="connsiteY56"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523876 w 2881693"/>
              <a:gd name="connsiteY14" fmla="*/ 2776532 h 3411290"/>
              <a:gd name="connsiteX15" fmla="*/ 931637 w 2881693"/>
              <a:gd name="connsiteY15" fmla="*/ 3324063 h 3411290"/>
              <a:gd name="connsiteX16" fmla="*/ 2848948 w 2881693"/>
              <a:gd name="connsiteY16" fmla="*/ 3411290 h 3411290"/>
              <a:gd name="connsiteX17" fmla="*/ 2880812 w 2881693"/>
              <a:gd name="connsiteY17" fmla="*/ 3307333 h 3411290"/>
              <a:gd name="connsiteX18" fmla="*/ 2881693 w 2881693"/>
              <a:gd name="connsiteY18" fmla="*/ 3044754 h 3411290"/>
              <a:gd name="connsiteX19" fmla="*/ 2817075 w 2881693"/>
              <a:gd name="connsiteY19" fmla="*/ 2751593 h 3411290"/>
              <a:gd name="connsiteX20" fmla="*/ 2643259 w 2881693"/>
              <a:gd name="connsiteY20" fmla="*/ 2525604 h 3411290"/>
              <a:gd name="connsiteX21" fmla="*/ 2416488 w 2881693"/>
              <a:gd name="connsiteY21" fmla="*/ 2342724 h 3411290"/>
              <a:gd name="connsiteX22" fmla="*/ 2343336 w 2881693"/>
              <a:gd name="connsiteY22" fmla="*/ 2086692 h 3411290"/>
              <a:gd name="connsiteX23" fmla="*/ 2189716 w 2881693"/>
              <a:gd name="connsiteY23" fmla="*/ 1940388 h 3411290"/>
              <a:gd name="connsiteX24" fmla="*/ 2101933 w 2881693"/>
              <a:gd name="connsiteY24" fmla="*/ 1772139 h 3411290"/>
              <a:gd name="connsiteX25" fmla="*/ 2123879 w 2881693"/>
              <a:gd name="connsiteY25" fmla="*/ 1669726 h 3411290"/>
              <a:gd name="connsiteX26" fmla="*/ 2189716 w 2881693"/>
              <a:gd name="connsiteY26" fmla="*/ 1603889 h 3411290"/>
              <a:gd name="connsiteX27" fmla="*/ 2334548 w 2881693"/>
              <a:gd name="connsiteY27" fmla="*/ 1496347 h 3411290"/>
              <a:gd name="connsiteX28" fmla="*/ 2405863 w 2881693"/>
              <a:gd name="connsiteY28" fmla="*/ 1394232 h 3411290"/>
              <a:gd name="connsiteX29" fmla="*/ 2477933 w 2881693"/>
              <a:gd name="connsiteY29" fmla="*/ 1201883 h 3411290"/>
              <a:gd name="connsiteX30" fmla="*/ 2574695 w 2881693"/>
              <a:gd name="connsiteY30" fmla="*/ 1146245 h 3411290"/>
              <a:gd name="connsiteX31" fmla="*/ 2644847 w 2881693"/>
              <a:gd name="connsiteY31" fmla="*/ 952721 h 3411290"/>
              <a:gd name="connsiteX32" fmla="*/ 2748867 w 2881693"/>
              <a:gd name="connsiteY32" fmla="*/ 947883 h 3411290"/>
              <a:gd name="connsiteX33" fmla="*/ 2794829 w 2881693"/>
              <a:gd name="connsiteY33" fmla="*/ 1003521 h 3411290"/>
              <a:gd name="connsiteX34" fmla="*/ 2809343 w 2881693"/>
              <a:gd name="connsiteY34" fmla="*/ 969655 h 3411290"/>
              <a:gd name="connsiteX35" fmla="*/ 2811762 w 2881693"/>
              <a:gd name="connsiteY35" fmla="*/ 848702 h 3411290"/>
              <a:gd name="connsiteX36" fmla="*/ 2787573 w 2881693"/>
              <a:gd name="connsiteY36" fmla="*/ 669693 h 3411290"/>
              <a:gd name="connsiteX37" fmla="*/ 2713447 w 2881693"/>
              <a:gd name="connsiteY37" fmla="*/ 604980 h 3411290"/>
              <a:gd name="connsiteX38" fmla="*/ 2565446 w 2881693"/>
              <a:gd name="connsiteY38" fmla="*/ 504260 h 3411290"/>
              <a:gd name="connsiteX39" fmla="*/ 2606144 w 2881693"/>
              <a:gd name="connsiteY39" fmla="*/ 265712 h 3411290"/>
              <a:gd name="connsiteX40" fmla="*/ 2599313 w 2881693"/>
              <a:gd name="connsiteY40" fmla="*/ 219473 h 3411290"/>
              <a:gd name="connsiteX41" fmla="*/ 2581956 w 2881693"/>
              <a:gd name="connsiteY41" fmla="*/ 190721 h 3411290"/>
              <a:gd name="connsiteX42" fmla="*/ 2540832 w 2881693"/>
              <a:gd name="connsiteY42" fmla="*/ 168950 h 3411290"/>
              <a:gd name="connsiteX43" fmla="*/ 1963984 w 2881693"/>
              <a:gd name="connsiteY43" fmla="*/ 0 h 3411290"/>
              <a:gd name="connsiteX44" fmla="*/ 1841727 w 2881693"/>
              <a:gd name="connsiteY44" fmla="*/ 23808 h 3411290"/>
              <a:gd name="connsiteX45" fmla="*/ 1367358 w 2881693"/>
              <a:gd name="connsiteY45" fmla="*/ 126669 h 3411290"/>
              <a:gd name="connsiteX46" fmla="*/ 1017915 w 2881693"/>
              <a:gd name="connsiteY46" fmla="*/ 51899 h 3411290"/>
              <a:gd name="connsiteX47" fmla="*/ 900718 w 2881693"/>
              <a:gd name="connsiteY47" fmla="*/ 47997 h 3411290"/>
              <a:gd name="connsiteX48" fmla="*/ 958776 w 2881693"/>
              <a:gd name="connsiteY48" fmla="*/ 103637 h 3411290"/>
              <a:gd name="connsiteX49" fmla="*/ 770089 w 2881693"/>
              <a:gd name="connsiteY49" fmla="*/ 200397 h 3411290"/>
              <a:gd name="connsiteX50" fmla="*/ 692680 w 2881693"/>
              <a:gd name="connsiteY50" fmla="*/ 161693 h 3411290"/>
              <a:gd name="connsiteX51" fmla="*/ 419311 w 2881693"/>
              <a:gd name="connsiteY51" fmla="*/ 330969 h 3411290"/>
              <a:gd name="connsiteX52" fmla="*/ 331785 w 2881693"/>
              <a:gd name="connsiteY52" fmla="*/ 410578 h 3411290"/>
              <a:gd name="connsiteX53" fmla="*/ 277467 w 2881693"/>
              <a:gd name="connsiteY53" fmla="*/ 417615 h 3411290"/>
              <a:gd name="connsiteX54" fmla="*/ 206451 w 2881693"/>
              <a:gd name="connsiteY54" fmla="*/ 485845 h 3411290"/>
              <a:gd name="connsiteX55" fmla="*/ 56396 w 2881693"/>
              <a:gd name="connsiteY55" fmla="*/ 634053 h 3411290"/>
              <a:gd name="connsiteX56" fmla="*/ 80645 w 2881693"/>
              <a:gd name="connsiteY56"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523876 w 2881693"/>
              <a:gd name="connsiteY14" fmla="*/ 2776532 h 3411290"/>
              <a:gd name="connsiteX15" fmla="*/ 461963 w 2881693"/>
              <a:gd name="connsiteY15" fmla="*/ 2812251 h 3411290"/>
              <a:gd name="connsiteX16" fmla="*/ 931637 w 2881693"/>
              <a:gd name="connsiteY16" fmla="*/ 3324063 h 3411290"/>
              <a:gd name="connsiteX17" fmla="*/ 2848948 w 2881693"/>
              <a:gd name="connsiteY17" fmla="*/ 3411290 h 3411290"/>
              <a:gd name="connsiteX18" fmla="*/ 2880812 w 2881693"/>
              <a:gd name="connsiteY18" fmla="*/ 3307333 h 3411290"/>
              <a:gd name="connsiteX19" fmla="*/ 2881693 w 2881693"/>
              <a:gd name="connsiteY19" fmla="*/ 3044754 h 3411290"/>
              <a:gd name="connsiteX20" fmla="*/ 2817075 w 2881693"/>
              <a:gd name="connsiteY20" fmla="*/ 2751593 h 3411290"/>
              <a:gd name="connsiteX21" fmla="*/ 2643259 w 2881693"/>
              <a:gd name="connsiteY21" fmla="*/ 2525604 h 3411290"/>
              <a:gd name="connsiteX22" fmla="*/ 2416488 w 2881693"/>
              <a:gd name="connsiteY22" fmla="*/ 2342724 h 3411290"/>
              <a:gd name="connsiteX23" fmla="*/ 2343336 w 2881693"/>
              <a:gd name="connsiteY23" fmla="*/ 2086692 h 3411290"/>
              <a:gd name="connsiteX24" fmla="*/ 2189716 w 2881693"/>
              <a:gd name="connsiteY24" fmla="*/ 1940388 h 3411290"/>
              <a:gd name="connsiteX25" fmla="*/ 2101933 w 2881693"/>
              <a:gd name="connsiteY25" fmla="*/ 1772139 h 3411290"/>
              <a:gd name="connsiteX26" fmla="*/ 2123879 w 2881693"/>
              <a:gd name="connsiteY26" fmla="*/ 1669726 h 3411290"/>
              <a:gd name="connsiteX27" fmla="*/ 2189716 w 2881693"/>
              <a:gd name="connsiteY27" fmla="*/ 1603889 h 3411290"/>
              <a:gd name="connsiteX28" fmla="*/ 2334548 w 2881693"/>
              <a:gd name="connsiteY28" fmla="*/ 1496347 h 3411290"/>
              <a:gd name="connsiteX29" fmla="*/ 2405863 w 2881693"/>
              <a:gd name="connsiteY29" fmla="*/ 1394232 h 3411290"/>
              <a:gd name="connsiteX30" fmla="*/ 2477933 w 2881693"/>
              <a:gd name="connsiteY30" fmla="*/ 1201883 h 3411290"/>
              <a:gd name="connsiteX31" fmla="*/ 2574695 w 2881693"/>
              <a:gd name="connsiteY31" fmla="*/ 1146245 h 3411290"/>
              <a:gd name="connsiteX32" fmla="*/ 2644847 w 2881693"/>
              <a:gd name="connsiteY32" fmla="*/ 952721 h 3411290"/>
              <a:gd name="connsiteX33" fmla="*/ 2748867 w 2881693"/>
              <a:gd name="connsiteY33" fmla="*/ 947883 h 3411290"/>
              <a:gd name="connsiteX34" fmla="*/ 2794829 w 2881693"/>
              <a:gd name="connsiteY34" fmla="*/ 1003521 h 3411290"/>
              <a:gd name="connsiteX35" fmla="*/ 2809343 w 2881693"/>
              <a:gd name="connsiteY35" fmla="*/ 969655 h 3411290"/>
              <a:gd name="connsiteX36" fmla="*/ 2811762 w 2881693"/>
              <a:gd name="connsiteY36" fmla="*/ 848702 h 3411290"/>
              <a:gd name="connsiteX37" fmla="*/ 2787573 w 2881693"/>
              <a:gd name="connsiteY37" fmla="*/ 669693 h 3411290"/>
              <a:gd name="connsiteX38" fmla="*/ 2713447 w 2881693"/>
              <a:gd name="connsiteY38" fmla="*/ 604980 h 3411290"/>
              <a:gd name="connsiteX39" fmla="*/ 2565446 w 2881693"/>
              <a:gd name="connsiteY39" fmla="*/ 504260 h 3411290"/>
              <a:gd name="connsiteX40" fmla="*/ 2606144 w 2881693"/>
              <a:gd name="connsiteY40" fmla="*/ 265712 h 3411290"/>
              <a:gd name="connsiteX41" fmla="*/ 2599313 w 2881693"/>
              <a:gd name="connsiteY41" fmla="*/ 219473 h 3411290"/>
              <a:gd name="connsiteX42" fmla="*/ 2581956 w 2881693"/>
              <a:gd name="connsiteY42" fmla="*/ 190721 h 3411290"/>
              <a:gd name="connsiteX43" fmla="*/ 2540832 w 2881693"/>
              <a:gd name="connsiteY43" fmla="*/ 168950 h 3411290"/>
              <a:gd name="connsiteX44" fmla="*/ 1963984 w 2881693"/>
              <a:gd name="connsiteY44" fmla="*/ 0 h 3411290"/>
              <a:gd name="connsiteX45" fmla="*/ 1841727 w 2881693"/>
              <a:gd name="connsiteY45" fmla="*/ 23808 h 3411290"/>
              <a:gd name="connsiteX46" fmla="*/ 1367358 w 2881693"/>
              <a:gd name="connsiteY46" fmla="*/ 126669 h 3411290"/>
              <a:gd name="connsiteX47" fmla="*/ 1017915 w 2881693"/>
              <a:gd name="connsiteY47" fmla="*/ 51899 h 3411290"/>
              <a:gd name="connsiteX48" fmla="*/ 900718 w 2881693"/>
              <a:gd name="connsiteY48" fmla="*/ 47997 h 3411290"/>
              <a:gd name="connsiteX49" fmla="*/ 958776 w 2881693"/>
              <a:gd name="connsiteY49" fmla="*/ 103637 h 3411290"/>
              <a:gd name="connsiteX50" fmla="*/ 770089 w 2881693"/>
              <a:gd name="connsiteY50" fmla="*/ 200397 h 3411290"/>
              <a:gd name="connsiteX51" fmla="*/ 692680 w 2881693"/>
              <a:gd name="connsiteY51" fmla="*/ 161693 h 3411290"/>
              <a:gd name="connsiteX52" fmla="*/ 419311 w 2881693"/>
              <a:gd name="connsiteY52" fmla="*/ 330969 h 3411290"/>
              <a:gd name="connsiteX53" fmla="*/ 331785 w 2881693"/>
              <a:gd name="connsiteY53" fmla="*/ 410578 h 3411290"/>
              <a:gd name="connsiteX54" fmla="*/ 277467 w 2881693"/>
              <a:gd name="connsiteY54" fmla="*/ 417615 h 3411290"/>
              <a:gd name="connsiteX55" fmla="*/ 206451 w 2881693"/>
              <a:gd name="connsiteY55" fmla="*/ 485845 h 3411290"/>
              <a:gd name="connsiteX56" fmla="*/ 56396 w 2881693"/>
              <a:gd name="connsiteY56" fmla="*/ 634053 h 3411290"/>
              <a:gd name="connsiteX57" fmla="*/ 80645 w 2881693"/>
              <a:gd name="connsiteY57"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523876 w 2881693"/>
              <a:gd name="connsiteY14" fmla="*/ 2776532 h 3411290"/>
              <a:gd name="connsiteX15" fmla="*/ 461963 w 2881693"/>
              <a:gd name="connsiteY15" fmla="*/ 2812251 h 3411290"/>
              <a:gd name="connsiteX16" fmla="*/ 931637 w 2881693"/>
              <a:gd name="connsiteY16" fmla="*/ 3324063 h 3411290"/>
              <a:gd name="connsiteX17" fmla="*/ 2848948 w 2881693"/>
              <a:gd name="connsiteY17" fmla="*/ 3411290 h 3411290"/>
              <a:gd name="connsiteX18" fmla="*/ 2880812 w 2881693"/>
              <a:gd name="connsiteY18" fmla="*/ 3307333 h 3411290"/>
              <a:gd name="connsiteX19" fmla="*/ 2881693 w 2881693"/>
              <a:gd name="connsiteY19" fmla="*/ 3044754 h 3411290"/>
              <a:gd name="connsiteX20" fmla="*/ 2817075 w 2881693"/>
              <a:gd name="connsiteY20" fmla="*/ 2751593 h 3411290"/>
              <a:gd name="connsiteX21" fmla="*/ 2643259 w 2881693"/>
              <a:gd name="connsiteY21" fmla="*/ 2525604 h 3411290"/>
              <a:gd name="connsiteX22" fmla="*/ 2416488 w 2881693"/>
              <a:gd name="connsiteY22" fmla="*/ 2342724 h 3411290"/>
              <a:gd name="connsiteX23" fmla="*/ 2343336 w 2881693"/>
              <a:gd name="connsiteY23" fmla="*/ 2086692 h 3411290"/>
              <a:gd name="connsiteX24" fmla="*/ 2189716 w 2881693"/>
              <a:gd name="connsiteY24" fmla="*/ 1940388 h 3411290"/>
              <a:gd name="connsiteX25" fmla="*/ 2101933 w 2881693"/>
              <a:gd name="connsiteY25" fmla="*/ 1772139 h 3411290"/>
              <a:gd name="connsiteX26" fmla="*/ 2123879 w 2881693"/>
              <a:gd name="connsiteY26" fmla="*/ 1669726 h 3411290"/>
              <a:gd name="connsiteX27" fmla="*/ 2189716 w 2881693"/>
              <a:gd name="connsiteY27" fmla="*/ 1603889 h 3411290"/>
              <a:gd name="connsiteX28" fmla="*/ 2334548 w 2881693"/>
              <a:gd name="connsiteY28" fmla="*/ 1496347 h 3411290"/>
              <a:gd name="connsiteX29" fmla="*/ 2405863 w 2881693"/>
              <a:gd name="connsiteY29" fmla="*/ 1394232 h 3411290"/>
              <a:gd name="connsiteX30" fmla="*/ 2477933 w 2881693"/>
              <a:gd name="connsiteY30" fmla="*/ 1201883 h 3411290"/>
              <a:gd name="connsiteX31" fmla="*/ 2574695 w 2881693"/>
              <a:gd name="connsiteY31" fmla="*/ 1146245 h 3411290"/>
              <a:gd name="connsiteX32" fmla="*/ 2644847 w 2881693"/>
              <a:gd name="connsiteY32" fmla="*/ 952721 h 3411290"/>
              <a:gd name="connsiteX33" fmla="*/ 2748867 w 2881693"/>
              <a:gd name="connsiteY33" fmla="*/ 947883 h 3411290"/>
              <a:gd name="connsiteX34" fmla="*/ 2794829 w 2881693"/>
              <a:gd name="connsiteY34" fmla="*/ 1003521 h 3411290"/>
              <a:gd name="connsiteX35" fmla="*/ 2809343 w 2881693"/>
              <a:gd name="connsiteY35" fmla="*/ 969655 h 3411290"/>
              <a:gd name="connsiteX36" fmla="*/ 2811762 w 2881693"/>
              <a:gd name="connsiteY36" fmla="*/ 848702 h 3411290"/>
              <a:gd name="connsiteX37" fmla="*/ 2787573 w 2881693"/>
              <a:gd name="connsiteY37" fmla="*/ 669693 h 3411290"/>
              <a:gd name="connsiteX38" fmla="*/ 2713447 w 2881693"/>
              <a:gd name="connsiteY38" fmla="*/ 604980 h 3411290"/>
              <a:gd name="connsiteX39" fmla="*/ 2565446 w 2881693"/>
              <a:gd name="connsiteY39" fmla="*/ 504260 h 3411290"/>
              <a:gd name="connsiteX40" fmla="*/ 2606144 w 2881693"/>
              <a:gd name="connsiteY40" fmla="*/ 265712 h 3411290"/>
              <a:gd name="connsiteX41" fmla="*/ 2599313 w 2881693"/>
              <a:gd name="connsiteY41" fmla="*/ 219473 h 3411290"/>
              <a:gd name="connsiteX42" fmla="*/ 2581956 w 2881693"/>
              <a:gd name="connsiteY42" fmla="*/ 190721 h 3411290"/>
              <a:gd name="connsiteX43" fmla="*/ 2540832 w 2881693"/>
              <a:gd name="connsiteY43" fmla="*/ 168950 h 3411290"/>
              <a:gd name="connsiteX44" fmla="*/ 1963984 w 2881693"/>
              <a:gd name="connsiteY44" fmla="*/ 0 h 3411290"/>
              <a:gd name="connsiteX45" fmla="*/ 1841727 w 2881693"/>
              <a:gd name="connsiteY45" fmla="*/ 23808 h 3411290"/>
              <a:gd name="connsiteX46" fmla="*/ 1367358 w 2881693"/>
              <a:gd name="connsiteY46" fmla="*/ 126669 h 3411290"/>
              <a:gd name="connsiteX47" fmla="*/ 1017915 w 2881693"/>
              <a:gd name="connsiteY47" fmla="*/ 51899 h 3411290"/>
              <a:gd name="connsiteX48" fmla="*/ 900718 w 2881693"/>
              <a:gd name="connsiteY48" fmla="*/ 47997 h 3411290"/>
              <a:gd name="connsiteX49" fmla="*/ 958776 w 2881693"/>
              <a:gd name="connsiteY49" fmla="*/ 103637 h 3411290"/>
              <a:gd name="connsiteX50" fmla="*/ 770089 w 2881693"/>
              <a:gd name="connsiteY50" fmla="*/ 200397 h 3411290"/>
              <a:gd name="connsiteX51" fmla="*/ 692680 w 2881693"/>
              <a:gd name="connsiteY51" fmla="*/ 161693 h 3411290"/>
              <a:gd name="connsiteX52" fmla="*/ 419311 w 2881693"/>
              <a:gd name="connsiteY52" fmla="*/ 330969 h 3411290"/>
              <a:gd name="connsiteX53" fmla="*/ 331785 w 2881693"/>
              <a:gd name="connsiteY53" fmla="*/ 410578 h 3411290"/>
              <a:gd name="connsiteX54" fmla="*/ 277467 w 2881693"/>
              <a:gd name="connsiteY54" fmla="*/ 417615 h 3411290"/>
              <a:gd name="connsiteX55" fmla="*/ 206451 w 2881693"/>
              <a:gd name="connsiteY55" fmla="*/ 485845 h 3411290"/>
              <a:gd name="connsiteX56" fmla="*/ 56396 w 2881693"/>
              <a:gd name="connsiteY56" fmla="*/ 634053 h 3411290"/>
              <a:gd name="connsiteX57" fmla="*/ 80645 w 2881693"/>
              <a:gd name="connsiteY57"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523876 w 2881693"/>
              <a:gd name="connsiteY14" fmla="*/ 2790819 h 3411290"/>
              <a:gd name="connsiteX15" fmla="*/ 461963 w 2881693"/>
              <a:gd name="connsiteY15" fmla="*/ 2812251 h 3411290"/>
              <a:gd name="connsiteX16" fmla="*/ 931637 w 2881693"/>
              <a:gd name="connsiteY16" fmla="*/ 3324063 h 3411290"/>
              <a:gd name="connsiteX17" fmla="*/ 2848948 w 2881693"/>
              <a:gd name="connsiteY17" fmla="*/ 3411290 h 3411290"/>
              <a:gd name="connsiteX18" fmla="*/ 2880812 w 2881693"/>
              <a:gd name="connsiteY18" fmla="*/ 3307333 h 3411290"/>
              <a:gd name="connsiteX19" fmla="*/ 2881693 w 2881693"/>
              <a:gd name="connsiteY19" fmla="*/ 3044754 h 3411290"/>
              <a:gd name="connsiteX20" fmla="*/ 2817075 w 2881693"/>
              <a:gd name="connsiteY20" fmla="*/ 2751593 h 3411290"/>
              <a:gd name="connsiteX21" fmla="*/ 2643259 w 2881693"/>
              <a:gd name="connsiteY21" fmla="*/ 2525604 h 3411290"/>
              <a:gd name="connsiteX22" fmla="*/ 2416488 w 2881693"/>
              <a:gd name="connsiteY22" fmla="*/ 2342724 h 3411290"/>
              <a:gd name="connsiteX23" fmla="*/ 2343336 w 2881693"/>
              <a:gd name="connsiteY23" fmla="*/ 2086692 h 3411290"/>
              <a:gd name="connsiteX24" fmla="*/ 2189716 w 2881693"/>
              <a:gd name="connsiteY24" fmla="*/ 1940388 h 3411290"/>
              <a:gd name="connsiteX25" fmla="*/ 2101933 w 2881693"/>
              <a:gd name="connsiteY25" fmla="*/ 1772139 h 3411290"/>
              <a:gd name="connsiteX26" fmla="*/ 2123879 w 2881693"/>
              <a:gd name="connsiteY26" fmla="*/ 1669726 h 3411290"/>
              <a:gd name="connsiteX27" fmla="*/ 2189716 w 2881693"/>
              <a:gd name="connsiteY27" fmla="*/ 1603889 h 3411290"/>
              <a:gd name="connsiteX28" fmla="*/ 2334548 w 2881693"/>
              <a:gd name="connsiteY28" fmla="*/ 1496347 h 3411290"/>
              <a:gd name="connsiteX29" fmla="*/ 2405863 w 2881693"/>
              <a:gd name="connsiteY29" fmla="*/ 1394232 h 3411290"/>
              <a:gd name="connsiteX30" fmla="*/ 2477933 w 2881693"/>
              <a:gd name="connsiteY30" fmla="*/ 1201883 h 3411290"/>
              <a:gd name="connsiteX31" fmla="*/ 2574695 w 2881693"/>
              <a:gd name="connsiteY31" fmla="*/ 1146245 h 3411290"/>
              <a:gd name="connsiteX32" fmla="*/ 2644847 w 2881693"/>
              <a:gd name="connsiteY32" fmla="*/ 952721 h 3411290"/>
              <a:gd name="connsiteX33" fmla="*/ 2748867 w 2881693"/>
              <a:gd name="connsiteY33" fmla="*/ 947883 h 3411290"/>
              <a:gd name="connsiteX34" fmla="*/ 2794829 w 2881693"/>
              <a:gd name="connsiteY34" fmla="*/ 1003521 h 3411290"/>
              <a:gd name="connsiteX35" fmla="*/ 2809343 w 2881693"/>
              <a:gd name="connsiteY35" fmla="*/ 969655 h 3411290"/>
              <a:gd name="connsiteX36" fmla="*/ 2811762 w 2881693"/>
              <a:gd name="connsiteY36" fmla="*/ 848702 h 3411290"/>
              <a:gd name="connsiteX37" fmla="*/ 2787573 w 2881693"/>
              <a:gd name="connsiteY37" fmla="*/ 669693 h 3411290"/>
              <a:gd name="connsiteX38" fmla="*/ 2713447 w 2881693"/>
              <a:gd name="connsiteY38" fmla="*/ 604980 h 3411290"/>
              <a:gd name="connsiteX39" fmla="*/ 2565446 w 2881693"/>
              <a:gd name="connsiteY39" fmla="*/ 504260 h 3411290"/>
              <a:gd name="connsiteX40" fmla="*/ 2606144 w 2881693"/>
              <a:gd name="connsiteY40" fmla="*/ 265712 h 3411290"/>
              <a:gd name="connsiteX41" fmla="*/ 2599313 w 2881693"/>
              <a:gd name="connsiteY41" fmla="*/ 219473 h 3411290"/>
              <a:gd name="connsiteX42" fmla="*/ 2581956 w 2881693"/>
              <a:gd name="connsiteY42" fmla="*/ 190721 h 3411290"/>
              <a:gd name="connsiteX43" fmla="*/ 2540832 w 2881693"/>
              <a:gd name="connsiteY43" fmla="*/ 168950 h 3411290"/>
              <a:gd name="connsiteX44" fmla="*/ 1963984 w 2881693"/>
              <a:gd name="connsiteY44" fmla="*/ 0 h 3411290"/>
              <a:gd name="connsiteX45" fmla="*/ 1841727 w 2881693"/>
              <a:gd name="connsiteY45" fmla="*/ 23808 h 3411290"/>
              <a:gd name="connsiteX46" fmla="*/ 1367358 w 2881693"/>
              <a:gd name="connsiteY46" fmla="*/ 126669 h 3411290"/>
              <a:gd name="connsiteX47" fmla="*/ 1017915 w 2881693"/>
              <a:gd name="connsiteY47" fmla="*/ 51899 h 3411290"/>
              <a:gd name="connsiteX48" fmla="*/ 900718 w 2881693"/>
              <a:gd name="connsiteY48" fmla="*/ 47997 h 3411290"/>
              <a:gd name="connsiteX49" fmla="*/ 958776 w 2881693"/>
              <a:gd name="connsiteY49" fmla="*/ 103637 h 3411290"/>
              <a:gd name="connsiteX50" fmla="*/ 770089 w 2881693"/>
              <a:gd name="connsiteY50" fmla="*/ 200397 h 3411290"/>
              <a:gd name="connsiteX51" fmla="*/ 692680 w 2881693"/>
              <a:gd name="connsiteY51" fmla="*/ 161693 h 3411290"/>
              <a:gd name="connsiteX52" fmla="*/ 419311 w 2881693"/>
              <a:gd name="connsiteY52" fmla="*/ 330969 h 3411290"/>
              <a:gd name="connsiteX53" fmla="*/ 331785 w 2881693"/>
              <a:gd name="connsiteY53" fmla="*/ 410578 h 3411290"/>
              <a:gd name="connsiteX54" fmla="*/ 277467 w 2881693"/>
              <a:gd name="connsiteY54" fmla="*/ 417615 h 3411290"/>
              <a:gd name="connsiteX55" fmla="*/ 206451 w 2881693"/>
              <a:gd name="connsiteY55" fmla="*/ 485845 h 3411290"/>
              <a:gd name="connsiteX56" fmla="*/ 56396 w 2881693"/>
              <a:gd name="connsiteY56" fmla="*/ 634053 h 3411290"/>
              <a:gd name="connsiteX57" fmla="*/ 80645 w 2881693"/>
              <a:gd name="connsiteY57"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523876 w 2881693"/>
              <a:gd name="connsiteY14" fmla="*/ 2790819 h 3411290"/>
              <a:gd name="connsiteX15" fmla="*/ 461963 w 2881693"/>
              <a:gd name="connsiteY15" fmla="*/ 2812251 h 3411290"/>
              <a:gd name="connsiteX16" fmla="*/ 666751 w 2881693"/>
              <a:gd name="connsiteY16" fmla="*/ 3078951 h 3411290"/>
              <a:gd name="connsiteX17" fmla="*/ 931637 w 2881693"/>
              <a:gd name="connsiteY17" fmla="*/ 3324063 h 3411290"/>
              <a:gd name="connsiteX18" fmla="*/ 2848948 w 2881693"/>
              <a:gd name="connsiteY18" fmla="*/ 3411290 h 3411290"/>
              <a:gd name="connsiteX19" fmla="*/ 2880812 w 2881693"/>
              <a:gd name="connsiteY19" fmla="*/ 3307333 h 3411290"/>
              <a:gd name="connsiteX20" fmla="*/ 2881693 w 2881693"/>
              <a:gd name="connsiteY20" fmla="*/ 3044754 h 3411290"/>
              <a:gd name="connsiteX21" fmla="*/ 2817075 w 2881693"/>
              <a:gd name="connsiteY21" fmla="*/ 2751593 h 3411290"/>
              <a:gd name="connsiteX22" fmla="*/ 2643259 w 2881693"/>
              <a:gd name="connsiteY22" fmla="*/ 2525604 h 3411290"/>
              <a:gd name="connsiteX23" fmla="*/ 2416488 w 2881693"/>
              <a:gd name="connsiteY23" fmla="*/ 2342724 h 3411290"/>
              <a:gd name="connsiteX24" fmla="*/ 2343336 w 2881693"/>
              <a:gd name="connsiteY24" fmla="*/ 2086692 h 3411290"/>
              <a:gd name="connsiteX25" fmla="*/ 2189716 w 2881693"/>
              <a:gd name="connsiteY25" fmla="*/ 1940388 h 3411290"/>
              <a:gd name="connsiteX26" fmla="*/ 2101933 w 2881693"/>
              <a:gd name="connsiteY26" fmla="*/ 1772139 h 3411290"/>
              <a:gd name="connsiteX27" fmla="*/ 2123879 w 2881693"/>
              <a:gd name="connsiteY27" fmla="*/ 1669726 h 3411290"/>
              <a:gd name="connsiteX28" fmla="*/ 2189716 w 2881693"/>
              <a:gd name="connsiteY28" fmla="*/ 1603889 h 3411290"/>
              <a:gd name="connsiteX29" fmla="*/ 2334548 w 2881693"/>
              <a:gd name="connsiteY29" fmla="*/ 1496347 h 3411290"/>
              <a:gd name="connsiteX30" fmla="*/ 2405863 w 2881693"/>
              <a:gd name="connsiteY30" fmla="*/ 1394232 h 3411290"/>
              <a:gd name="connsiteX31" fmla="*/ 2477933 w 2881693"/>
              <a:gd name="connsiteY31" fmla="*/ 1201883 h 3411290"/>
              <a:gd name="connsiteX32" fmla="*/ 2574695 w 2881693"/>
              <a:gd name="connsiteY32" fmla="*/ 1146245 h 3411290"/>
              <a:gd name="connsiteX33" fmla="*/ 2644847 w 2881693"/>
              <a:gd name="connsiteY33" fmla="*/ 952721 h 3411290"/>
              <a:gd name="connsiteX34" fmla="*/ 2748867 w 2881693"/>
              <a:gd name="connsiteY34" fmla="*/ 947883 h 3411290"/>
              <a:gd name="connsiteX35" fmla="*/ 2794829 w 2881693"/>
              <a:gd name="connsiteY35" fmla="*/ 1003521 h 3411290"/>
              <a:gd name="connsiteX36" fmla="*/ 2809343 w 2881693"/>
              <a:gd name="connsiteY36" fmla="*/ 969655 h 3411290"/>
              <a:gd name="connsiteX37" fmla="*/ 2811762 w 2881693"/>
              <a:gd name="connsiteY37" fmla="*/ 848702 h 3411290"/>
              <a:gd name="connsiteX38" fmla="*/ 2787573 w 2881693"/>
              <a:gd name="connsiteY38" fmla="*/ 669693 h 3411290"/>
              <a:gd name="connsiteX39" fmla="*/ 2713447 w 2881693"/>
              <a:gd name="connsiteY39" fmla="*/ 604980 h 3411290"/>
              <a:gd name="connsiteX40" fmla="*/ 2565446 w 2881693"/>
              <a:gd name="connsiteY40" fmla="*/ 504260 h 3411290"/>
              <a:gd name="connsiteX41" fmla="*/ 2606144 w 2881693"/>
              <a:gd name="connsiteY41" fmla="*/ 265712 h 3411290"/>
              <a:gd name="connsiteX42" fmla="*/ 2599313 w 2881693"/>
              <a:gd name="connsiteY42" fmla="*/ 219473 h 3411290"/>
              <a:gd name="connsiteX43" fmla="*/ 2581956 w 2881693"/>
              <a:gd name="connsiteY43" fmla="*/ 190721 h 3411290"/>
              <a:gd name="connsiteX44" fmla="*/ 2540832 w 2881693"/>
              <a:gd name="connsiteY44" fmla="*/ 168950 h 3411290"/>
              <a:gd name="connsiteX45" fmla="*/ 1963984 w 2881693"/>
              <a:gd name="connsiteY45" fmla="*/ 0 h 3411290"/>
              <a:gd name="connsiteX46" fmla="*/ 1841727 w 2881693"/>
              <a:gd name="connsiteY46" fmla="*/ 23808 h 3411290"/>
              <a:gd name="connsiteX47" fmla="*/ 1367358 w 2881693"/>
              <a:gd name="connsiteY47" fmla="*/ 126669 h 3411290"/>
              <a:gd name="connsiteX48" fmla="*/ 1017915 w 2881693"/>
              <a:gd name="connsiteY48" fmla="*/ 51899 h 3411290"/>
              <a:gd name="connsiteX49" fmla="*/ 900718 w 2881693"/>
              <a:gd name="connsiteY49" fmla="*/ 47997 h 3411290"/>
              <a:gd name="connsiteX50" fmla="*/ 958776 w 2881693"/>
              <a:gd name="connsiteY50" fmla="*/ 103637 h 3411290"/>
              <a:gd name="connsiteX51" fmla="*/ 770089 w 2881693"/>
              <a:gd name="connsiteY51" fmla="*/ 200397 h 3411290"/>
              <a:gd name="connsiteX52" fmla="*/ 692680 w 2881693"/>
              <a:gd name="connsiteY52" fmla="*/ 161693 h 3411290"/>
              <a:gd name="connsiteX53" fmla="*/ 419311 w 2881693"/>
              <a:gd name="connsiteY53" fmla="*/ 330969 h 3411290"/>
              <a:gd name="connsiteX54" fmla="*/ 331785 w 2881693"/>
              <a:gd name="connsiteY54" fmla="*/ 410578 h 3411290"/>
              <a:gd name="connsiteX55" fmla="*/ 277467 w 2881693"/>
              <a:gd name="connsiteY55" fmla="*/ 417615 h 3411290"/>
              <a:gd name="connsiteX56" fmla="*/ 206451 w 2881693"/>
              <a:gd name="connsiteY56" fmla="*/ 485845 h 3411290"/>
              <a:gd name="connsiteX57" fmla="*/ 56396 w 2881693"/>
              <a:gd name="connsiteY57" fmla="*/ 634053 h 3411290"/>
              <a:gd name="connsiteX58" fmla="*/ 80645 w 2881693"/>
              <a:gd name="connsiteY58"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523876 w 2881693"/>
              <a:gd name="connsiteY14" fmla="*/ 2790819 h 3411290"/>
              <a:gd name="connsiteX15" fmla="*/ 461963 w 2881693"/>
              <a:gd name="connsiteY15" fmla="*/ 2812251 h 3411290"/>
              <a:gd name="connsiteX16" fmla="*/ 666751 w 2881693"/>
              <a:gd name="connsiteY16" fmla="*/ 3078951 h 3411290"/>
              <a:gd name="connsiteX17" fmla="*/ 719138 w 2881693"/>
              <a:gd name="connsiteY17" fmla="*/ 3055138 h 3411290"/>
              <a:gd name="connsiteX18" fmla="*/ 931637 w 2881693"/>
              <a:gd name="connsiteY18" fmla="*/ 3324063 h 3411290"/>
              <a:gd name="connsiteX19" fmla="*/ 2848948 w 2881693"/>
              <a:gd name="connsiteY19" fmla="*/ 3411290 h 3411290"/>
              <a:gd name="connsiteX20" fmla="*/ 2880812 w 2881693"/>
              <a:gd name="connsiteY20" fmla="*/ 3307333 h 3411290"/>
              <a:gd name="connsiteX21" fmla="*/ 2881693 w 2881693"/>
              <a:gd name="connsiteY21" fmla="*/ 3044754 h 3411290"/>
              <a:gd name="connsiteX22" fmla="*/ 2817075 w 2881693"/>
              <a:gd name="connsiteY22" fmla="*/ 2751593 h 3411290"/>
              <a:gd name="connsiteX23" fmla="*/ 2643259 w 2881693"/>
              <a:gd name="connsiteY23" fmla="*/ 2525604 h 3411290"/>
              <a:gd name="connsiteX24" fmla="*/ 2416488 w 2881693"/>
              <a:gd name="connsiteY24" fmla="*/ 2342724 h 3411290"/>
              <a:gd name="connsiteX25" fmla="*/ 2343336 w 2881693"/>
              <a:gd name="connsiteY25" fmla="*/ 2086692 h 3411290"/>
              <a:gd name="connsiteX26" fmla="*/ 2189716 w 2881693"/>
              <a:gd name="connsiteY26" fmla="*/ 1940388 h 3411290"/>
              <a:gd name="connsiteX27" fmla="*/ 2101933 w 2881693"/>
              <a:gd name="connsiteY27" fmla="*/ 1772139 h 3411290"/>
              <a:gd name="connsiteX28" fmla="*/ 2123879 w 2881693"/>
              <a:gd name="connsiteY28" fmla="*/ 1669726 h 3411290"/>
              <a:gd name="connsiteX29" fmla="*/ 2189716 w 2881693"/>
              <a:gd name="connsiteY29" fmla="*/ 1603889 h 3411290"/>
              <a:gd name="connsiteX30" fmla="*/ 2334548 w 2881693"/>
              <a:gd name="connsiteY30" fmla="*/ 1496347 h 3411290"/>
              <a:gd name="connsiteX31" fmla="*/ 2405863 w 2881693"/>
              <a:gd name="connsiteY31" fmla="*/ 1394232 h 3411290"/>
              <a:gd name="connsiteX32" fmla="*/ 2477933 w 2881693"/>
              <a:gd name="connsiteY32" fmla="*/ 1201883 h 3411290"/>
              <a:gd name="connsiteX33" fmla="*/ 2574695 w 2881693"/>
              <a:gd name="connsiteY33" fmla="*/ 1146245 h 3411290"/>
              <a:gd name="connsiteX34" fmla="*/ 2644847 w 2881693"/>
              <a:gd name="connsiteY34" fmla="*/ 952721 h 3411290"/>
              <a:gd name="connsiteX35" fmla="*/ 2748867 w 2881693"/>
              <a:gd name="connsiteY35" fmla="*/ 947883 h 3411290"/>
              <a:gd name="connsiteX36" fmla="*/ 2794829 w 2881693"/>
              <a:gd name="connsiteY36" fmla="*/ 1003521 h 3411290"/>
              <a:gd name="connsiteX37" fmla="*/ 2809343 w 2881693"/>
              <a:gd name="connsiteY37" fmla="*/ 969655 h 3411290"/>
              <a:gd name="connsiteX38" fmla="*/ 2811762 w 2881693"/>
              <a:gd name="connsiteY38" fmla="*/ 848702 h 3411290"/>
              <a:gd name="connsiteX39" fmla="*/ 2787573 w 2881693"/>
              <a:gd name="connsiteY39" fmla="*/ 669693 h 3411290"/>
              <a:gd name="connsiteX40" fmla="*/ 2713447 w 2881693"/>
              <a:gd name="connsiteY40" fmla="*/ 604980 h 3411290"/>
              <a:gd name="connsiteX41" fmla="*/ 2565446 w 2881693"/>
              <a:gd name="connsiteY41" fmla="*/ 504260 h 3411290"/>
              <a:gd name="connsiteX42" fmla="*/ 2606144 w 2881693"/>
              <a:gd name="connsiteY42" fmla="*/ 265712 h 3411290"/>
              <a:gd name="connsiteX43" fmla="*/ 2599313 w 2881693"/>
              <a:gd name="connsiteY43" fmla="*/ 219473 h 3411290"/>
              <a:gd name="connsiteX44" fmla="*/ 2581956 w 2881693"/>
              <a:gd name="connsiteY44" fmla="*/ 190721 h 3411290"/>
              <a:gd name="connsiteX45" fmla="*/ 2540832 w 2881693"/>
              <a:gd name="connsiteY45" fmla="*/ 168950 h 3411290"/>
              <a:gd name="connsiteX46" fmla="*/ 1963984 w 2881693"/>
              <a:gd name="connsiteY46" fmla="*/ 0 h 3411290"/>
              <a:gd name="connsiteX47" fmla="*/ 1841727 w 2881693"/>
              <a:gd name="connsiteY47" fmla="*/ 23808 h 3411290"/>
              <a:gd name="connsiteX48" fmla="*/ 1367358 w 2881693"/>
              <a:gd name="connsiteY48" fmla="*/ 126669 h 3411290"/>
              <a:gd name="connsiteX49" fmla="*/ 1017915 w 2881693"/>
              <a:gd name="connsiteY49" fmla="*/ 51899 h 3411290"/>
              <a:gd name="connsiteX50" fmla="*/ 900718 w 2881693"/>
              <a:gd name="connsiteY50" fmla="*/ 47997 h 3411290"/>
              <a:gd name="connsiteX51" fmla="*/ 958776 w 2881693"/>
              <a:gd name="connsiteY51" fmla="*/ 103637 h 3411290"/>
              <a:gd name="connsiteX52" fmla="*/ 770089 w 2881693"/>
              <a:gd name="connsiteY52" fmla="*/ 200397 h 3411290"/>
              <a:gd name="connsiteX53" fmla="*/ 692680 w 2881693"/>
              <a:gd name="connsiteY53" fmla="*/ 161693 h 3411290"/>
              <a:gd name="connsiteX54" fmla="*/ 419311 w 2881693"/>
              <a:gd name="connsiteY54" fmla="*/ 330969 h 3411290"/>
              <a:gd name="connsiteX55" fmla="*/ 331785 w 2881693"/>
              <a:gd name="connsiteY55" fmla="*/ 410578 h 3411290"/>
              <a:gd name="connsiteX56" fmla="*/ 277467 w 2881693"/>
              <a:gd name="connsiteY56" fmla="*/ 417615 h 3411290"/>
              <a:gd name="connsiteX57" fmla="*/ 206451 w 2881693"/>
              <a:gd name="connsiteY57" fmla="*/ 485845 h 3411290"/>
              <a:gd name="connsiteX58" fmla="*/ 56396 w 2881693"/>
              <a:gd name="connsiteY58" fmla="*/ 634053 h 3411290"/>
              <a:gd name="connsiteX59" fmla="*/ 80645 w 2881693"/>
              <a:gd name="connsiteY59"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523876 w 2881693"/>
              <a:gd name="connsiteY14" fmla="*/ 2790819 h 3411290"/>
              <a:gd name="connsiteX15" fmla="*/ 461963 w 2881693"/>
              <a:gd name="connsiteY15" fmla="*/ 2812251 h 3411290"/>
              <a:gd name="connsiteX16" fmla="*/ 666751 w 2881693"/>
              <a:gd name="connsiteY16" fmla="*/ 3078951 h 3411290"/>
              <a:gd name="connsiteX17" fmla="*/ 719138 w 2881693"/>
              <a:gd name="connsiteY17" fmla="*/ 3055138 h 3411290"/>
              <a:gd name="connsiteX18" fmla="*/ 931637 w 2881693"/>
              <a:gd name="connsiteY18" fmla="*/ 3324063 h 3411290"/>
              <a:gd name="connsiteX19" fmla="*/ 2848948 w 2881693"/>
              <a:gd name="connsiteY19" fmla="*/ 3411290 h 3411290"/>
              <a:gd name="connsiteX20" fmla="*/ 2880812 w 2881693"/>
              <a:gd name="connsiteY20" fmla="*/ 3307333 h 3411290"/>
              <a:gd name="connsiteX21" fmla="*/ 2881693 w 2881693"/>
              <a:gd name="connsiteY21" fmla="*/ 3044754 h 3411290"/>
              <a:gd name="connsiteX22" fmla="*/ 2817075 w 2881693"/>
              <a:gd name="connsiteY22" fmla="*/ 2751593 h 3411290"/>
              <a:gd name="connsiteX23" fmla="*/ 2643259 w 2881693"/>
              <a:gd name="connsiteY23" fmla="*/ 2525604 h 3411290"/>
              <a:gd name="connsiteX24" fmla="*/ 2416488 w 2881693"/>
              <a:gd name="connsiteY24" fmla="*/ 2342724 h 3411290"/>
              <a:gd name="connsiteX25" fmla="*/ 2343336 w 2881693"/>
              <a:gd name="connsiteY25" fmla="*/ 2086692 h 3411290"/>
              <a:gd name="connsiteX26" fmla="*/ 2189716 w 2881693"/>
              <a:gd name="connsiteY26" fmla="*/ 1940388 h 3411290"/>
              <a:gd name="connsiteX27" fmla="*/ 2101933 w 2881693"/>
              <a:gd name="connsiteY27" fmla="*/ 1772139 h 3411290"/>
              <a:gd name="connsiteX28" fmla="*/ 2123879 w 2881693"/>
              <a:gd name="connsiteY28" fmla="*/ 1669726 h 3411290"/>
              <a:gd name="connsiteX29" fmla="*/ 2189716 w 2881693"/>
              <a:gd name="connsiteY29" fmla="*/ 1603889 h 3411290"/>
              <a:gd name="connsiteX30" fmla="*/ 2334548 w 2881693"/>
              <a:gd name="connsiteY30" fmla="*/ 1496347 h 3411290"/>
              <a:gd name="connsiteX31" fmla="*/ 2405863 w 2881693"/>
              <a:gd name="connsiteY31" fmla="*/ 1394232 h 3411290"/>
              <a:gd name="connsiteX32" fmla="*/ 2477933 w 2881693"/>
              <a:gd name="connsiteY32" fmla="*/ 1201883 h 3411290"/>
              <a:gd name="connsiteX33" fmla="*/ 2574695 w 2881693"/>
              <a:gd name="connsiteY33" fmla="*/ 1146245 h 3411290"/>
              <a:gd name="connsiteX34" fmla="*/ 2644847 w 2881693"/>
              <a:gd name="connsiteY34" fmla="*/ 952721 h 3411290"/>
              <a:gd name="connsiteX35" fmla="*/ 2748867 w 2881693"/>
              <a:gd name="connsiteY35" fmla="*/ 947883 h 3411290"/>
              <a:gd name="connsiteX36" fmla="*/ 2794829 w 2881693"/>
              <a:gd name="connsiteY36" fmla="*/ 1003521 h 3411290"/>
              <a:gd name="connsiteX37" fmla="*/ 2809343 w 2881693"/>
              <a:gd name="connsiteY37" fmla="*/ 969655 h 3411290"/>
              <a:gd name="connsiteX38" fmla="*/ 2811762 w 2881693"/>
              <a:gd name="connsiteY38" fmla="*/ 848702 h 3411290"/>
              <a:gd name="connsiteX39" fmla="*/ 2787573 w 2881693"/>
              <a:gd name="connsiteY39" fmla="*/ 669693 h 3411290"/>
              <a:gd name="connsiteX40" fmla="*/ 2713447 w 2881693"/>
              <a:gd name="connsiteY40" fmla="*/ 604980 h 3411290"/>
              <a:gd name="connsiteX41" fmla="*/ 2565446 w 2881693"/>
              <a:gd name="connsiteY41" fmla="*/ 504260 h 3411290"/>
              <a:gd name="connsiteX42" fmla="*/ 2606144 w 2881693"/>
              <a:gd name="connsiteY42" fmla="*/ 265712 h 3411290"/>
              <a:gd name="connsiteX43" fmla="*/ 2599313 w 2881693"/>
              <a:gd name="connsiteY43" fmla="*/ 219473 h 3411290"/>
              <a:gd name="connsiteX44" fmla="*/ 2581956 w 2881693"/>
              <a:gd name="connsiteY44" fmla="*/ 190721 h 3411290"/>
              <a:gd name="connsiteX45" fmla="*/ 2540832 w 2881693"/>
              <a:gd name="connsiteY45" fmla="*/ 168950 h 3411290"/>
              <a:gd name="connsiteX46" fmla="*/ 1963984 w 2881693"/>
              <a:gd name="connsiteY46" fmla="*/ 0 h 3411290"/>
              <a:gd name="connsiteX47" fmla="*/ 1841727 w 2881693"/>
              <a:gd name="connsiteY47" fmla="*/ 23808 h 3411290"/>
              <a:gd name="connsiteX48" fmla="*/ 1367358 w 2881693"/>
              <a:gd name="connsiteY48" fmla="*/ 126669 h 3411290"/>
              <a:gd name="connsiteX49" fmla="*/ 1017915 w 2881693"/>
              <a:gd name="connsiteY49" fmla="*/ 51899 h 3411290"/>
              <a:gd name="connsiteX50" fmla="*/ 900718 w 2881693"/>
              <a:gd name="connsiteY50" fmla="*/ 47997 h 3411290"/>
              <a:gd name="connsiteX51" fmla="*/ 958776 w 2881693"/>
              <a:gd name="connsiteY51" fmla="*/ 103637 h 3411290"/>
              <a:gd name="connsiteX52" fmla="*/ 770089 w 2881693"/>
              <a:gd name="connsiteY52" fmla="*/ 200397 h 3411290"/>
              <a:gd name="connsiteX53" fmla="*/ 692680 w 2881693"/>
              <a:gd name="connsiteY53" fmla="*/ 161693 h 3411290"/>
              <a:gd name="connsiteX54" fmla="*/ 419311 w 2881693"/>
              <a:gd name="connsiteY54" fmla="*/ 330969 h 3411290"/>
              <a:gd name="connsiteX55" fmla="*/ 331785 w 2881693"/>
              <a:gd name="connsiteY55" fmla="*/ 410578 h 3411290"/>
              <a:gd name="connsiteX56" fmla="*/ 277467 w 2881693"/>
              <a:gd name="connsiteY56" fmla="*/ 417615 h 3411290"/>
              <a:gd name="connsiteX57" fmla="*/ 206451 w 2881693"/>
              <a:gd name="connsiteY57" fmla="*/ 485845 h 3411290"/>
              <a:gd name="connsiteX58" fmla="*/ 56396 w 2881693"/>
              <a:gd name="connsiteY58" fmla="*/ 634053 h 3411290"/>
              <a:gd name="connsiteX59" fmla="*/ 80645 w 2881693"/>
              <a:gd name="connsiteY59"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523876 w 2881693"/>
              <a:gd name="connsiteY14" fmla="*/ 2790819 h 3411290"/>
              <a:gd name="connsiteX15" fmla="*/ 461963 w 2881693"/>
              <a:gd name="connsiteY15" fmla="*/ 2812251 h 3411290"/>
              <a:gd name="connsiteX16" fmla="*/ 666751 w 2881693"/>
              <a:gd name="connsiteY16" fmla="*/ 3078951 h 3411290"/>
              <a:gd name="connsiteX17" fmla="*/ 719138 w 2881693"/>
              <a:gd name="connsiteY17" fmla="*/ 3055138 h 3411290"/>
              <a:gd name="connsiteX18" fmla="*/ 840582 w 2881693"/>
              <a:gd name="connsiteY18" fmla="*/ 3233732 h 3411290"/>
              <a:gd name="connsiteX19" fmla="*/ 931637 w 2881693"/>
              <a:gd name="connsiteY19" fmla="*/ 3324063 h 3411290"/>
              <a:gd name="connsiteX20" fmla="*/ 2848948 w 2881693"/>
              <a:gd name="connsiteY20" fmla="*/ 3411290 h 3411290"/>
              <a:gd name="connsiteX21" fmla="*/ 2880812 w 2881693"/>
              <a:gd name="connsiteY21" fmla="*/ 3307333 h 3411290"/>
              <a:gd name="connsiteX22" fmla="*/ 2881693 w 2881693"/>
              <a:gd name="connsiteY22" fmla="*/ 3044754 h 3411290"/>
              <a:gd name="connsiteX23" fmla="*/ 2817075 w 2881693"/>
              <a:gd name="connsiteY23" fmla="*/ 2751593 h 3411290"/>
              <a:gd name="connsiteX24" fmla="*/ 2643259 w 2881693"/>
              <a:gd name="connsiteY24" fmla="*/ 2525604 h 3411290"/>
              <a:gd name="connsiteX25" fmla="*/ 2416488 w 2881693"/>
              <a:gd name="connsiteY25" fmla="*/ 2342724 h 3411290"/>
              <a:gd name="connsiteX26" fmla="*/ 2343336 w 2881693"/>
              <a:gd name="connsiteY26" fmla="*/ 2086692 h 3411290"/>
              <a:gd name="connsiteX27" fmla="*/ 2189716 w 2881693"/>
              <a:gd name="connsiteY27" fmla="*/ 1940388 h 3411290"/>
              <a:gd name="connsiteX28" fmla="*/ 2101933 w 2881693"/>
              <a:gd name="connsiteY28" fmla="*/ 1772139 h 3411290"/>
              <a:gd name="connsiteX29" fmla="*/ 2123879 w 2881693"/>
              <a:gd name="connsiteY29" fmla="*/ 1669726 h 3411290"/>
              <a:gd name="connsiteX30" fmla="*/ 2189716 w 2881693"/>
              <a:gd name="connsiteY30" fmla="*/ 1603889 h 3411290"/>
              <a:gd name="connsiteX31" fmla="*/ 2334548 w 2881693"/>
              <a:gd name="connsiteY31" fmla="*/ 1496347 h 3411290"/>
              <a:gd name="connsiteX32" fmla="*/ 2405863 w 2881693"/>
              <a:gd name="connsiteY32" fmla="*/ 1394232 h 3411290"/>
              <a:gd name="connsiteX33" fmla="*/ 2477933 w 2881693"/>
              <a:gd name="connsiteY33" fmla="*/ 1201883 h 3411290"/>
              <a:gd name="connsiteX34" fmla="*/ 2574695 w 2881693"/>
              <a:gd name="connsiteY34" fmla="*/ 1146245 h 3411290"/>
              <a:gd name="connsiteX35" fmla="*/ 2644847 w 2881693"/>
              <a:gd name="connsiteY35" fmla="*/ 952721 h 3411290"/>
              <a:gd name="connsiteX36" fmla="*/ 2748867 w 2881693"/>
              <a:gd name="connsiteY36" fmla="*/ 947883 h 3411290"/>
              <a:gd name="connsiteX37" fmla="*/ 2794829 w 2881693"/>
              <a:gd name="connsiteY37" fmla="*/ 1003521 h 3411290"/>
              <a:gd name="connsiteX38" fmla="*/ 2809343 w 2881693"/>
              <a:gd name="connsiteY38" fmla="*/ 969655 h 3411290"/>
              <a:gd name="connsiteX39" fmla="*/ 2811762 w 2881693"/>
              <a:gd name="connsiteY39" fmla="*/ 848702 h 3411290"/>
              <a:gd name="connsiteX40" fmla="*/ 2787573 w 2881693"/>
              <a:gd name="connsiteY40" fmla="*/ 669693 h 3411290"/>
              <a:gd name="connsiteX41" fmla="*/ 2713447 w 2881693"/>
              <a:gd name="connsiteY41" fmla="*/ 604980 h 3411290"/>
              <a:gd name="connsiteX42" fmla="*/ 2565446 w 2881693"/>
              <a:gd name="connsiteY42" fmla="*/ 504260 h 3411290"/>
              <a:gd name="connsiteX43" fmla="*/ 2606144 w 2881693"/>
              <a:gd name="connsiteY43" fmla="*/ 265712 h 3411290"/>
              <a:gd name="connsiteX44" fmla="*/ 2599313 w 2881693"/>
              <a:gd name="connsiteY44" fmla="*/ 219473 h 3411290"/>
              <a:gd name="connsiteX45" fmla="*/ 2581956 w 2881693"/>
              <a:gd name="connsiteY45" fmla="*/ 190721 h 3411290"/>
              <a:gd name="connsiteX46" fmla="*/ 2540832 w 2881693"/>
              <a:gd name="connsiteY46" fmla="*/ 168950 h 3411290"/>
              <a:gd name="connsiteX47" fmla="*/ 1963984 w 2881693"/>
              <a:gd name="connsiteY47" fmla="*/ 0 h 3411290"/>
              <a:gd name="connsiteX48" fmla="*/ 1841727 w 2881693"/>
              <a:gd name="connsiteY48" fmla="*/ 23808 h 3411290"/>
              <a:gd name="connsiteX49" fmla="*/ 1367358 w 2881693"/>
              <a:gd name="connsiteY49" fmla="*/ 126669 h 3411290"/>
              <a:gd name="connsiteX50" fmla="*/ 1017915 w 2881693"/>
              <a:gd name="connsiteY50" fmla="*/ 51899 h 3411290"/>
              <a:gd name="connsiteX51" fmla="*/ 900718 w 2881693"/>
              <a:gd name="connsiteY51" fmla="*/ 47997 h 3411290"/>
              <a:gd name="connsiteX52" fmla="*/ 958776 w 2881693"/>
              <a:gd name="connsiteY52" fmla="*/ 103637 h 3411290"/>
              <a:gd name="connsiteX53" fmla="*/ 770089 w 2881693"/>
              <a:gd name="connsiteY53" fmla="*/ 200397 h 3411290"/>
              <a:gd name="connsiteX54" fmla="*/ 692680 w 2881693"/>
              <a:gd name="connsiteY54" fmla="*/ 161693 h 3411290"/>
              <a:gd name="connsiteX55" fmla="*/ 419311 w 2881693"/>
              <a:gd name="connsiteY55" fmla="*/ 330969 h 3411290"/>
              <a:gd name="connsiteX56" fmla="*/ 331785 w 2881693"/>
              <a:gd name="connsiteY56" fmla="*/ 410578 h 3411290"/>
              <a:gd name="connsiteX57" fmla="*/ 277467 w 2881693"/>
              <a:gd name="connsiteY57" fmla="*/ 417615 h 3411290"/>
              <a:gd name="connsiteX58" fmla="*/ 206451 w 2881693"/>
              <a:gd name="connsiteY58" fmla="*/ 485845 h 3411290"/>
              <a:gd name="connsiteX59" fmla="*/ 56396 w 2881693"/>
              <a:gd name="connsiteY59" fmla="*/ 634053 h 3411290"/>
              <a:gd name="connsiteX60" fmla="*/ 80645 w 2881693"/>
              <a:gd name="connsiteY60"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523876 w 2881693"/>
              <a:gd name="connsiteY14" fmla="*/ 2790819 h 3411290"/>
              <a:gd name="connsiteX15" fmla="*/ 461963 w 2881693"/>
              <a:gd name="connsiteY15" fmla="*/ 2812251 h 3411290"/>
              <a:gd name="connsiteX16" fmla="*/ 666751 w 2881693"/>
              <a:gd name="connsiteY16" fmla="*/ 3078951 h 3411290"/>
              <a:gd name="connsiteX17" fmla="*/ 719138 w 2881693"/>
              <a:gd name="connsiteY17" fmla="*/ 3055138 h 3411290"/>
              <a:gd name="connsiteX18" fmla="*/ 840582 w 2881693"/>
              <a:gd name="connsiteY18" fmla="*/ 3233732 h 3411290"/>
              <a:gd name="connsiteX19" fmla="*/ 931637 w 2881693"/>
              <a:gd name="connsiteY19" fmla="*/ 3324063 h 3411290"/>
              <a:gd name="connsiteX20" fmla="*/ 2848948 w 2881693"/>
              <a:gd name="connsiteY20" fmla="*/ 3411290 h 3411290"/>
              <a:gd name="connsiteX21" fmla="*/ 2880812 w 2881693"/>
              <a:gd name="connsiteY21" fmla="*/ 3307333 h 3411290"/>
              <a:gd name="connsiteX22" fmla="*/ 2881693 w 2881693"/>
              <a:gd name="connsiteY22" fmla="*/ 3044754 h 3411290"/>
              <a:gd name="connsiteX23" fmla="*/ 2817075 w 2881693"/>
              <a:gd name="connsiteY23" fmla="*/ 2751593 h 3411290"/>
              <a:gd name="connsiteX24" fmla="*/ 2643259 w 2881693"/>
              <a:gd name="connsiteY24" fmla="*/ 2525604 h 3411290"/>
              <a:gd name="connsiteX25" fmla="*/ 2416488 w 2881693"/>
              <a:gd name="connsiteY25" fmla="*/ 2342724 h 3411290"/>
              <a:gd name="connsiteX26" fmla="*/ 2343336 w 2881693"/>
              <a:gd name="connsiteY26" fmla="*/ 2086692 h 3411290"/>
              <a:gd name="connsiteX27" fmla="*/ 2189716 w 2881693"/>
              <a:gd name="connsiteY27" fmla="*/ 1940388 h 3411290"/>
              <a:gd name="connsiteX28" fmla="*/ 2101933 w 2881693"/>
              <a:gd name="connsiteY28" fmla="*/ 1772139 h 3411290"/>
              <a:gd name="connsiteX29" fmla="*/ 2123879 w 2881693"/>
              <a:gd name="connsiteY29" fmla="*/ 1669726 h 3411290"/>
              <a:gd name="connsiteX30" fmla="*/ 2189716 w 2881693"/>
              <a:gd name="connsiteY30" fmla="*/ 1603889 h 3411290"/>
              <a:gd name="connsiteX31" fmla="*/ 2334548 w 2881693"/>
              <a:gd name="connsiteY31" fmla="*/ 1496347 h 3411290"/>
              <a:gd name="connsiteX32" fmla="*/ 2405863 w 2881693"/>
              <a:gd name="connsiteY32" fmla="*/ 1394232 h 3411290"/>
              <a:gd name="connsiteX33" fmla="*/ 2477933 w 2881693"/>
              <a:gd name="connsiteY33" fmla="*/ 1201883 h 3411290"/>
              <a:gd name="connsiteX34" fmla="*/ 2574695 w 2881693"/>
              <a:gd name="connsiteY34" fmla="*/ 1146245 h 3411290"/>
              <a:gd name="connsiteX35" fmla="*/ 2644847 w 2881693"/>
              <a:gd name="connsiteY35" fmla="*/ 952721 h 3411290"/>
              <a:gd name="connsiteX36" fmla="*/ 2748867 w 2881693"/>
              <a:gd name="connsiteY36" fmla="*/ 947883 h 3411290"/>
              <a:gd name="connsiteX37" fmla="*/ 2794829 w 2881693"/>
              <a:gd name="connsiteY37" fmla="*/ 1003521 h 3411290"/>
              <a:gd name="connsiteX38" fmla="*/ 2809343 w 2881693"/>
              <a:gd name="connsiteY38" fmla="*/ 969655 h 3411290"/>
              <a:gd name="connsiteX39" fmla="*/ 2811762 w 2881693"/>
              <a:gd name="connsiteY39" fmla="*/ 848702 h 3411290"/>
              <a:gd name="connsiteX40" fmla="*/ 2787573 w 2881693"/>
              <a:gd name="connsiteY40" fmla="*/ 669693 h 3411290"/>
              <a:gd name="connsiteX41" fmla="*/ 2713447 w 2881693"/>
              <a:gd name="connsiteY41" fmla="*/ 604980 h 3411290"/>
              <a:gd name="connsiteX42" fmla="*/ 2565446 w 2881693"/>
              <a:gd name="connsiteY42" fmla="*/ 504260 h 3411290"/>
              <a:gd name="connsiteX43" fmla="*/ 2606144 w 2881693"/>
              <a:gd name="connsiteY43" fmla="*/ 265712 h 3411290"/>
              <a:gd name="connsiteX44" fmla="*/ 2599313 w 2881693"/>
              <a:gd name="connsiteY44" fmla="*/ 219473 h 3411290"/>
              <a:gd name="connsiteX45" fmla="*/ 2581956 w 2881693"/>
              <a:gd name="connsiteY45" fmla="*/ 190721 h 3411290"/>
              <a:gd name="connsiteX46" fmla="*/ 2540832 w 2881693"/>
              <a:gd name="connsiteY46" fmla="*/ 168950 h 3411290"/>
              <a:gd name="connsiteX47" fmla="*/ 1963984 w 2881693"/>
              <a:gd name="connsiteY47" fmla="*/ 0 h 3411290"/>
              <a:gd name="connsiteX48" fmla="*/ 1841727 w 2881693"/>
              <a:gd name="connsiteY48" fmla="*/ 23808 h 3411290"/>
              <a:gd name="connsiteX49" fmla="*/ 1367358 w 2881693"/>
              <a:gd name="connsiteY49" fmla="*/ 126669 h 3411290"/>
              <a:gd name="connsiteX50" fmla="*/ 1017915 w 2881693"/>
              <a:gd name="connsiteY50" fmla="*/ 51899 h 3411290"/>
              <a:gd name="connsiteX51" fmla="*/ 900718 w 2881693"/>
              <a:gd name="connsiteY51" fmla="*/ 47997 h 3411290"/>
              <a:gd name="connsiteX52" fmla="*/ 958776 w 2881693"/>
              <a:gd name="connsiteY52" fmla="*/ 103637 h 3411290"/>
              <a:gd name="connsiteX53" fmla="*/ 770089 w 2881693"/>
              <a:gd name="connsiteY53" fmla="*/ 200397 h 3411290"/>
              <a:gd name="connsiteX54" fmla="*/ 692680 w 2881693"/>
              <a:gd name="connsiteY54" fmla="*/ 161693 h 3411290"/>
              <a:gd name="connsiteX55" fmla="*/ 419311 w 2881693"/>
              <a:gd name="connsiteY55" fmla="*/ 330969 h 3411290"/>
              <a:gd name="connsiteX56" fmla="*/ 331785 w 2881693"/>
              <a:gd name="connsiteY56" fmla="*/ 410578 h 3411290"/>
              <a:gd name="connsiteX57" fmla="*/ 277467 w 2881693"/>
              <a:gd name="connsiteY57" fmla="*/ 417615 h 3411290"/>
              <a:gd name="connsiteX58" fmla="*/ 206451 w 2881693"/>
              <a:gd name="connsiteY58" fmla="*/ 485845 h 3411290"/>
              <a:gd name="connsiteX59" fmla="*/ 56396 w 2881693"/>
              <a:gd name="connsiteY59" fmla="*/ 634053 h 3411290"/>
              <a:gd name="connsiteX60" fmla="*/ 80645 w 2881693"/>
              <a:gd name="connsiteY60"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523876 w 2881693"/>
              <a:gd name="connsiteY14" fmla="*/ 2790819 h 3411290"/>
              <a:gd name="connsiteX15" fmla="*/ 461963 w 2881693"/>
              <a:gd name="connsiteY15" fmla="*/ 2812251 h 3411290"/>
              <a:gd name="connsiteX16" fmla="*/ 666751 w 2881693"/>
              <a:gd name="connsiteY16" fmla="*/ 3078951 h 3411290"/>
              <a:gd name="connsiteX17" fmla="*/ 719138 w 2881693"/>
              <a:gd name="connsiteY17" fmla="*/ 3055138 h 3411290"/>
              <a:gd name="connsiteX18" fmla="*/ 840582 w 2881693"/>
              <a:gd name="connsiteY18" fmla="*/ 3233732 h 3411290"/>
              <a:gd name="connsiteX19" fmla="*/ 931637 w 2881693"/>
              <a:gd name="connsiteY19" fmla="*/ 3324063 h 3411290"/>
              <a:gd name="connsiteX20" fmla="*/ 2848948 w 2881693"/>
              <a:gd name="connsiteY20" fmla="*/ 3411290 h 3411290"/>
              <a:gd name="connsiteX21" fmla="*/ 2880812 w 2881693"/>
              <a:gd name="connsiteY21" fmla="*/ 3307333 h 3411290"/>
              <a:gd name="connsiteX22" fmla="*/ 2881693 w 2881693"/>
              <a:gd name="connsiteY22" fmla="*/ 3044754 h 3411290"/>
              <a:gd name="connsiteX23" fmla="*/ 2817075 w 2881693"/>
              <a:gd name="connsiteY23" fmla="*/ 2751593 h 3411290"/>
              <a:gd name="connsiteX24" fmla="*/ 2643259 w 2881693"/>
              <a:gd name="connsiteY24" fmla="*/ 2525604 h 3411290"/>
              <a:gd name="connsiteX25" fmla="*/ 2416488 w 2881693"/>
              <a:gd name="connsiteY25" fmla="*/ 2342724 h 3411290"/>
              <a:gd name="connsiteX26" fmla="*/ 2343336 w 2881693"/>
              <a:gd name="connsiteY26" fmla="*/ 2086692 h 3411290"/>
              <a:gd name="connsiteX27" fmla="*/ 2189716 w 2881693"/>
              <a:gd name="connsiteY27" fmla="*/ 1940388 h 3411290"/>
              <a:gd name="connsiteX28" fmla="*/ 2101933 w 2881693"/>
              <a:gd name="connsiteY28" fmla="*/ 1772139 h 3411290"/>
              <a:gd name="connsiteX29" fmla="*/ 2123879 w 2881693"/>
              <a:gd name="connsiteY29" fmla="*/ 1669726 h 3411290"/>
              <a:gd name="connsiteX30" fmla="*/ 2189716 w 2881693"/>
              <a:gd name="connsiteY30" fmla="*/ 1603889 h 3411290"/>
              <a:gd name="connsiteX31" fmla="*/ 2334548 w 2881693"/>
              <a:gd name="connsiteY31" fmla="*/ 1496347 h 3411290"/>
              <a:gd name="connsiteX32" fmla="*/ 2405863 w 2881693"/>
              <a:gd name="connsiteY32" fmla="*/ 1394232 h 3411290"/>
              <a:gd name="connsiteX33" fmla="*/ 2477933 w 2881693"/>
              <a:gd name="connsiteY33" fmla="*/ 1201883 h 3411290"/>
              <a:gd name="connsiteX34" fmla="*/ 2574695 w 2881693"/>
              <a:gd name="connsiteY34" fmla="*/ 1146245 h 3411290"/>
              <a:gd name="connsiteX35" fmla="*/ 2644847 w 2881693"/>
              <a:gd name="connsiteY35" fmla="*/ 952721 h 3411290"/>
              <a:gd name="connsiteX36" fmla="*/ 2748867 w 2881693"/>
              <a:gd name="connsiteY36" fmla="*/ 947883 h 3411290"/>
              <a:gd name="connsiteX37" fmla="*/ 2794829 w 2881693"/>
              <a:gd name="connsiteY37" fmla="*/ 1003521 h 3411290"/>
              <a:gd name="connsiteX38" fmla="*/ 2809343 w 2881693"/>
              <a:gd name="connsiteY38" fmla="*/ 969655 h 3411290"/>
              <a:gd name="connsiteX39" fmla="*/ 2811762 w 2881693"/>
              <a:gd name="connsiteY39" fmla="*/ 848702 h 3411290"/>
              <a:gd name="connsiteX40" fmla="*/ 2787573 w 2881693"/>
              <a:gd name="connsiteY40" fmla="*/ 669693 h 3411290"/>
              <a:gd name="connsiteX41" fmla="*/ 2713447 w 2881693"/>
              <a:gd name="connsiteY41" fmla="*/ 604980 h 3411290"/>
              <a:gd name="connsiteX42" fmla="*/ 2565446 w 2881693"/>
              <a:gd name="connsiteY42" fmla="*/ 504260 h 3411290"/>
              <a:gd name="connsiteX43" fmla="*/ 2606144 w 2881693"/>
              <a:gd name="connsiteY43" fmla="*/ 265712 h 3411290"/>
              <a:gd name="connsiteX44" fmla="*/ 2599313 w 2881693"/>
              <a:gd name="connsiteY44" fmla="*/ 219473 h 3411290"/>
              <a:gd name="connsiteX45" fmla="*/ 2581956 w 2881693"/>
              <a:gd name="connsiteY45" fmla="*/ 190721 h 3411290"/>
              <a:gd name="connsiteX46" fmla="*/ 2540832 w 2881693"/>
              <a:gd name="connsiteY46" fmla="*/ 168950 h 3411290"/>
              <a:gd name="connsiteX47" fmla="*/ 1963984 w 2881693"/>
              <a:gd name="connsiteY47" fmla="*/ 0 h 3411290"/>
              <a:gd name="connsiteX48" fmla="*/ 1841727 w 2881693"/>
              <a:gd name="connsiteY48" fmla="*/ 23808 h 3411290"/>
              <a:gd name="connsiteX49" fmla="*/ 1367358 w 2881693"/>
              <a:gd name="connsiteY49" fmla="*/ 126669 h 3411290"/>
              <a:gd name="connsiteX50" fmla="*/ 1017915 w 2881693"/>
              <a:gd name="connsiteY50" fmla="*/ 51899 h 3411290"/>
              <a:gd name="connsiteX51" fmla="*/ 900718 w 2881693"/>
              <a:gd name="connsiteY51" fmla="*/ 47997 h 3411290"/>
              <a:gd name="connsiteX52" fmla="*/ 958776 w 2881693"/>
              <a:gd name="connsiteY52" fmla="*/ 103637 h 3411290"/>
              <a:gd name="connsiteX53" fmla="*/ 770089 w 2881693"/>
              <a:gd name="connsiteY53" fmla="*/ 200397 h 3411290"/>
              <a:gd name="connsiteX54" fmla="*/ 692680 w 2881693"/>
              <a:gd name="connsiteY54" fmla="*/ 161693 h 3411290"/>
              <a:gd name="connsiteX55" fmla="*/ 419311 w 2881693"/>
              <a:gd name="connsiteY55" fmla="*/ 330969 h 3411290"/>
              <a:gd name="connsiteX56" fmla="*/ 331785 w 2881693"/>
              <a:gd name="connsiteY56" fmla="*/ 410578 h 3411290"/>
              <a:gd name="connsiteX57" fmla="*/ 277467 w 2881693"/>
              <a:gd name="connsiteY57" fmla="*/ 417615 h 3411290"/>
              <a:gd name="connsiteX58" fmla="*/ 206451 w 2881693"/>
              <a:gd name="connsiteY58" fmla="*/ 485845 h 3411290"/>
              <a:gd name="connsiteX59" fmla="*/ 56396 w 2881693"/>
              <a:gd name="connsiteY59" fmla="*/ 634053 h 3411290"/>
              <a:gd name="connsiteX60" fmla="*/ 80645 w 2881693"/>
              <a:gd name="connsiteY60"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45269 w 2881693"/>
              <a:gd name="connsiteY11" fmla="*/ 2514595 h 3411290"/>
              <a:gd name="connsiteX12" fmla="*/ 400051 w 2881693"/>
              <a:gd name="connsiteY12" fmla="*/ 2740814 h 3411290"/>
              <a:gd name="connsiteX13" fmla="*/ 465559 w 2881693"/>
              <a:gd name="connsiteY13" fmla="*/ 2713599 h 3411290"/>
              <a:gd name="connsiteX14" fmla="*/ 523876 w 2881693"/>
              <a:gd name="connsiteY14" fmla="*/ 2790819 h 3411290"/>
              <a:gd name="connsiteX15" fmla="*/ 461963 w 2881693"/>
              <a:gd name="connsiteY15" fmla="*/ 2812251 h 3411290"/>
              <a:gd name="connsiteX16" fmla="*/ 666751 w 2881693"/>
              <a:gd name="connsiteY16" fmla="*/ 3078951 h 3411290"/>
              <a:gd name="connsiteX17" fmla="*/ 719138 w 2881693"/>
              <a:gd name="connsiteY17" fmla="*/ 3055138 h 3411290"/>
              <a:gd name="connsiteX18" fmla="*/ 840582 w 2881693"/>
              <a:gd name="connsiteY18" fmla="*/ 3233732 h 3411290"/>
              <a:gd name="connsiteX19" fmla="*/ 931637 w 2881693"/>
              <a:gd name="connsiteY19" fmla="*/ 3324063 h 3411290"/>
              <a:gd name="connsiteX20" fmla="*/ 2848948 w 2881693"/>
              <a:gd name="connsiteY20" fmla="*/ 3411290 h 3411290"/>
              <a:gd name="connsiteX21" fmla="*/ 2880812 w 2881693"/>
              <a:gd name="connsiteY21" fmla="*/ 3307333 h 3411290"/>
              <a:gd name="connsiteX22" fmla="*/ 2881693 w 2881693"/>
              <a:gd name="connsiteY22" fmla="*/ 3044754 h 3411290"/>
              <a:gd name="connsiteX23" fmla="*/ 2817075 w 2881693"/>
              <a:gd name="connsiteY23" fmla="*/ 2751593 h 3411290"/>
              <a:gd name="connsiteX24" fmla="*/ 2643259 w 2881693"/>
              <a:gd name="connsiteY24" fmla="*/ 2525604 h 3411290"/>
              <a:gd name="connsiteX25" fmla="*/ 2416488 w 2881693"/>
              <a:gd name="connsiteY25" fmla="*/ 2342724 h 3411290"/>
              <a:gd name="connsiteX26" fmla="*/ 2343336 w 2881693"/>
              <a:gd name="connsiteY26" fmla="*/ 2086692 h 3411290"/>
              <a:gd name="connsiteX27" fmla="*/ 2189716 w 2881693"/>
              <a:gd name="connsiteY27" fmla="*/ 1940388 h 3411290"/>
              <a:gd name="connsiteX28" fmla="*/ 2101933 w 2881693"/>
              <a:gd name="connsiteY28" fmla="*/ 1772139 h 3411290"/>
              <a:gd name="connsiteX29" fmla="*/ 2123879 w 2881693"/>
              <a:gd name="connsiteY29" fmla="*/ 1669726 h 3411290"/>
              <a:gd name="connsiteX30" fmla="*/ 2189716 w 2881693"/>
              <a:gd name="connsiteY30" fmla="*/ 1603889 h 3411290"/>
              <a:gd name="connsiteX31" fmla="*/ 2334548 w 2881693"/>
              <a:gd name="connsiteY31" fmla="*/ 1496347 h 3411290"/>
              <a:gd name="connsiteX32" fmla="*/ 2405863 w 2881693"/>
              <a:gd name="connsiteY32" fmla="*/ 1394232 h 3411290"/>
              <a:gd name="connsiteX33" fmla="*/ 2477933 w 2881693"/>
              <a:gd name="connsiteY33" fmla="*/ 1201883 h 3411290"/>
              <a:gd name="connsiteX34" fmla="*/ 2574695 w 2881693"/>
              <a:gd name="connsiteY34" fmla="*/ 1146245 h 3411290"/>
              <a:gd name="connsiteX35" fmla="*/ 2644847 w 2881693"/>
              <a:gd name="connsiteY35" fmla="*/ 952721 h 3411290"/>
              <a:gd name="connsiteX36" fmla="*/ 2748867 w 2881693"/>
              <a:gd name="connsiteY36" fmla="*/ 947883 h 3411290"/>
              <a:gd name="connsiteX37" fmla="*/ 2794829 w 2881693"/>
              <a:gd name="connsiteY37" fmla="*/ 1003521 h 3411290"/>
              <a:gd name="connsiteX38" fmla="*/ 2809343 w 2881693"/>
              <a:gd name="connsiteY38" fmla="*/ 969655 h 3411290"/>
              <a:gd name="connsiteX39" fmla="*/ 2811762 w 2881693"/>
              <a:gd name="connsiteY39" fmla="*/ 848702 h 3411290"/>
              <a:gd name="connsiteX40" fmla="*/ 2787573 w 2881693"/>
              <a:gd name="connsiteY40" fmla="*/ 669693 h 3411290"/>
              <a:gd name="connsiteX41" fmla="*/ 2713447 w 2881693"/>
              <a:gd name="connsiteY41" fmla="*/ 604980 h 3411290"/>
              <a:gd name="connsiteX42" fmla="*/ 2565446 w 2881693"/>
              <a:gd name="connsiteY42" fmla="*/ 504260 h 3411290"/>
              <a:gd name="connsiteX43" fmla="*/ 2606144 w 2881693"/>
              <a:gd name="connsiteY43" fmla="*/ 265712 h 3411290"/>
              <a:gd name="connsiteX44" fmla="*/ 2599313 w 2881693"/>
              <a:gd name="connsiteY44" fmla="*/ 219473 h 3411290"/>
              <a:gd name="connsiteX45" fmla="*/ 2581956 w 2881693"/>
              <a:gd name="connsiteY45" fmla="*/ 190721 h 3411290"/>
              <a:gd name="connsiteX46" fmla="*/ 2540832 w 2881693"/>
              <a:gd name="connsiteY46" fmla="*/ 168950 h 3411290"/>
              <a:gd name="connsiteX47" fmla="*/ 1963984 w 2881693"/>
              <a:gd name="connsiteY47" fmla="*/ 0 h 3411290"/>
              <a:gd name="connsiteX48" fmla="*/ 1841727 w 2881693"/>
              <a:gd name="connsiteY48" fmla="*/ 23808 h 3411290"/>
              <a:gd name="connsiteX49" fmla="*/ 1367358 w 2881693"/>
              <a:gd name="connsiteY49" fmla="*/ 126669 h 3411290"/>
              <a:gd name="connsiteX50" fmla="*/ 1017915 w 2881693"/>
              <a:gd name="connsiteY50" fmla="*/ 51899 h 3411290"/>
              <a:gd name="connsiteX51" fmla="*/ 900718 w 2881693"/>
              <a:gd name="connsiteY51" fmla="*/ 47997 h 3411290"/>
              <a:gd name="connsiteX52" fmla="*/ 958776 w 2881693"/>
              <a:gd name="connsiteY52" fmla="*/ 103637 h 3411290"/>
              <a:gd name="connsiteX53" fmla="*/ 770089 w 2881693"/>
              <a:gd name="connsiteY53" fmla="*/ 200397 h 3411290"/>
              <a:gd name="connsiteX54" fmla="*/ 692680 w 2881693"/>
              <a:gd name="connsiteY54" fmla="*/ 161693 h 3411290"/>
              <a:gd name="connsiteX55" fmla="*/ 419311 w 2881693"/>
              <a:gd name="connsiteY55" fmla="*/ 330969 h 3411290"/>
              <a:gd name="connsiteX56" fmla="*/ 331785 w 2881693"/>
              <a:gd name="connsiteY56" fmla="*/ 410578 h 3411290"/>
              <a:gd name="connsiteX57" fmla="*/ 277467 w 2881693"/>
              <a:gd name="connsiteY57" fmla="*/ 417615 h 3411290"/>
              <a:gd name="connsiteX58" fmla="*/ 206451 w 2881693"/>
              <a:gd name="connsiteY58" fmla="*/ 485845 h 3411290"/>
              <a:gd name="connsiteX59" fmla="*/ 56396 w 2881693"/>
              <a:gd name="connsiteY59" fmla="*/ 634053 h 3411290"/>
              <a:gd name="connsiteX60" fmla="*/ 80645 w 2881693"/>
              <a:gd name="connsiteY60" fmla="*/ 1135192 h 3411290"/>
              <a:gd name="connsiteX0" fmla="*/ 80645 w 2881693"/>
              <a:gd name="connsiteY0" fmla="*/ 1135192 h 3411290"/>
              <a:gd name="connsiteX1" fmla="*/ 99557 w 2881693"/>
              <a:gd name="connsiteY1" fmla="*/ 1637255 h 3411290"/>
              <a:gd name="connsiteX2" fmla="*/ 66146 w 2881693"/>
              <a:gd name="connsiteY2" fmla="*/ 1678436 h 3411290"/>
              <a:gd name="connsiteX3" fmla="*/ 59531 w 2881693"/>
              <a:gd name="connsiteY3" fmla="*/ 1764501 h 3411290"/>
              <a:gd name="connsiteX4" fmla="*/ 92868 w 2881693"/>
              <a:gd name="connsiteY4" fmla="*/ 1838320 h 3411290"/>
              <a:gd name="connsiteX5" fmla="*/ 102393 w 2881693"/>
              <a:gd name="connsiteY5" fmla="*/ 1959763 h 3411290"/>
              <a:gd name="connsiteX6" fmla="*/ 33337 w 2881693"/>
              <a:gd name="connsiteY6" fmla="*/ 1950238 h 3411290"/>
              <a:gd name="connsiteX7" fmla="*/ 0 w 2881693"/>
              <a:gd name="connsiteY7" fmla="*/ 2102638 h 3411290"/>
              <a:gd name="connsiteX8" fmla="*/ 133351 w 2881693"/>
              <a:gd name="connsiteY8" fmla="*/ 2133595 h 3411290"/>
              <a:gd name="connsiteX9" fmla="*/ 135732 w 2881693"/>
              <a:gd name="connsiteY9" fmla="*/ 2278851 h 3411290"/>
              <a:gd name="connsiteX10" fmla="*/ 159544 w 2881693"/>
              <a:gd name="connsiteY10" fmla="*/ 2390770 h 3411290"/>
              <a:gd name="connsiteX11" fmla="*/ 238125 w 2881693"/>
              <a:gd name="connsiteY11" fmla="*/ 2526501 h 3411290"/>
              <a:gd name="connsiteX12" fmla="*/ 400051 w 2881693"/>
              <a:gd name="connsiteY12" fmla="*/ 2740814 h 3411290"/>
              <a:gd name="connsiteX13" fmla="*/ 465559 w 2881693"/>
              <a:gd name="connsiteY13" fmla="*/ 2713599 h 3411290"/>
              <a:gd name="connsiteX14" fmla="*/ 523876 w 2881693"/>
              <a:gd name="connsiteY14" fmla="*/ 2790819 h 3411290"/>
              <a:gd name="connsiteX15" fmla="*/ 461963 w 2881693"/>
              <a:gd name="connsiteY15" fmla="*/ 2812251 h 3411290"/>
              <a:gd name="connsiteX16" fmla="*/ 666751 w 2881693"/>
              <a:gd name="connsiteY16" fmla="*/ 3078951 h 3411290"/>
              <a:gd name="connsiteX17" fmla="*/ 719138 w 2881693"/>
              <a:gd name="connsiteY17" fmla="*/ 3055138 h 3411290"/>
              <a:gd name="connsiteX18" fmla="*/ 840582 w 2881693"/>
              <a:gd name="connsiteY18" fmla="*/ 3233732 h 3411290"/>
              <a:gd name="connsiteX19" fmla="*/ 931637 w 2881693"/>
              <a:gd name="connsiteY19" fmla="*/ 3324063 h 3411290"/>
              <a:gd name="connsiteX20" fmla="*/ 2848948 w 2881693"/>
              <a:gd name="connsiteY20" fmla="*/ 3411290 h 3411290"/>
              <a:gd name="connsiteX21" fmla="*/ 2880812 w 2881693"/>
              <a:gd name="connsiteY21" fmla="*/ 3307333 h 3411290"/>
              <a:gd name="connsiteX22" fmla="*/ 2881693 w 2881693"/>
              <a:gd name="connsiteY22" fmla="*/ 3044754 h 3411290"/>
              <a:gd name="connsiteX23" fmla="*/ 2817075 w 2881693"/>
              <a:gd name="connsiteY23" fmla="*/ 2751593 h 3411290"/>
              <a:gd name="connsiteX24" fmla="*/ 2643259 w 2881693"/>
              <a:gd name="connsiteY24" fmla="*/ 2525604 h 3411290"/>
              <a:gd name="connsiteX25" fmla="*/ 2416488 w 2881693"/>
              <a:gd name="connsiteY25" fmla="*/ 2342724 h 3411290"/>
              <a:gd name="connsiteX26" fmla="*/ 2343336 w 2881693"/>
              <a:gd name="connsiteY26" fmla="*/ 2086692 h 3411290"/>
              <a:gd name="connsiteX27" fmla="*/ 2189716 w 2881693"/>
              <a:gd name="connsiteY27" fmla="*/ 1940388 h 3411290"/>
              <a:gd name="connsiteX28" fmla="*/ 2101933 w 2881693"/>
              <a:gd name="connsiteY28" fmla="*/ 1772139 h 3411290"/>
              <a:gd name="connsiteX29" fmla="*/ 2123879 w 2881693"/>
              <a:gd name="connsiteY29" fmla="*/ 1669726 h 3411290"/>
              <a:gd name="connsiteX30" fmla="*/ 2189716 w 2881693"/>
              <a:gd name="connsiteY30" fmla="*/ 1603889 h 3411290"/>
              <a:gd name="connsiteX31" fmla="*/ 2334548 w 2881693"/>
              <a:gd name="connsiteY31" fmla="*/ 1496347 h 3411290"/>
              <a:gd name="connsiteX32" fmla="*/ 2405863 w 2881693"/>
              <a:gd name="connsiteY32" fmla="*/ 1394232 h 3411290"/>
              <a:gd name="connsiteX33" fmla="*/ 2477933 w 2881693"/>
              <a:gd name="connsiteY33" fmla="*/ 1201883 h 3411290"/>
              <a:gd name="connsiteX34" fmla="*/ 2574695 w 2881693"/>
              <a:gd name="connsiteY34" fmla="*/ 1146245 h 3411290"/>
              <a:gd name="connsiteX35" fmla="*/ 2644847 w 2881693"/>
              <a:gd name="connsiteY35" fmla="*/ 952721 h 3411290"/>
              <a:gd name="connsiteX36" fmla="*/ 2748867 w 2881693"/>
              <a:gd name="connsiteY36" fmla="*/ 947883 h 3411290"/>
              <a:gd name="connsiteX37" fmla="*/ 2794829 w 2881693"/>
              <a:gd name="connsiteY37" fmla="*/ 1003521 h 3411290"/>
              <a:gd name="connsiteX38" fmla="*/ 2809343 w 2881693"/>
              <a:gd name="connsiteY38" fmla="*/ 969655 h 3411290"/>
              <a:gd name="connsiteX39" fmla="*/ 2811762 w 2881693"/>
              <a:gd name="connsiteY39" fmla="*/ 848702 h 3411290"/>
              <a:gd name="connsiteX40" fmla="*/ 2787573 w 2881693"/>
              <a:gd name="connsiteY40" fmla="*/ 669693 h 3411290"/>
              <a:gd name="connsiteX41" fmla="*/ 2713447 w 2881693"/>
              <a:gd name="connsiteY41" fmla="*/ 604980 h 3411290"/>
              <a:gd name="connsiteX42" fmla="*/ 2565446 w 2881693"/>
              <a:gd name="connsiteY42" fmla="*/ 504260 h 3411290"/>
              <a:gd name="connsiteX43" fmla="*/ 2606144 w 2881693"/>
              <a:gd name="connsiteY43" fmla="*/ 265712 h 3411290"/>
              <a:gd name="connsiteX44" fmla="*/ 2599313 w 2881693"/>
              <a:gd name="connsiteY44" fmla="*/ 219473 h 3411290"/>
              <a:gd name="connsiteX45" fmla="*/ 2581956 w 2881693"/>
              <a:gd name="connsiteY45" fmla="*/ 190721 h 3411290"/>
              <a:gd name="connsiteX46" fmla="*/ 2540832 w 2881693"/>
              <a:gd name="connsiteY46" fmla="*/ 168950 h 3411290"/>
              <a:gd name="connsiteX47" fmla="*/ 1963984 w 2881693"/>
              <a:gd name="connsiteY47" fmla="*/ 0 h 3411290"/>
              <a:gd name="connsiteX48" fmla="*/ 1841727 w 2881693"/>
              <a:gd name="connsiteY48" fmla="*/ 23808 h 3411290"/>
              <a:gd name="connsiteX49" fmla="*/ 1367358 w 2881693"/>
              <a:gd name="connsiteY49" fmla="*/ 126669 h 3411290"/>
              <a:gd name="connsiteX50" fmla="*/ 1017915 w 2881693"/>
              <a:gd name="connsiteY50" fmla="*/ 51899 h 3411290"/>
              <a:gd name="connsiteX51" fmla="*/ 900718 w 2881693"/>
              <a:gd name="connsiteY51" fmla="*/ 47997 h 3411290"/>
              <a:gd name="connsiteX52" fmla="*/ 958776 w 2881693"/>
              <a:gd name="connsiteY52" fmla="*/ 103637 h 3411290"/>
              <a:gd name="connsiteX53" fmla="*/ 770089 w 2881693"/>
              <a:gd name="connsiteY53" fmla="*/ 200397 h 3411290"/>
              <a:gd name="connsiteX54" fmla="*/ 692680 w 2881693"/>
              <a:gd name="connsiteY54" fmla="*/ 161693 h 3411290"/>
              <a:gd name="connsiteX55" fmla="*/ 419311 w 2881693"/>
              <a:gd name="connsiteY55" fmla="*/ 330969 h 3411290"/>
              <a:gd name="connsiteX56" fmla="*/ 331785 w 2881693"/>
              <a:gd name="connsiteY56" fmla="*/ 410578 h 3411290"/>
              <a:gd name="connsiteX57" fmla="*/ 277467 w 2881693"/>
              <a:gd name="connsiteY57" fmla="*/ 417615 h 3411290"/>
              <a:gd name="connsiteX58" fmla="*/ 206451 w 2881693"/>
              <a:gd name="connsiteY58" fmla="*/ 485845 h 3411290"/>
              <a:gd name="connsiteX59" fmla="*/ 56396 w 2881693"/>
              <a:gd name="connsiteY59" fmla="*/ 634053 h 3411290"/>
              <a:gd name="connsiteX60" fmla="*/ 80645 w 2881693"/>
              <a:gd name="connsiteY60" fmla="*/ 1135192 h 3411290"/>
              <a:gd name="connsiteX0" fmla="*/ 80645 w 2889232"/>
              <a:gd name="connsiteY0" fmla="*/ 1135192 h 3411290"/>
              <a:gd name="connsiteX1" fmla="*/ 99557 w 2889232"/>
              <a:gd name="connsiteY1" fmla="*/ 1637255 h 3411290"/>
              <a:gd name="connsiteX2" fmla="*/ 66146 w 2889232"/>
              <a:gd name="connsiteY2" fmla="*/ 1678436 h 3411290"/>
              <a:gd name="connsiteX3" fmla="*/ 59531 w 2889232"/>
              <a:gd name="connsiteY3" fmla="*/ 1764501 h 3411290"/>
              <a:gd name="connsiteX4" fmla="*/ 92868 w 2889232"/>
              <a:gd name="connsiteY4" fmla="*/ 1838320 h 3411290"/>
              <a:gd name="connsiteX5" fmla="*/ 102393 w 2889232"/>
              <a:gd name="connsiteY5" fmla="*/ 1959763 h 3411290"/>
              <a:gd name="connsiteX6" fmla="*/ 33337 w 2889232"/>
              <a:gd name="connsiteY6" fmla="*/ 1950238 h 3411290"/>
              <a:gd name="connsiteX7" fmla="*/ 0 w 2889232"/>
              <a:gd name="connsiteY7" fmla="*/ 2102638 h 3411290"/>
              <a:gd name="connsiteX8" fmla="*/ 133351 w 2889232"/>
              <a:gd name="connsiteY8" fmla="*/ 2133595 h 3411290"/>
              <a:gd name="connsiteX9" fmla="*/ 135732 w 2889232"/>
              <a:gd name="connsiteY9" fmla="*/ 2278851 h 3411290"/>
              <a:gd name="connsiteX10" fmla="*/ 159544 w 2889232"/>
              <a:gd name="connsiteY10" fmla="*/ 2390770 h 3411290"/>
              <a:gd name="connsiteX11" fmla="*/ 238125 w 2889232"/>
              <a:gd name="connsiteY11" fmla="*/ 2526501 h 3411290"/>
              <a:gd name="connsiteX12" fmla="*/ 400051 w 2889232"/>
              <a:gd name="connsiteY12" fmla="*/ 2740814 h 3411290"/>
              <a:gd name="connsiteX13" fmla="*/ 465559 w 2889232"/>
              <a:gd name="connsiteY13" fmla="*/ 2713599 h 3411290"/>
              <a:gd name="connsiteX14" fmla="*/ 523876 w 2889232"/>
              <a:gd name="connsiteY14" fmla="*/ 2790819 h 3411290"/>
              <a:gd name="connsiteX15" fmla="*/ 461963 w 2889232"/>
              <a:gd name="connsiteY15" fmla="*/ 2812251 h 3411290"/>
              <a:gd name="connsiteX16" fmla="*/ 666751 w 2889232"/>
              <a:gd name="connsiteY16" fmla="*/ 3078951 h 3411290"/>
              <a:gd name="connsiteX17" fmla="*/ 719138 w 2889232"/>
              <a:gd name="connsiteY17" fmla="*/ 3055138 h 3411290"/>
              <a:gd name="connsiteX18" fmla="*/ 840582 w 2889232"/>
              <a:gd name="connsiteY18" fmla="*/ 3233732 h 3411290"/>
              <a:gd name="connsiteX19" fmla="*/ 931637 w 2889232"/>
              <a:gd name="connsiteY19" fmla="*/ 3324063 h 3411290"/>
              <a:gd name="connsiteX20" fmla="*/ 2848948 w 2889232"/>
              <a:gd name="connsiteY20" fmla="*/ 3411290 h 3411290"/>
              <a:gd name="connsiteX21" fmla="*/ 2880812 w 2889232"/>
              <a:gd name="connsiteY21" fmla="*/ 3307333 h 3411290"/>
              <a:gd name="connsiteX22" fmla="*/ 2881693 w 2889232"/>
              <a:gd name="connsiteY22" fmla="*/ 3044754 h 3411290"/>
              <a:gd name="connsiteX23" fmla="*/ 2817075 w 2889232"/>
              <a:gd name="connsiteY23" fmla="*/ 2751593 h 3411290"/>
              <a:gd name="connsiteX24" fmla="*/ 2643259 w 2889232"/>
              <a:gd name="connsiteY24" fmla="*/ 2525604 h 3411290"/>
              <a:gd name="connsiteX25" fmla="*/ 2416488 w 2889232"/>
              <a:gd name="connsiteY25" fmla="*/ 2342724 h 3411290"/>
              <a:gd name="connsiteX26" fmla="*/ 2343336 w 2889232"/>
              <a:gd name="connsiteY26" fmla="*/ 2086692 h 3411290"/>
              <a:gd name="connsiteX27" fmla="*/ 2189716 w 2889232"/>
              <a:gd name="connsiteY27" fmla="*/ 1940388 h 3411290"/>
              <a:gd name="connsiteX28" fmla="*/ 2101933 w 2889232"/>
              <a:gd name="connsiteY28" fmla="*/ 1772139 h 3411290"/>
              <a:gd name="connsiteX29" fmla="*/ 2123879 w 2889232"/>
              <a:gd name="connsiteY29" fmla="*/ 1669726 h 3411290"/>
              <a:gd name="connsiteX30" fmla="*/ 2189716 w 2889232"/>
              <a:gd name="connsiteY30" fmla="*/ 1603889 h 3411290"/>
              <a:gd name="connsiteX31" fmla="*/ 2334548 w 2889232"/>
              <a:gd name="connsiteY31" fmla="*/ 1496347 h 3411290"/>
              <a:gd name="connsiteX32" fmla="*/ 2405863 w 2889232"/>
              <a:gd name="connsiteY32" fmla="*/ 1394232 h 3411290"/>
              <a:gd name="connsiteX33" fmla="*/ 2477933 w 2889232"/>
              <a:gd name="connsiteY33" fmla="*/ 1201883 h 3411290"/>
              <a:gd name="connsiteX34" fmla="*/ 2574695 w 2889232"/>
              <a:gd name="connsiteY34" fmla="*/ 1146245 h 3411290"/>
              <a:gd name="connsiteX35" fmla="*/ 2644847 w 2889232"/>
              <a:gd name="connsiteY35" fmla="*/ 952721 h 3411290"/>
              <a:gd name="connsiteX36" fmla="*/ 2748867 w 2889232"/>
              <a:gd name="connsiteY36" fmla="*/ 947883 h 3411290"/>
              <a:gd name="connsiteX37" fmla="*/ 2794829 w 2889232"/>
              <a:gd name="connsiteY37" fmla="*/ 1003521 h 3411290"/>
              <a:gd name="connsiteX38" fmla="*/ 2809343 w 2889232"/>
              <a:gd name="connsiteY38" fmla="*/ 969655 h 3411290"/>
              <a:gd name="connsiteX39" fmla="*/ 2811762 w 2889232"/>
              <a:gd name="connsiteY39" fmla="*/ 848702 h 3411290"/>
              <a:gd name="connsiteX40" fmla="*/ 2787573 w 2889232"/>
              <a:gd name="connsiteY40" fmla="*/ 669693 h 3411290"/>
              <a:gd name="connsiteX41" fmla="*/ 2713447 w 2889232"/>
              <a:gd name="connsiteY41" fmla="*/ 604980 h 3411290"/>
              <a:gd name="connsiteX42" fmla="*/ 2565446 w 2889232"/>
              <a:gd name="connsiteY42" fmla="*/ 504260 h 3411290"/>
              <a:gd name="connsiteX43" fmla="*/ 2606144 w 2889232"/>
              <a:gd name="connsiteY43" fmla="*/ 265712 h 3411290"/>
              <a:gd name="connsiteX44" fmla="*/ 2599313 w 2889232"/>
              <a:gd name="connsiteY44" fmla="*/ 219473 h 3411290"/>
              <a:gd name="connsiteX45" fmla="*/ 2581956 w 2889232"/>
              <a:gd name="connsiteY45" fmla="*/ 190721 h 3411290"/>
              <a:gd name="connsiteX46" fmla="*/ 2540832 w 2889232"/>
              <a:gd name="connsiteY46" fmla="*/ 168950 h 3411290"/>
              <a:gd name="connsiteX47" fmla="*/ 1963984 w 2889232"/>
              <a:gd name="connsiteY47" fmla="*/ 0 h 3411290"/>
              <a:gd name="connsiteX48" fmla="*/ 1841727 w 2889232"/>
              <a:gd name="connsiteY48" fmla="*/ 23808 h 3411290"/>
              <a:gd name="connsiteX49" fmla="*/ 1367358 w 2889232"/>
              <a:gd name="connsiteY49" fmla="*/ 126669 h 3411290"/>
              <a:gd name="connsiteX50" fmla="*/ 1017915 w 2889232"/>
              <a:gd name="connsiteY50" fmla="*/ 51899 h 3411290"/>
              <a:gd name="connsiteX51" fmla="*/ 900718 w 2889232"/>
              <a:gd name="connsiteY51" fmla="*/ 47997 h 3411290"/>
              <a:gd name="connsiteX52" fmla="*/ 958776 w 2889232"/>
              <a:gd name="connsiteY52" fmla="*/ 103637 h 3411290"/>
              <a:gd name="connsiteX53" fmla="*/ 770089 w 2889232"/>
              <a:gd name="connsiteY53" fmla="*/ 200397 h 3411290"/>
              <a:gd name="connsiteX54" fmla="*/ 692680 w 2889232"/>
              <a:gd name="connsiteY54" fmla="*/ 161693 h 3411290"/>
              <a:gd name="connsiteX55" fmla="*/ 419311 w 2889232"/>
              <a:gd name="connsiteY55" fmla="*/ 330969 h 3411290"/>
              <a:gd name="connsiteX56" fmla="*/ 331785 w 2889232"/>
              <a:gd name="connsiteY56" fmla="*/ 410578 h 3411290"/>
              <a:gd name="connsiteX57" fmla="*/ 277467 w 2889232"/>
              <a:gd name="connsiteY57" fmla="*/ 417615 h 3411290"/>
              <a:gd name="connsiteX58" fmla="*/ 206451 w 2889232"/>
              <a:gd name="connsiteY58" fmla="*/ 485845 h 3411290"/>
              <a:gd name="connsiteX59" fmla="*/ 56396 w 2889232"/>
              <a:gd name="connsiteY59" fmla="*/ 634053 h 3411290"/>
              <a:gd name="connsiteX60" fmla="*/ 80645 w 2889232"/>
              <a:gd name="connsiteY60" fmla="*/ 1135192 h 3411290"/>
              <a:gd name="connsiteX0" fmla="*/ 80645 w 2889232"/>
              <a:gd name="connsiteY0" fmla="*/ 1135192 h 3411290"/>
              <a:gd name="connsiteX1" fmla="*/ 99557 w 2889232"/>
              <a:gd name="connsiteY1" fmla="*/ 1637255 h 3411290"/>
              <a:gd name="connsiteX2" fmla="*/ 66146 w 2889232"/>
              <a:gd name="connsiteY2" fmla="*/ 1678436 h 3411290"/>
              <a:gd name="connsiteX3" fmla="*/ 59531 w 2889232"/>
              <a:gd name="connsiteY3" fmla="*/ 1764501 h 3411290"/>
              <a:gd name="connsiteX4" fmla="*/ 92868 w 2889232"/>
              <a:gd name="connsiteY4" fmla="*/ 1838320 h 3411290"/>
              <a:gd name="connsiteX5" fmla="*/ 102393 w 2889232"/>
              <a:gd name="connsiteY5" fmla="*/ 1959763 h 3411290"/>
              <a:gd name="connsiteX6" fmla="*/ 33337 w 2889232"/>
              <a:gd name="connsiteY6" fmla="*/ 1950238 h 3411290"/>
              <a:gd name="connsiteX7" fmla="*/ 0 w 2889232"/>
              <a:gd name="connsiteY7" fmla="*/ 2102638 h 3411290"/>
              <a:gd name="connsiteX8" fmla="*/ 133351 w 2889232"/>
              <a:gd name="connsiteY8" fmla="*/ 2133595 h 3411290"/>
              <a:gd name="connsiteX9" fmla="*/ 135732 w 2889232"/>
              <a:gd name="connsiteY9" fmla="*/ 2278851 h 3411290"/>
              <a:gd name="connsiteX10" fmla="*/ 159544 w 2889232"/>
              <a:gd name="connsiteY10" fmla="*/ 2390770 h 3411290"/>
              <a:gd name="connsiteX11" fmla="*/ 238125 w 2889232"/>
              <a:gd name="connsiteY11" fmla="*/ 2526501 h 3411290"/>
              <a:gd name="connsiteX12" fmla="*/ 400051 w 2889232"/>
              <a:gd name="connsiteY12" fmla="*/ 2740814 h 3411290"/>
              <a:gd name="connsiteX13" fmla="*/ 465559 w 2889232"/>
              <a:gd name="connsiteY13" fmla="*/ 2713599 h 3411290"/>
              <a:gd name="connsiteX14" fmla="*/ 523876 w 2889232"/>
              <a:gd name="connsiteY14" fmla="*/ 2790819 h 3411290"/>
              <a:gd name="connsiteX15" fmla="*/ 461963 w 2889232"/>
              <a:gd name="connsiteY15" fmla="*/ 2812251 h 3411290"/>
              <a:gd name="connsiteX16" fmla="*/ 666751 w 2889232"/>
              <a:gd name="connsiteY16" fmla="*/ 3078951 h 3411290"/>
              <a:gd name="connsiteX17" fmla="*/ 719138 w 2889232"/>
              <a:gd name="connsiteY17" fmla="*/ 3055138 h 3411290"/>
              <a:gd name="connsiteX18" fmla="*/ 840582 w 2889232"/>
              <a:gd name="connsiteY18" fmla="*/ 3233732 h 3411290"/>
              <a:gd name="connsiteX19" fmla="*/ 931637 w 2889232"/>
              <a:gd name="connsiteY19" fmla="*/ 3324063 h 3411290"/>
              <a:gd name="connsiteX20" fmla="*/ 2848948 w 2889232"/>
              <a:gd name="connsiteY20" fmla="*/ 3411290 h 3411290"/>
              <a:gd name="connsiteX21" fmla="*/ 2880812 w 2889232"/>
              <a:gd name="connsiteY21" fmla="*/ 3307333 h 3411290"/>
              <a:gd name="connsiteX22" fmla="*/ 2881693 w 2889232"/>
              <a:gd name="connsiteY22" fmla="*/ 3044754 h 3411290"/>
              <a:gd name="connsiteX23" fmla="*/ 2817075 w 2889232"/>
              <a:gd name="connsiteY23" fmla="*/ 2751593 h 3411290"/>
              <a:gd name="connsiteX24" fmla="*/ 2643259 w 2889232"/>
              <a:gd name="connsiteY24" fmla="*/ 2525604 h 3411290"/>
              <a:gd name="connsiteX25" fmla="*/ 2416488 w 2889232"/>
              <a:gd name="connsiteY25" fmla="*/ 2342724 h 3411290"/>
              <a:gd name="connsiteX26" fmla="*/ 2343336 w 2889232"/>
              <a:gd name="connsiteY26" fmla="*/ 2086692 h 3411290"/>
              <a:gd name="connsiteX27" fmla="*/ 2189716 w 2889232"/>
              <a:gd name="connsiteY27" fmla="*/ 1940388 h 3411290"/>
              <a:gd name="connsiteX28" fmla="*/ 2101933 w 2889232"/>
              <a:gd name="connsiteY28" fmla="*/ 1772139 h 3411290"/>
              <a:gd name="connsiteX29" fmla="*/ 2123879 w 2889232"/>
              <a:gd name="connsiteY29" fmla="*/ 1669726 h 3411290"/>
              <a:gd name="connsiteX30" fmla="*/ 2189716 w 2889232"/>
              <a:gd name="connsiteY30" fmla="*/ 1603889 h 3411290"/>
              <a:gd name="connsiteX31" fmla="*/ 2334548 w 2889232"/>
              <a:gd name="connsiteY31" fmla="*/ 1496347 h 3411290"/>
              <a:gd name="connsiteX32" fmla="*/ 2405863 w 2889232"/>
              <a:gd name="connsiteY32" fmla="*/ 1394232 h 3411290"/>
              <a:gd name="connsiteX33" fmla="*/ 2477933 w 2889232"/>
              <a:gd name="connsiteY33" fmla="*/ 1201883 h 3411290"/>
              <a:gd name="connsiteX34" fmla="*/ 2574695 w 2889232"/>
              <a:gd name="connsiteY34" fmla="*/ 1146245 h 3411290"/>
              <a:gd name="connsiteX35" fmla="*/ 2644847 w 2889232"/>
              <a:gd name="connsiteY35" fmla="*/ 952721 h 3411290"/>
              <a:gd name="connsiteX36" fmla="*/ 2748867 w 2889232"/>
              <a:gd name="connsiteY36" fmla="*/ 947883 h 3411290"/>
              <a:gd name="connsiteX37" fmla="*/ 2794829 w 2889232"/>
              <a:gd name="connsiteY37" fmla="*/ 1003521 h 3411290"/>
              <a:gd name="connsiteX38" fmla="*/ 2809343 w 2889232"/>
              <a:gd name="connsiteY38" fmla="*/ 969655 h 3411290"/>
              <a:gd name="connsiteX39" fmla="*/ 2811762 w 2889232"/>
              <a:gd name="connsiteY39" fmla="*/ 848702 h 3411290"/>
              <a:gd name="connsiteX40" fmla="*/ 2787573 w 2889232"/>
              <a:gd name="connsiteY40" fmla="*/ 669693 h 3411290"/>
              <a:gd name="connsiteX41" fmla="*/ 2713447 w 2889232"/>
              <a:gd name="connsiteY41" fmla="*/ 604980 h 3411290"/>
              <a:gd name="connsiteX42" fmla="*/ 2565446 w 2889232"/>
              <a:gd name="connsiteY42" fmla="*/ 504260 h 3411290"/>
              <a:gd name="connsiteX43" fmla="*/ 2606144 w 2889232"/>
              <a:gd name="connsiteY43" fmla="*/ 265712 h 3411290"/>
              <a:gd name="connsiteX44" fmla="*/ 2599313 w 2889232"/>
              <a:gd name="connsiteY44" fmla="*/ 219473 h 3411290"/>
              <a:gd name="connsiteX45" fmla="*/ 2581956 w 2889232"/>
              <a:gd name="connsiteY45" fmla="*/ 190721 h 3411290"/>
              <a:gd name="connsiteX46" fmla="*/ 2540832 w 2889232"/>
              <a:gd name="connsiteY46" fmla="*/ 168950 h 3411290"/>
              <a:gd name="connsiteX47" fmla="*/ 1963984 w 2889232"/>
              <a:gd name="connsiteY47" fmla="*/ 0 h 3411290"/>
              <a:gd name="connsiteX48" fmla="*/ 1841727 w 2889232"/>
              <a:gd name="connsiteY48" fmla="*/ 23808 h 3411290"/>
              <a:gd name="connsiteX49" fmla="*/ 1367358 w 2889232"/>
              <a:gd name="connsiteY49" fmla="*/ 126669 h 3411290"/>
              <a:gd name="connsiteX50" fmla="*/ 1017915 w 2889232"/>
              <a:gd name="connsiteY50" fmla="*/ 51899 h 3411290"/>
              <a:gd name="connsiteX51" fmla="*/ 900718 w 2889232"/>
              <a:gd name="connsiteY51" fmla="*/ 47997 h 3411290"/>
              <a:gd name="connsiteX52" fmla="*/ 958776 w 2889232"/>
              <a:gd name="connsiteY52" fmla="*/ 103637 h 3411290"/>
              <a:gd name="connsiteX53" fmla="*/ 770089 w 2889232"/>
              <a:gd name="connsiteY53" fmla="*/ 200397 h 3411290"/>
              <a:gd name="connsiteX54" fmla="*/ 692680 w 2889232"/>
              <a:gd name="connsiteY54" fmla="*/ 161693 h 3411290"/>
              <a:gd name="connsiteX55" fmla="*/ 419311 w 2889232"/>
              <a:gd name="connsiteY55" fmla="*/ 330969 h 3411290"/>
              <a:gd name="connsiteX56" fmla="*/ 331785 w 2889232"/>
              <a:gd name="connsiteY56" fmla="*/ 410578 h 3411290"/>
              <a:gd name="connsiteX57" fmla="*/ 277467 w 2889232"/>
              <a:gd name="connsiteY57" fmla="*/ 417615 h 3411290"/>
              <a:gd name="connsiteX58" fmla="*/ 206451 w 2889232"/>
              <a:gd name="connsiteY58" fmla="*/ 485845 h 3411290"/>
              <a:gd name="connsiteX59" fmla="*/ 56396 w 2889232"/>
              <a:gd name="connsiteY59" fmla="*/ 634053 h 3411290"/>
              <a:gd name="connsiteX60" fmla="*/ 80645 w 2889232"/>
              <a:gd name="connsiteY60" fmla="*/ 1135192 h 3411290"/>
              <a:gd name="connsiteX0" fmla="*/ 80645 w 2889232"/>
              <a:gd name="connsiteY0" fmla="*/ 1135192 h 3411290"/>
              <a:gd name="connsiteX1" fmla="*/ 99557 w 2889232"/>
              <a:gd name="connsiteY1" fmla="*/ 1637255 h 3411290"/>
              <a:gd name="connsiteX2" fmla="*/ 66146 w 2889232"/>
              <a:gd name="connsiteY2" fmla="*/ 1678436 h 3411290"/>
              <a:gd name="connsiteX3" fmla="*/ 59531 w 2889232"/>
              <a:gd name="connsiteY3" fmla="*/ 1764501 h 3411290"/>
              <a:gd name="connsiteX4" fmla="*/ 92868 w 2889232"/>
              <a:gd name="connsiteY4" fmla="*/ 1838320 h 3411290"/>
              <a:gd name="connsiteX5" fmla="*/ 102393 w 2889232"/>
              <a:gd name="connsiteY5" fmla="*/ 1959763 h 3411290"/>
              <a:gd name="connsiteX6" fmla="*/ 33337 w 2889232"/>
              <a:gd name="connsiteY6" fmla="*/ 1950238 h 3411290"/>
              <a:gd name="connsiteX7" fmla="*/ 0 w 2889232"/>
              <a:gd name="connsiteY7" fmla="*/ 2102638 h 3411290"/>
              <a:gd name="connsiteX8" fmla="*/ 133351 w 2889232"/>
              <a:gd name="connsiteY8" fmla="*/ 2133595 h 3411290"/>
              <a:gd name="connsiteX9" fmla="*/ 135732 w 2889232"/>
              <a:gd name="connsiteY9" fmla="*/ 2278851 h 3411290"/>
              <a:gd name="connsiteX10" fmla="*/ 159544 w 2889232"/>
              <a:gd name="connsiteY10" fmla="*/ 2390770 h 3411290"/>
              <a:gd name="connsiteX11" fmla="*/ 238125 w 2889232"/>
              <a:gd name="connsiteY11" fmla="*/ 2526501 h 3411290"/>
              <a:gd name="connsiteX12" fmla="*/ 400051 w 2889232"/>
              <a:gd name="connsiteY12" fmla="*/ 2740814 h 3411290"/>
              <a:gd name="connsiteX13" fmla="*/ 465559 w 2889232"/>
              <a:gd name="connsiteY13" fmla="*/ 2713599 h 3411290"/>
              <a:gd name="connsiteX14" fmla="*/ 523876 w 2889232"/>
              <a:gd name="connsiteY14" fmla="*/ 2790819 h 3411290"/>
              <a:gd name="connsiteX15" fmla="*/ 461963 w 2889232"/>
              <a:gd name="connsiteY15" fmla="*/ 2812251 h 3411290"/>
              <a:gd name="connsiteX16" fmla="*/ 666751 w 2889232"/>
              <a:gd name="connsiteY16" fmla="*/ 3078951 h 3411290"/>
              <a:gd name="connsiteX17" fmla="*/ 719138 w 2889232"/>
              <a:gd name="connsiteY17" fmla="*/ 3055138 h 3411290"/>
              <a:gd name="connsiteX18" fmla="*/ 840582 w 2889232"/>
              <a:gd name="connsiteY18" fmla="*/ 3233732 h 3411290"/>
              <a:gd name="connsiteX19" fmla="*/ 931637 w 2889232"/>
              <a:gd name="connsiteY19" fmla="*/ 3324063 h 3411290"/>
              <a:gd name="connsiteX20" fmla="*/ 2848948 w 2889232"/>
              <a:gd name="connsiteY20" fmla="*/ 3411290 h 3411290"/>
              <a:gd name="connsiteX21" fmla="*/ 2880812 w 2889232"/>
              <a:gd name="connsiteY21" fmla="*/ 3307333 h 3411290"/>
              <a:gd name="connsiteX22" fmla="*/ 2881693 w 2889232"/>
              <a:gd name="connsiteY22" fmla="*/ 3044754 h 3411290"/>
              <a:gd name="connsiteX23" fmla="*/ 2786119 w 2889232"/>
              <a:gd name="connsiteY23" fmla="*/ 2753974 h 3411290"/>
              <a:gd name="connsiteX24" fmla="*/ 2643259 w 2889232"/>
              <a:gd name="connsiteY24" fmla="*/ 2525604 h 3411290"/>
              <a:gd name="connsiteX25" fmla="*/ 2416488 w 2889232"/>
              <a:gd name="connsiteY25" fmla="*/ 2342724 h 3411290"/>
              <a:gd name="connsiteX26" fmla="*/ 2343336 w 2889232"/>
              <a:gd name="connsiteY26" fmla="*/ 2086692 h 3411290"/>
              <a:gd name="connsiteX27" fmla="*/ 2189716 w 2889232"/>
              <a:gd name="connsiteY27" fmla="*/ 1940388 h 3411290"/>
              <a:gd name="connsiteX28" fmla="*/ 2101933 w 2889232"/>
              <a:gd name="connsiteY28" fmla="*/ 1772139 h 3411290"/>
              <a:gd name="connsiteX29" fmla="*/ 2123879 w 2889232"/>
              <a:gd name="connsiteY29" fmla="*/ 1669726 h 3411290"/>
              <a:gd name="connsiteX30" fmla="*/ 2189716 w 2889232"/>
              <a:gd name="connsiteY30" fmla="*/ 1603889 h 3411290"/>
              <a:gd name="connsiteX31" fmla="*/ 2334548 w 2889232"/>
              <a:gd name="connsiteY31" fmla="*/ 1496347 h 3411290"/>
              <a:gd name="connsiteX32" fmla="*/ 2405863 w 2889232"/>
              <a:gd name="connsiteY32" fmla="*/ 1394232 h 3411290"/>
              <a:gd name="connsiteX33" fmla="*/ 2477933 w 2889232"/>
              <a:gd name="connsiteY33" fmla="*/ 1201883 h 3411290"/>
              <a:gd name="connsiteX34" fmla="*/ 2574695 w 2889232"/>
              <a:gd name="connsiteY34" fmla="*/ 1146245 h 3411290"/>
              <a:gd name="connsiteX35" fmla="*/ 2644847 w 2889232"/>
              <a:gd name="connsiteY35" fmla="*/ 952721 h 3411290"/>
              <a:gd name="connsiteX36" fmla="*/ 2748867 w 2889232"/>
              <a:gd name="connsiteY36" fmla="*/ 947883 h 3411290"/>
              <a:gd name="connsiteX37" fmla="*/ 2794829 w 2889232"/>
              <a:gd name="connsiteY37" fmla="*/ 1003521 h 3411290"/>
              <a:gd name="connsiteX38" fmla="*/ 2809343 w 2889232"/>
              <a:gd name="connsiteY38" fmla="*/ 969655 h 3411290"/>
              <a:gd name="connsiteX39" fmla="*/ 2811762 w 2889232"/>
              <a:gd name="connsiteY39" fmla="*/ 848702 h 3411290"/>
              <a:gd name="connsiteX40" fmla="*/ 2787573 w 2889232"/>
              <a:gd name="connsiteY40" fmla="*/ 669693 h 3411290"/>
              <a:gd name="connsiteX41" fmla="*/ 2713447 w 2889232"/>
              <a:gd name="connsiteY41" fmla="*/ 604980 h 3411290"/>
              <a:gd name="connsiteX42" fmla="*/ 2565446 w 2889232"/>
              <a:gd name="connsiteY42" fmla="*/ 504260 h 3411290"/>
              <a:gd name="connsiteX43" fmla="*/ 2606144 w 2889232"/>
              <a:gd name="connsiteY43" fmla="*/ 265712 h 3411290"/>
              <a:gd name="connsiteX44" fmla="*/ 2599313 w 2889232"/>
              <a:gd name="connsiteY44" fmla="*/ 219473 h 3411290"/>
              <a:gd name="connsiteX45" fmla="*/ 2581956 w 2889232"/>
              <a:gd name="connsiteY45" fmla="*/ 190721 h 3411290"/>
              <a:gd name="connsiteX46" fmla="*/ 2540832 w 2889232"/>
              <a:gd name="connsiteY46" fmla="*/ 168950 h 3411290"/>
              <a:gd name="connsiteX47" fmla="*/ 1963984 w 2889232"/>
              <a:gd name="connsiteY47" fmla="*/ 0 h 3411290"/>
              <a:gd name="connsiteX48" fmla="*/ 1841727 w 2889232"/>
              <a:gd name="connsiteY48" fmla="*/ 23808 h 3411290"/>
              <a:gd name="connsiteX49" fmla="*/ 1367358 w 2889232"/>
              <a:gd name="connsiteY49" fmla="*/ 126669 h 3411290"/>
              <a:gd name="connsiteX50" fmla="*/ 1017915 w 2889232"/>
              <a:gd name="connsiteY50" fmla="*/ 51899 h 3411290"/>
              <a:gd name="connsiteX51" fmla="*/ 900718 w 2889232"/>
              <a:gd name="connsiteY51" fmla="*/ 47997 h 3411290"/>
              <a:gd name="connsiteX52" fmla="*/ 958776 w 2889232"/>
              <a:gd name="connsiteY52" fmla="*/ 103637 h 3411290"/>
              <a:gd name="connsiteX53" fmla="*/ 770089 w 2889232"/>
              <a:gd name="connsiteY53" fmla="*/ 200397 h 3411290"/>
              <a:gd name="connsiteX54" fmla="*/ 692680 w 2889232"/>
              <a:gd name="connsiteY54" fmla="*/ 161693 h 3411290"/>
              <a:gd name="connsiteX55" fmla="*/ 419311 w 2889232"/>
              <a:gd name="connsiteY55" fmla="*/ 330969 h 3411290"/>
              <a:gd name="connsiteX56" fmla="*/ 331785 w 2889232"/>
              <a:gd name="connsiteY56" fmla="*/ 410578 h 3411290"/>
              <a:gd name="connsiteX57" fmla="*/ 277467 w 2889232"/>
              <a:gd name="connsiteY57" fmla="*/ 417615 h 3411290"/>
              <a:gd name="connsiteX58" fmla="*/ 206451 w 2889232"/>
              <a:gd name="connsiteY58" fmla="*/ 485845 h 3411290"/>
              <a:gd name="connsiteX59" fmla="*/ 56396 w 2889232"/>
              <a:gd name="connsiteY59" fmla="*/ 634053 h 3411290"/>
              <a:gd name="connsiteX60" fmla="*/ 80645 w 2889232"/>
              <a:gd name="connsiteY60" fmla="*/ 1135192 h 3411290"/>
              <a:gd name="connsiteX0" fmla="*/ 80645 w 2880831"/>
              <a:gd name="connsiteY0" fmla="*/ 1135192 h 3411290"/>
              <a:gd name="connsiteX1" fmla="*/ 99557 w 2880831"/>
              <a:gd name="connsiteY1" fmla="*/ 1637255 h 3411290"/>
              <a:gd name="connsiteX2" fmla="*/ 66146 w 2880831"/>
              <a:gd name="connsiteY2" fmla="*/ 1678436 h 3411290"/>
              <a:gd name="connsiteX3" fmla="*/ 59531 w 2880831"/>
              <a:gd name="connsiteY3" fmla="*/ 1764501 h 3411290"/>
              <a:gd name="connsiteX4" fmla="*/ 92868 w 2880831"/>
              <a:gd name="connsiteY4" fmla="*/ 1838320 h 3411290"/>
              <a:gd name="connsiteX5" fmla="*/ 102393 w 2880831"/>
              <a:gd name="connsiteY5" fmla="*/ 1959763 h 3411290"/>
              <a:gd name="connsiteX6" fmla="*/ 33337 w 2880831"/>
              <a:gd name="connsiteY6" fmla="*/ 1950238 h 3411290"/>
              <a:gd name="connsiteX7" fmla="*/ 0 w 2880831"/>
              <a:gd name="connsiteY7" fmla="*/ 2102638 h 3411290"/>
              <a:gd name="connsiteX8" fmla="*/ 133351 w 2880831"/>
              <a:gd name="connsiteY8" fmla="*/ 2133595 h 3411290"/>
              <a:gd name="connsiteX9" fmla="*/ 135732 w 2880831"/>
              <a:gd name="connsiteY9" fmla="*/ 2278851 h 3411290"/>
              <a:gd name="connsiteX10" fmla="*/ 159544 w 2880831"/>
              <a:gd name="connsiteY10" fmla="*/ 2390770 h 3411290"/>
              <a:gd name="connsiteX11" fmla="*/ 238125 w 2880831"/>
              <a:gd name="connsiteY11" fmla="*/ 2526501 h 3411290"/>
              <a:gd name="connsiteX12" fmla="*/ 400051 w 2880831"/>
              <a:gd name="connsiteY12" fmla="*/ 2740814 h 3411290"/>
              <a:gd name="connsiteX13" fmla="*/ 465559 w 2880831"/>
              <a:gd name="connsiteY13" fmla="*/ 2713599 h 3411290"/>
              <a:gd name="connsiteX14" fmla="*/ 523876 w 2880831"/>
              <a:gd name="connsiteY14" fmla="*/ 2790819 h 3411290"/>
              <a:gd name="connsiteX15" fmla="*/ 461963 w 2880831"/>
              <a:gd name="connsiteY15" fmla="*/ 2812251 h 3411290"/>
              <a:gd name="connsiteX16" fmla="*/ 666751 w 2880831"/>
              <a:gd name="connsiteY16" fmla="*/ 3078951 h 3411290"/>
              <a:gd name="connsiteX17" fmla="*/ 719138 w 2880831"/>
              <a:gd name="connsiteY17" fmla="*/ 3055138 h 3411290"/>
              <a:gd name="connsiteX18" fmla="*/ 840582 w 2880831"/>
              <a:gd name="connsiteY18" fmla="*/ 3233732 h 3411290"/>
              <a:gd name="connsiteX19" fmla="*/ 931637 w 2880831"/>
              <a:gd name="connsiteY19" fmla="*/ 3324063 h 3411290"/>
              <a:gd name="connsiteX20" fmla="*/ 2848948 w 2880831"/>
              <a:gd name="connsiteY20" fmla="*/ 3411290 h 3411290"/>
              <a:gd name="connsiteX21" fmla="*/ 2880812 w 2880831"/>
              <a:gd name="connsiteY21" fmla="*/ 3307333 h 3411290"/>
              <a:gd name="connsiteX22" fmla="*/ 2853118 w 2880831"/>
              <a:gd name="connsiteY22" fmla="*/ 3039992 h 3411290"/>
              <a:gd name="connsiteX23" fmla="*/ 2786119 w 2880831"/>
              <a:gd name="connsiteY23" fmla="*/ 2753974 h 3411290"/>
              <a:gd name="connsiteX24" fmla="*/ 2643259 w 2880831"/>
              <a:gd name="connsiteY24" fmla="*/ 2525604 h 3411290"/>
              <a:gd name="connsiteX25" fmla="*/ 2416488 w 2880831"/>
              <a:gd name="connsiteY25" fmla="*/ 2342724 h 3411290"/>
              <a:gd name="connsiteX26" fmla="*/ 2343336 w 2880831"/>
              <a:gd name="connsiteY26" fmla="*/ 2086692 h 3411290"/>
              <a:gd name="connsiteX27" fmla="*/ 2189716 w 2880831"/>
              <a:gd name="connsiteY27" fmla="*/ 1940388 h 3411290"/>
              <a:gd name="connsiteX28" fmla="*/ 2101933 w 2880831"/>
              <a:gd name="connsiteY28" fmla="*/ 1772139 h 3411290"/>
              <a:gd name="connsiteX29" fmla="*/ 2123879 w 2880831"/>
              <a:gd name="connsiteY29" fmla="*/ 1669726 h 3411290"/>
              <a:gd name="connsiteX30" fmla="*/ 2189716 w 2880831"/>
              <a:gd name="connsiteY30" fmla="*/ 1603889 h 3411290"/>
              <a:gd name="connsiteX31" fmla="*/ 2334548 w 2880831"/>
              <a:gd name="connsiteY31" fmla="*/ 1496347 h 3411290"/>
              <a:gd name="connsiteX32" fmla="*/ 2405863 w 2880831"/>
              <a:gd name="connsiteY32" fmla="*/ 1394232 h 3411290"/>
              <a:gd name="connsiteX33" fmla="*/ 2477933 w 2880831"/>
              <a:gd name="connsiteY33" fmla="*/ 1201883 h 3411290"/>
              <a:gd name="connsiteX34" fmla="*/ 2574695 w 2880831"/>
              <a:gd name="connsiteY34" fmla="*/ 1146245 h 3411290"/>
              <a:gd name="connsiteX35" fmla="*/ 2644847 w 2880831"/>
              <a:gd name="connsiteY35" fmla="*/ 952721 h 3411290"/>
              <a:gd name="connsiteX36" fmla="*/ 2748867 w 2880831"/>
              <a:gd name="connsiteY36" fmla="*/ 947883 h 3411290"/>
              <a:gd name="connsiteX37" fmla="*/ 2794829 w 2880831"/>
              <a:gd name="connsiteY37" fmla="*/ 1003521 h 3411290"/>
              <a:gd name="connsiteX38" fmla="*/ 2809343 w 2880831"/>
              <a:gd name="connsiteY38" fmla="*/ 969655 h 3411290"/>
              <a:gd name="connsiteX39" fmla="*/ 2811762 w 2880831"/>
              <a:gd name="connsiteY39" fmla="*/ 848702 h 3411290"/>
              <a:gd name="connsiteX40" fmla="*/ 2787573 w 2880831"/>
              <a:gd name="connsiteY40" fmla="*/ 669693 h 3411290"/>
              <a:gd name="connsiteX41" fmla="*/ 2713447 w 2880831"/>
              <a:gd name="connsiteY41" fmla="*/ 604980 h 3411290"/>
              <a:gd name="connsiteX42" fmla="*/ 2565446 w 2880831"/>
              <a:gd name="connsiteY42" fmla="*/ 504260 h 3411290"/>
              <a:gd name="connsiteX43" fmla="*/ 2606144 w 2880831"/>
              <a:gd name="connsiteY43" fmla="*/ 265712 h 3411290"/>
              <a:gd name="connsiteX44" fmla="*/ 2599313 w 2880831"/>
              <a:gd name="connsiteY44" fmla="*/ 219473 h 3411290"/>
              <a:gd name="connsiteX45" fmla="*/ 2581956 w 2880831"/>
              <a:gd name="connsiteY45" fmla="*/ 190721 h 3411290"/>
              <a:gd name="connsiteX46" fmla="*/ 2540832 w 2880831"/>
              <a:gd name="connsiteY46" fmla="*/ 168950 h 3411290"/>
              <a:gd name="connsiteX47" fmla="*/ 1963984 w 2880831"/>
              <a:gd name="connsiteY47" fmla="*/ 0 h 3411290"/>
              <a:gd name="connsiteX48" fmla="*/ 1841727 w 2880831"/>
              <a:gd name="connsiteY48" fmla="*/ 23808 h 3411290"/>
              <a:gd name="connsiteX49" fmla="*/ 1367358 w 2880831"/>
              <a:gd name="connsiteY49" fmla="*/ 126669 h 3411290"/>
              <a:gd name="connsiteX50" fmla="*/ 1017915 w 2880831"/>
              <a:gd name="connsiteY50" fmla="*/ 51899 h 3411290"/>
              <a:gd name="connsiteX51" fmla="*/ 900718 w 2880831"/>
              <a:gd name="connsiteY51" fmla="*/ 47997 h 3411290"/>
              <a:gd name="connsiteX52" fmla="*/ 958776 w 2880831"/>
              <a:gd name="connsiteY52" fmla="*/ 103637 h 3411290"/>
              <a:gd name="connsiteX53" fmla="*/ 770089 w 2880831"/>
              <a:gd name="connsiteY53" fmla="*/ 200397 h 3411290"/>
              <a:gd name="connsiteX54" fmla="*/ 692680 w 2880831"/>
              <a:gd name="connsiteY54" fmla="*/ 161693 h 3411290"/>
              <a:gd name="connsiteX55" fmla="*/ 419311 w 2880831"/>
              <a:gd name="connsiteY55" fmla="*/ 330969 h 3411290"/>
              <a:gd name="connsiteX56" fmla="*/ 331785 w 2880831"/>
              <a:gd name="connsiteY56" fmla="*/ 410578 h 3411290"/>
              <a:gd name="connsiteX57" fmla="*/ 277467 w 2880831"/>
              <a:gd name="connsiteY57" fmla="*/ 417615 h 3411290"/>
              <a:gd name="connsiteX58" fmla="*/ 206451 w 2880831"/>
              <a:gd name="connsiteY58" fmla="*/ 485845 h 3411290"/>
              <a:gd name="connsiteX59" fmla="*/ 56396 w 2880831"/>
              <a:gd name="connsiteY59" fmla="*/ 634053 h 3411290"/>
              <a:gd name="connsiteX60" fmla="*/ 80645 w 2880831"/>
              <a:gd name="connsiteY60" fmla="*/ 1135192 h 3411290"/>
              <a:gd name="connsiteX0" fmla="*/ 80645 w 2895480"/>
              <a:gd name="connsiteY0" fmla="*/ 1135192 h 3413671"/>
              <a:gd name="connsiteX1" fmla="*/ 99557 w 2895480"/>
              <a:gd name="connsiteY1" fmla="*/ 1637255 h 3413671"/>
              <a:gd name="connsiteX2" fmla="*/ 66146 w 2895480"/>
              <a:gd name="connsiteY2" fmla="*/ 1678436 h 3413671"/>
              <a:gd name="connsiteX3" fmla="*/ 59531 w 2895480"/>
              <a:gd name="connsiteY3" fmla="*/ 1764501 h 3413671"/>
              <a:gd name="connsiteX4" fmla="*/ 92868 w 2895480"/>
              <a:gd name="connsiteY4" fmla="*/ 1838320 h 3413671"/>
              <a:gd name="connsiteX5" fmla="*/ 102393 w 2895480"/>
              <a:gd name="connsiteY5" fmla="*/ 1959763 h 3413671"/>
              <a:gd name="connsiteX6" fmla="*/ 33337 w 2895480"/>
              <a:gd name="connsiteY6" fmla="*/ 1950238 h 3413671"/>
              <a:gd name="connsiteX7" fmla="*/ 0 w 2895480"/>
              <a:gd name="connsiteY7" fmla="*/ 2102638 h 3413671"/>
              <a:gd name="connsiteX8" fmla="*/ 133351 w 2895480"/>
              <a:gd name="connsiteY8" fmla="*/ 2133595 h 3413671"/>
              <a:gd name="connsiteX9" fmla="*/ 135732 w 2895480"/>
              <a:gd name="connsiteY9" fmla="*/ 2278851 h 3413671"/>
              <a:gd name="connsiteX10" fmla="*/ 159544 w 2895480"/>
              <a:gd name="connsiteY10" fmla="*/ 2390770 h 3413671"/>
              <a:gd name="connsiteX11" fmla="*/ 238125 w 2895480"/>
              <a:gd name="connsiteY11" fmla="*/ 2526501 h 3413671"/>
              <a:gd name="connsiteX12" fmla="*/ 400051 w 2895480"/>
              <a:gd name="connsiteY12" fmla="*/ 2740814 h 3413671"/>
              <a:gd name="connsiteX13" fmla="*/ 465559 w 2895480"/>
              <a:gd name="connsiteY13" fmla="*/ 2713599 h 3413671"/>
              <a:gd name="connsiteX14" fmla="*/ 523876 w 2895480"/>
              <a:gd name="connsiteY14" fmla="*/ 2790819 h 3413671"/>
              <a:gd name="connsiteX15" fmla="*/ 461963 w 2895480"/>
              <a:gd name="connsiteY15" fmla="*/ 2812251 h 3413671"/>
              <a:gd name="connsiteX16" fmla="*/ 666751 w 2895480"/>
              <a:gd name="connsiteY16" fmla="*/ 3078951 h 3413671"/>
              <a:gd name="connsiteX17" fmla="*/ 719138 w 2895480"/>
              <a:gd name="connsiteY17" fmla="*/ 3055138 h 3413671"/>
              <a:gd name="connsiteX18" fmla="*/ 840582 w 2895480"/>
              <a:gd name="connsiteY18" fmla="*/ 3233732 h 3413671"/>
              <a:gd name="connsiteX19" fmla="*/ 931637 w 2895480"/>
              <a:gd name="connsiteY19" fmla="*/ 3324063 h 3413671"/>
              <a:gd name="connsiteX20" fmla="*/ 2891811 w 2895480"/>
              <a:gd name="connsiteY20" fmla="*/ 3413671 h 3413671"/>
              <a:gd name="connsiteX21" fmla="*/ 2880812 w 2895480"/>
              <a:gd name="connsiteY21" fmla="*/ 3307333 h 3413671"/>
              <a:gd name="connsiteX22" fmla="*/ 2853118 w 2895480"/>
              <a:gd name="connsiteY22" fmla="*/ 3039992 h 3413671"/>
              <a:gd name="connsiteX23" fmla="*/ 2786119 w 2895480"/>
              <a:gd name="connsiteY23" fmla="*/ 2753974 h 3413671"/>
              <a:gd name="connsiteX24" fmla="*/ 2643259 w 2895480"/>
              <a:gd name="connsiteY24" fmla="*/ 2525604 h 3413671"/>
              <a:gd name="connsiteX25" fmla="*/ 2416488 w 2895480"/>
              <a:gd name="connsiteY25" fmla="*/ 2342724 h 3413671"/>
              <a:gd name="connsiteX26" fmla="*/ 2343336 w 2895480"/>
              <a:gd name="connsiteY26" fmla="*/ 2086692 h 3413671"/>
              <a:gd name="connsiteX27" fmla="*/ 2189716 w 2895480"/>
              <a:gd name="connsiteY27" fmla="*/ 1940388 h 3413671"/>
              <a:gd name="connsiteX28" fmla="*/ 2101933 w 2895480"/>
              <a:gd name="connsiteY28" fmla="*/ 1772139 h 3413671"/>
              <a:gd name="connsiteX29" fmla="*/ 2123879 w 2895480"/>
              <a:gd name="connsiteY29" fmla="*/ 1669726 h 3413671"/>
              <a:gd name="connsiteX30" fmla="*/ 2189716 w 2895480"/>
              <a:gd name="connsiteY30" fmla="*/ 1603889 h 3413671"/>
              <a:gd name="connsiteX31" fmla="*/ 2334548 w 2895480"/>
              <a:gd name="connsiteY31" fmla="*/ 1496347 h 3413671"/>
              <a:gd name="connsiteX32" fmla="*/ 2405863 w 2895480"/>
              <a:gd name="connsiteY32" fmla="*/ 1394232 h 3413671"/>
              <a:gd name="connsiteX33" fmla="*/ 2477933 w 2895480"/>
              <a:gd name="connsiteY33" fmla="*/ 1201883 h 3413671"/>
              <a:gd name="connsiteX34" fmla="*/ 2574695 w 2895480"/>
              <a:gd name="connsiteY34" fmla="*/ 1146245 h 3413671"/>
              <a:gd name="connsiteX35" fmla="*/ 2644847 w 2895480"/>
              <a:gd name="connsiteY35" fmla="*/ 952721 h 3413671"/>
              <a:gd name="connsiteX36" fmla="*/ 2748867 w 2895480"/>
              <a:gd name="connsiteY36" fmla="*/ 947883 h 3413671"/>
              <a:gd name="connsiteX37" fmla="*/ 2794829 w 2895480"/>
              <a:gd name="connsiteY37" fmla="*/ 1003521 h 3413671"/>
              <a:gd name="connsiteX38" fmla="*/ 2809343 w 2895480"/>
              <a:gd name="connsiteY38" fmla="*/ 969655 h 3413671"/>
              <a:gd name="connsiteX39" fmla="*/ 2811762 w 2895480"/>
              <a:gd name="connsiteY39" fmla="*/ 848702 h 3413671"/>
              <a:gd name="connsiteX40" fmla="*/ 2787573 w 2895480"/>
              <a:gd name="connsiteY40" fmla="*/ 669693 h 3413671"/>
              <a:gd name="connsiteX41" fmla="*/ 2713447 w 2895480"/>
              <a:gd name="connsiteY41" fmla="*/ 604980 h 3413671"/>
              <a:gd name="connsiteX42" fmla="*/ 2565446 w 2895480"/>
              <a:gd name="connsiteY42" fmla="*/ 504260 h 3413671"/>
              <a:gd name="connsiteX43" fmla="*/ 2606144 w 2895480"/>
              <a:gd name="connsiteY43" fmla="*/ 265712 h 3413671"/>
              <a:gd name="connsiteX44" fmla="*/ 2599313 w 2895480"/>
              <a:gd name="connsiteY44" fmla="*/ 219473 h 3413671"/>
              <a:gd name="connsiteX45" fmla="*/ 2581956 w 2895480"/>
              <a:gd name="connsiteY45" fmla="*/ 190721 h 3413671"/>
              <a:gd name="connsiteX46" fmla="*/ 2540832 w 2895480"/>
              <a:gd name="connsiteY46" fmla="*/ 168950 h 3413671"/>
              <a:gd name="connsiteX47" fmla="*/ 1963984 w 2895480"/>
              <a:gd name="connsiteY47" fmla="*/ 0 h 3413671"/>
              <a:gd name="connsiteX48" fmla="*/ 1841727 w 2895480"/>
              <a:gd name="connsiteY48" fmla="*/ 23808 h 3413671"/>
              <a:gd name="connsiteX49" fmla="*/ 1367358 w 2895480"/>
              <a:gd name="connsiteY49" fmla="*/ 126669 h 3413671"/>
              <a:gd name="connsiteX50" fmla="*/ 1017915 w 2895480"/>
              <a:gd name="connsiteY50" fmla="*/ 51899 h 3413671"/>
              <a:gd name="connsiteX51" fmla="*/ 900718 w 2895480"/>
              <a:gd name="connsiteY51" fmla="*/ 47997 h 3413671"/>
              <a:gd name="connsiteX52" fmla="*/ 958776 w 2895480"/>
              <a:gd name="connsiteY52" fmla="*/ 103637 h 3413671"/>
              <a:gd name="connsiteX53" fmla="*/ 770089 w 2895480"/>
              <a:gd name="connsiteY53" fmla="*/ 200397 h 3413671"/>
              <a:gd name="connsiteX54" fmla="*/ 692680 w 2895480"/>
              <a:gd name="connsiteY54" fmla="*/ 161693 h 3413671"/>
              <a:gd name="connsiteX55" fmla="*/ 419311 w 2895480"/>
              <a:gd name="connsiteY55" fmla="*/ 330969 h 3413671"/>
              <a:gd name="connsiteX56" fmla="*/ 331785 w 2895480"/>
              <a:gd name="connsiteY56" fmla="*/ 410578 h 3413671"/>
              <a:gd name="connsiteX57" fmla="*/ 277467 w 2895480"/>
              <a:gd name="connsiteY57" fmla="*/ 417615 h 3413671"/>
              <a:gd name="connsiteX58" fmla="*/ 206451 w 2895480"/>
              <a:gd name="connsiteY58" fmla="*/ 485845 h 3413671"/>
              <a:gd name="connsiteX59" fmla="*/ 56396 w 2895480"/>
              <a:gd name="connsiteY59" fmla="*/ 634053 h 3413671"/>
              <a:gd name="connsiteX60" fmla="*/ 80645 w 2895480"/>
              <a:gd name="connsiteY60" fmla="*/ 1135192 h 3413671"/>
              <a:gd name="connsiteX0" fmla="*/ 80645 w 3047091"/>
              <a:gd name="connsiteY0" fmla="*/ 1135192 h 3413787"/>
              <a:gd name="connsiteX1" fmla="*/ 99557 w 3047091"/>
              <a:gd name="connsiteY1" fmla="*/ 1637255 h 3413787"/>
              <a:gd name="connsiteX2" fmla="*/ 66146 w 3047091"/>
              <a:gd name="connsiteY2" fmla="*/ 1678436 h 3413787"/>
              <a:gd name="connsiteX3" fmla="*/ 59531 w 3047091"/>
              <a:gd name="connsiteY3" fmla="*/ 1764501 h 3413787"/>
              <a:gd name="connsiteX4" fmla="*/ 92868 w 3047091"/>
              <a:gd name="connsiteY4" fmla="*/ 1838320 h 3413787"/>
              <a:gd name="connsiteX5" fmla="*/ 102393 w 3047091"/>
              <a:gd name="connsiteY5" fmla="*/ 1959763 h 3413787"/>
              <a:gd name="connsiteX6" fmla="*/ 33337 w 3047091"/>
              <a:gd name="connsiteY6" fmla="*/ 1950238 h 3413787"/>
              <a:gd name="connsiteX7" fmla="*/ 0 w 3047091"/>
              <a:gd name="connsiteY7" fmla="*/ 2102638 h 3413787"/>
              <a:gd name="connsiteX8" fmla="*/ 133351 w 3047091"/>
              <a:gd name="connsiteY8" fmla="*/ 2133595 h 3413787"/>
              <a:gd name="connsiteX9" fmla="*/ 135732 w 3047091"/>
              <a:gd name="connsiteY9" fmla="*/ 2278851 h 3413787"/>
              <a:gd name="connsiteX10" fmla="*/ 159544 w 3047091"/>
              <a:gd name="connsiteY10" fmla="*/ 2390770 h 3413787"/>
              <a:gd name="connsiteX11" fmla="*/ 238125 w 3047091"/>
              <a:gd name="connsiteY11" fmla="*/ 2526501 h 3413787"/>
              <a:gd name="connsiteX12" fmla="*/ 400051 w 3047091"/>
              <a:gd name="connsiteY12" fmla="*/ 2740814 h 3413787"/>
              <a:gd name="connsiteX13" fmla="*/ 465559 w 3047091"/>
              <a:gd name="connsiteY13" fmla="*/ 2713599 h 3413787"/>
              <a:gd name="connsiteX14" fmla="*/ 523876 w 3047091"/>
              <a:gd name="connsiteY14" fmla="*/ 2790819 h 3413787"/>
              <a:gd name="connsiteX15" fmla="*/ 461963 w 3047091"/>
              <a:gd name="connsiteY15" fmla="*/ 2812251 h 3413787"/>
              <a:gd name="connsiteX16" fmla="*/ 666751 w 3047091"/>
              <a:gd name="connsiteY16" fmla="*/ 3078951 h 3413787"/>
              <a:gd name="connsiteX17" fmla="*/ 719138 w 3047091"/>
              <a:gd name="connsiteY17" fmla="*/ 3055138 h 3413787"/>
              <a:gd name="connsiteX18" fmla="*/ 840582 w 3047091"/>
              <a:gd name="connsiteY18" fmla="*/ 3233732 h 3413787"/>
              <a:gd name="connsiteX19" fmla="*/ 931637 w 3047091"/>
              <a:gd name="connsiteY19" fmla="*/ 3324063 h 3413787"/>
              <a:gd name="connsiteX20" fmla="*/ 2891811 w 3047091"/>
              <a:gd name="connsiteY20" fmla="*/ 3413671 h 3413787"/>
              <a:gd name="connsiteX21" fmla="*/ 2916531 w 3047091"/>
              <a:gd name="connsiteY21" fmla="*/ 3304952 h 3413787"/>
              <a:gd name="connsiteX22" fmla="*/ 2853118 w 3047091"/>
              <a:gd name="connsiteY22" fmla="*/ 3039992 h 3413787"/>
              <a:gd name="connsiteX23" fmla="*/ 2786119 w 3047091"/>
              <a:gd name="connsiteY23" fmla="*/ 2753974 h 3413787"/>
              <a:gd name="connsiteX24" fmla="*/ 2643259 w 3047091"/>
              <a:gd name="connsiteY24" fmla="*/ 2525604 h 3413787"/>
              <a:gd name="connsiteX25" fmla="*/ 2416488 w 3047091"/>
              <a:gd name="connsiteY25" fmla="*/ 2342724 h 3413787"/>
              <a:gd name="connsiteX26" fmla="*/ 2343336 w 3047091"/>
              <a:gd name="connsiteY26" fmla="*/ 2086692 h 3413787"/>
              <a:gd name="connsiteX27" fmla="*/ 2189716 w 3047091"/>
              <a:gd name="connsiteY27" fmla="*/ 1940388 h 3413787"/>
              <a:gd name="connsiteX28" fmla="*/ 2101933 w 3047091"/>
              <a:gd name="connsiteY28" fmla="*/ 1772139 h 3413787"/>
              <a:gd name="connsiteX29" fmla="*/ 2123879 w 3047091"/>
              <a:gd name="connsiteY29" fmla="*/ 1669726 h 3413787"/>
              <a:gd name="connsiteX30" fmla="*/ 2189716 w 3047091"/>
              <a:gd name="connsiteY30" fmla="*/ 1603889 h 3413787"/>
              <a:gd name="connsiteX31" fmla="*/ 2334548 w 3047091"/>
              <a:gd name="connsiteY31" fmla="*/ 1496347 h 3413787"/>
              <a:gd name="connsiteX32" fmla="*/ 2405863 w 3047091"/>
              <a:gd name="connsiteY32" fmla="*/ 1394232 h 3413787"/>
              <a:gd name="connsiteX33" fmla="*/ 2477933 w 3047091"/>
              <a:gd name="connsiteY33" fmla="*/ 1201883 h 3413787"/>
              <a:gd name="connsiteX34" fmla="*/ 2574695 w 3047091"/>
              <a:gd name="connsiteY34" fmla="*/ 1146245 h 3413787"/>
              <a:gd name="connsiteX35" fmla="*/ 2644847 w 3047091"/>
              <a:gd name="connsiteY35" fmla="*/ 952721 h 3413787"/>
              <a:gd name="connsiteX36" fmla="*/ 2748867 w 3047091"/>
              <a:gd name="connsiteY36" fmla="*/ 947883 h 3413787"/>
              <a:gd name="connsiteX37" fmla="*/ 2794829 w 3047091"/>
              <a:gd name="connsiteY37" fmla="*/ 1003521 h 3413787"/>
              <a:gd name="connsiteX38" fmla="*/ 2809343 w 3047091"/>
              <a:gd name="connsiteY38" fmla="*/ 969655 h 3413787"/>
              <a:gd name="connsiteX39" fmla="*/ 2811762 w 3047091"/>
              <a:gd name="connsiteY39" fmla="*/ 848702 h 3413787"/>
              <a:gd name="connsiteX40" fmla="*/ 2787573 w 3047091"/>
              <a:gd name="connsiteY40" fmla="*/ 669693 h 3413787"/>
              <a:gd name="connsiteX41" fmla="*/ 2713447 w 3047091"/>
              <a:gd name="connsiteY41" fmla="*/ 604980 h 3413787"/>
              <a:gd name="connsiteX42" fmla="*/ 2565446 w 3047091"/>
              <a:gd name="connsiteY42" fmla="*/ 504260 h 3413787"/>
              <a:gd name="connsiteX43" fmla="*/ 2606144 w 3047091"/>
              <a:gd name="connsiteY43" fmla="*/ 265712 h 3413787"/>
              <a:gd name="connsiteX44" fmla="*/ 2599313 w 3047091"/>
              <a:gd name="connsiteY44" fmla="*/ 219473 h 3413787"/>
              <a:gd name="connsiteX45" fmla="*/ 2581956 w 3047091"/>
              <a:gd name="connsiteY45" fmla="*/ 190721 h 3413787"/>
              <a:gd name="connsiteX46" fmla="*/ 2540832 w 3047091"/>
              <a:gd name="connsiteY46" fmla="*/ 168950 h 3413787"/>
              <a:gd name="connsiteX47" fmla="*/ 1963984 w 3047091"/>
              <a:gd name="connsiteY47" fmla="*/ 0 h 3413787"/>
              <a:gd name="connsiteX48" fmla="*/ 1841727 w 3047091"/>
              <a:gd name="connsiteY48" fmla="*/ 23808 h 3413787"/>
              <a:gd name="connsiteX49" fmla="*/ 1367358 w 3047091"/>
              <a:gd name="connsiteY49" fmla="*/ 126669 h 3413787"/>
              <a:gd name="connsiteX50" fmla="*/ 1017915 w 3047091"/>
              <a:gd name="connsiteY50" fmla="*/ 51899 h 3413787"/>
              <a:gd name="connsiteX51" fmla="*/ 900718 w 3047091"/>
              <a:gd name="connsiteY51" fmla="*/ 47997 h 3413787"/>
              <a:gd name="connsiteX52" fmla="*/ 958776 w 3047091"/>
              <a:gd name="connsiteY52" fmla="*/ 103637 h 3413787"/>
              <a:gd name="connsiteX53" fmla="*/ 770089 w 3047091"/>
              <a:gd name="connsiteY53" fmla="*/ 200397 h 3413787"/>
              <a:gd name="connsiteX54" fmla="*/ 692680 w 3047091"/>
              <a:gd name="connsiteY54" fmla="*/ 161693 h 3413787"/>
              <a:gd name="connsiteX55" fmla="*/ 419311 w 3047091"/>
              <a:gd name="connsiteY55" fmla="*/ 330969 h 3413787"/>
              <a:gd name="connsiteX56" fmla="*/ 331785 w 3047091"/>
              <a:gd name="connsiteY56" fmla="*/ 410578 h 3413787"/>
              <a:gd name="connsiteX57" fmla="*/ 277467 w 3047091"/>
              <a:gd name="connsiteY57" fmla="*/ 417615 h 3413787"/>
              <a:gd name="connsiteX58" fmla="*/ 206451 w 3047091"/>
              <a:gd name="connsiteY58" fmla="*/ 485845 h 3413787"/>
              <a:gd name="connsiteX59" fmla="*/ 56396 w 3047091"/>
              <a:gd name="connsiteY59" fmla="*/ 634053 h 3413787"/>
              <a:gd name="connsiteX60" fmla="*/ 80645 w 3047091"/>
              <a:gd name="connsiteY60" fmla="*/ 1135192 h 3413787"/>
              <a:gd name="connsiteX0" fmla="*/ 80645 w 2916531"/>
              <a:gd name="connsiteY0" fmla="*/ 1135192 h 3413787"/>
              <a:gd name="connsiteX1" fmla="*/ 99557 w 2916531"/>
              <a:gd name="connsiteY1" fmla="*/ 1637255 h 3413787"/>
              <a:gd name="connsiteX2" fmla="*/ 66146 w 2916531"/>
              <a:gd name="connsiteY2" fmla="*/ 1678436 h 3413787"/>
              <a:gd name="connsiteX3" fmla="*/ 59531 w 2916531"/>
              <a:gd name="connsiteY3" fmla="*/ 1764501 h 3413787"/>
              <a:gd name="connsiteX4" fmla="*/ 92868 w 2916531"/>
              <a:gd name="connsiteY4" fmla="*/ 1838320 h 3413787"/>
              <a:gd name="connsiteX5" fmla="*/ 102393 w 2916531"/>
              <a:gd name="connsiteY5" fmla="*/ 1959763 h 3413787"/>
              <a:gd name="connsiteX6" fmla="*/ 33337 w 2916531"/>
              <a:gd name="connsiteY6" fmla="*/ 1950238 h 3413787"/>
              <a:gd name="connsiteX7" fmla="*/ 0 w 2916531"/>
              <a:gd name="connsiteY7" fmla="*/ 2102638 h 3413787"/>
              <a:gd name="connsiteX8" fmla="*/ 133351 w 2916531"/>
              <a:gd name="connsiteY8" fmla="*/ 2133595 h 3413787"/>
              <a:gd name="connsiteX9" fmla="*/ 135732 w 2916531"/>
              <a:gd name="connsiteY9" fmla="*/ 2278851 h 3413787"/>
              <a:gd name="connsiteX10" fmla="*/ 159544 w 2916531"/>
              <a:gd name="connsiteY10" fmla="*/ 2390770 h 3413787"/>
              <a:gd name="connsiteX11" fmla="*/ 238125 w 2916531"/>
              <a:gd name="connsiteY11" fmla="*/ 2526501 h 3413787"/>
              <a:gd name="connsiteX12" fmla="*/ 400051 w 2916531"/>
              <a:gd name="connsiteY12" fmla="*/ 2740814 h 3413787"/>
              <a:gd name="connsiteX13" fmla="*/ 465559 w 2916531"/>
              <a:gd name="connsiteY13" fmla="*/ 2713599 h 3413787"/>
              <a:gd name="connsiteX14" fmla="*/ 523876 w 2916531"/>
              <a:gd name="connsiteY14" fmla="*/ 2790819 h 3413787"/>
              <a:gd name="connsiteX15" fmla="*/ 461963 w 2916531"/>
              <a:gd name="connsiteY15" fmla="*/ 2812251 h 3413787"/>
              <a:gd name="connsiteX16" fmla="*/ 666751 w 2916531"/>
              <a:gd name="connsiteY16" fmla="*/ 3078951 h 3413787"/>
              <a:gd name="connsiteX17" fmla="*/ 719138 w 2916531"/>
              <a:gd name="connsiteY17" fmla="*/ 3055138 h 3413787"/>
              <a:gd name="connsiteX18" fmla="*/ 840582 w 2916531"/>
              <a:gd name="connsiteY18" fmla="*/ 3233732 h 3413787"/>
              <a:gd name="connsiteX19" fmla="*/ 931637 w 2916531"/>
              <a:gd name="connsiteY19" fmla="*/ 3324063 h 3413787"/>
              <a:gd name="connsiteX20" fmla="*/ 2891811 w 2916531"/>
              <a:gd name="connsiteY20" fmla="*/ 3413671 h 3413787"/>
              <a:gd name="connsiteX21" fmla="*/ 2916531 w 2916531"/>
              <a:gd name="connsiteY21" fmla="*/ 3304952 h 3413787"/>
              <a:gd name="connsiteX22" fmla="*/ 2853118 w 2916531"/>
              <a:gd name="connsiteY22" fmla="*/ 3039992 h 3413787"/>
              <a:gd name="connsiteX23" fmla="*/ 2786119 w 2916531"/>
              <a:gd name="connsiteY23" fmla="*/ 2753974 h 3413787"/>
              <a:gd name="connsiteX24" fmla="*/ 2643259 w 2916531"/>
              <a:gd name="connsiteY24" fmla="*/ 2525604 h 3413787"/>
              <a:gd name="connsiteX25" fmla="*/ 2416488 w 2916531"/>
              <a:gd name="connsiteY25" fmla="*/ 2342724 h 3413787"/>
              <a:gd name="connsiteX26" fmla="*/ 2343336 w 2916531"/>
              <a:gd name="connsiteY26" fmla="*/ 2086692 h 3413787"/>
              <a:gd name="connsiteX27" fmla="*/ 2189716 w 2916531"/>
              <a:gd name="connsiteY27" fmla="*/ 1940388 h 3413787"/>
              <a:gd name="connsiteX28" fmla="*/ 2101933 w 2916531"/>
              <a:gd name="connsiteY28" fmla="*/ 1772139 h 3413787"/>
              <a:gd name="connsiteX29" fmla="*/ 2123879 w 2916531"/>
              <a:gd name="connsiteY29" fmla="*/ 1669726 h 3413787"/>
              <a:gd name="connsiteX30" fmla="*/ 2189716 w 2916531"/>
              <a:gd name="connsiteY30" fmla="*/ 1603889 h 3413787"/>
              <a:gd name="connsiteX31" fmla="*/ 2334548 w 2916531"/>
              <a:gd name="connsiteY31" fmla="*/ 1496347 h 3413787"/>
              <a:gd name="connsiteX32" fmla="*/ 2405863 w 2916531"/>
              <a:gd name="connsiteY32" fmla="*/ 1394232 h 3413787"/>
              <a:gd name="connsiteX33" fmla="*/ 2477933 w 2916531"/>
              <a:gd name="connsiteY33" fmla="*/ 1201883 h 3413787"/>
              <a:gd name="connsiteX34" fmla="*/ 2574695 w 2916531"/>
              <a:gd name="connsiteY34" fmla="*/ 1146245 h 3413787"/>
              <a:gd name="connsiteX35" fmla="*/ 2644847 w 2916531"/>
              <a:gd name="connsiteY35" fmla="*/ 952721 h 3413787"/>
              <a:gd name="connsiteX36" fmla="*/ 2748867 w 2916531"/>
              <a:gd name="connsiteY36" fmla="*/ 947883 h 3413787"/>
              <a:gd name="connsiteX37" fmla="*/ 2794829 w 2916531"/>
              <a:gd name="connsiteY37" fmla="*/ 1003521 h 3413787"/>
              <a:gd name="connsiteX38" fmla="*/ 2809343 w 2916531"/>
              <a:gd name="connsiteY38" fmla="*/ 969655 h 3413787"/>
              <a:gd name="connsiteX39" fmla="*/ 2811762 w 2916531"/>
              <a:gd name="connsiteY39" fmla="*/ 848702 h 3413787"/>
              <a:gd name="connsiteX40" fmla="*/ 2787573 w 2916531"/>
              <a:gd name="connsiteY40" fmla="*/ 669693 h 3413787"/>
              <a:gd name="connsiteX41" fmla="*/ 2713447 w 2916531"/>
              <a:gd name="connsiteY41" fmla="*/ 604980 h 3413787"/>
              <a:gd name="connsiteX42" fmla="*/ 2565446 w 2916531"/>
              <a:gd name="connsiteY42" fmla="*/ 504260 h 3413787"/>
              <a:gd name="connsiteX43" fmla="*/ 2606144 w 2916531"/>
              <a:gd name="connsiteY43" fmla="*/ 265712 h 3413787"/>
              <a:gd name="connsiteX44" fmla="*/ 2599313 w 2916531"/>
              <a:gd name="connsiteY44" fmla="*/ 219473 h 3413787"/>
              <a:gd name="connsiteX45" fmla="*/ 2581956 w 2916531"/>
              <a:gd name="connsiteY45" fmla="*/ 190721 h 3413787"/>
              <a:gd name="connsiteX46" fmla="*/ 2540832 w 2916531"/>
              <a:gd name="connsiteY46" fmla="*/ 168950 h 3413787"/>
              <a:gd name="connsiteX47" fmla="*/ 1963984 w 2916531"/>
              <a:gd name="connsiteY47" fmla="*/ 0 h 3413787"/>
              <a:gd name="connsiteX48" fmla="*/ 1841727 w 2916531"/>
              <a:gd name="connsiteY48" fmla="*/ 23808 h 3413787"/>
              <a:gd name="connsiteX49" fmla="*/ 1367358 w 2916531"/>
              <a:gd name="connsiteY49" fmla="*/ 126669 h 3413787"/>
              <a:gd name="connsiteX50" fmla="*/ 1017915 w 2916531"/>
              <a:gd name="connsiteY50" fmla="*/ 51899 h 3413787"/>
              <a:gd name="connsiteX51" fmla="*/ 900718 w 2916531"/>
              <a:gd name="connsiteY51" fmla="*/ 47997 h 3413787"/>
              <a:gd name="connsiteX52" fmla="*/ 958776 w 2916531"/>
              <a:gd name="connsiteY52" fmla="*/ 103637 h 3413787"/>
              <a:gd name="connsiteX53" fmla="*/ 770089 w 2916531"/>
              <a:gd name="connsiteY53" fmla="*/ 200397 h 3413787"/>
              <a:gd name="connsiteX54" fmla="*/ 692680 w 2916531"/>
              <a:gd name="connsiteY54" fmla="*/ 161693 h 3413787"/>
              <a:gd name="connsiteX55" fmla="*/ 419311 w 2916531"/>
              <a:gd name="connsiteY55" fmla="*/ 330969 h 3413787"/>
              <a:gd name="connsiteX56" fmla="*/ 331785 w 2916531"/>
              <a:gd name="connsiteY56" fmla="*/ 410578 h 3413787"/>
              <a:gd name="connsiteX57" fmla="*/ 277467 w 2916531"/>
              <a:gd name="connsiteY57" fmla="*/ 417615 h 3413787"/>
              <a:gd name="connsiteX58" fmla="*/ 206451 w 2916531"/>
              <a:gd name="connsiteY58" fmla="*/ 485845 h 3413787"/>
              <a:gd name="connsiteX59" fmla="*/ 56396 w 2916531"/>
              <a:gd name="connsiteY59" fmla="*/ 634053 h 3413787"/>
              <a:gd name="connsiteX60" fmla="*/ 80645 w 2916531"/>
              <a:gd name="connsiteY60" fmla="*/ 1135192 h 3413787"/>
              <a:gd name="connsiteX0" fmla="*/ 80645 w 2917440"/>
              <a:gd name="connsiteY0" fmla="*/ 1135192 h 3413787"/>
              <a:gd name="connsiteX1" fmla="*/ 99557 w 2917440"/>
              <a:gd name="connsiteY1" fmla="*/ 1637255 h 3413787"/>
              <a:gd name="connsiteX2" fmla="*/ 66146 w 2917440"/>
              <a:gd name="connsiteY2" fmla="*/ 1678436 h 3413787"/>
              <a:gd name="connsiteX3" fmla="*/ 59531 w 2917440"/>
              <a:gd name="connsiteY3" fmla="*/ 1764501 h 3413787"/>
              <a:gd name="connsiteX4" fmla="*/ 92868 w 2917440"/>
              <a:gd name="connsiteY4" fmla="*/ 1838320 h 3413787"/>
              <a:gd name="connsiteX5" fmla="*/ 102393 w 2917440"/>
              <a:gd name="connsiteY5" fmla="*/ 1959763 h 3413787"/>
              <a:gd name="connsiteX6" fmla="*/ 33337 w 2917440"/>
              <a:gd name="connsiteY6" fmla="*/ 1950238 h 3413787"/>
              <a:gd name="connsiteX7" fmla="*/ 0 w 2917440"/>
              <a:gd name="connsiteY7" fmla="*/ 2102638 h 3413787"/>
              <a:gd name="connsiteX8" fmla="*/ 133351 w 2917440"/>
              <a:gd name="connsiteY8" fmla="*/ 2133595 h 3413787"/>
              <a:gd name="connsiteX9" fmla="*/ 135732 w 2917440"/>
              <a:gd name="connsiteY9" fmla="*/ 2278851 h 3413787"/>
              <a:gd name="connsiteX10" fmla="*/ 159544 w 2917440"/>
              <a:gd name="connsiteY10" fmla="*/ 2390770 h 3413787"/>
              <a:gd name="connsiteX11" fmla="*/ 238125 w 2917440"/>
              <a:gd name="connsiteY11" fmla="*/ 2526501 h 3413787"/>
              <a:gd name="connsiteX12" fmla="*/ 400051 w 2917440"/>
              <a:gd name="connsiteY12" fmla="*/ 2740814 h 3413787"/>
              <a:gd name="connsiteX13" fmla="*/ 465559 w 2917440"/>
              <a:gd name="connsiteY13" fmla="*/ 2713599 h 3413787"/>
              <a:gd name="connsiteX14" fmla="*/ 523876 w 2917440"/>
              <a:gd name="connsiteY14" fmla="*/ 2790819 h 3413787"/>
              <a:gd name="connsiteX15" fmla="*/ 461963 w 2917440"/>
              <a:gd name="connsiteY15" fmla="*/ 2812251 h 3413787"/>
              <a:gd name="connsiteX16" fmla="*/ 666751 w 2917440"/>
              <a:gd name="connsiteY16" fmla="*/ 3078951 h 3413787"/>
              <a:gd name="connsiteX17" fmla="*/ 719138 w 2917440"/>
              <a:gd name="connsiteY17" fmla="*/ 3055138 h 3413787"/>
              <a:gd name="connsiteX18" fmla="*/ 840582 w 2917440"/>
              <a:gd name="connsiteY18" fmla="*/ 3233732 h 3413787"/>
              <a:gd name="connsiteX19" fmla="*/ 931637 w 2917440"/>
              <a:gd name="connsiteY19" fmla="*/ 3324063 h 3413787"/>
              <a:gd name="connsiteX20" fmla="*/ 2891811 w 2917440"/>
              <a:gd name="connsiteY20" fmla="*/ 3413671 h 3413787"/>
              <a:gd name="connsiteX21" fmla="*/ 2916531 w 2917440"/>
              <a:gd name="connsiteY21" fmla="*/ 3304952 h 3413787"/>
              <a:gd name="connsiteX22" fmla="*/ 2853118 w 2917440"/>
              <a:gd name="connsiteY22" fmla="*/ 3039992 h 3413787"/>
              <a:gd name="connsiteX23" fmla="*/ 2786119 w 2917440"/>
              <a:gd name="connsiteY23" fmla="*/ 2753974 h 3413787"/>
              <a:gd name="connsiteX24" fmla="*/ 2643259 w 2917440"/>
              <a:gd name="connsiteY24" fmla="*/ 2525604 h 3413787"/>
              <a:gd name="connsiteX25" fmla="*/ 2416488 w 2917440"/>
              <a:gd name="connsiteY25" fmla="*/ 2342724 h 3413787"/>
              <a:gd name="connsiteX26" fmla="*/ 2343336 w 2917440"/>
              <a:gd name="connsiteY26" fmla="*/ 2086692 h 3413787"/>
              <a:gd name="connsiteX27" fmla="*/ 2189716 w 2917440"/>
              <a:gd name="connsiteY27" fmla="*/ 1940388 h 3413787"/>
              <a:gd name="connsiteX28" fmla="*/ 2101933 w 2917440"/>
              <a:gd name="connsiteY28" fmla="*/ 1772139 h 3413787"/>
              <a:gd name="connsiteX29" fmla="*/ 2123879 w 2917440"/>
              <a:gd name="connsiteY29" fmla="*/ 1669726 h 3413787"/>
              <a:gd name="connsiteX30" fmla="*/ 2189716 w 2917440"/>
              <a:gd name="connsiteY30" fmla="*/ 1603889 h 3413787"/>
              <a:gd name="connsiteX31" fmla="*/ 2334548 w 2917440"/>
              <a:gd name="connsiteY31" fmla="*/ 1496347 h 3413787"/>
              <a:gd name="connsiteX32" fmla="*/ 2405863 w 2917440"/>
              <a:gd name="connsiteY32" fmla="*/ 1394232 h 3413787"/>
              <a:gd name="connsiteX33" fmla="*/ 2477933 w 2917440"/>
              <a:gd name="connsiteY33" fmla="*/ 1201883 h 3413787"/>
              <a:gd name="connsiteX34" fmla="*/ 2574695 w 2917440"/>
              <a:gd name="connsiteY34" fmla="*/ 1146245 h 3413787"/>
              <a:gd name="connsiteX35" fmla="*/ 2644847 w 2917440"/>
              <a:gd name="connsiteY35" fmla="*/ 952721 h 3413787"/>
              <a:gd name="connsiteX36" fmla="*/ 2748867 w 2917440"/>
              <a:gd name="connsiteY36" fmla="*/ 947883 h 3413787"/>
              <a:gd name="connsiteX37" fmla="*/ 2794829 w 2917440"/>
              <a:gd name="connsiteY37" fmla="*/ 1003521 h 3413787"/>
              <a:gd name="connsiteX38" fmla="*/ 2809343 w 2917440"/>
              <a:gd name="connsiteY38" fmla="*/ 969655 h 3413787"/>
              <a:gd name="connsiteX39" fmla="*/ 2811762 w 2917440"/>
              <a:gd name="connsiteY39" fmla="*/ 848702 h 3413787"/>
              <a:gd name="connsiteX40" fmla="*/ 2787573 w 2917440"/>
              <a:gd name="connsiteY40" fmla="*/ 669693 h 3413787"/>
              <a:gd name="connsiteX41" fmla="*/ 2713447 w 2917440"/>
              <a:gd name="connsiteY41" fmla="*/ 604980 h 3413787"/>
              <a:gd name="connsiteX42" fmla="*/ 2565446 w 2917440"/>
              <a:gd name="connsiteY42" fmla="*/ 504260 h 3413787"/>
              <a:gd name="connsiteX43" fmla="*/ 2606144 w 2917440"/>
              <a:gd name="connsiteY43" fmla="*/ 265712 h 3413787"/>
              <a:gd name="connsiteX44" fmla="*/ 2599313 w 2917440"/>
              <a:gd name="connsiteY44" fmla="*/ 219473 h 3413787"/>
              <a:gd name="connsiteX45" fmla="*/ 2581956 w 2917440"/>
              <a:gd name="connsiteY45" fmla="*/ 190721 h 3413787"/>
              <a:gd name="connsiteX46" fmla="*/ 2540832 w 2917440"/>
              <a:gd name="connsiteY46" fmla="*/ 168950 h 3413787"/>
              <a:gd name="connsiteX47" fmla="*/ 1963984 w 2917440"/>
              <a:gd name="connsiteY47" fmla="*/ 0 h 3413787"/>
              <a:gd name="connsiteX48" fmla="*/ 1841727 w 2917440"/>
              <a:gd name="connsiteY48" fmla="*/ 23808 h 3413787"/>
              <a:gd name="connsiteX49" fmla="*/ 1367358 w 2917440"/>
              <a:gd name="connsiteY49" fmla="*/ 126669 h 3413787"/>
              <a:gd name="connsiteX50" fmla="*/ 1017915 w 2917440"/>
              <a:gd name="connsiteY50" fmla="*/ 51899 h 3413787"/>
              <a:gd name="connsiteX51" fmla="*/ 900718 w 2917440"/>
              <a:gd name="connsiteY51" fmla="*/ 47997 h 3413787"/>
              <a:gd name="connsiteX52" fmla="*/ 958776 w 2917440"/>
              <a:gd name="connsiteY52" fmla="*/ 103637 h 3413787"/>
              <a:gd name="connsiteX53" fmla="*/ 770089 w 2917440"/>
              <a:gd name="connsiteY53" fmla="*/ 200397 h 3413787"/>
              <a:gd name="connsiteX54" fmla="*/ 692680 w 2917440"/>
              <a:gd name="connsiteY54" fmla="*/ 161693 h 3413787"/>
              <a:gd name="connsiteX55" fmla="*/ 419311 w 2917440"/>
              <a:gd name="connsiteY55" fmla="*/ 330969 h 3413787"/>
              <a:gd name="connsiteX56" fmla="*/ 331785 w 2917440"/>
              <a:gd name="connsiteY56" fmla="*/ 410578 h 3413787"/>
              <a:gd name="connsiteX57" fmla="*/ 277467 w 2917440"/>
              <a:gd name="connsiteY57" fmla="*/ 417615 h 3413787"/>
              <a:gd name="connsiteX58" fmla="*/ 206451 w 2917440"/>
              <a:gd name="connsiteY58" fmla="*/ 485845 h 3413787"/>
              <a:gd name="connsiteX59" fmla="*/ 56396 w 2917440"/>
              <a:gd name="connsiteY59" fmla="*/ 634053 h 3413787"/>
              <a:gd name="connsiteX60" fmla="*/ 80645 w 2917440"/>
              <a:gd name="connsiteY60"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786119 w 2916603"/>
              <a:gd name="connsiteY24" fmla="*/ 2753974 h 3413787"/>
              <a:gd name="connsiteX25" fmla="*/ 2643259 w 2916603"/>
              <a:gd name="connsiteY25" fmla="*/ 2525604 h 3413787"/>
              <a:gd name="connsiteX26" fmla="*/ 2416488 w 2916603"/>
              <a:gd name="connsiteY26" fmla="*/ 2342724 h 3413787"/>
              <a:gd name="connsiteX27" fmla="*/ 2343336 w 2916603"/>
              <a:gd name="connsiteY27" fmla="*/ 2086692 h 3413787"/>
              <a:gd name="connsiteX28" fmla="*/ 2189716 w 2916603"/>
              <a:gd name="connsiteY28" fmla="*/ 1940388 h 3413787"/>
              <a:gd name="connsiteX29" fmla="*/ 2101933 w 2916603"/>
              <a:gd name="connsiteY29" fmla="*/ 1772139 h 3413787"/>
              <a:gd name="connsiteX30" fmla="*/ 2123879 w 2916603"/>
              <a:gd name="connsiteY30" fmla="*/ 1669726 h 3413787"/>
              <a:gd name="connsiteX31" fmla="*/ 2189716 w 2916603"/>
              <a:gd name="connsiteY31" fmla="*/ 1603889 h 3413787"/>
              <a:gd name="connsiteX32" fmla="*/ 2334548 w 2916603"/>
              <a:gd name="connsiteY32" fmla="*/ 1496347 h 3413787"/>
              <a:gd name="connsiteX33" fmla="*/ 2405863 w 2916603"/>
              <a:gd name="connsiteY33" fmla="*/ 1394232 h 3413787"/>
              <a:gd name="connsiteX34" fmla="*/ 2477933 w 2916603"/>
              <a:gd name="connsiteY34" fmla="*/ 1201883 h 3413787"/>
              <a:gd name="connsiteX35" fmla="*/ 2574695 w 2916603"/>
              <a:gd name="connsiteY35" fmla="*/ 1146245 h 3413787"/>
              <a:gd name="connsiteX36" fmla="*/ 2644847 w 2916603"/>
              <a:gd name="connsiteY36" fmla="*/ 952721 h 3413787"/>
              <a:gd name="connsiteX37" fmla="*/ 2748867 w 2916603"/>
              <a:gd name="connsiteY37" fmla="*/ 947883 h 3413787"/>
              <a:gd name="connsiteX38" fmla="*/ 2794829 w 2916603"/>
              <a:gd name="connsiteY38" fmla="*/ 1003521 h 3413787"/>
              <a:gd name="connsiteX39" fmla="*/ 2809343 w 2916603"/>
              <a:gd name="connsiteY39" fmla="*/ 969655 h 3413787"/>
              <a:gd name="connsiteX40" fmla="*/ 2811762 w 2916603"/>
              <a:gd name="connsiteY40" fmla="*/ 848702 h 3413787"/>
              <a:gd name="connsiteX41" fmla="*/ 2787573 w 2916603"/>
              <a:gd name="connsiteY41" fmla="*/ 669693 h 3413787"/>
              <a:gd name="connsiteX42" fmla="*/ 2713447 w 2916603"/>
              <a:gd name="connsiteY42" fmla="*/ 604980 h 3413787"/>
              <a:gd name="connsiteX43" fmla="*/ 2565446 w 2916603"/>
              <a:gd name="connsiteY43" fmla="*/ 504260 h 3413787"/>
              <a:gd name="connsiteX44" fmla="*/ 2606144 w 2916603"/>
              <a:gd name="connsiteY44" fmla="*/ 265712 h 3413787"/>
              <a:gd name="connsiteX45" fmla="*/ 2599313 w 2916603"/>
              <a:gd name="connsiteY45" fmla="*/ 219473 h 3413787"/>
              <a:gd name="connsiteX46" fmla="*/ 2581956 w 2916603"/>
              <a:gd name="connsiteY46" fmla="*/ 190721 h 3413787"/>
              <a:gd name="connsiteX47" fmla="*/ 2540832 w 2916603"/>
              <a:gd name="connsiteY47" fmla="*/ 168950 h 3413787"/>
              <a:gd name="connsiteX48" fmla="*/ 1963984 w 2916603"/>
              <a:gd name="connsiteY48" fmla="*/ 0 h 3413787"/>
              <a:gd name="connsiteX49" fmla="*/ 1841727 w 2916603"/>
              <a:gd name="connsiteY49" fmla="*/ 23808 h 3413787"/>
              <a:gd name="connsiteX50" fmla="*/ 1367358 w 2916603"/>
              <a:gd name="connsiteY50" fmla="*/ 126669 h 3413787"/>
              <a:gd name="connsiteX51" fmla="*/ 1017915 w 2916603"/>
              <a:gd name="connsiteY51" fmla="*/ 51899 h 3413787"/>
              <a:gd name="connsiteX52" fmla="*/ 900718 w 2916603"/>
              <a:gd name="connsiteY52" fmla="*/ 47997 h 3413787"/>
              <a:gd name="connsiteX53" fmla="*/ 958776 w 2916603"/>
              <a:gd name="connsiteY53" fmla="*/ 103637 h 3413787"/>
              <a:gd name="connsiteX54" fmla="*/ 770089 w 2916603"/>
              <a:gd name="connsiteY54" fmla="*/ 200397 h 3413787"/>
              <a:gd name="connsiteX55" fmla="*/ 692680 w 2916603"/>
              <a:gd name="connsiteY55" fmla="*/ 161693 h 3413787"/>
              <a:gd name="connsiteX56" fmla="*/ 419311 w 2916603"/>
              <a:gd name="connsiteY56" fmla="*/ 330969 h 3413787"/>
              <a:gd name="connsiteX57" fmla="*/ 331785 w 2916603"/>
              <a:gd name="connsiteY57" fmla="*/ 410578 h 3413787"/>
              <a:gd name="connsiteX58" fmla="*/ 277467 w 2916603"/>
              <a:gd name="connsiteY58" fmla="*/ 417615 h 3413787"/>
              <a:gd name="connsiteX59" fmla="*/ 206451 w 2916603"/>
              <a:gd name="connsiteY59" fmla="*/ 485845 h 3413787"/>
              <a:gd name="connsiteX60" fmla="*/ 56396 w 2916603"/>
              <a:gd name="connsiteY60" fmla="*/ 634053 h 3413787"/>
              <a:gd name="connsiteX61" fmla="*/ 80645 w 2916603"/>
              <a:gd name="connsiteY61"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786119 w 2916603"/>
              <a:gd name="connsiteY24" fmla="*/ 2753974 h 3413787"/>
              <a:gd name="connsiteX25" fmla="*/ 2643259 w 2916603"/>
              <a:gd name="connsiteY25" fmla="*/ 2525604 h 3413787"/>
              <a:gd name="connsiteX26" fmla="*/ 2416488 w 2916603"/>
              <a:gd name="connsiteY26" fmla="*/ 2342724 h 3413787"/>
              <a:gd name="connsiteX27" fmla="*/ 2343336 w 2916603"/>
              <a:gd name="connsiteY27" fmla="*/ 2086692 h 3413787"/>
              <a:gd name="connsiteX28" fmla="*/ 2189716 w 2916603"/>
              <a:gd name="connsiteY28" fmla="*/ 1940388 h 3413787"/>
              <a:gd name="connsiteX29" fmla="*/ 2101933 w 2916603"/>
              <a:gd name="connsiteY29" fmla="*/ 1772139 h 3413787"/>
              <a:gd name="connsiteX30" fmla="*/ 2123879 w 2916603"/>
              <a:gd name="connsiteY30" fmla="*/ 1669726 h 3413787"/>
              <a:gd name="connsiteX31" fmla="*/ 2189716 w 2916603"/>
              <a:gd name="connsiteY31" fmla="*/ 1603889 h 3413787"/>
              <a:gd name="connsiteX32" fmla="*/ 2334548 w 2916603"/>
              <a:gd name="connsiteY32" fmla="*/ 1496347 h 3413787"/>
              <a:gd name="connsiteX33" fmla="*/ 2405863 w 2916603"/>
              <a:gd name="connsiteY33" fmla="*/ 1394232 h 3413787"/>
              <a:gd name="connsiteX34" fmla="*/ 2477933 w 2916603"/>
              <a:gd name="connsiteY34" fmla="*/ 1201883 h 3413787"/>
              <a:gd name="connsiteX35" fmla="*/ 2574695 w 2916603"/>
              <a:gd name="connsiteY35" fmla="*/ 1146245 h 3413787"/>
              <a:gd name="connsiteX36" fmla="*/ 2644847 w 2916603"/>
              <a:gd name="connsiteY36" fmla="*/ 952721 h 3413787"/>
              <a:gd name="connsiteX37" fmla="*/ 2748867 w 2916603"/>
              <a:gd name="connsiteY37" fmla="*/ 947883 h 3413787"/>
              <a:gd name="connsiteX38" fmla="*/ 2794829 w 2916603"/>
              <a:gd name="connsiteY38" fmla="*/ 1003521 h 3413787"/>
              <a:gd name="connsiteX39" fmla="*/ 2809343 w 2916603"/>
              <a:gd name="connsiteY39" fmla="*/ 969655 h 3413787"/>
              <a:gd name="connsiteX40" fmla="*/ 2811762 w 2916603"/>
              <a:gd name="connsiteY40" fmla="*/ 848702 h 3413787"/>
              <a:gd name="connsiteX41" fmla="*/ 2787573 w 2916603"/>
              <a:gd name="connsiteY41" fmla="*/ 669693 h 3413787"/>
              <a:gd name="connsiteX42" fmla="*/ 2713447 w 2916603"/>
              <a:gd name="connsiteY42" fmla="*/ 604980 h 3413787"/>
              <a:gd name="connsiteX43" fmla="*/ 2565446 w 2916603"/>
              <a:gd name="connsiteY43" fmla="*/ 504260 h 3413787"/>
              <a:gd name="connsiteX44" fmla="*/ 2606144 w 2916603"/>
              <a:gd name="connsiteY44" fmla="*/ 265712 h 3413787"/>
              <a:gd name="connsiteX45" fmla="*/ 2599313 w 2916603"/>
              <a:gd name="connsiteY45" fmla="*/ 219473 h 3413787"/>
              <a:gd name="connsiteX46" fmla="*/ 2581956 w 2916603"/>
              <a:gd name="connsiteY46" fmla="*/ 190721 h 3413787"/>
              <a:gd name="connsiteX47" fmla="*/ 2540832 w 2916603"/>
              <a:gd name="connsiteY47" fmla="*/ 168950 h 3413787"/>
              <a:gd name="connsiteX48" fmla="*/ 1963984 w 2916603"/>
              <a:gd name="connsiteY48" fmla="*/ 0 h 3413787"/>
              <a:gd name="connsiteX49" fmla="*/ 1841727 w 2916603"/>
              <a:gd name="connsiteY49" fmla="*/ 23808 h 3413787"/>
              <a:gd name="connsiteX50" fmla="*/ 1367358 w 2916603"/>
              <a:gd name="connsiteY50" fmla="*/ 126669 h 3413787"/>
              <a:gd name="connsiteX51" fmla="*/ 1017915 w 2916603"/>
              <a:gd name="connsiteY51" fmla="*/ 51899 h 3413787"/>
              <a:gd name="connsiteX52" fmla="*/ 900718 w 2916603"/>
              <a:gd name="connsiteY52" fmla="*/ 47997 h 3413787"/>
              <a:gd name="connsiteX53" fmla="*/ 958776 w 2916603"/>
              <a:gd name="connsiteY53" fmla="*/ 103637 h 3413787"/>
              <a:gd name="connsiteX54" fmla="*/ 770089 w 2916603"/>
              <a:gd name="connsiteY54" fmla="*/ 200397 h 3413787"/>
              <a:gd name="connsiteX55" fmla="*/ 692680 w 2916603"/>
              <a:gd name="connsiteY55" fmla="*/ 161693 h 3413787"/>
              <a:gd name="connsiteX56" fmla="*/ 419311 w 2916603"/>
              <a:gd name="connsiteY56" fmla="*/ 330969 h 3413787"/>
              <a:gd name="connsiteX57" fmla="*/ 331785 w 2916603"/>
              <a:gd name="connsiteY57" fmla="*/ 410578 h 3413787"/>
              <a:gd name="connsiteX58" fmla="*/ 277467 w 2916603"/>
              <a:gd name="connsiteY58" fmla="*/ 417615 h 3413787"/>
              <a:gd name="connsiteX59" fmla="*/ 206451 w 2916603"/>
              <a:gd name="connsiteY59" fmla="*/ 485845 h 3413787"/>
              <a:gd name="connsiteX60" fmla="*/ 56396 w 2916603"/>
              <a:gd name="connsiteY60" fmla="*/ 634053 h 3413787"/>
              <a:gd name="connsiteX61" fmla="*/ 80645 w 2916603"/>
              <a:gd name="connsiteY61"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43336 w 2916603"/>
              <a:gd name="connsiteY28" fmla="*/ 2086692 h 3413787"/>
              <a:gd name="connsiteX29" fmla="*/ 2189716 w 2916603"/>
              <a:gd name="connsiteY29" fmla="*/ 1940388 h 3413787"/>
              <a:gd name="connsiteX30" fmla="*/ 2101933 w 2916603"/>
              <a:gd name="connsiteY30" fmla="*/ 1772139 h 3413787"/>
              <a:gd name="connsiteX31" fmla="*/ 2123879 w 2916603"/>
              <a:gd name="connsiteY31" fmla="*/ 1669726 h 3413787"/>
              <a:gd name="connsiteX32" fmla="*/ 2189716 w 2916603"/>
              <a:gd name="connsiteY32" fmla="*/ 1603889 h 3413787"/>
              <a:gd name="connsiteX33" fmla="*/ 2334548 w 2916603"/>
              <a:gd name="connsiteY33" fmla="*/ 1496347 h 3413787"/>
              <a:gd name="connsiteX34" fmla="*/ 2405863 w 2916603"/>
              <a:gd name="connsiteY34" fmla="*/ 1394232 h 3413787"/>
              <a:gd name="connsiteX35" fmla="*/ 2477933 w 2916603"/>
              <a:gd name="connsiteY35" fmla="*/ 1201883 h 3413787"/>
              <a:gd name="connsiteX36" fmla="*/ 2574695 w 2916603"/>
              <a:gd name="connsiteY36" fmla="*/ 1146245 h 3413787"/>
              <a:gd name="connsiteX37" fmla="*/ 2644847 w 2916603"/>
              <a:gd name="connsiteY37" fmla="*/ 952721 h 3413787"/>
              <a:gd name="connsiteX38" fmla="*/ 2748867 w 2916603"/>
              <a:gd name="connsiteY38" fmla="*/ 947883 h 3413787"/>
              <a:gd name="connsiteX39" fmla="*/ 2794829 w 2916603"/>
              <a:gd name="connsiteY39" fmla="*/ 1003521 h 3413787"/>
              <a:gd name="connsiteX40" fmla="*/ 2809343 w 2916603"/>
              <a:gd name="connsiteY40" fmla="*/ 969655 h 3413787"/>
              <a:gd name="connsiteX41" fmla="*/ 2811762 w 2916603"/>
              <a:gd name="connsiteY41" fmla="*/ 848702 h 3413787"/>
              <a:gd name="connsiteX42" fmla="*/ 2787573 w 2916603"/>
              <a:gd name="connsiteY42" fmla="*/ 669693 h 3413787"/>
              <a:gd name="connsiteX43" fmla="*/ 2713447 w 2916603"/>
              <a:gd name="connsiteY43" fmla="*/ 604980 h 3413787"/>
              <a:gd name="connsiteX44" fmla="*/ 2565446 w 2916603"/>
              <a:gd name="connsiteY44" fmla="*/ 504260 h 3413787"/>
              <a:gd name="connsiteX45" fmla="*/ 2606144 w 2916603"/>
              <a:gd name="connsiteY45" fmla="*/ 265712 h 3413787"/>
              <a:gd name="connsiteX46" fmla="*/ 2599313 w 2916603"/>
              <a:gd name="connsiteY46" fmla="*/ 219473 h 3413787"/>
              <a:gd name="connsiteX47" fmla="*/ 2581956 w 2916603"/>
              <a:gd name="connsiteY47" fmla="*/ 190721 h 3413787"/>
              <a:gd name="connsiteX48" fmla="*/ 2540832 w 2916603"/>
              <a:gd name="connsiteY48" fmla="*/ 168950 h 3413787"/>
              <a:gd name="connsiteX49" fmla="*/ 1963984 w 2916603"/>
              <a:gd name="connsiteY49" fmla="*/ 0 h 3413787"/>
              <a:gd name="connsiteX50" fmla="*/ 1841727 w 2916603"/>
              <a:gd name="connsiteY50" fmla="*/ 23808 h 3413787"/>
              <a:gd name="connsiteX51" fmla="*/ 1367358 w 2916603"/>
              <a:gd name="connsiteY51" fmla="*/ 126669 h 3413787"/>
              <a:gd name="connsiteX52" fmla="*/ 1017915 w 2916603"/>
              <a:gd name="connsiteY52" fmla="*/ 51899 h 3413787"/>
              <a:gd name="connsiteX53" fmla="*/ 900718 w 2916603"/>
              <a:gd name="connsiteY53" fmla="*/ 47997 h 3413787"/>
              <a:gd name="connsiteX54" fmla="*/ 958776 w 2916603"/>
              <a:gd name="connsiteY54" fmla="*/ 103637 h 3413787"/>
              <a:gd name="connsiteX55" fmla="*/ 770089 w 2916603"/>
              <a:gd name="connsiteY55" fmla="*/ 200397 h 3413787"/>
              <a:gd name="connsiteX56" fmla="*/ 692680 w 2916603"/>
              <a:gd name="connsiteY56" fmla="*/ 161693 h 3413787"/>
              <a:gd name="connsiteX57" fmla="*/ 419311 w 2916603"/>
              <a:gd name="connsiteY57" fmla="*/ 330969 h 3413787"/>
              <a:gd name="connsiteX58" fmla="*/ 331785 w 2916603"/>
              <a:gd name="connsiteY58" fmla="*/ 410578 h 3413787"/>
              <a:gd name="connsiteX59" fmla="*/ 277467 w 2916603"/>
              <a:gd name="connsiteY59" fmla="*/ 417615 h 3413787"/>
              <a:gd name="connsiteX60" fmla="*/ 206451 w 2916603"/>
              <a:gd name="connsiteY60" fmla="*/ 485845 h 3413787"/>
              <a:gd name="connsiteX61" fmla="*/ 56396 w 2916603"/>
              <a:gd name="connsiteY61" fmla="*/ 634053 h 3413787"/>
              <a:gd name="connsiteX62" fmla="*/ 80645 w 2916603"/>
              <a:gd name="connsiteY62"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43336 w 2916603"/>
              <a:gd name="connsiteY28" fmla="*/ 2086692 h 3413787"/>
              <a:gd name="connsiteX29" fmla="*/ 2189716 w 2916603"/>
              <a:gd name="connsiteY29" fmla="*/ 1940388 h 3413787"/>
              <a:gd name="connsiteX30" fmla="*/ 2101933 w 2916603"/>
              <a:gd name="connsiteY30" fmla="*/ 1772139 h 3413787"/>
              <a:gd name="connsiteX31" fmla="*/ 2123879 w 2916603"/>
              <a:gd name="connsiteY31" fmla="*/ 1669726 h 3413787"/>
              <a:gd name="connsiteX32" fmla="*/ 2189716 w 2916603"/>
              <a:gd name="connsiteY32" fmla="*/ 1603889 h 3413787"/>
              <a:gd name="connsiteX33" fmla="*/ 2334548 w 2916603"/>
              <a:gd name="connsiteY33" fmla="*/ 1496347 h 3413787"/>
              <a:gd name="connsiteX34" fmla="*/ 2405863 w 2916603"/>
              <a:gd name="connsiteY34" fmla="*/ 1394232 h 3413787"/>
              <a:gd name="connsiteX35" fmla="*/ 2477933 w 2916603"/>
              <a:gd name="connsiteY35" fmla="*/ 1201883 h 3413787"/>
              <a:gd name="connsiteX36" fmla="*/ 2574695 w 2916603"/>
              <a:gd name="connsiteY36" fmla="*/ 1146245 h 3413787"/>
              <a:gd name="connsiteX37" fmla="*/ 2644847 w 2916603"/>
              <a:gd name="connsiteY37" fmla="*/ 952721 h 3413787"/>
              <a:gd name="connsiteX38" fmla="*/ 2748867 w 2916603"/>
              <a:gd name="connsiteY38" fmla="*/ 947883 h 3413787"/>
              <a:gd name="connsiteX39" fmla="*/ 2794829 w 2916603"/>
              <a:gd name="connsiteY39" fmla="*/ 1003521 h 3413787"/>
              <a:gd name="connsiteX40" fmla="*/ 2809343 w 2916603"/>
              <a:gd name="connsiteY40" fmla="*/ 969655 h 3413787"/>
              <a:gd name="connsiteX41" fmla="*/ 2811762 w 2916603"/>
              <a:gd name="connsiteY41" fmla="*/ 848702 h 3413787"/>
              <a:gd name="connsiteX42" fmla="*/ 2787573 w 2916603"/>
              <a:gd name="connsiteY42" fmla="*/ 669693 h 3413787"/>
              <a:gd name="connsiteX43" fmla="*/ 2713447 w 2916603"/>
              <a:gd name="connsiteY43" fmla="*/ 604980 h 3413787"/>
              <a:gd name="connsiteX44" fmla="*/ 2565446 w 2916603"/>
              <a:gd name="connsiteY44" fmla="*/ 504260 h 3413787"/>
              <a:gd name="connsiteX45" fmla="*/ 2606144 w 2916603"/>
              <a:gd name="connsiteY45" fmla="*/ 265712 h 3413787"/>
              <a:gd name="connsiteX46" fmla="*/ 2599313 w 2916603"/>
              <a:gd name="connsiteY46" fmla="*/ 219473 h 3413787"/>
              <a:gd name="connsiteX47" fmla="*/ 2581956 w 2916603"/>
              <a:gd name="connsiteY47" fmla="*/ 190721 h 3413787"/>
              <a:gd name="connsiteX48" fmla="*/ 2540832 w 2916603"/>
              <a:gd name="connsiteY48" fmla="*/ 168950 h 3413787"/>
              <a:gd name="connsiteX49" fmla="*/ 1963984 w 2916603"/>
              <a:gd name="connsiteY49" fmla="*/ 0 h 3413787"/>
              <a:gd name="connsiteX50" fmla="*/ 1841727 w 2916603"/>
              <a:gd name="connsiteY50" fmla="*/ 23808 h 3413787"/>
              <a:gd name="connsiteX51" fmla="*/ 1367358 w 2916603"/>
              <a:gd name="connsiteY51" fmla="*/ 126669 h 3413787"/>
              <a:gd name="connsiteX52" fmla="*/ 1017915 w 2916603"/>
              <a:gd name="connsiteY52" fmla="*/ 51899 h 3413787"/>
              <a:gd name="connsiteX53" fmla="*/ 900718 w 2916603"/>
              <a:gd name="connsiteY53" fmla="*/ 47997 h 3413787"/>
              <a:gd name="connsiteX54" fmla="*/ 958776 w 2916603"/>
              <a:gd name="connsiteY54" fmla="*/ 103637 h 3413787"/>
              <a:gd name="connsiteX55" fmla="*/ 770089 w 2916603"/>
              <a:gd name="connsiteY55" fmla="*/ 200397 h 3413787"/>
              <a:gd name="connsiteX56" fmla="*/ 692680 w 2916603"/>
              <a:gd name="connsiteY56" fmla="*/ 161693 h 3413787"/>
              <a:gd name="connsiteX57" fmla="*/ 419311 w 2916603"/>
              <a:gd name="connsiteY57" fmla="*/ 330969 h 3413787"/>
              <a:gd name="connsiteX58" fmla="*/ 331785 w 2916603"/>
              <a:gd name="connsiteY58" fmla="*/ 410578 h 3413787"/>
              <a:gd name="connsiteX59" fmla="*/ 277467 w 2916603"/>
              <a:gd name="connsiteY59" fmla="*/ 417615 h 3413787"/>
              <a:gd name="connsiteX60" fmla="*/ 206451 w 2916603"/>
              <a:gd name="connsiteY60" fmla="*/ 485845 h 3413787"/>
              <a:gd name="connsiteX61" fmla="*/ 56396 w 2916603"/>
              <a:gd name="connsiteY61" fmla="*/ 634053 h 3413787"/>
              <a:gd name="connsiteX62" fmla="*/ 80645 w 2916603"/>
              <a:gd name="connsiteY62"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43336 w 2916603"/>
              <a:gd name="connsiteY28" fmla="*/ 2086692 h 3413787"/>
              <a:gd name="connsiteX29" fmla="*/ 2189716 w 2916603"/>
              <a:gd name="connsiteY29" fmla="*/ 1940388 h 3413787"/>
              <a:gd name="connsiteX30" fmla="*/ 2101933 w 2916603"/>
              <a:gd name="connsiteY30" fmla="*/ 1772139 h 3413787"/>
              <a:gd name="connsiteX31" fmla="*/ 2123879 w 2916603"/>
              <a:gd name="connsiteY31" fmla="*/ 1669726 h 3413787"/>
              <a:gd name="connsiteX32" fmla="*/ 2189716 w 2916603"/>
              <a:gd name="connsiteY32" fmla="*/ 1603889 h 3413787"/>
              <a:gd name="connsiteX33" fmla="*/ 2334548 w 2916603"/>
              <a:gd name="connsiteY33" fmla="*/ 1496347 h 3413787"/>
              <a:gd name="connsiteX34" fmla="*/ 2405863 w 2916603"/>
              <a:gd name="connsiteY34" fmla="*/ 1394232 h 3413787"/>
              <a:gd name="connsiteX35" fmla="*/ 2477933 w 2916603"/>
              <a:gd name="connsiteY35" fmla="*/ 1201883 h 3413787"/>
              <a:gd name="connsiteX36" fmla="*/ 2574695 w 2916603"/>
              <a:gd name="connsiteY36" fmla="*/ 1146245 h 3413787"/>
              <a:gd name="connsiteX37" fmla="*/ 2644847 w 2916603"/>
              <a:gd name="connsiteY37" fmla="*/ 952721 h 3413787"/>
              <a:gd name="connsiteX38" fmla="*/ 2748867 w 2916603"/>
              <a:gd name="connsiteY38" fmla="*/ 947883 h 3413787"/>
              <a:gd name="connsiteX39" fmla="*/ 2794829 w 2916603"/>
              <a:gd name="connsiteY39" fmla="*/ 1003521 h 3413787"/>
              <a:gd name="connsiteX40" fmla="*/ 2809343 w 2916603"/>
              <a:gd name="connsiteY40" fmla="*/ 969655 h 3413787"/>
              <a:gd name="connsiteX41" fmla="*/ 2811762 w 2916603"/>
              <a:gd name="connsiteY41" fmla="*/ 848702 h 3413787"/>
              <a:gd name="connsiteX42" fmla="*/ 2787573 w 2916603"/>
              <a:gd name="connsiteY42" fmla="*/ 669693 h 3413787"/>
              <a:gd name="connsiteX43" fmla="*/ 2713447 w 2916603"/>
              <a:gd name="connsiteY43" fmla="*/ 604980 h 3413787"/>
              <a:gd name="connsiteX44" fmla="*/ 2565446 w 2916603"/>
              <a:gd name="connsiteY44" fmla="*/ 504260 h 3413787"/>
              <a:gd name="connsiteX45" fmla="*/ 2606144 w 2916603"/>
              <a:gd name="connsiteY45" fmla="*/ 265712 h 3413787"/>
              <a:gd name="connsiteX46" fmla="*/ 2599313 w 2916603"/>
              <a:gd name="connsiteY46" fmla="*/ 219473 h 3413787"/>
              <a:gd name="connsiteX47" fmla="*/ 2581956 w 2916603"/>
              <a:gd name="connsiteY47" fmla="*/ 190721 h 3413787"/>
              <a:gd name="connsiteX48" fmla="*/ 2540832 w 2916603"/>
              <a:gd name="connsiteY48" fmla="*/ 168950 h 3413787"/>
              <a:gd name="connsiteX49" fmla="*/ 1963984 w 2916603"/>
              <a:gd name="connsiteY49" fmla="*/ 0 h 3413787"/>
              <a:gd name="connsiteX50" fmla="*/ 1841727 w 2916603"/>
              <a:gd name="connsiteY50" fmla="*/ 23808 h 3413787"/>
              <a:gd name="connsiteX51" fmla="*/ 1367358 w 2916603"/>
              <a:gd name="connsiteY51" fmla="*/ 126669 h 3413787"/>
              <a:gd name="connsiteX52" fmla="*/ 1017915 w 2916603"/>
              <a:gd name="connsiteY52" fmla="*/ 51899 h 3413787"/>
              <a:gd name="connsiteX53" fmla="*/ 900718 w 2916603"/>
              <a:gd name="connsiteY53" fmla="*/ 47997 h 3413787"/>
              <a:gd name="connsiteX54" fmla="*/ 958776 w 2916603"/>
              <a:gd name="connsiteY54" fmla="*/ 103637 h 3413787"/>
              <a:gd name="connsiteX55" fmla="*/ 770089 w 2916603"/>
              <a:gd name="connsiteY55" fmla="*/ 200397 h 3413787"/>
              <a:gd name="connsiteX56" fmla="*/ 692680 w 2916603"/>
              <a:gd name="connsiteY56" fmla="*/ 161693 h 3413787"/>
              <a:gd name="connsiteX57" fmla="*/ 419311 w 2916603"/>
              <a:gd name="connsiteY57" fmla="*/ 330969 h 3413787"/>
              <a:gd name="connsiteX58" fmla="*/ 331785 w 2916603"/>
              <a:gd name="connsiteY58" fmla="*/ 410578 h 3413787"/>
              <a:gd name="connsiteX59" fmla="*/ 277467 w 2916603"/>
              <a:gd name="connsiteY59" fmla="*/ 417615 h 3413787"/>
              <a:gd name="connsiteX60" fmla="*/ 206451 w 2916603"/>
              <a:gd name="connsiteY60" fmla="*/ 485845 h 3413787"/>
              <a:gd name="connsiteX61" fmla="*/ 56396 w 2916603"/>
              <a:gd name="connsiteY61" fmla="*/ 634053 h 3413787"/>
              <a:gd name="connsiteX62" fmla="*/ 80645 w 2916603"/>
              <a:gd name="connsiteY62"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43336 w 2916603"/>
              <a:gd name="connsiteY28" fmla="*/ 2086692 h 3413787"/>
              <a:gd name="connsiteX29" fmla="*/ 2189716 w 2916603"/>
              <a:gd name="connsiteY29" fmla="*/ 1940388 h 3413787"/>
              <a:gd name="connsiteX30" fmla="*/ 2101933 w 2916603"/>
              <a:gd name="connsiteY30" fmla="*/ 1772139 h 3413787"/>
              <a:gd name="connsiteX31" fmla="*/ 2123879 w 2916603"/>
              <a:gd name="connsiteY31" fmla="*/ 1669726 h 3413787"/>
              <a:gd name="connsiteX32" fmla="*/ 2189716 w 2916603"/>
              <a:gd name="connsiteY32" fmla="*/ 1603889 h 3413787"/>
              <a:gd name="connsiteX33" fmla="*/ 2334548 w 2916603"/>
              <a:gd name="connsiteY33" fmla="*/ 1496347 h 3413787"/>
              <a:gd name="connsiteX34" fmla="*/ 2405863 w 2916603"/>
              <a:gd name="connsiteY34" fmla="*/ 1394232 h 3413787"/>
              <a:gd name="connsiteX35" fmla="*/ 2477933 w 2916603"/>
              <a:gd name="connsiteY35" fmla="*/ 1201883 h 3413787"/>
              <a:gd name="connsiteX36" fmla="*/ 2574695 w 2916603"/>
              <a:gd name="connsiteY36" fmla="*/ 1146245 h 3413787"/>
              <a:gd name="connsiteX37" fmla="*/ 2644847 w 2916603"/>
              <a:gd name="connsiteY37" fmla="*/ 952721 h 3413787"/>
              <a:gd name="connsiteX38" fmla="*/ 2748867 w 2916603"/>
              <a:gd name="connsiteY38" fmla="*/ 947883 h 3413787"/>
              <a:gd name="connsiteX39" fmla="*/ 2794829 w 2916603"/>
              <a:gd name="connsiteY39" fmla="*/ 1003521 h 3413787"/>
              <a:gd name="connsiteX40" fmla="*/ 2809343 w 2916603"/>
              <a:gd name="connsiteY40" fmla="*/ 969655 h 3413787"/>
              <a:gd name="connsiteX41" fmla="*/ 2811762 w 2916603"/>
              <a:gd name="connsiteY41" fmla="*/ 848702 h 3413787"/>
              <a:gd name="connsiteX42" fmla="*/ 2787573 w 2916603"/>
              <a:gd name="connsiteY42" fmla="*/ 669693 h 3413787"/>
              <a:gd name="connsiteX43" fmla="*/ 2713447 w 2916603"/>
              <a:gd name="connsiteY43" fmla="*/ 604980 h 3413787"/>
              <a:gd name="connsiteX44" fmla="*/ 2565446 w 2916603"/>
              <a:gd name="connsiteY44" fmla="*/ 504260 h 3413787"/>
              <a:gd name="connsiteX45" fmla="*/ 2606144 w 2916603"/>
              <a:gd name="connsiteY45" fmla="*/ 265712 h 3413787"/>
              <a:gd name="connsiteX46" fmla="*/ 2599313 w 2916603"/>
              <a:gd name="connsiteY46" fmla="*/ 219473 h 3413787"/>
              <a:gd name="connsiteX47" fmla="*/ 2581956 w 2916603"/>
              <a:gd name="connsiteY47" fmla="*/ 190721 h 3413787"/>
              <a:gd name="connsiteX48" fmla="*/ 2540832 w 2916603"/>
              <a:gd name="connsiteY48" fmla="*/ 168950 h 3413787"/>
              <a:gd name="connsiteX49" fmla="*/ 1963984 w 2916603"/>
              <a:gd name="connsiteY49" fmla="*/ 0 h 3413787"/>
              <a:gd name="connsiteX50" fmla="*/ 1841727 w 2916603"/>
              <a:gd name="connsiteY50" fmla="*/ 23808 h 3413787"/>
              <a:gd name="connsiteX51" fmla="*/ 1367358 w 2916603"/>
              <a:gd name="connsiteY51" fmla="*/ 126669 h 3413787"/>
              <a:gd name="connsiteX52" fmla="*/ 1017915 w 2916603"/>
              <a:gd name="connsiteY52" fmla="*/ 51899 h 3413787"/>
              <a:gd name="connsiteX53" fmla="*/ 900718 w 2916603"/>
              <a:gd name="connsiteY53" fmla="*/ 47997 h 3413787"/>
              <a:gd name="connsiteX54" fmla="*/ 958776 w 2916603"/>
              <a:gd name="connsiteY54" fmla="*/ 103637 h 3413787"/>
              <a:gd name="connsiteX55" fmla="*/ 770089 w 2916603"/>
              <a:gd name="connsiteY55" fmla="*/ 200397 h 3413787"/>
              <a:gd name="connsiteX56" fmla="*/ 692680 w 2916603"/>
              <a:gd name="connsiteY56" fmla="*/ 161693 h 3413787"/>
              <a:gd name="connsiteX57" fmla="*/ 419311 w 2916603"/>
              <a:gd name="connsiteY57" fmla="*/ 330969 h 3413787"/>
              <a:gd name="connsiteX58" fmla="*/ 331785 w 2916603"/>
              <a:gd name="connsiteY58" fmla="*/ 410578 h 3413787"/>
              <a:gd name="connsiteX59" fmla="*/ 277467 w 2916603"/>
              <a:gd name="connsiteY59" fmla="*/ 417615 h 3413787"/>
              <a:gd name="connsiteX60" fmla="*/ 206451 w 2916603"/>
              <a:gd name="connsiteY60" fmla="*/ 485845 h 3413787"/>
              <a:gd name="connsiteX61" fmla="*/ 56396 w 2916603"/>
              <a:gd name="connsiteY61" fmla="*/ 634053 h 3413787"/>
              <a:gd name="connsiteX62" fmla="*/ 80645 w 2916603"/>
              <a:gd name="connsiteY62"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43336 w 2916603"/>
              <a:gd name="connsiteY28" fmla="*/ 2086692 h 3413787"/>
              <a:gd name="connsiteX29" fmla="*/ 2189716 w 2916603"/>
              <a:gd name="connsiteY29" fmla="*/ 1940388 h 3413787"/>
              <a:gd name="connsiteX30" fmla="*/ 2101933 w 2916603"/>
              <a:gd name="connsiteY30" fmla="*/ 1772139 h 3413787"/>
              <a:gd name="connsiteX31" fmla="*/ 2123879 w 2916603"/>
              <a:gd name="connsiteY31" fmla="*/ 1669726 h 3413787"/>
              <a:gd name="connsiteX32" fmla="*/ 2189716 w 2916603"/>
              <a:gd name="connsiteY32" fmla="*/ 1603889 h 3413787"/>
              <a:gd name="connsiteX33" fmla="*/ 2334548 w 2916603"/>
              <a:gd name="connsiteY33" fmla="*/ 1496347 h 3413787"/>
              <a:gd name="connsiteX34" fmla="*/ 2405863 w 2916603"/>
              <a:gd name="connsiteY34" fmla="*/ 1394232 h 3413787"/>
              <a:gd name="connsiteX35" fmla="*/ 2477933 w 2916603"/>
              <a:gd name="connsiteY35" fmla="*/ 1201883 h 3413787"/>
              <a:gd name="connsiteX36" fmla="*/ 2574695 w 2916603"/>
              <a:gd name="connsiteY36" fmla="*/ 1146245 h 3413787"/>
              <a:gd name="connsiteX37" fmla="*/ 2644847 w 2916603"/>
              <a:gd name="connsiteY37" fmla="*/ 952721 h 3413787"/>
              <a:gd name="connsiteX38" fmla="*/ 2748867 w 2916603"/>
              <a:gd name="connsiteY38" fmla="*/ 947883 h 3413787"/>
              <a:gd name="connsiteX39" fmla="*/ 2794829 w 2916603"/>
              <a:gd name="connsiteY39" fmla="*/ 1003521 h 3413787"/>
              <a:gd name="connsiteX40" fmla="*/ 2809343 w 2916603"/>
              <a:gd name="connsiteY40" fmla="*/ 969655 h 3413787"/>
              <a:gd name="connsiteX41" fmla="*/ 2811762 w 2916603"/>
              <a:gd name="connsiteY41" fmla="*/ 848702 h 3413787"/>
              <a:gd name="connsiteX42" fmla="*/ 2787573 w 2916603"/>
              <a:gd name="connsiteY42" fmla="*/ 669693 h 3413787"/>
              <a:gd name="connsiteX43" fmla="*/ 2713447 w 2916603"/>
              <a:gd name="connsiteY43" fmla="*/ 604980 h 3413787"/>
              <a:gd name="connsiteX44" fmla="*/ 2565446 w 2916603"/>
              <a:gd name="connsiteY44" fmla="*/ 504260 h 3413787"/>
              <a:gd name="connsiteX45" fmla="*/ 2606144 w 2916603"/>
              <a:gd name="connsiteY45" fmla="*/ 265712 h 3413787"/>
              <a:gd name="connsiteX46" fmla="*/ 2599313 w 2916603"/>
              <a:gd name="connsiteY46" fmla="*/ 219473 h 3413787"/>
              <a:gd name="connsiteX47" fmla="*/ 2581956 w 2916603"/>
              <a:gd name="connsiteY47" fmla="*/ 190721 h 3413787"/>
              <a:gd name="connsiteX48" fmla="*/ 2540832 w 2916603"/>
              <a:gd name="connsiteY48" fmla="*/ 168950 h 3413787"/>
              <a:gd name="connsiteX49" fmla="*/ 1963984 w 2916603"/>
              <a:gd name="connsiteY49" fmla="*/ 0 h 3413787"/>
              <a:gd name="connsiteX50" fmla="*/ 1841727 w 2916603"/>
              <a:gd name="connsiteY50" fmla="*/ 23808 h 3413787"/>
              <a:gd name="connsiteX51" fmla="*/ 1367358 w 2916603"/>
              <a:gd name="connsiteY51" fmla="*/ 126669 h 3413787"/>
              <a:gd name="connsiteX52" fmla="*/ 1017915 w 2916603"/>
              <a:gd name="connsiteY52" fmla="*/ 51899 h 3413787"/>
              <a:gd name="connsiteX53" fmla="*/ 900718 w 2916603"/>
              <a:gd name="connsiteY53" fmla="*/ 47997 h 3413787"/>
              <a:gd name="connsiteX54" fmla="*/ 958776 w 2916603"/>
              <a:gd name="connsiteY54" fmla="*/ 103637 h 3413787"/>
              <a:gd name="connsiteX55" fmla="*/ 770089 w 2916603"/>
              <a:gd name="connsiteY55" fmla="*/ 200397 h 3413787"/>
              <a:gd name="connsiteX56" fmla="*/ 692680 w 2916603"/>
              <a:gd name="connsiteY56" fmla="*/ 161693 h 3413787"/>
              <a:gd name="connsiteX57" fmla="*/ 419311 w 2916603"/>
              <a:gd name="connsiteY57" fmla="*/ 330969 h 3413787"/>
              <a:gd name="connsiteX58" fmla="*/ 331785 w 2916603"/>
              <a:gd name="connsiteY58" fmla="*/ 410578 h 3413787"/>
              <a:gd name="connsiteX59" fmla="*/ 277467 w 2916603"/>
              <a:gd name="connsiteY59" fmla="*/ 417615 h 3413787"/>
              <a:gd name="connsiteX60" fmla="*/ 206451 w 2916603"/>
              <a:gd name="connsiteY60" fmla="*/ 485845 h 3413787"/>
              <a:gd name="connsiteX61" fmla="*/ 56396 w 2916603"/>
              <a:gd name="connsiteY61" fmla="*/ 634053 h 3413787"/>
              <a:gd name="connsiteX62" fmla="*/ 80645 w 2916603"/>
              <a:gd name="connsiteY62"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43336 w 2916603"/>
              <a:gd name="connsiteY28" fmla="*/ 2086692 h 3413787"/>
              <a:gd name="connsiteX29" fmla="*/ 2189716 w 2916603"/>
              <a:gd name="connsiteY29" fmla="*/ 1940388 h 3413787"/>
              <a:gd name="connsiteX30" fmla="*/ 2101933 w 2916603"/>
              <a:gd name="connsiteY30" fmla="*/ 1772139 h 3413787"/>
              <a:gd name="connsiteX31" fmla="*/ 2123879 w 2916603"/>
              <a:gd name="connsiteY31" fmla="*/ 1669726 h 3413787"/>
              <a:gd name="connsiteX32" fmla="*/ 2189716 w 2916603"/>
              <a:gd name="connsiteY32" fmla="*/ 1603889 h 3413787"/>
              <a:gd name="connsiteX33" fmla="*/ 2334548 w 2916603"/>
              <a:gd name="connsiteY33" fmla="*/ 1496347 h 3413787"/>
              <a:gd name="connsiteX34" fmla="*/ 2405863 w 2916603"/>
              <a:gd name="connsiteY34" fmla="*/ 1394232 h 3413787"/>
              <a:gd name="connsiteX35" fmla="*/ 2477933 w 2916603"/>
              <a:gd name="connsiteY35" fmla="*/ 1201883 h 3413787"/>
              <a:gd name="connsiteX36" fmla="*/ 2574695 w 2916603"/>
              <a:gd name="connsiteY36" fmla="*/ 1146245 h 3413787"/>
              <a:gd name="connsiteX37" fmla="*/ 2644847 w 2916603"/>
              <a:gd name="connsiteY37" fmla="*/ 952721 h 3413787"/>
              <a:gd name="connsiteX38" fmla="*/ 2748867 w 2916603"/>
              <a:gd name="connsiteY38" fmla="*/ 947883 h 3413787"/>
              <a:gd name="connsiteX39" fmla="*/ 2794829 w 2916603"/>
              <a:gd name="connsiteY39" fmla="*/ 1003521 h 3413787"/>
              <a:gd name="connsiteX40" fmla="*/ 2809343 w 2916603"/>
              <a:gd name="connsiteY40" fmla="*/ 969655 h 3413787"/>
              <a:gd name="connsiteX41" fmla="*/ 2811762 w 2916603"/>
              <a:gd name="connsiteY41" fmla="*/ 848702 h 3413787"/>
              <a:gd name="connsiteX42" fmla="*/ 2787573 w 2916603"/>
              <a:gd name="connsiteY42" fmla="*/ 669693 h 3413787"/>
              <a:gd name="connsiteX43" fmla="*/ 2713447 w 2916603"/>
              <a:gd name="connsiteY43" fmla="*/ 604980 h 3413787"/>
              <a:gd name="connsiteX44" fmla="*/ 2565446 w 2916603"/>
              <a:gd name="connsiteY44" fmla="*/ 504260 h 3413787"/>
              <a:gd name="connsiteX45" fmla="*/ 2606144 w 2916603"/>
              <a:gd name="connsiteY45" fmla="*/ 265712 h 3413787"/>
              <a:gd name="connsiteX46" fmla="*/ 2599313 w 2916603"/>
              <a:gd name="connsiteY46" fmla="*/ 219473 h 3413787"/>
              <a:gd name="connsiteX47" fmla="*/ 2581956 w 2916603"/>
              <a:gd name="connsiteY47" fmla="*/ 190721 h 3413787"/>
              <a:gd name="connsiteX48" fmla="*/ 2540832 w 2916603"/>
              <a:gd name="connsiteY48" fmla="*/ 168950 h 3413787"/>
              <a:gd name="connsiteX49" fmla="*/ 1963984 w 2916603"/>
              <a:gd name="connsiteY49" fmla="*/ 0 h 3413787"/>
              <a:gd name="connsiteX50" fmla="*/ 1841727 w 2916603"/>
              <a:gd name="connsiteY50" fmla="*/ 23808 h 3413787"/>
              <a:gd name="connsiteX51" fmla="*/ 1367358 w 2916603"/>
              <a:gd name="connsiteY51" fmla="*/ 126669 h 3413787"/>
              <a:gd name="connsiteX52" fmla="*/ 1017915 w 2916603"/>
              <a:gd name="connsiteY52" fmla="*/ 51899 h 3413787"/>
              <a:gd name="connsiteX53" fmla="*/ 900718 w 2916603"/>
              <a:gd name="connsiteY53" fmla="*/ 47997 h 3413787"/>
              <a:gd name="connsiteX54" fmla="*/ 958776 w 2916603"/>
              <a:gd name="connsiteY54" fmla="*/ 103637 h 3413787"/>
              <a:gd name="connsiteX55" fmla="*/ 770089 w 2916603"/>
              <a:gd name="connsiteY55" fmla="*/ 200397 h 3413787"/>
              <a:gd name="connsiteX56" fmla="*/ 692680 w 2916603"/>
              <a:gd name="connsiteY56" fmla="*/ 161693 h 3413787"/>
              <a:gd name="connsiteX57" fmla="*/ 419311 w 2916603"/>
              <a:gd name="connsiteY57" fmla="*/ 330969 h 3413787"/>
              <a:gd name="connsiteX58" fmla="*/ 331785 w 2916603"/>
              <a:gd name="connsiteY58" fmla="*/ 410578 h 3413787"/>
              <a:gd name="connsiteX59" fmla="*/ 277467 w 2916603"/>
              <a:gd name="connsiteY59" fmla="*/ 417615 h 3413787"/>
              <a:gd name="connsiteX60" fmla="*/ 206451 w 2916603"/>
              <a:gd name="connsiteY60" fmla="*/ 485845 h 3413787"/>
              <a:gd name="connsiteX61" fmla="*/ 56396 w 2916603"/>
              <a:gd name="connsiteY61" fmla="*/ 634053 h 3413787"/>
              <a:gd name="connsiteX62" fmla="*/ 80645 w 2916603"/>
              <a:gd name="connsiteY62"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89716 w 2916603"/>
              <a:gd name="connsiteY29" fmla="*/ 1940388 h 3413787"/>
              <a:gd name="connsiteX30" fmla="*/ 2101933 w 2916603"/>
              <a:gd name="connsiteY30" fmla="*/ 1772139 h 3413787"/>
              <a:gd name="connsiteX31" fmla="*/ 2123879 w 2916603"/>
              <a:gd name="connsiteY31" fmla="*/ 1669726 h 3413787"/>
              <a:gd name="connsiteX32" fmla="*/ 2189716 w 2916603"/>
              <a:gd name="connsiteY32" fmla="*/ 1603889 h 3413787"/>
              <a:gd name="connsiteX33" fmla="*/ 2334548 w 2916603"/>
              <a:gd name="connsiteY33" fmla="*/ 1496347 h 3413787"/>
              <a:gd name="connsiteX34" fmla="*/ 2405863 w 2916603"/>
              <a:gd name="connsiteY34" fmla="*/ 1394232 h 3413787"/>
              <a:gd name="connsiteX35" fmla="*/ 2477933 w 2916603"/>
              <a:gd name="connsiteY35" fmla="*/ 1201883 h 3413787"/>
              <a:gd name="connsiteX36" fmla="*/ 2574695 w 2916603"/>
              <a:gd name="connsiteY36" fmla="*/ 1146245 h 3413787"/>
              <a:gd name="connsiteX37" fmla="*/ 2644847 w 2916603"/>
              <a:gd name="connsiteY37" fmla="*/ 952721 h 3413787"/>
              <a:gd name="connsiteX38" fmla="*/ 2748867 w 2916603"/>
              <a:gd name="connsiteY38" fmla="*/ 947883 h 3413787"/>
              <a:gd name="connsiteX39" fmla="*/ 2794829 w 2916603"/>
              <a:gd name="connsiteY39" fmla="*/ 1003521 h 3413787"/>
              <a:gd name="connsiteX40" fmla="*/ 2809343 w 2916603"/>
              <a:gd name="connsiteY40" fmla="*/ 969655 h 3413787"/>
              <a:gd name="connsiteX41" fmla="*/ 2811762 w 2916603"/>
              <a:gd name="connsiteY41" fmla="*/ 848702 h 3413787"/>
              <a:gd name="connsiteX42" fmla="*/ 2787573 w 2916603"/>
              <a:gd name="connsiteY42" fmla="*/ 669693 h 3413787"/>
              <a:gd name="connsiteX43" fmla="*/ 2713447 w 2916603"/>
              <a:gd name="connsiteY43" fmla="*/ 604980 h 3413787"/>
              <a:gd name="connsiteX44" fmla="*/ 2565446 w 2916603"/>
              <a:gd name="connsiteY44" fmla="*/ 504260 h 3413787"/>
              <a:gd name="connsiteX45" fmla="*/ 2606144 w 2916603"/>
              <a:gd name="connsiteY45" fmla="*/ 265712 h 3413787"/>
              <a:gd name="connsiteX46" fmla="*/ 2599313 w 2916603"/>
              <a:gd name="connsiteY46" fmla="*/ 219473 h 3413787"/>
              <a:gd name="connsiteX47" fmla="*/ 2581956 w 2916603"/>
              <a:gd name="connsiteY47" fmla="*/ 190721 h 3413787"/>
              <a:gd name="connsiteX48" fmla="*/ 2540832 w 2916603"/>
              <a:gd name="connsiteY48" fmla="*/ 168950 h 3413787"/>
              <a:gd name="connsiteX49" fmla="*/ 1963984 w 2916603"/>
              <a:gd name="connsiteY49" fmla="*/ 0 h 3413787"/>
              <a:gd name="connsiteX50" fmla="*/ 1841727 w 2916603"/>
              <a:gd name="connsiteY50" fmla="*/ 23808 h 3413787"/>
              <a:gd name="connsiteX51" fmla="*/ 1367358 w 2916603"/>
              <a:gd name="connsiteY51" fmla="*/ 126669 h 3413787"/>
              <a:gd name="connsiteX52" fmla="*/ 1017915 w 2916603"/>
              <a:gd name="connsiteY52" fmla="*/ 51899 h 3413787"/>
              <a:gd name="connsiteX53" fmla="*/ 900718 w 2916603"/>
              <a:gd name="connsiteY53" fmla="*/ 47997 h 3413787"/>
              <a:gd name="connsiteX54" fmla="*/ 958776 w 2916603"/>
              <a:gd name="connsiteY54" fmla="*/ 103637 h 3413787"/>
              <a:gd name="connsiteX55" fmla="*/ 770089 w 2916603"/>
              <a:gd name="connsiteY55" fmla="*/ 200397 h 3413787"/>
              <a:gd name="connsiteX56" fmla="*/ 692680 w 2916603"/>
              <a:gd name="connsiteY56" fmla="*/ 161693 h 3413787"/>
              <a:gd name="connsiteX57" fmla="*/ 419311 w 2916603"/>
              <a:gd name="connsiteY57" fmla="*/ 330969 h 3413787"/>
              <a:gd name="connsiteX58" fmla="*/ 331785 w 2916603"/>
              <a:gd name="connsiteY58" fmla="*/ 410578 h 3413787"/>
              <a:gd name="connsiteX59" fmla="*/ 277467 w 2916603"/>
              <a:gd name="connsiteY59" fmla="*/ 417615 h 3413787"/>
              <a:gd name="connsiteX60" fmla="*/ 206451 w 2916603"/>
              <a:gd name="connsiteY60" fmla="*/ 485845 h 3413787"/>
              <a:gd name="connsiteX61" fmla="*/ 56396 w 2916603"/>
              <a:gd name="connsiteY61" fmla="*/ 634053 h 3413787"/>
              <a:gd name="connsiteX62" fmla="*/ 80645 w 2916603"/>
              <a:gd name="connsiteY62"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01933 w 2916603"/>
              <a:gd name="connsiteY30" fmla="*/ 1772139 h 3413787"/>
              <a:gd name="connsiteX31" fmla="*/ 2123879 w 2916603"/>
              <a:gd name="connsiteY31" fmla="*/ 1669726 h 3413787"/>
              <a:gd name="connsiteX32" fmla="*/ 2189716 w 2916603"/>
              <a:gd name="connsiteY32" fmla="*/ 1603889 h 3413787"/>
              <a:gd name="connsiteX33" fmla="*/ 2334548 w 2916603"/>
              <a:gd name="connsiteY33" fmla="*/ 1496347 h 3413787"/>
              <a:gd name="connsiteX34" fmla="*/ 2405863 w 2916603"/>
              <a:gd name="connsiteY34" fmla="*/ 1394232 h 3413787"/>
              <a:gd name="connsiteX35" fmla="*/ 2477933 w 2916603"/>
              <a:gd name="connsiteY35" fmla="*/ 1201883 h 3413787"/>
              <a:gd name="connsiteX36" fmla="*/ 2574695 w 2916603"/>
              <a:gd name="connsiteY36" fmla="*/ 1146245 h 3413787"/>
              <a:gd name="connsiteX37" fmla="*/ 2644847 w 2916603"/>
              <a:gd name="connsiteY37" fmla="*/ 952721 h 3413787"/>
              <a:gd name="connsiteX38" fmla="*/ 2748867 w 2916603"/>
              <a:gd name="connsiteY38" fmla="*/ 947883 h 3413787"/>
              <a:gd name="connsiteX39" fmla="*/ 2794829 w 2916603"/>
              <a:gd name="connsiteY39" fmla="*/ 1003521 h 3413787"/>
              <a:gd name="connsiteX40" fmla="*/ 2809343 w 2916603"/>
              <a:gd name="connsiteY40" fmla="*/ 969655 h 3413787"/>
              <a:gd name="connsiteX41" fmla="*/ 2811762 w 2916603"/>
              <a:gd name="connsiteY41" fmla="*/ 848702 h 3413787"/>
              <a:gd name="connsiteX42" fmla="*/ 2787573 w 2916603"/>
              <a:gd name="connsiteY42" fmla="*/ 669693 h 3413787"/>
              <a:gd name="connsiteX43" fmla="*/ 2713447 w 2916603"/>
              <a:gd name="connsiteY43" fmla="*/ 604980 h 3413787"/>
              <a:gd name="connsiteX44" fmla="*/ 2565446 w 2916603"/>
              <a:gd name="connsiteY44" fmla="*/ 504260 h 3413787"/>
              <a:gd name="connsiteX45" fmla="*/ 2606144 w 2916603"/>
              <a:gd name="connsiteY45" fmla="*/ 265712 h 3413787"/>
              <a:gd name="connsiteX46" fmla="*/ 2599313 w 2916603"/>
              <a:gd name="connsiteY46" fmla="*/ 219473 h 3413787"/>
              <a:gd name="connsiteX47" fmla="*/ 2581956 w 2916603"/>
              <a:gd name="connsiteY47" fmla="*/ 190721 h 3413787"/>
              <a:gd name="connsiteX48" fmla="*/ 2540832 w 2916603"/>
              <a:gd name="connsiteY48" fmla="*/ 168950 h 3413787"/>
              <a:gd name="connsiteX49" fmla="*/ 1963984 w 2916603"/>
              <a:gd name="connsiteY49" fmla="*/ 0 h 3413787"/>
              <a:gd name="connsiteX50" fmla="*/ 1841727 w 2916603"/>
              <a:gd name="connsiteY50" fmla="*/ 23808 h 3413787"/>
              <a:gd name="connsiteX51" fmla="*/ 1367358 w 2916603"/>
              <a:gd name="connsiteY51" fmla="*/ 126669 h 3413787"/>
              <a:gd name="connsiteX52" fmla="*/ 1017915 w 2916603"/>
              <a:gd name="connsiteY52" fmla="*/ 51899 h 3413787"/>
              <a:gd name="connsiteX53" fmla="*/ 900718 w 2916603"/>
              <a:gd name="connsiteY53" fmla="*/ 47997 h 3413787"/>
              <a:gd name="connsiteX54" fmla="*/ 958776 w 2916603"/>
              <a:gd name="connsiteY54" fmla="*/ 103637 h 3413787"/>
              <a:gd name="connsiteX55" fmla="*/ 770089 w 2916603"/>
              <a:gd name="connsiteY55" fmla="*/ 200397 h 3413787"/>
              <a:gd name="connsiteX56" fmla="*/ 692680 w 2916603"/>
              <a:gd name="connsiteY56" fmla="*/ 161693 h 3413787"/>
              <a:gd name="connsiteX57" fmla="*/ 419311 w 2916603"/>
              <a:gd name="connsiteY57" fmla="*/ 330969 h 3413787"/>
              <a:gd name="connsiteX58" fmla="*/ 331785 w 2916603"/>
              <a:gd name="connsiteY58" fmla="*/ 410578 h 3413787"/>
              <a:gd name="connsiteX59" fmla="*/ 277467 w 2916603"/>
              <a:gd name="connsiteY59" fmla="*/ 417615 h 3413787"/>
              <a:gd name="connsiteX60" fmla="*/ 206451 w 2916603"/>
              <a:gd name="connsiteY60" fmla="*/ 485845 h 3413787"/>
              <a:gd name="connsiteX61" fmla="*/ 56396 w 2916603"/>
              <a:gd name="connsiteY61" fmla="*/ 634053 h 3413787"/>
              <a:gd name="connsiteX62" fmla="*/ 80645 w 2916603"/>
              <a:gd name="connsiteY62"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01933 w 2916603"/>
              <a:gd name="connsiteY30" fmla="*/ 1772139 h 3413787"/>
              <a:gd name="connsiteX31" fmla="*/ 2123879 w 2916603"/>
              <a:gd name="connsiteY31" fmla="*/ 1669726 h 3413787"/>
              <a:gd name="connsiteX32" fmla="*/ 2189716 w 2916603"/>
              <a:gd name="connsiteY32" fmla="*/ 1603889 h 3413787"/>
              <a:gd name="connsiteX33" fmla="*/ 2334548 w 2916603"/>
              <a:gd name="connsiteY33" fmla="*/ 1496347 h 3413787"/>
              <a:gd name="connsiteX34" fmla="*/ 2405863 w 2916603"/>
              <a:gd name="connsiteY34" fmla="*/ 1394232 h 3413787"/>
              <a:gd name="connsiteX35" fmla="*/ 2477933 w 2916603"/>
              <a:gd name="connsiteY35" fmla="*/ 1201883 h 3413787"/>
              <a:gd name="connsiteX36" fmla="*/ 2574695 w 2916603"/>
              <a:gd name="connsiteY36" fmla="*/ 1146245 h 3413787"/>
              <a:gd name="connsiteX37" fmla="*/ 2644847 w 2916603"/>
              <a:gd name="connsiteY37" fmla="*/ 952721 h 3413787"/>
              <a:gd name="connsiteX38" fmla="*/ 2748867 w 2916603"/>
              <a:gd name="connsiteY38" fmla="*/ 947883 h 3413787"/>
              <a:gd name="connsiteX39" fmla="*/ 2794829 w 2916603"/>
              <a:gd name="connsiteY39" fmla="*/ 1003521 h 3413787"/>
              <a:gd name="connsiteX40" fmla="*/ 2809343 w 2916603"/>
              <a:gd name="connsiteY40" fmla="*/ 969655 h 3413787"/>
              <a:gd name="connsiteX41" fmla="*/ 2811762 w 2916603"/>
              <a:gd name="connsiteY41" fmla="*/ 848702 h 3413787"/>
              <a:gd name="connsiteX42" fmla="*/ 2787573 w 2916603"/>
              <a:gd name="connsiteY42" fmla="*/ 669693 h 3413787"/>
              <a:gd name="connsiteX43" fmla="*/ 2713447 w 2916603"/>
              <a:gd name="connsiteY43" fmla="*/ 604980 h 3413787"/>
              <a:gd name="connsiteX44" fmla="*/ 2565446 w 2916603"/>
              <a:gd name="connsiteY44" fmla="*/ 504260 h 3413787"/>
              <a:gd name="connsiteX45" fmla="*/ 2606144 w 2916603"/>
              <a:gd name="connsiteY45" fmla="*/ 265712 h 3413787"/>
              <a:gd name="connsiteX46" fmla="*/ 2599313 w 2916603"/>
              <a:gd name="connsiteY46" fmla="*/ 219473 h 3413787"/>
              <a:gd name="connsiteX47" fmla="*/ 2581956 w 2916603"/>
              <a:gd name="connsiteY47" fmla="*/ 190721 h 3413787"/>
              <a:gd name="connsiteX48" fmla="*/ 2540832 w 2916603"/>
              <a:gd name="connsiteY48" fmla="*/ 168950 h 3413787"/>
              <a:gd name="connsiteX49" fmla="*/ 1963984 w 2916603"/>
              <a:gd name="connsiteY49" fmla="*/ 0 h 3413787"/>
              <a:gd name="connsiteX50" fmla="*/ 1841727 w 2916603"/>
              <a:gd name="connsiteY50" fmla="*/ 23808 h 3413787"/>
              <a:gd name="connsiteX51" fmla="*/ 1367358 w 2916603"/>
              <a:gd name="connsiteY51" fmla="*/ 126669 h 3413787"/>
              <a:gd name="connsiteX52" fmla="*/ 1017915 w 2916603"/>
              <a:gd name="connsiteY52" fmla="*/ 51899 h 3413787"/>
              <a:gd name="connsiteX53" fmla="*/ 900718 w 2916603"/>
              <a:gd name="connsiteY53" fmla="*/ 47997 h 3413787"/>
              <a:gd name="connsiteX54" fmla="*/ 958776 w 2916603"/>
              <a:gd name="connsiteY54" fmla="*/ 103637 h 3413787"/>
              <a:gd name="connsiteX55" fmla="*/ 770089 w 2916603"/>
              <a:gd name="connsiteY55" fmla="*/ 200397 h 3413787"/>
              <a:gd name="connsiteX56" fmla="*/ 692680 w 2916603"/>
              <a:gd name="connsiteY56" fmla="*/ 161693 h 3413787"/>
              <a:gd name="connsiteX57" fmla="*/ 419311 w 2916603"/>
              <a:gd name="connsiteY57" fmla="*/ 330969 h 3413787"/>
              <a:gd name="connsiteX58" fmla="*/ 331785 w 2916603"/>
              <a:gd name="connsiteY58" fmla="*/ 410578 h 3413787"/>
              <a:gd name="connsiteX59" fmla="*/ 277467 w 2916603"/>
              <a:gd name="connsiteY59" fmla="*/ 417615 h 3413787"/>
              <a:gd name="connsiteX60" fmla="*/ 206451 w 2916603"/>
              <a:gd name="connsiteY60" fmla="*/ 485845 h 3413787"/>
              <a:gd name="connsiteX61" fmla="*/ 56396 w 2916603"/>
              <a:gd name="connsiteY61" fmla="*/ 634053 h 3413787"/>
              <a:gd name="connsiteX62" fmla="*/ 80645 w 2916603"/>
              <a:gd name="connsiteY62"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01933 w 2916603"/>
              <a:gd name="connsiteY30" fmla="*/ 1772139 h 3413787"/>
              <a:gd name="connsiteX31" fmla="*/ 2123879 w 2916603"/>
              <a:gd name="connsiteY31" fmla="*/ 1669726 h 3413787"/>
              <a:gd name="connsiteX32" fmla="*/ 2189716 w 2916603"/>
              <a:gd name="connsiteY32" fmla="*/ 1603889 h 3413787"/>
              <a:gd name="connsiteX33" fmla="*/ 2334548 w 2916603"/>
              <a:gd name="connsiteY33" fmla="*/ 1496347 h 3413787"/>
              <a:gd name="connsiteX34" fmla="*/ 2405863 w 2916603"/>
              <a:gd name="connsiteY34" fmla="*/ 1394232 h 3413787"/>
              <a:gd name="connsiteX35" fmla="*/ 2477933 w 2916603"/>
              <a:gd name="connsiteY35" fmla="*/ 1201883 h 3413787"/>
              <a:gd name="connsiteX36" fmla="*/ 2574695 w 2916603"/>
              <a:gd name="connsiteY36" fmla="*/ 1146245 h 3413787"/>
              <a:gd name="connsiteX37" fmla="*/ 2644847 w 2916603"/>
              <a:gd name="connsiteY37" fmla="*/ 952721 h 3413787"/>
              <a:gd name="connsiteX38" fmla="*/ 2748867 w 2916603"/>
              <a:gd name="connsiteY38" fmla="*/ 947883 h 3413787"/>
              <a:gd name="connsiteX39" fmla="*/ 2794829 w 2916603"/>
              <a:gd name="connsiteY39" fmla="*/ 1003521 h 3413787"/>
              <a:gd name="connsiteX40" fmla="*/ 2809343 w 2916603"/>
              <a:gd name="connsiteY40" fmla="*/ 969655 h 3413787"/>
              <a:gd name="connsiteX41" fmla="*/ 2811762 w 2916603"/>
              <a:gd name="connsiteY41" fmla="*/ 848702 h 3413787"/>
              <a:gd name="connsiteX42" fmla="*/ 2787573 w 2916603"/>
              <a:gd name="connsiteY42" fmla="*/ 669693 h 3413787"/>
              <a:gd name="connsiteX43" fmla="*/ 2713447 w 2916603"/>
              <a:gd name="connsiteY43" fmla="*/ 604980 h 3413787"/>
              <a:gd name="connsiteX44" fmla="*/ 2565446 w 2916603"/>
              <a:gd name="connsiteY44" fmla="*/ 504260 h 3413787"/>
              <a:gd name="connsiteX45" fmla="*/ 2606144 w 2916603"/>
              <a:gd name="connsiteY45" fmla="*/ 265712 h 3413787"/>
              <a:gd name="connsiteX46" fmla="*/ 2599313 w 2916603"/>
              <a:gd name="connsiteY46" fmla="*/ 219473 h 3413787"/>
              <a:gd name="connsiteX47" fmla="*/ 2581956 w 2916603"/>
              <a:gd name="connsiteY47" fmla="*/ 190721 h 3413787"/>
              <a:gd name="connsiteX48" fmla="*/ 2540832 w 2916603"/>
              <a:gd name="connsiteY48" fmla="*/ 168950 h 3413787"/>
              <a:gd name="connsiteX49" fmla="*/ 1963984 w 2916603"/>
              <a:gd name="connsiteY49" fmla="*/ 0 h 3413787"/>
              <a:gd name="connsiteX50" fmla="*/ 1841727 w 2916603"/>
              <a:gd name="connsiteY50" fmla="*/ 23808 h 3413787"/>
              <a:gd name="connsiteX51" fmla="*/ 1367358 w 2916603"/>
              <a:gd name="connsiteY51" fmla="*/ 126669 h 3413787"/>
              <a:gd name="connsiteX52" fmla="*/ 1017915 w 2916603"/>
              <a:gd name="connsiteY52" fmla="*/ 51899 h 3413787"/>
              <a:gd name="connsiteX53" fmla="*/ 900718 w 2916603"/>
              <a:gd name="connsiteY53" fmla="*/ 47997 h 3413787"/>
              <a:gd name="connsiteX54" fmla="*/ 958776 w 2916603"/>
              <a:gd name="connsiteY54" fmla="*/ 103637 h 3413787"/>
              <a:gd name="connsiteX55" fmla="*/ 770089 w 2916603"/>
              <a:gd name="connsiteY55" fmla="*/ 200397 h 3413787"/>
              <a:gd name="connsiteX56" fmla="*/ 692680 w 2916603"/>
              <a:gd name="connsiteY56" fmla="*/ 161693 h 3413787"/>
              <a:gd name="connsiteX57" fmla="*/ 419311 w 2916603"/>
              <a:gd name="connsiteY57" fmla="*/ 330969 h 3413787"/>
              <a:gd name="connsiteX58" fmla="*/ 331785 w 2916603"/>
              <a:gd name="connsiteY58" fmla="*/ 410578 h 3413787"/>
              <a:gd name="connsiteX59" fmla="*/ 277467 w 2916603"/>
              <a:gd name="connsiteY59" fmla="*/ 417615 h 3413787"/>
              <a:gd name="connsiteX60" fmla="*/ 206451 w 2916603"/>
              <a:gd name="connsiteY60" fmla="*/ 485845 h 3413787"/>
              <a:gd name="connsiteX61" fmla="*/ 56396 w 2916603"/>
              <a:gd name="connsiteY61" fmla="*/ 634053 h 3413787"/>
              <a:gd name="connsiteX62" fmla="*/ 80645 w 2916603"/>
              <a:gd name="connsiteY62"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28837 w 2916603"/>
              <a:gd name="connsiteY30" fmla="*/ 1871657 h 3413787"/>
              <a:gd name="connsiteX31" fmla="*/ 2101933 w 2916603"/>
              <a:gd name="connsiteY31" fmla="*/ 1772139 h 3413787"/>
              <a:gd name="connsiteX32" fmla="*/ 2123879 w 2916603"/>
              <a:gd name="connsiteY32" fmla="*/ 1669726 h 3413787"/>
              <a:gd name="connsiteX33" fmla="*/ 2189716 w 2916603"/>
              <a:gd name="connsiteY33" fmla="*/ 1603889 h 3413787"/>
              <a:gd name="connsiteX34" fmla="*/ 2334548 w 2916603"/>
              <a:gd name="connsiteY34" fmla="*/ 1496347 h 3413787"/>
              <a:gd name="connsiteX35" fmla="*/ 2405863 w 2916603"/>
              <a:gd name="connsiteY35" fmla="*/ 1394232 h 3413787"/>
              <a:gd name="connsiteX36" fmla="*/ 2477933 w 2916603"/>
              <a:gd name="connsiteY36" fmla="*/ 1201883 h 3413787"/>
              <a:gd name="connsiteX37" fmla="*/ 2574695 w 2916603"/>
              <a:gd name="connsiteY37" fmla="*/ 1146245 h 3413787"/>
              <a:gd name="connsiteX38" fmla="*/ 2644847 w 2916603"/>
              <a:gd name="connsiteY38" fmla="*/ 952721 h 3413787"/>
              <a:gd name="connsiteX39" fmla="*/ 2748867 w 2916603"/>
              <a:gd name="connsiteY39" fmla="*/ 947883 h 3413787"/>
              <a:gd name="connsiteX40" fmla="*/ 2794829 w 2916603"/>
              <a:gd name="connsiteY40" fmla="*/ 1003521 h 3413787"/>
              <a:gd name="connsiteX41" fmla="*/ 2809343 w 2916603"/>
              <a:gd name="connsiteY41" fmla="*/ 969655 h 3413787"/>
              <a:gd name="connsiteX42" fmla="*/ 2811762 w 2916603"/>
              <a:gd name="connsiteY42" fmla="*/ 848702 h 3413787"/>
              <a:gd name="connsiteX43" fmla="*/ 2787573 w 2916603"/>
              <a:gd name="connsiteY43" fmla="*/ 669693 h 3413787"/>
              <a:gd name="connsiteX44" fmla="*/ 2713447 w 2916603"/>
              <a:gd name="connsiteY44" fmla="*/ 604980 h 3413787"/>
              <a:gd name="connsiteX45" fmla="*/ 2565446 w 2916603"/>
              <a:gd name="connsiteY45" fmla="*/ 504260 h 3413787"/>
              <a:gd name="connsiteX46" fmla="*/ 2606144 w 2916603"/>
              <a:gd name="connsiteY46" fmla="*/ 265712 h 3413787"/>
              <a:gd name="connsiteX47" fmla="*/ 2599313 w 2916603"/>
              <a:gd name="connsiteY47" fmla="*/ 219473 h 3413787"/>
              <a:gd name="connsiteX48" fmla="*/ 2581956 w 2916603"/>
              <a:gd name="connsiteY48" fmla="*/ 190721 h 3413787"/>
              <a:gd name="connsiteX49" fmla="*/ 2540832 w 2916603"/>
              <a:gd name="connsiteY49" fmla="*/ 168950 h 3413787"/>
              <a:gd name="connsiteX50" fmla="*/ 1963984 w 2916603"/>
              <a:gd name="connsiteY50" fmla="*/ 0 h 3413787"/>
              <a:gd name="connsiteX51" fmla="*/ 1841727 w 2916603"/>
              <a:gd name="connsiteY51" fmla="*/ 23808 h 3413787"/>
              <a:gd name="connsiteX52" fmla="*/ 1367358 w 2916603"/>
              <a:gd name="connsiteY52" fmla="*/ 126669 h 3413787"/>
              <a:gd name="connsiteX53" fmla="*/ 1017915 w 2916603"/>
              <a:gd name="connsiteY53" fmla="*/ 51899 h 3413787"/>
              <a:gd name="connsiteX54" fmla="*/ 900718 w 2916603"/>
              <a:gd name="connsiteY54" fmla="*/ 47997 h 3413787"/>
              <a:gd name="connsiteX55" fmla="*/ 958776 w 2916603"/>
              <a:gd name="connsiteY55" fmla="*/ 103637 h 3413787"/>
              <a:gd name="connsiteX56" fmla="*/ 770089 w 2916603"/>
              <a:gd name="connsiteY56" fmla="*/ 200397 h 3413787"/>
              <a:gd name="connsiteX57" fmla="*/ 692680 w 2916603"/>
              <a:gd name="connsiteY57" fmla="*/ 161693 h 3413787"/>
              <a:gd name="connsiteX58" fmla="*/ 419311 w 2916603"/>
              <a:gd name="connsiteY58" fmla="*/ 330969 h 3413787"/>
              <a:gd name="connsiteX59" fmla="*/ 331785 w 2916603"/>
              <a:gd name="connsiteY59" fmla="*/ 410578 h 3413787"/>
              <a:gd name="connsiteX60" fmla="*/ 277467 w 2916603"/>
              <a:gd name="connsiteY60" fmla="*/ 417615 h 3413787"/>
              <a:gd name="connsiteX61" fmla="*/ 206451 w 2916603"/>
              <a:gd name="connsiteY61" fmla="*/ 485845 h 3413787"/>
              <a:gd name="connsiteX62" fmla="*/ 56396 w 2916603"/>
              <a:gd name="connsiteY62" fmla="*/ 634053 h 3413787"/>
              <a:gd name="connsiteX63" fmla="*/ 80645 w 2916603"/>
              <a:gd name="connsiteY63"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28837 w 2916603"/>
              <a:gd name="connsiteY30" fmla="*/ 1871657 h 3413787"/>
              <a:gd name="connsiteX31" fmla="*/ 2101933 w 2916603"/>
              <a:gd name="connsiteY31" fmla="*/ 1772139 h 3413787"/>
              <a:gd name="connsiteX32" fmla="*/ 2123879 w 2916603"/>
              <a:gd name="connsiteY32" fmla="*/ 1669726 h 3413787"/>
              <a:gd name="connsiteX33" fmla="*/ 2189716 w 2916603"/>
              <a:gd name="connsiteY33" fmla="*/ 1603889 h 3413787"/>
              <a:gd name="connsiteX34" fmla="*/ 2334548 w 2916603"/>
              <a:gd name="connsiteY34" fmla="*/ 1496347 h 3413787"/>
              <a:gd name="connsiteX35" fmla="*/ 2405863 w 2916603"/>
              <a:gd name="connsiteY35" fmla="*/ 1394232 h 3413787"/>
              <a:gd name="connsiteX36" fmla="*/ 2477933 w 2916603"/>
              <a:gd name="connsiteY36" fmla="*/ 1201883 h 3413787"/>
              <a:gd name="connsiteX37" fmla="*/ 2574695 w 2916603"/>
              <a:gd name="connsiteY37" fmla="*/ 1146245 h 3413787"/>
              <a:gd name="connsiteX38" fmla="*/ 2644847 w 2916603"/>
              <a:gd name="connsiteY38" fmla="*/ 952721 h 3413787"/>
              <a:gd name="connsiteX39" fmla="*/ 2748867 w 2916603"/>
              <a:gd name="connsiteY39" fmla="*/ 947883 h 3413787"/>
              <a:gd name="connsiteX40" fmla="*/ 2794829 w 2916603"/>
              <a:gd name="connsiteY40" fmla="*/ 1003521 h 3413787"/>
              <a:gd name="connsiteX41" fmla="*/ 2809343 w 2916603"/>
              <a:gd name="connsiteY41" fmla="*/ 969655 h 3413787"/>
              <a:gd name="connsiteX42" fmla="*/ 2811762 w 2916603"/>
              <a:gd name="connsiteY42" fmla="*/ 848702 h 3413787"/>
              <a:gd name="connsiteX43" fmla="*/ 2787573 w 2916603"/>
              <a:gd name="connsiteY43" fmla="*/ 669693 h 3413787"/>
              <a:gd name="connsiteX44" fmla="*/ 2713447 w 2916603"/>
              <a:gd name="connsiteY44" fmla="*/ 604980 h 3413787"/>
              <a:gd name="connsiteX45" fmla="*/ 2565446 w 2916603"/>
              <a:gd name="connsiteY45" fmla="*/ 504260 h 3413787"/>
              <a:gd name="connsiteX46" fmla="*/ 2606144 w 2916603"/>
              <a:gd name="connsiteY46" fmla="*/ 265712 h 3413787"/>
              <a:gd name="connsiteX47" fmla="*/ 2599313 w 2916603"/>
              <a:gd name="connsiteY47" fmla="*/ 219473 h 3413787"/>
              <a:gd name="connsiteX48" fmla="*/ 2581956 w 2916603"/>
              <a:gd name="connsiteY48" fmla="*/ 190721 h 3413787"/>
              <a:gd name="connsiteX49" fmla="*/ 2540832 w 2916603"/>
              <a:gd name="connsiteY49" fmla="*/ 168950 h 3413787"/>
              <a:gd name="connsiteX50" fmla="*/ 1963984 w 2916603"/>
              <a:gd name="connsiteY50" fmla="*/ 0 h 3413787"/>
              <a:gd name="connsiteX51" fmla="*/ 1841727 w 2916603"/>
              <a:gd name="connsiteY51" fmla="*/ 23808 h 3413787"/>
              <a:gd name="connsiteX52" fmla="*/ 1367358 w 2916603"/>
              <a:gd name="connsiteY52" fmla="*/ 126669 h 3413787"/>
              <a:gd name="connsiteX53" fmla="*/ 1017915 w 2916603"/>
              <a:gd name="connsiteY53" fmla="*/ 51899 h 3413787"/>
              <a:gd name="connsiteX54" fmla="*/ 900718 w 2916603"/>
              <a:gd name="connsiteY54" fmla="*/ 47997 h 3413787"/>
              <a:gd name="connsiteX55" fmla="*/ 958776 w 2916603"/>
              <a:gd name="connsiteY55" fmla="*/ 103637 h 3413787"/>
              <a:gd name="connsiteX56" fmla="*/ 770089 w 2916603"/>
              <a:gd name="connsiteY56" fmla="*/ 200397 h 3413787"/>
              <a:gd name="connsiteX57" fmla="*/ 692680 w 2916603"/>
              <a:gd name="connsiteY57" fmla="*/ 161693 h 3413787"/>
              <a:gd name="connsiteX58" fmla="*/ 419311 w 2916603"/>
              <a:gd name="connsiteY58" fmla="*/ 330969 h 3413787"/>
              <a:gd name="connsiteX59" fmla="*/ 331785 w 2916603"/>
              <a:gd name="connsiteY59" fmla="*/ 410578 h 3413787"/>
              <a:gd name="connsiteX60" fmla="*/ 277467 w 2916603"/>
              <a:gd name="connsiteY60" fmla="*/ 417615 h 3413787"/>
              <a:gd name="connsiteX61" fmla="*/ 206451 w 2916603"/>
              <a:gd name="connsiteY61" fmla="*/ 485845 h 3413787"/>
              <a:gd name="connsiteX62" fmla="*/ 56396 w 2916603"/>
              <a:gd name="connsiteY62" fmla="*/ 634053 h 3413787"/>
              <a:gd name="connsiteX63" fmla="*/ 80645 w 2916603"/>
              <a:gd name="connsiteY63"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28837 w 2916603"/>
              <a:gd name="connsiteY30" fmla="*/ 1871657 h 3413787"/>
              <a:gd name="connsiteX31" fmla="*/ 2101933 w 2916603"/>
              <a:gd name="connsiteY31" fmla="*/ 1772139 h 3413787"/>
              <a:gd name="connsiteX32" fmla="*/ 2123879 w 2916603"/>
              <a:gd name="connsiteY32" fmla="*/ 1669726 h 3413787"/>
              <a:gd name="connsiteX33" fmla="*/ 2189716 w 2916603"/>
              <a:gd name="connsiteY33" fmla="*/ 1603889 h 3413787"/>
              <a:gd name="connsiteX34" fmla="*/ 2334548 w 2916603"/>
              <a:gd name="connsiteY34" fmla="*/ 1496347 h 3413787"/>
              <a:gd name="connsiteX35" fmla="*/ 2405863 w 2916603"/>
              <a:gd name="connsiteY35" fmla="*/ 1394232 h 3413787"/>
              <a:gd name="connsiteX36" fmla="*/ 2477933 w 2916603"/>
              <a:gd name="connsiteY36" fmla="*/ 1201883 h 3413787"/>
              <a:gd name="connsiteX37" fmla="*/ 2574695 w 2916603"/>
              <a:gd name="connsiteY37" fmla="*/ 1146245 h 3413787"/>
              <a:gd name="connsiteX38" fmla="*/ 2644847 w 2916603"/>
              <a:gd name="connsiteY38" fmla="*/ 952721 h 3413787"/>
              <a:gd name="connsiteX39" fmla="*/ 2748867 w 2916603"/>
              <a:gd name="connsiteY39" fmla="*/ 947883 h 3413787"/>
              <a:gd name="connsiteX40" fmla="*/ 2794829 w 2916603"/>
              <a:gd name="connsiteY40" fmla="*/ 1003521 h 3413787"/>
              <a:gd name="connsiteX41" fmla="*/ 2809343 w 2916603"/>
              <a:gd name="connsiteY41" fmla="*/ 969655 h 3413787"/>
              <a:gd name="connsiteX42" fmla="*/ 2811762 w 2916603"/>
              <a:gd name="connsiteY42" fmla="*/ 848702 h 3413787"/>
              <a:gd name="connsiteX43" fmla="*/ 2787573 w 2916603"/>
              <a:gd name="connsiteY43" fmla="*/ 669693 h 3413787"/>
              <a:gd name="connsiteX44" fmla="*/ 2713447 w 2916603"/>
              <a:gd name="connsiteY44" fmla="*/ 604980 h 3413787"/>
              <a:gd name="connsiteX45" fmla="*/ 2565446 w 2916603"/>
              <a:gd name="connsiteY45" fmla="*/ 504260 h 3413787"/>
              <a:gd name="connsiteX46" fmla="*/ 2606144 w 2916603"/>
              <a:gd name="connsiteY46" fmla="*/ 265712 h 3413787"/>
              <a:gd name="connsiteX47" fmla="*/ 2599313 w 2916603"/>
              <a:gd name="connsiteY47" fmla="*/ 219473 h 3413787"/>
              <a:gd name="connsiteX48" fmla="*/ 2581956 w 2916603"/>
              <a:gd name="connsiteY48" fmla="*/ 190721 h 3413787"/>
              <a:gd name="connsiteX49" fmla="*/ 2540832 w 2916603"/>
              <a:gd name="connsiteY49" fmla="*/ 168950 h 3413787"/>
              <a:gd name="connsiteX50" fmla="*/ 1963984 w 2916603"/>
              <a:gd name="connsiteY50" fmla="*/ 0 h 3413787"/>
              <a:gd name="connsiteX51" fmla="*/ 1841727 w 2916603"/>
              <a:gd name="connsiteY51" fmla="*/ 23808 h 3413787"/>
              <a:gd name="connsiteX52" fmla="*/ 1367358 w 2916603"/>
              <a:gd name="connsiteY52" fmla="*/ 126669 h 3413787"/>
              <a:gd name="connsiteX53" fmla="*/ 1017915 w 2916603"/>
              <a:gd name="connsiteY53" fmla="*/ 51899 h 3413787"/>
              <a:gd name="connsiteX54" fmla="*/ 900718 w 2916603"/>
              <a:gd name="connsiteY54" fmla="*/ 47997 h 3413787"/>
              <a:gd name="connsiteX55" fmla="*/ 958776 w 2916603"/>
              <a:gd name="connsiteY55" fmla="*/ 103637 h 3413787"/>
              <a:gd name="connsiteX56" fmla="*/ 770089 w 2916603"/>
              <a:gd name="connsiteY56" fmla="*/ 200397 h 3413787"/>
              <a:gd name="connsiteX57" fmla="*/ 692680 w 2916603"/>
              <a:gd name="connsiteY57" fmla="*/ 161693 h 3413787"/>
              <a:gd name="connsiteX58" fmla="*/ 419311 w 2916603"/>
              <a:gd name="connsiteY58" fmla="*/ 330969 h 3413787"/>
              <a:gd name="connsiteX59" fmla="*/ 331785 w 2916603"/>
              <a:gd name="connsiteY59" fmla="*/ 410578 h 3413787"/>
              <a:gd name="connsiteX60" fmla="*/ 277467 w 2916603"/>
              <a:gd name="connsiteY60" fmla="*/ 417615 h 3413787"/>
              <a:gd name="connsiteX61" fmla="*/ 206451 w 2916603"/>
              <a:gd name="connsiteY61" fmla="*/ 485845 h 3413787"/>
              <a:gd name="connsiteX62" fmla="*/ 56396 w 2916603"/>
              <a:gd name="connsiteY62" fmla="*/ 634053 h 3413787"/>
              <a:gd name="connsiteX63" fmla="*/ 80645 w 2916603"/>
              <a:gd name="connsiteY63"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28837 w 2916603"/>
              <a:gd name="connsiteY30" fmla="*/ 1871657 h 3413787"/>
              <a:gd name="connsiteX31" fmla="*/ 2101933 w 2916603"/>
              <a:gd name="connsiteY31" fmla="*/ 1772139 h 3413787"/>
              <a:gd name="connsiteX32" fmla="*/ 2123879 w 2916603"/>
              <a:gd name="connsiteY32" fmla="*/ 1669726 h 3413787"/>
              <a:gd name="connsiteX33" fmla="*/ 2189716 w 2916603"/>
              <a:gd name="connsiteY33" fmla="*/ 1603889 h 3413787"/>
              <a:gd name="connsiteX34" fmla="*/ 2334548 w 2916603"/>
              <a:gd name="connsiteY34" fmla="*/ 1496347 h 3413787"/>
              <a:gd name="connsiteX35" fmla="*/ 2405863 w 2916603"/>
              <a:gd name="connsiteY35" fmla="*/ 1394232 h 3413787"/>
              <a:gd name="connsiteX36" fmla="*/ 2477933 w 2916603"/>
              <a:gd name="connsiteY36" fmla="*/ 1201883 h 3413787"/>
              <a:gd name="connsiteX37" fmla="*/ 2574695 w 2916603"/>
              <a:gd name="connsiteY37" fmla="*/ 1146245 h 3413787"/>
              <a:gd name="connsiteX38" fmla="*/ 2644847 w 2916603"/>
              <a:gd name="connsiteY38" fmla="*/ 952721 h 3413787"/>
              <a:gd name="connsiteX39" fmla="*/ 2748867 w 2916603"/>
              <a:gd name="connsiteY39" fmla="*/ 947883 h 3413787"/>
              <a:gd name="connsiteX40" fmla="*/ 2794829 w 2916603"/>
              <a:gd name="connsiteY40" fmla="*/ 1003521 h 3413787"/>
              <a:gd name="connsiteX41" fmla="*/ 2809343 w 2916603"/>
              <a:gd name="connsiteY41" fmla="*/ 969655 h 3413787"/>
              <a:gd name="connsiteX42" fmla="*/ 2811762 w 2916603"/>
              <a:gd name="connsiteY42" fmla="*/ 848702 h 3413787"/>
              <a:gd name="connsiteX43" fmla="*/ 2787573 w 2916603"/>
              <a:gd name="connsiteY43" fmla="*/ 669693 h 3413787"/>
              <a:gd name="connsiteX44" fmla="*/ 2713447 w 2916603"/>
              <a:gd name="connsiteY44" fmla="*/ 604980 h 3413787"/>
              <a:gd name="connsiteX45" fmla="*/ 2565446 w 2916603"/>
              <a:gd name="connsiteY45" fmla="*/ 504260 h 3413787"/>
              <a:gd name="connsiteX46" fmla="*/ 2606144 w 2916603"/>
              <a:gd name="connsiteY46" fmla="*/ 265712 h 3413787"/>
              <a:gd name="connsiteX47" fmla="*/ 2599313 w 2916603"/>
              <a:gd name="connsiteY47" fmla="*/ 219473 h 3413787"/>
              <a:gd name="connsiteX48" fmla="*/ 2581956 w 2916603"/>
              <a:gd name="connsiteY48" fmla="*/ 190721 h 3413787"/>
              <a:gd name="connsiteX49" fmla="*/ 2540832 w 2916603"/>
              <a:gd name="connsiteY49" fmla="*/ 168950 h 3413787"/>
              <a:gd name="connsiteX50" fmla="*/ 1963984 w 2916603"/>
              <a:gd name="connsiteY50" fmla="*/ 0 h 3413787"/>
              <a:gd name="connsiteX51" fmla="*/ 1841727 w 2916603"/>
              <a:gd name="connsiteY51" fmla="*/ 23808 h 3413787"/>
              <a:gd name="connsiteX52" fmla="*/ 1367358 w 2916603"/>
              <a:gd name="connsiteY52" fmla="*/ 126669 h 3413787"/>
              <a:gd name="connsiteX53" fmla="*/ 1017915 w 2916603"/>
              <a:gd name="connsiteY53" fmla="*/ 51899 h 3413787"/>
              <a:gd name="connsiteX54" fmla="*/ 900718 w 2916603"/>
              <a:gd name="connsiteY54" fmla="*/ 47997 h 3413787"/>
              <a:gd name="connsiteX55" fmla="*/ 958776 w 2916603"/>
              <a:gd name="connsiteY55" fmla="*/ 103637 h 3413787"/>
              <a:gd name="connsiteX56" fmla="*/ 770089 w 2916603"/>
              <a:gd name="connsiteY56" fmla="*/ 200397 h 3413787"/>
              <a:gd name="connsiteX57" fmla="*/ 692680 w 2916603"/>
              <a:gd name="connsiteY57" fmla="*/ 161693 h 3413787"/>
              <a:gd name="connsiteX58" fmla="*/ 419311 w 2916603"/>
              <a:gd name="connsiteY58" fmla="*/ 330969 h 3413787"/>
              <a:gd name="connsiteX59" fmla="*/ 331785 w 2916603"/>
              <a:gd name="connsiteY59" fmla="*/ 410578 h 3413787"/>
              <a:gd name="connsiteX60" fmla="*/ 277467 w 2916603"/>
              <a:gd name="connsiteY60" fmla="*/ 417615 h 3413787"/>
              <a:gd name="connsiteX61" fmla="*/ 206451 w 2916603"/>
              <a:gd name="connsiteY61" fmla="*/ 485845 h 3413787"/>
              <a:gd name="connsiteX62" fmla="*/ 56396 w 2916603"/>
              <a:gd name="connsiteY62" fmla="*/ 634053 h 3413787"/>
              <a:gd name="connsiteX63" fmla="*/ 80645 w 2916603"/>
              <a:gd name="connsiteY63"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28837 w 2916603"/>
              <a:gd name="connsiteY30" fmla="*/ 1871657 h 3413787"/>
              <a:gd name="connsiteX31" fmla="*/ 2101933 w 2916603"/>
              <a:gd name="connsiteY31" fmla="*/ 1772139 h 3413787"/>
              <a:gd name="connsiteX32" fmla="*/ 2123879 w 2916603"/>
              <a:gd name="connsiteY32" fmla="*/ 1669726 h 3413787"/>
              <a:gd name="connsiteX33" fmla="*/ 2189716 w 2916603"/>
              <a:gd name="connsiteY33" fmla="*/ 1603889 h 3413787"/>
              <a:gd name="connsiteX34" fmla="*/ 2334548 w 2916603"/>
              <a:gd name="connsiteY34" fmla="*/ 1496347 h 3413787"/>
              <a:gd name="connsiteX35" fmla="*/ 2405863 w 2916603"/>
              <a:gd name="connsiteY35" fmla="*/ 1394232 h 3413787"/>
              <a:gd name="connsiteX36" fmla="*/ 2477933 w 2916603"/>
              <a:gd name="connsiteY36" fmla="*/ 1201883 h 3413787"/>
              <a:gd name="connsiteX37" fmla="*/ 2574695 w 2916603"/>
              <a:gd name="connsiteY37" fmla="*/ 1146245 h 3413787"/>
              <a:gd name="connsiteX38" fmla="*/ 2644847 w 2916603"/>
              <a:gd name="connsiteY38" fmla="*/ 952721 h 3413787"/>
              <a:gd name="connsiteX39" fmla="*/ 2748867 w 2916603"/>
              <a:gd name="connsiteY39" fmla="*/ 947883 h 3413787"/>
              <a:gd name="connsiteX40" fmla="*/ 2794829 w 2916603"/>
              <a:gd name="connsiteY40" fmla="*/ 1003521 h 3413787"/>
              <a:gd name="connsiteX41" fmla="*/ 2809343 w 2916603"/>
              <a:gd name="connsiteY41" fmla="*/ 969655 h 3413787"/>
              <a:gd name="connsiteX42" fmla="*/ 2811762 w 2916603"/>
              <a:gd name="connsiteY42" fmla="*/ 848702 h 3413787"/>
              <a:gd name="connsiteX43" fmla="*/ 2787573 w 2916603"/>
              <a:gd name="connsiteY43" fmla="*/ 669693 h 3413787"/>
              <a:gd name="connsiteX44" fmla="*/ 2713447 w 2916603"/>
              <a:gd name="connsiteY44" fmla="*/ 604980 h 3413787"/>
              <a:gd name="connsiteX45" fmla="*/ 2565446 w 2916603"/>
              <a:gd name="connsiteY45" fmla="*/ 504260 h 3413787"/>
              <a:gd name="connsiteX46" fmla="*/ 2606144 w 2916603"/>
              <a:gd name="connsiteY46" fmla="*/ 265712 h 3413787"/>
              <a:gd name="connsiteX47" fmla="*/ 2599313 w 2916603"/>
              <a:gd name="connsiteY47" fmla="*/ 219473 h 3413787"/>
              <a:gd name="connsiteX48" fmla="*/ 2581956 w 2916603"/>
              <a:gd name="connsiteY48" fmla="*/ 190721 h 3413787"/>
              <a:gd name="connsiteX49" fmla="*/ 2540832 w 2916603"/>
              <a:gd name="connsiteY49" fmla="*/ 168950 h 3413787"/>
              <a:gd name="connsiteX50" fmla="*/ 1963984 w 2916603"/>
              <a:gd name="connsiteY50" fmla="*/ 0 h 3413787"/>
              <a:gd name="connsiteX51" fmla="*/ 1841727 w 2916603"/>
              <a:gd name="connsiteY51" fmla="*/ 23808 h 3413787"/>
              <a:gd name="connsiteX52" fmla="*/ 1367358 w 2916603"/>
              <a:gd name="connsiteY52" fmla="*/ 126669 h 3413787"/>
              <a:gd name="connsiteX53" fmla="*/ 1017915 w 2916603"/>
              <a:gd name="connsiteY53" fmla="*/ 51899 h 3413787"/>
              <a:gd name="connsiteX54" fmla="*/ 900718 w 2916603"/>
              <a:gd name="connsiteY54" fmla="*/ 47997 h 3413787"/>
              <a:gd name="connsiteX55" fmla="*/ 958776 w 2916603"/>
              <a:gd name="connsiteY55" fmla="*/ 103637 h 3413787"/>
              <a:gd name="connsiteX56" fmla="*/ 770089 w 2916603"/>
              <a:gd name="connsiteY56" fmla="*/ 200397 h 3413787"/>
              <a:gd name="connsiteX57" fmla="*/ 692680 w 2916603"/>
              <a:gd name="connsiteY57" fmla="*/ 161693 h 3413787"/>
              <a:gd name="connsiteX58" fmla="*/ 419311 w 2916603"/>
              <a:gd name="connsiteY58" fmla="*/ 330969 h 3413787"/>
              <a:gd name="connsiteX59" fmla="*/ 331785 w 2916603"/>
              <a:gd name="connsiteY59" fmla="*/ 410578 h 3413787"/>
              <a:gd name="connsiteX60" fmla="*/ 277467 w 2916603"/>
              <a:gd name="connsiteY60" fmla="*/ 417615 h 3413787"/>
              <a:gd name="connsiteX61" fmla="*/ 206451 w 2916603"/>
              <a:gd name="connsiteY61" fmla="*/ 485845 h 3413787"/>
              <a:gd name="connsiteX62" fmla="*/ 56396 w 2916603"/>
              <a:gd name="connsiteY62" fmla="*/ 634053 h 3413787"/>
              <a:gd name="connsiteX63" fmla="*/ 80645 w 2916603"/>
              <a:gd name="connsiteY63"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28837 w 2916603"/>
              <a:gd name="connsiteY30" fmla="*/ 1871657 h 3413787"/>
              <a:gd name="connsiteX31" fmla="*/ 2101933 w 2916603"/>
              <a:gd name="connsiteY31" fmla="*/ 1772139 h 3413787"/>
              <a:gd name="connsiteX32" fmla="*/ 2123879 w 2916603"/>
              <a:gd name="connsiteY32" fmla="*/ 1669726 h 3413787"/>
              <a:gd name="connsiteX33" fmla="*/ 2189716 w 2916603"/>
              <a:gd name="connsiteY33" fmla="*/ 1603889 h 3413787"/>
              <a:gd name="connsiteX34" fmla="*/ 2334548 w 2916603"/>
              <a:gd name="connsiteY34" fmla="*/ 1496347 h 3413787"/>
              <a:gd name="connsiteX35" fmla="*/ 2405863 w 2916603"/>
              <a:gd name="connsiteY35" fmla="*/ 1394232 h 3413787"/>
              <a:gd name="connsiteX36" fmla="*/ 2477933 w 2916603"/>
              <a:gd name="connsiteY36" fmla="*/ 1201883 h 3413787"/>
              <a:gd name="connsiteX37" fmla="*/ 2574695 w 2916603"/>
              <a:gd name="connsiteY37" fmla="*/ 1146245 h 3413787"/>
              <a:gd name="connsiteX38" fmla="*/ 2644847 w 2916603"/>
              <a:gd name="connsiteY38" fmla="*/ 952721 h 3413787"/>
              <a:gd name="connsiteX39" fmla="*/ 2748867 w 2916603"/>
              <a:gd name="connsiteY39" fmla="*/ 947883 h 3413787"/>
              <a:gd name="connsiteX40" fmla="*/ 2794829 w 2916603"/>
              <a:gd name="connsiteY40" fmla="*/ 1003521 h 3413787"/>
              <a:gd name="connsiteX41" fmla="*/ 2809343 w 2916603"/>
              <a:gd name="connsiteY41" fmla="*/ 969655 h 3413787"/>
              <a:gd name="connsiteX42" fmla="*/ 2811762 w 2916603"/>
              <a:gd name="connsiteY42" fmla="*/ 848702 h 3413787"/>
              <a:gd name="connsiteX43" fmla="*/ 2780429 w 2916603"/>
              <a:gd name="connsiteY43" fmla="*/ 645881 h 3413787"/>
              <a:gd name="connsiteX44" fmla="*/ 2713447 w 2916603"/>
              <a:gd name="connsiteY44" fmla="*/ 604980 h 3413787"/>
              <a:gd name="connsiteX45" fmla="*/ 2565446 w 2916603"/>
              <a:gd name="connsiteY45" fmla="*/ 504260 h 3413787"/>
              <a:gd name="connsiteX46" fmla="*/ 2606144 w 2916603"/>
              <a:gd name="connsiteY46" fmla="*/ 265712 h 3413787"/>
              <a:gd name="connsiteX47" fmla="*/ 2599313 w 2916603"/>
              <a:gd name="connsiteY47" fmla="*/ 219473 h 3413787"/>
              <a:gd name="connsiteX48" fmla="*/ 2581956 w 2916603"/>
              <a:gd name="connsiteY48" fmla="*/ 190721 h 3413787"/>
              <a:gd name="connsiteX49" fmla="*/ 2540832 w 2916603"/>
              <a:gd name="connsiteY49" fmla="*/ 168950 h 3413787"/>
              <a:gd name="connsiteX50" fmla="*/ 1963984 w 2916603"/>
              <a:gd name="connsiteY50" fmla="*/ 0 h 3413787"/>
              <a:gd name="connsiteX51" fmla="*/ 1841727 w 2916603"/>
              <a:gd name="connsiteY51" fmla="*/ 23808 h 3413787"/>
              <a:gd name="connsiteX52" fmla="*/ 1367358 w 2916603"/>
              <a:gd name="connsiteY52" fmla="*/ 126669 h 3413787"/>
              <a:gd name="connsiteX53" fmla="*/ 1017915 w 2916603"/>
              <a:gd name="connsiteY53" fmla="*/ 51899 h 3413787"/>
              <a:gd name="connsiteX54" fmla="*/ 900718 w 2916603"/>
              <a:gd name="connsiteY54" fmla="*/ 47997 h 3413787"/>
              <a:gd name="connsiteX55" fmla="*/ 958776 w 2916603"/>
              <a:gd name="connsiteY55" fmla="*/ 103637 h 3413787"/>
              <a:gd name="connsiteX56" fmla="*/ 770089 w 2916603"/>
              <a:gd name="connsiteY56" fmla="*/ 200397 h 3413787"/>
              <a:gd name="connsiteX57" fmla="*/ 692680 w 2916603"/>
              <a:gd name="connsiteY57" fmla="*/ 161693 h 3413787"/>
              <a:gd name="connsiteX58" fmla="*/ 419311 w 2916603"/>
              <a:gd name="connsiteY58" fmla="*/ 330969 h 3413787"/>
              <a:gd name="connsiteX59" fmla="*/ 331785 w 2916603"/>
              <a:gd name="connsiteY59" fmla="*/ 410578 h 3413787"/>
              <a:gd name="connsiteX60" fmla="*/ 277467 w 2916603"/>
              <a:gd name="connsiteY60" fmla="*/ 417615 h 3413787"/>
              <a:gd name="connsiteX61" fmla="*/ 206451 w 2916603"/>
              <a:gd name="connsiteY61" fmla="*/ 485845 h 3413787"/>
              <a:gd name="connsiteX62" fmla="*/ 56396 w 2916603"/>
              <a:gd name="connsiteY62" fmla="*/ 634053 h 3413787"/>
              <a:gd name="connsiteX63" fmla="*/ 80645 w 2916603"/>
              <a:gd name="connsiteY63"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28837 w 2916603"/>
              <a:gd name="connsiteY30" fmla="*/ 1871657 h 3413787"/>
              <a:gd name="connsiteX31" fmla="*/ 2101933 w 2916603"/>
              <a:gd name="connsiteY31" fmla="*/ 1772139 h 3413787"/>
              <a:gd name="connsiteX32" fmla="*/ 2123879 w 2916603"/>
              <a:gd name="connsiteY32" fmla="*/ 1669726 h 3413787"/>
              <a:gd name="connsiteX33" fmla="*/ 2189716 w 2916603"/>
              <a:gd name="connsiteY33" fmla="*/ 1603889 h 3413787"/>
              <a:gd name="connsiteX34" fmla="*/ 2334548 w 2916603"/>
              <a:gd name="connsiteY34" fmla="*/ 1496347 h 3413787"/>
              <a:gd name="connsiteX35" fmla="*/ 2405863 w 2916603"/>
              <a:gd name="connsiteY35" fmla="*/ 1394232 h 3413787"/>
              <a:gd name="connsiteX36" fmla="*/ 2477933 w 2916603"/>
              <a:gd name="connsiteY36" fmla="*/ 1201883 h 3413787"/>
              <a:gd name="connsiteX37" fmla="*/ 2574695 w 2916603"/>
              <a:gd name="connsiteY37" fmla="*/ 1146245 h 3413787"/>
              <a:gd name="connsiteX38" fmla="*/ 2644847 w 2916603"/>
              <a:gd name="connsiteY38" fmla="*/ 952721 h 3413787"/>
              <a:gd name="connsiteX39" fmla="*/ 2748867 w 2916603"/>
              <a:gd name="connsiteY39" fmla="*/ 947883 h 3413787"/>
              <a:gd name="connsiteX40" fmla="*/ 2794829 w 2916603"/>
              <a:gd name="connsiteY40" fmla="*/ 1003521 h 3413787"/>
              <a:gd name="connsiteX41" fmla="*/ 2809343 w 2916603"/>
              <a:gd name="connsiteY41" fmla="*/ 969655 h 3413787"/>
              <a:gd name="connsiteX42" fmla="*/ 2811762 w 2916603"/>
              <a:gd name="connsiteY42" fmla="*/ 848702 h 3413787"/>
              <a:gd name="connsiteX43" fmla="*/ 2780429 w 2916603"/>
              <a:gd name="connsiteY43" fmla="*/ 645881 h 3413787"/>
              <a:gd name="connsiteX44" fmla="*/ 2713447 w 2916603"/>
              <a:gd name="connsiteY44" fmla="*/ 604980 h 3413787"/>
              <a:gd name="connsiteX45" fmla="*/ 2565446 w 2916603"/>
              <a:gd name="connsiteY45" fmla="*/ 504260 h 3413787"/>
              <a:gd name="connsiteX46" fmla="*/ 2606144 w 2916603"/>
              <a:gd name="connsiteY46" fmla="*/ 265712 h 3413787"/>
              <a:gd name="connsiteX47" fmla="*/ 2599313 w 2916603"/>
              <a:gd name="connsiteY47" fmla="*/ 219473 h 3413787"/>
              <a:gd name="connsiteX48" fmla="*/ 2581956 w 2916603"/>
              <a:gd name="connsiteY48" fmla="*/ 190721 h 3413787"/>
              <a:gd name="connsiteX49" fmla="*/ 2540832 w 2916603"/>
              <a:gd name="connsiteY49" fmla="*/ 168950 h 3413787"/>
              <a:gd name="connsiteX50" fmla="*/ 1963984 w 2916603"/>
              <a:gd name="connsiteY50" fmla="*/ 0 h 3413787"/>
              <a:gd name="connsiteX51" fmla="*/ 1841727 w 2916603"/>
              <a:gd name="connsiteY51" fmla="*/ 23808 h 3413787"/>
              <a:gd name="connsiteX52" fmla="*/ 1367358 w 2916603"/>
              <a:gd name="connsiteY52" fmla="*/ 126669 h 3413787"/>
              <a:gd name="connsiteX53" fmla="*/ 1017915 w 2916603"/>
              <a:gd name="connsiteY53" fmla="*/ 51899 h 3413787"/>
              <a:gd name="connsiteX54" fmla="*/ 900718 w 2916603"/>
              <a:gd name="connsiteY54" fmla="*/ 47997 h 3413787"/>
              <a:gd name="connsiteX55" fmla="*/ 958776 w 2916603"/>
              <a:gd name="connsiteY55" fmla="*/ 103637 h 3413787"/>
              <a:gd name="connsiteX56" fmla="*/ 770089 w 2916603"/>
              <a:gd name="connsiteY56" fmla="*/ 200397 h 3413787"/>
              <a:gd name="connsiteX57" fmla="*/ 692680 w 2916603"/>
              <a:gd name="connsiteY57" fmla="*/ 161693 h 3413787"/>
              <a:gd name="connsiteX58" fmla="*/ 419311 w 2916603"/>
              <a:gd name="connsiteY58" fmla="*/ 330969 h 3413787"/>
              <a:gd name="connsiteX59" fmla="*/ 331785 w 2916603"/>
              <a:gd name="connsiteY59" fmla="*/ 410578 h 3413787"/>
              <a:gd name="connsiteX60" fmla="*/ 277467 w 2916603"/>
              <a:gd name="connsiteY60" fmla="*/ 417615 h 3413787"/>
              <a:gd name="connsiteX61" fmla="*/ 206451 w 2916603"/>
              <a:gd name="connsiteY61" fmla="*/ 485845 h 3413787"/>
              <a:gd name="connsiteX62" fmla="*/ 56396 w 2916603"/>
              <a:gd name="connsiteY62" fmla="*/ 634053 h 3413787"/>
              <a:gd name="connsiteX63" fmla="*/ 80645 w 2916603"/>
              <a:gd name="connsiteY63"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28837 w 2916603"/>
              <a:gd name="connsiteY30" fmla="*/ 1871657 h 3413787"/>
              <a:gd name="connsiteX31" fmla="*/ 2101933 w 2916603"/>
              <a:gd name="connsiteY31" fmla="*/ 1772139 h 3413787"/>
              <a:gd name="connsiteX32" fmla="*/ 2123879 w 2916603"/>
              <a:gd name="connsiteY32" fmla="*/ 1669726 h 3413787"/>
              <a:gd name="connsiteX33" fmla="*/ 2189716 w 2916603"/>
              <a:gd name="connsiteY33" fmla="*/ 1603889 h 3413787"/>
              <a:gd name="connsiteX34" fmla="*/ 2334548 w 2916603"/>
              <a:gd name="connsiteY34" fmla="*/ 1496347 h 3413787"/>
              <a:gd name="connsiteX35" fmla="*/ 2405863 w 2916603"/>
              <a:gd name="connsiteY35" fmla="*/ 1394232 h 3413787"/>
              <a:gd name="connsiteX36" fmla="*/ 2477933 w 2916603"/>
              <a:gd name="connsiteY36" fmla="*/ 1201883 h 3413787"/>
              <a:gd name="connsiteX37" fmla="*/ 2574695 w 2916603"/>
              <a:gd name="connsiteY37" fmla="*/ 1146245 h 3413787"/>
              <a:gd name="connsiteX38" fmla="*/ 2644847 w 2916603"/>
              <a:gd name="connsiteY38" fmla="*/ 952721 h 3413787"/>
              <a:gd name="connsiteX39" fmla="*/ 2748867 w 2916603"/>
              <a:gd name="connsiteY39" fmla="*/ 947883 h 3413787"/>
              <a:gd name="connsiteX40" fmla="*/ 2794829 w 2916603"/>
              <a:gd name="connsiteY40" fmla="*/ 1003521 h 3413787"/>
              <a:gd name="connsiteX41" fmla="*/ 2809343 w 2916603"/>
              <a:gd name="connsiteY41" fmla="*/ 969655 h 3413787"/>
              <a:gd name="connsiteX42" fmla="*/ 2811762 w 2916603"/>
              <a:gd name="connsiteY42" fmla="*/ 848702 h 3413787"/>
              <a:gd name="connsiteX43" fmla="*/ 2780429 w 2916603"/>
              <a:gd name="connsiteY43" fmla="*/ 645881 h 3413787"/>
              <a:gd name="connsiteX44" fmla="*/ 2713447 w 2916603"/>
              <a:gd name="connsiteY44" fmla="*/ 604980 h 3413787"/>
              <a:gd name="connsiteX45" fmla="*/ 2565446 w 2916603"/>
              <a:gd name="connsiteY45" fmla="*/ 504260 h 3413787"/>
              <a:gd name="connsiteX46" fmla="*/ 2606144 w 2916603"/>
              <a:gd name="connsiteY46" fmla="*/ 265712 h 3413787"/>
              <a:gd name="connsiteX47" fmla="*/ 2599313 w 2916603"/>
              <a:gd name="connsiteY47" fmla="*/ 219473 h 3413787"/>
              <a:gd name="connsiteX48" fmla="*/ 2581956 w 2916603"/>
              <a:gd name="connsiteY48" fmla="*/ 190721 h 3413787"/>
              <a:gd name="connsiteX49" fmla="*/ 2540832 w 2916603"/>
              <a:gd name="connsiteY49" fmla="*/ 168950 h 3413787"/>
              <a:gd name="connsiteX50" fmla="*/ 1963984 w 2916603"/>
              <a:gd name="connsiteY50" fmla="*/ 0 h 3413787"/>
              <a:gd name="connsiteX51" fmla="*/ 1841727 w 2916603"/>
              <a:gd name="connsiteY51" fmla="*/ 23808 h 3413787"/>
              <a:gd name="connsiteX52" fmla="*/ 1367358 w 2916603"/>
              <a:gd name="connsiteY52" fmla="*/ 126669 h 3413787"/>
              <a:gd name="connsiteX53" fmla="*/ 1017915 w 2916603"/>
              <a:gd name="connsiteY53" fmla="*/ 51899 h 3413787"/>
              <a:gd name="connsiteX54" fmla="*/ 900718 w 2916603"/>
              <a:gd name="connsiteY54" fmla="*/ 47997 h 3413787"/>
              <a:gd name="connsiteX55" fmla="*/ 958776 w 2916603"/>
              <a:gd name="connsiteY55" fmla="*/ 103637 h 3413787"/>
              <a:gd name="connsiteX56" fmla="*/ 770089 w 2916603"/>
              <a:gd name="connsiteY56" fmla="*/ 200397 h 3413787"/>
              <a:gd name="connsiteX57" fmla="*/ 692680 w 2916603"/>
              <a:gd name="connsiteY57" fmla="*/ 161693 h 3413787"/>
              <a:gd name="connsiteX58" fmla="*/ 419311 w 2916603"/>
              <a:gd name="connsiteY58" fmla="*/ 330969 h 3413787"/>
              <a:gd name="connsiteX59" fmla="*/ 331785 w 2916603"/>
              <a:gd name="connsiteY59" fmla="*/ 410578 h 3413787"/>
              <a:gd name="connsiteX60" fmla="*/ 277467 w 2916603"/>
              <a:gd name="connsiteY60" fmla="*/ 417615 h 3413787"/>
              <a:gd name="connsiteX61" fmla="*/ 206451 w 2916603"/>
              <a:gd name="connsiteY61" fmla="*/ 485845 h 3413787"/>
              <a:gd name="connsiteX62" fmla="*/ 56396 w 2916603"/>
              <a:gd name="connsiteY62" fmla="*/ 634053 h 3413787"/>
              <a:gd name="connsiteX63" fmla="*/ 80645 w 2916603"/>
              <a:gd name="connsiteY63"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28837 w 2916603"/>
              <a:gd name="connsiteY30" fmla="*/ 1871657 h 3413787"/>
              <a:gd name="connsiteX31" fmla="*/ 2101933 w 2916603"/>
              <a:gd name="connsiteY31" fmla="*/ 1772139 h 3413787"/>
              <a:gd name="connsiteX32" fmla="*/ 2123879 w 2916603"/>
              <a:gd name="connsiteY32" fmla="*/ 1669726 h 3413787"/>
              <a:gd name="connsiteX33" fmla="*/ 2189716 w 2916603"/>
              <a:gd name="connsiteY33" fmla="*/ 1603889 h 3413787"/>
              <a:gd name="connsiteX34" fmla="*/ 2334548 w 2916603"/>
              <a:gd name="connsiteY34" fmla="*/ 1496347 h 3413787"/>
              <a:gd name="connsiteX35" fmla="*/ 2405863 w 2916603"/>
              <a:gd name="connsiteY35" fmla="*/ 1394232 h 3413787"/>
              <a:gd name="connsiteX36" fmla="*/ 2477933 w 2916603"/>
              <a:gd name="connsiteY36" fmla="*/ 1201883 h 3413787"/>
              <a:gd name="connsiteX37" fmla="*/ 2574695 w 2916603"/>
              <a:gd name="connsiteY37" fmla="*/ 1146245 h 3413787"/>
              <a:gd name="connsiteX38" fmla="*/ 2644847 w 2916603"/>
              <a:gd name="connsiteY38" fmla="*/ 952721 h 3413787"/>
              <a:gd name="connsiteX39" fmla="*/ 2748867 w 2916603"/>
              <a:gd name="connsiteY39" fmla="*/ 947883 h 3413787"/>
              <a:gd name="connsiteX40" fmla="*/ 2794829 w 2916603"/>
              <a:gd name="connsiteY40" fmla="*/ 1003521 h 3413787"/>
              <a:gd name="connsiteX41" fmla="*/ 2809343 w 2916603"/>
              <a:gd name="connsiteY41" fmla="*/ 969655 h 3413787"/>
              <a:gd name="connsiteX42" fmla="*/ 2811762 w 2916603"/>
              <a:gd name="connsiteY42" fmla="*/ 848702 h 3413787"/>
              <a:gd name="connsiteX43" fmla="*/ 2780429 w 2916603"/>
              <a:gd name="connsiteY43" fmla="*/ 645881 h 3413787"/>
              <a:gd name="connsiteX44" fmla="*/ 2713447 w 2916603"/>
              <a:gd name="connsiteY44" fmla="*/ 604980 h 3413787"/>
              <a:gd name="connsiteX45" fmla="*/ 2565446 w 2916603"/>
              <a:gd name="connsiteY45" fmla="*/ 504260 h 3413787"/>
              <a:gd name="connsiteX46" fmla="*/ 2606144 w 2916603"/>
              <a:gd name="connsiteY46" fmla="*/ 265712 h 3413787"/>
              <a:gd name="connsiteX47" fmla="*/ 2599313 w 2916603"/>
              <a:gd name="connsiteY47" fmla="*/ 219473 h 3413787"/>
              <a:gd name="connsiteX48" fmla="*/ 2581956 w 2916603"/>
              <a:gd name="connsiteY48" fmla="*/ 190721 h 3413787"/>
              <a:gd name="connsiteX49" fmla="*/ 2540832 w 2916603"/>
              <a:gd name="connsiteY49" fmla="*/ 168950 h 3413787"/>
              <a:gd name="connsiteX50" fmla="*/ 1963984 w 2916603"/>
              <a:gd name="connsiteY50" fmla="*/ 0 h 3413787"/>
              <a:gd name="connsiteX51" fmla="*/ 1841727 w 2916603"/>
              <a:gd name="connsiteY51" fmla="*/ 23808 h 3413787"/>
              <a:gd name="connsiteX52" fmla="*/ 1367358 w 2916603"/>
              <a:gd name="connsiteY52" fmla="*/ 126669 h 3413787"/>
              <a:gd name="connsiteX53" fmla="*/ 1017915 w 2916603"/>
              <a:gd name="connsiteY53" fmla="*/ 51899 h 3413787"/>
              <a:gd name="connsiteX54" fmla="*/ 900718 w 2916603"/>
              <a:gd name="connsiteY54" fmla="*/ 47997 h 3413787"/>
              <a:gd name="connsiteX55" fmla="*/ 958776 w 2916603"/>
              <a:gd name="connsiteY55" fmla="*/ 103637 h 3413787"/>
              <a:gd name="connsiteX56" fmla="*/ 770089 w 2916603"/>
              <a:gd name="connsiteY56" fmla="*/ 200397 h 3413787"/>
              <a:gd name="connsiteX57" fmla="*/ 692680 w 2916603"/>
              <a:gd name="connsiteY57" fmla="*/ 161693 h 3413787"/>
              <a:gd name="connsiteX58" fmla="*/ 419311 w 2916603"/>
              <a:gd name="connsiteY58" fmla="*/ 330969 h 3413787"/>
              <a:gd name="connsiteX59" fmla="*/ 331785 w 2916603"/>
              <a:gd name="connsiteY59" fmla="*/ 410578 h 3413787"/>
              <a:gd name="connsiteX60" fmla="*/ 277467 w 2916603"/>
              <a:gd name="connsiteY60" fmla="*/ 417615 h 3413787"/>
              <a:gd name="connsiteX61" fmla="*/ 206451 w 2916603"/>
              <a:gd name="connsiteY61" fmla="*/ 485845 h 3413787"/>
              <a:gd name="connsiteX62" fmla="*/ 56396 w 2916603"/>
              <a:gd name="connsiteY62" fmla="*/ 634053 h 3413787"/>
              <a:gd name="connsiteX63" fmla="*/ 80645 w 2916603"/>
              <a:gd name="connsiteY63"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28837 w 2916603"/>
              <a:gd name="connsiteY30" fmla="*/ 1871657 h 3413787"/>
              <a:gd name="connsiteX31" fmla="*/ 2101933 w 2916603"/>
              <a:gd name="connsiteY31" fmla="*/ 1772139 h 3413787"/>
              <a:gd name="connsiteX32" fmla="*/ 2123879 w 2916603"/>
              <a:gd name="connsiteY32" fmla="*/ 1669726 h 3413787"/>
              <a:gd name="connsiteX33" fmla="*/ 2189716 w 2916603"/>
              <a:gd name="connsiteY33" fmla="*/ 1603889 h 3413787"/>
              <a:gd name="connsiteX34" fmla="*/ 2334548 w 2916603"/>
              <a:gd name="connsiteY34" fmla="*/ 1496347 h 3413787"/>
              <a:gd name="connsiteX35" fmla="*/ 2405863 w 2916603"/>
              <a:gd name="connsiteY35" fmla="*/ 1394232 h 3413787"/>
              <a:gd name="connsiteX36" fmla="*/ 2477933 w 2916603"/>
              <a:gd name="connsiteY36" fmla="*/ 1201883 h 3413787"/>
              <a:gd name="connsiteX37" fmla="*/ 2574695 w 2916603"/>
              <a:gd name="connsiteY37" fmla="*/ 1146245 h 3413787"/>
              <a:gd name="connsiteX38" fmla="*/ 2644847 w 2916603"/>
              <a:gd name="connsiteY38" fmla="*/ 952721 h 3413787"/>
              <a:gd name="connsiteX39" fmla="*/ 2748867 w 2916603"/>
              <a:gd name="connsiteY39" fmla="*/ 947883 h 3413787"/>
              <a:gd name="connsiteX40" fmla="*/ 2794829 w 2916603"/>
              <a:gd name="connsiteY40" fmla="*/ 1003521 h 3413787"/>
              <a:gd name="connsiteX41" fmla="*/ 2809343 w 2916603"/>
              <a:gd name="connsiteY41" fmla="*/ 969655 h 3413787"/>
              <a:gd name="connsiteX42" fmla="*/ 2811762 w 2916603"/>
              <a:gd name="connsiteY42" fmla="*/ 848702 h 3413787"/>
              <a:gd name="connsiteX43" fmla="*/ 2780429 w 2916603"/>
              <a:gd name="connsiteY43" fmla="*/ 645881 h 3413787"/>
              <a:gd name="connsiteX44" fmla="*/ 2713447 w 2916603"/>
              <a:gd name="connsiteY44" fmla="*/ 604980 h 3413787"/>
              <a:gd name="connsiteX45" fmla="*/ 2565446 w 2916603"/>
              <a:gd name="connsiteY45" fmla="*/ 504260 h 3413787"/>
              <a:gd name="connsiteX46" fmla="*/ 2606144 w 2916603"/>
              <a:gd name="connsiteY46" fmla="*/ 265712 h 3413787"/>
              <a:gd name="connsiteX47" fmla="*/ 2599313 w 2916603"/>
              <a:gd name="connsiteY47" fmla="*/ 219473 h 3413787"/>
              <a:gd name="connsiteX48" fmla="*/ 2581956 w 2916603"/>
              <a:gd name="connsiteY48" fmla="*/ 190721 h 3413787"/>
              <a:gd name="connsiteX49" fmla="*/ 2540832 w 2916603"/>
              <a:gd name="connsiteY49" fmla="*/ 168950 h 3413787"/>
              <a:gd name="connsiteX50" fmla="*/ 1963984 w 2916603"/>
              <a:gd name="connsiteY50" fmla="*/ 0 h 3413787"/>
              <a:gd name="connsiteX51" fmla="*/ 1841727 w 2916603"/>
              <a:gd name="connsiteY51" fmla="*/ 23808 h 3413787"/>
              <a:gd name="connsiteX52" fmla="*/ 1367358 w 2916603"/>
              <a:gd name="connsiteY52" fmla="*/ 126669 h 3413787"/>
              <a:gd name="connsiteX53" fmla="*/ 1017915 w 2916603"/>
              <a:gd name="connsiteY53" fmla="*/ 51899 h 3413787"/>
              <a:gd name="connsiteX54" fmla="*/ 900718 w 2916603"/>
              <a:gd name="connsiteY54" fmla="*/ 47997 h 3413787"/>
              <a:gd name="connsiteX55" fmla="*/ 958776 w 2916603"/>
              <a:gd name="connsiteY55" fmla="*/ 103637 h 3413787"/>
              <a:gd name="connsiteX56" fmla="*/ 770089 w 2916603"/>
              <a:gd name="connsiteY56" fmla="*/ 200397 h 3413787"/>
              <a:gd name="connsiteX57" fmla="*/ 692680 w 2916603"/>
              <a:gd name="connsiteY57" fmla="*/ 161693 h 3413787"/>
              <a:gd name="connsiteX58" fmla="*/ 419311 w 2916603"/>
              <a:gd name="connsiteY58" fmla="*/ 330969 h 3413787"/>
              <a:gd name="connsiteX59" fmla="*/ 331785 w 2916603"/>
              <a:gd name="connsiteY59" fmla="*/ 410578 h 3413787"/>
              <a:gd name="connsiteX60" fmla="*/ 277467 w 2916603"/>
              <a:gd name="connsiteY60" fmla="*/ 417615 h 3413787"/>
              <a:gd name="connsiteX61" fmla="*/ 206451 w 2916603"/>
              <a:gd name="connsiteY61" fmla="*/ 485845 h 3413787"/>
              <a:gd name="connsiteX62" fmla="*/ 56396 w 2916603"/>
              <a:gd name="connsiteY62" fmla="*/ 634053 h 3413787"/>
              <a:gd name="connsiteX63" fmla="*/ 80645 w 2916603"/>
              <a:gd name="connsiteY63"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28837 w 2916603"/>
              <a:gd name="connsiteY30" fmla="*/ 1871657 h 3413787"/>
              <a:gd name="connsiteX31" fmla="*/ 2101933 w 2916603"/>
              <a:gd name="connsiteY31" fmla="*/ 1772139 h 3413787"/>
              <a:gd name="connsiteX32" fmla="*/ 2123879 w 2916603"/>
              <a:gd name="connsiteY32" fmla="*/ 1669726 h 3413787"/>
              <a:gd name="connsiteX33" fmla="*/ 2189716 w 2916603"/>
              <a:gd name="connsiteY33" fmla="*/ 1603889 h 3413787"/>
              <a:gd name="connsiteX34" fmla="*/ 2334548 w 2916603"/>
              <a:gd name="connsiteY34" fmla="*/ 1496347 h 3413787"/>
              <a:gd name="connsiteX35" fmla="*/ 2405863 w 2916603"/>
              <a:gd name="connsiteY35" fmla="*/ 1394232 h 3413787"/>
              <a:gd name="connsiteX36" fmla="*/ 2477933 w 2916603"/>
              <a:gd name="connsiteY36" fmla="*/ 1201883 h 3413787"/>
              <a:gd name="connsiteX37" fmla="*/ 2574695 w 2916603"/>
              <a:gd name="connsiteY37" fmla="*/ 1146245 h 3413787"/>
              <a:gd name="connsiteX38" fmla="*/ 2644847 w 2916603"/>
              <a:gd name="connsiteY38" fmla="*/ 952721 h 3413787"/>
              <a:gd name="connsiteX39" fmla="*/ 2748867 w 2916603"/>
              <a:gd name="connsiteY39" fmla="*/ 947883 h 3413787"/>
              <a:gd name="connsiteX40" fmla="*/ 2794829 w 2916603"/>
              <a:gd name="connsiteY40" fmla="*/ 1003521 h 3413787"/>
              <a:gd name="connsiteX41" fmla="*/ 2809343 w 2916603"/>
              <a:gd name="connsiteY41" fmla="*/ 969655 h 3413787"/>
              <a:gd name="connsiteX42" fmla="*/ 2811762 w 2916603"/>
              <a:gd name="connsiteY42" fmla="*/ 848702 h 3413787"/>
              <a:gd name="connsiteX43" fmla="*/ 2780429 w 2916603"/>
              <a:gd name="connsiteY43" fmla="*/ 645881 h 3413787"/>
              <a:gd name="connsiteX44" fmla="*/ 2713447 w 2916603"/>
              <a:gd name="connsiteY44" fmla="*/ 604980 h 3413787"/>
              <a:gd name="connsiteX45" fmla="*/ 2565446 w 2916603"/>
              <a:gd name="connsiteY45" fmla="*/ 504260 h 3413787"/>
              <a:gd name="connsiteX46" fmla="*/ 2606144 w 2916603"/>
              <a:gd name="connsiteY46" fmla="*/ 265712 h 3413787"/>
              <a:gd name="connsiteX47" fmla="*/ 2599313 w 2916603"/>
              <a:gd name="connsiteY47" fmla="*/ 219473 h 3413787"/>
              <a:gd name="connsiteX48" fmla="*/ 2581956 w 2916603"/>
              <a:gd name="connsiteY48" fmla="*/ 190721 h 3413787"/>
              <a:gd name="connsiteX49" fmla="*/ 2540832 w 2916603"/>
              <a:gd name="connsiteY49" fmla="*/ 168950 h 3413787"/>
              <a:gd name="connsiteX50" fmla="*/ 1963984 w 2916603"/>
              <a:gd name="connsiteY50" fmla="*/ 0 h 3413787"/>
              <a:gd name="connsiteX51" fmla="*/ 1841727 w 2916603"/>
              <a:gd name="connsiteY51" fmla="*/ 23808 h 3413787"/>
              <a:gd name="connsiteX52" fmla="*/ 1367358 w 2916603"/>
              <a:gd name="connsiteY52" fmla="*/ 126669 h 3413787"/>
              <a:gd name="connsiteX53" fmla="*/ 1017915 w 2916603"/>
              <a:gd name="connsiteY53" fmla="*/ 51899 h 3413787"/>
              <a:gd name="connsiteX54" fmla="*/ 900718 w 2916603"/>
              <a:gd name="connsiteY54" fmla="*/ 47997 h 3413787"/>
              <a:gd name="connsiteX55" fmla="*/ 958776 w 2916603"/>
              <a:gd name="connsiteY55" fmla="*/ 103637 h 3413787"/>
              <a:gd name="connsiteX56" fmla="*/ 770089 w 2916603"/>
              <a:gd name="connsiteY56" fmla="*/ 200397 h 3413787"/>
              <a:gd name="connsiteX57" fmla="*/ 692680 w 2916603"/>
              <a:gd name="connsiteY57" fmla="*/ 161693 h 3413787"/>
              <a:gd name="connsiteX58" fmla="*/ 419311 w 2916603"/>
              <a:gd name="connsiteY58" fmla="*/ 330969 h 3413787"/>
              <a:gd name="connsiteX59" fmla="*/ 331785 w 2916603"/>
              <a:gd name="connsiteY59" fmla="*/ 410578 h 3413787"/>
              <a:gd name="connsiteX60" fmla="*/ 277467 w 2916603"/>
              <a:gd name="connsiteY60" fmla="*/ 417615 h 3413787"/>
              <a:gd name="connsiteX61" fmla="*/ 206451 w 2916603"/>
              <a:gd name="connsiteY61" fmla="*/ 485845 h 3413787"/>
              <a:gd name="connsiteX62" fmla="*/ 56396 w 2916603"/>
              <a:gd name="connsiteY62" fmla="*/ 634053 h 3413787"/>
              <a:gd name="connsiteX63" fmla="*/ 80645 w 2916603"/>
              <a:gd name="connsiteY63" fmla="*/ 1135192 h 3413787"/>
              <a:gd name="connsiteX0" fmla="*/ 80645 w 2916603"/>
              <a:gd name="connsiteY0" fmla="*/ 1135192 h 3413787"/>
              <a:gd name="connsiteX1" fmla="*/ 99557 w 2916603"/>
              <a:gd name="connsiteY1" fmla="*/ 1637255 h 3413787"/>
              <a:gd name="connsiteX2" fmla="*/ 66146 w 2916603"/>
              <a:gd name="connsiteY2" fmla="*/ 1678436 h 3413787"/>
              <a:gd name="connsiteX3" fmla="*/ 59531 w 2916603"/>
              <a:gd name="connsiteY3" fmla="*/ 1764501 h 3413787"/>
              <a:gd name="connsiteX4" fmla="*/ 92868 w 2916603"/>
              <a:gd name="connsiteY4" fmla="*/ 1838320 h 3413787"/>
              <a:gd name="connsiteX5" fmla="*/ 102393 w 2916603"/>
              <a:gd name="connsiteY5" fmla="*/ 1959763 h 3413787"/>
              <a:gd name="connsiteX6" fmla="*/ 33337 w 2916603"/>
              <a:gd name="connsiteY6" fmla="*/ 1950238 h 3413787"/>
              <a:gd name="connsiteX7" fmla="*/ 0 w 2916603"/>
              <a:gd name="connsiteY7" fmla="*/ 2102638 h 3413787"/>
              <a:gd name="connsiteX8" fmla="*/ 133351 w 2916603"/>
              <a:gd name="connsiteY8" fmla="*/ 2133595 h 3413787"/>
              <a:gd name="connsiteX9" fmla="*/ 135732 w 2916603"/>
              <a:gd name="connsiteY9" fmla="*/ 2278851 h 3413787"/>
              <a:gd name="connsiteX10" fmla="*/ 159544 w 2916603"/>
              <a:gd name="connsiteY10" fmla="*/ 2390770 h 3413787"/>
              <a:gd name="connsiteX11" fmla="*/ 238125 w 2916603"/>
              <a:gd name="connsiteY11" fmla="*/ 2526501 h 3413787"/>
              <a:gd name="connsiteX12" fmla="*/ 400051 w 2916603"/>
              <a:gd name="connsiteY12" fmla="*/ 2740814 h 3413787"/>
              <a:gd name="connsiteX13" fmla="*/ 465559 w 2916603"/>
              <a:gd name="connsiteY13" fmla="*/ 2713599 h 3413787"/>
              <a:gd name="connsiteX14" fmla="*/ 523876 w 2916603"/>
              <a:gd name="connsiteY14" fmla="*/ 2790819 h 3413787"/>
              <a:gd name="connsiteX15" fmla="*/ 461963 w 2916603"/>
              <a:gd name="connsiteY15" fmla="*/ 2812251 h 3413787"/>
              <a:gd name="connsiteX16" fmla="*/ 666751 w 2916603"/>
              <a:gd name="connsiteY16" fmla="*/ 3078951 h 3413787"/>
              <a:gd name="connsiteX17" fmla="*/ 719138 w 2916603"/>
              <a:gd name="connsiteY17" fmla="*/ 3055138 h 3413787"/>
              <a:gd name="connsiteX18" fmla="*/ 840582 w 2916603"/>
              <a:gd name="connsiteY18" fmla="*/ 3233732 h 3413787"/>
              <a:gd name="connsiteX19" fmla="*/ 931637 w 2916603"/>
              <a:gd name="connsiteY19" fmla="*/ 3324063 h 3413787"/>
              <a:gd name="connsiteX20" fmla="*/ 2891811 w 2916603"/>
              <a:gd name="connsiteY20" fmla="*/ 3413671 h 3413787"/>
              <a:gd name="connsiteX21" fmla="*/ 2916531 w 2916603"/>
              <a:gd name="connsiteY21" fmla="*/ 3304952 h 3413787"/>
              <a:gd name="connsiteX22" fmla="*/ 2883692 w 2916603"/>
              <a:gd name="connsiteY22" fmla="*/ 3186107 h 3413787"/>
              <a:gd name="connsiteX23" fmla="*/ 2853118 w 2916603"/>
              <a:gd name="connsiteY23" fmla="*/ 3039992 h 3413787"/>
              <a:gd name="connsiteX24" fmla="*/ 2836068 w 2916603"/>
              <a:gd name="connsiteY24" fmla="*/ 2897976 h 3413787"/>
              <a:gd name="connsiteX25" fmla="*/ 2786119 w 2916603"/>
              <a:gd name="connsiteY25" fmla="*/ 2753974 h 3413787"/>
              <a:gd name="connsiteX26" fmla="*/ 2643259 w 2916603"/>
              <a:gd name="connsiteY26" fmla="*/ 2525604 h 3413787"/>
              <a:gd name="connsiteX27" fmla="*/ 2416488 w 2916603"/>
              <a:gd name="connsiteY27" fmla="*/ 2342724 h 3413787"/>
              <a:gd name="connsiteX28" fmla="*/ 2321905 w 2916603"/>
              <a:gd name="connsiteY28" fmla="*/ 2091455 h 3413787"/>
              <a:gd name="connsiteX29" fmla="*/ 2175429 w 2916603"/>
              <a:gd name="connsiteY29" fmla="*/ 1940388 h 3413787"/>
              <a:gd name="connsiteX30" fmla="*/ 2128837 w 2916603"/>
              <a:gd name="connsiteY30" fmla="*/ 1871657 h 3413787"/>
              <a:gd name="connsiteX31" fmla="*/ 2101933 w 2916603"/>
              <a:gd name="connsiteY31" fmla="*/ 1772139 h 3413787"/>
              <a:gd name="connsiteX32" fmla="*/ 2123879 w 2916603"/>
              <a:gd name="connsiteY32" fmla="*/ 1669726 h 3413787"/>
              <a:gd name="connsiteX33" fmla="*/ 2189716 w 2916603"/>
              <a:gd name="connsiteY33" fmla="*/ 1603889 h 3413787"/>
              <a:gd name="connsiteX34" fmla="*/ 2334548 w 2916603"/>
              <a:gd name="connsiteY34" fmla="*/ 1496347 h 3413787"/>
              <a:gd name="connsiteX35" fmla="*/ 2405863 w 2916603"/>
              <a:gd name="connsiteY35" fmla="*/ 1394232 h 3413787"/>
              <a:gd name="connsiteX36" fmla="*/ 2477933 w 2916603"/>
              <a:gd name="connsiteY36" fmla="*/ 1201883 h 3413787"/>
              <a:gd name="connsiteX37" fmla="*/ 2574695 w 2916603"/>
              <a:gd name="connsiteY37" fmla="*/ 1146245 h 3413787"/>
              <a:gd name="connsiteX38" fmla="*/ 2644847 w 2916603"/>
              <a:gd name="connsiteY38" fmla="*/ 952721 h 3413787"/>
              <a:gd name="connsiteX39" fmla="*/ 2748867 w 2916603"/>
              <a:gd name="connsiteY39" fmla="*/ 947883 h 3413787"/>
              <a:gd name="connsiteX40" fmla="*/ 2794829 w 2916603"/>
              <a:gd name="connsiteY40" fmla="*/ 1003521 h 3413787"/>
              <a:gd name="connsiteX41" fmla="*/ 2809343 w 2916603"/>
              <a:gd name="connsiteY41" fmla="*/ 969655 h 3413787"/>
              <a:gd name="connsiteX42" fmla="*/ 2811762 w 2916603"/>
              <a:gd name="connsiteY42" fmla="*/ 848702 h 3413787"/>
              <a:gd name="connsiteX43" fmla="*/ 2780429 w 2916603"/>
              <a:gd name="connsiteY43" fmla="*/ 645881 h 3413787"/>
              <a:gd name="connsiteX44" fmla="*/ 2713447 w 2916603"/>
              <a:gd name="connsiteY44" fmla="*/ 604980 h 3413787"/>
              <a:gd name="connsiteX45" fmla="*/ 2565446 w 2916603"/>
              <a:gd name="connsiteY45" fmla="*/ 504260 h 3413787"/>
              <a:gd name="connsiteX46" fmla="*/ 2606144 w 2916603"/>
              <a:gd name="connsiteY46" fmla="*/ 265712 h 3413787"/>
              <a:gd name="connsiteX47" fmla="*/ 2599313 w 2916603"/>
              <a:gd name="connsiteY47" fmla="*/ 219473 h 3413787"/>
              <a:gd name="connsiteX48" fmla="*/ 2581956 w 2916603"/>
              <a:gd name="connsiteY48" fmla="*/ 190721 h 3413787"/>
              <a:gd name="connsiteX49" fmla="*/ 2540832 w 2916603"/>
              <a:gd name="connsiteY49" fmla="*/ 168950 h 3413787"/>
              <a:gd name="connsiteX50" fmla="*/ 1963984 w 2916603"/>
              <a:gd name="connsiteY50" fmla="*/ 0 h 3413787"/>
              <a:gd name="connsiteX51" fmla="*/ 1841727 w 2916603"/>
              <a:gd name="connsiteY51" fmla="*/ 23808 h 3413787"/>
              <a:gd name="connsiteX52" fmla="*/ 1367358 w 2916603"/>
              <a:gd name="connsiteY52" fmla="*/ 126669 h 3413787"/>
              <a:gd name="connsiteX53" fmla="*/ 1017915 w 2916603"/>
              <a:gd name="connsiteY53" fmla="*/ 51899 h 3413787"/>
              <a:gd name="connsiteX54" fmla="*/ 900718 w 2916603"/>
              <a:gd name="connsiteY54" fmla="*/ 47997 h 3413787"/>
              <a:gd name="connsiteX55" fmla="*/ 958776 w 2916603"/>
              <a:gd name="connsiteY55" fmla="*/ 103637 h 3413787"/>
              <a:gd name="connsiteX56" fmla="*/ 770089 w 2916603"/>
              <a:gd name="connsiteY56" fmla="*/ 200397 h 3413787"/>
              <a:gd name="connsiteX57" fmla="*/ 692680 w 2916603"/>
              <a:gd name="connsiteY57" fmla="*/ 161693 h 3413787"/>
              <a:gd name="connsiteX58" fmla="*/ 419311 w 2916603"/>
              <a:gd name="connsiteY58" fmla="*/ 330969 h 3413787"/>
              <a:gd name="connsiteX59" fmla="*/ 331785 w 2916603"/>
              <a:gd name="connsiteY59" fmla="*/ 410578 h 3413787"/>
              <a:gd name="connsiteX60" fmla="*/ 277467 w 2916603"/>
              <a:gd name="connsiteY60" fmla="*/ 417615 h 3413787"/>
              <a:gd name="connsiteX61" fmla="*/ 206451 w 2916603"/>
              <a:gd name="connsiteY61" fmla="*/ 485845 h 3413787"/>
              <a:gd name="connsiteX62" fmla="*/ 56396 w 2916603"/>
              <a:gd name="connsiteY62" fmla="*/ 634053 h 3413787"/>
              <a:gd name="connsiteX63" fmla="*/ 80645 w 2916603"/>
              <a:gd name="connsiteY63" fmla="*/ 1135192 h 3413787"/>
              <a:gd name="connsiteX0" fmla="*/ 80645 w 2916603"/>
              <a:gd name="connsiteY0" fmla="*/ 1135192 h 3413671"/>
              <a:gd name="connsiteX1" fmla="*/ 99557 w 2916603"/>
              <a:gd name="connsiteY1" fmla="*/ 1637255 h 3413671"/>
              <a:gd name="connsiteX2" fmla="*/ 66146 w 2916603"/>
              <a:gd name="connsiteY2" fmla="*/ 1678436 h 3413671"/>
              <a:gd name="connsiteX3" fmla="*/ 59531 w 2916603"/>
              <a:gd name="connsiteY3" fmla="*/ 1764501 h 3413671"/>
              <a:gd name="connsiteX4" fmla="*/ 92868 w 2916603"/>
              <a:gd name="connsiteY4" fmla="*/ 1838320 h 3413671"/>
              <a:gd name="connsiteX5" fmla="*/ 102393 w 2916603"/>
              <a:gd name="connsiteY5" fmla="*/ 1959763 h 3413671"/>
              <a:gd name="connsiteX6" fmla="*/ 33337 w 2916603"/>
              <a:gd name="connsiteY6" fmla="*/ 1950238 h 3413671"/>
              <a:gd name="connsiteX7" fmla="*/ 0 w 2916603"/>
              <a:gd name="connsiteY7" fmla="*/ 2102638 h 3413671"/>
              <a:gd name="connsiteX8" fmla="*/ 133351 w 2916603"/>
              <a:gd name="connsiteY8" fmla="*/ 2133595 h 3413671"/>
              <a:gd name="connsiteX9" fmla="*/ 135732 w 2916603"/>
              <a:gd name="connsiteY9" fmla="*/ 2278851 h 3413671"/>
              <a:gd name="connsiteX10" fmla="*/ 159544 w 2916603"/>
              <a:gd name="connsiteY10" fmla="*/ 2390770 h 3413671"/>
              <a:gd name="connsiteX11" fmla="*/ 238125 w 2916603"/>
              <a:gd name="connsiteY11" fmla="*/ 2526501 h 3413671"/>
              <a:gd name="connsiteX12" fmla="*/ 400051 w 2916603"/>
              <a:gd name="connsiteY12" fmla="*/ 2740814 h 3413671"/>
              <a:gd name="connsiteX13" fmla="*/ 465559 w 2916603"/>
              <a:gd name="connsiteY13" fmla="*/ 2713599 h 3413671"/>
              <a:gd name="connsiteX14" fmla="*/ 523876 w 2916603"/>
              <a:gd name="connsiteY14" fmla="*/ 2790819 h 3413671"/>
              <a:gd name="connsiteX15" fmla="*/ 461963 w 2916603"/>
              <a:gd name="connsiteY15" fmla="*/ 2812251 h 3413671"/>
              <a:gd name="connsiteX16" fmla="*/ 666751 w 2916603"/>
              <a:gd name="connsiteY16" fmla="*/ 3078951 h 3413671"/>
              <a:gd name="connsiteX17" fmla="*/ 719138 w 2916603"/>
              <a:gd name="connsiteY17" fmla="*/ 3055138 h 3413671"/>
              <a:gd name="connsiteX18" fmla="*/ 840582 w 2916603"/>
              <a:gd name="connsiteY18" fmla="*/ 3233732 h 3413671"/>
              <a:gd name="connsiteX19" fmla="*/ 931637 w 2916603"/>
              <a:gd name="connsiteY19" fmla="*/ 3324063 h 3413671"/>
              <a:gd name="connsiteX20" fmla="*/ 2891811 w 2916603"/>
              <a:gd name="connsiteY20" fmla="*/ 3413671 h 3413671"/>
              <a:gd name="connsiteX21" fmla="*/ 2916531 w 2916603"/>
              <a:gd name="connsiteY21" fmla="*/ 3304952 h 3413671"/>
              <a:gd name="connsiteX22" fmla="*/ 2883692 w 2916603"/>
              <a:gd name="connsiteY22" fmla="*/ 3186107 h 3413671"/>
              <a:gd name="connsiteX23" fmla="*/ 2853118 w 2916603"/>
              <a:gd name="connsiteY23" fmla="*/ 3039992 h 3413671"/>
              <a:gd name="connsiteX24" fmla="*/ 2836068 w 2916603"/>
              <a:gd name="connsiteY24" fmla="*/ 2897976 h 3413671"/>
              <a:gd name="connsiteX25" fmla="*/ 2786119 w 2916603"/>
              <a:gd name="connsiteY25" fmla="*/ 2753974 h 3413671"/>
              <a:gd name="connsiteX26" fmla="*/ 2643259 w 2916603"/>
              <a:gd name="connsiteY26" fmla="*/ 2525604 h 3413671"/>
              <a:gd name="connsiteX27" fmla="*/ 2416488 w 2916603"/>
              <a:gd name="connsiteY27" fmla="*/ 2342724 h 3413671"/>
              <a:gd name="connsiteX28" fmla="*/ 2321905 w 2916603"/>
              <a:gd name="connsiteY28" fmla="*/ 2091455 h 3413671"/>
              <a:gd name="connsiteX29" fmla="*/ 2175429 w 2916603"/>
              <a:gd name="connsiteY29" fmla="*/ 1940388 h 3413671"/>
              <a:gd name="connsiteX30" fmla="*/ 2128837 w 2916603"/>
              <a:gd name="connsiteY30" fmla="*/ 1871657 h 3413671"/>
              <a:gd name="connsiteX31" fmla="*/ 2101933 w 2916603"/>
              <a:gd name="connsiteY31" fmla="*/ 1772139 h 3413671"/>
              <a:gd name="connsiteX32" fmla="*/ 2123879 w 2916603"/>
              <a:gd name="connsiteY32" fmla="*/ 1669726 h 3413671"/>
              <a:gd name="connsiteX33" fmla="*/ 2189716 w 2916603"/>
              <a:gd name="connsiteY33" fmla="*/ 1603889 h 3413671"/>
              <a:gd name="connsiteX34" fmla="*/ 2334548 w 2916603"/>
              <a:gd name="connsiteY34" fmla="*/ 1496347 h 3413671"/>
              <a:gd name="connsiteX35" fmla="*/ 2405863 w 2916603"/>
              <a:gd name="connsiteY35" fmla="*/ 1394232 h 3413671"/>
              <a:gd name="connsiteX36" fmla="*/ 2477933 w 2916603"/>
              <a:gd name="connsiteY36" fmla="*/ 1201883 h 3413671"/>
              <a:gd name="connsiteX37" fmla="*/ 2574695 w 2916603"/>
              <a:gd name="connsiteY37" fmla="*/ 1146245 h 3413671"/>
              <a:gd name="connsiteX38" fmla="*/ 2644847 w 2916603"/>
              <a:gd name="connsiteY38" fmla="*/ 952721 h 3413671"/>
              <a:gd name="connsiteX39" fmla="*/ 2748867 w 2916603"/>
              <a:gd name="connsiteY39" fmla="*/ 947883 h 3413671"/>
              <a:gd name="connsiteX40" fmla="*/ 2794829 w 2916603"/>
              <a:gd name="connsiteY40" fmla="*/ 1003521 h 3413671"/>
              <a:gd name="connsiteX41" fmla="*/ 2809343 w 2916603"/>
              <a:gd name="connsiteY41" fmla="*/ 969655 h 3413671"/>
              <a:gd name="connsiteX42" fmla="*/ 2811762 w 2916603"/>
              <a:gd name="connsiteY42" fmla="*/ 848702 h 3413671"/>
              <a:gd name="connsiteX43" fmla="*/ 2780429 w 2916603"/>
              <a:gd name="connsiteY43" fmla="*/ 645881 h 3413671"/>
              <a:gd name="connsiteX44" fmla="*/ 2713447 w 2916603"/>
              <a:gd name="connsiteY44" fmla="*/ 604980 h 3413671"/>
              <a:gd name="connsiteX45" fmla="*/ 2565446 w 2916603"/>
              <a:gd name="connsiteY45" fmla="*/ 504260 h 3413671"/>
              <a:gd name="connsiteX46" fmla="*/ 2606144 w 2916603"/>
              <a:gd name="connsiteY46" fmla="*/ 265712 h 3413671"/>
              <a:gd name="connsiteX47" fmla="*/ 2599313 w 2916603"/>
              <a:gd name="connsiteY47" fmla="*/ 219473 h 3413671"/>
              <a:gd name="connsiteX48" fmla="*/ 2581956 w 2916603"/>
              <a:gd name="connsiteY48" fmla="*/ 190721 h 3413671"/>
              <a:gd name="connsiteX49" fmla="*/ 2540832 w 2916603"/>
              <a:gd name="connsiteY49" fmla="*/ 168950 h 3413671"/>
              <a:gd name="connsiteX50" fmla="*/ 1963984 w 2916603"/>
              <a:gd name="connsiteY50" fmla="*/ 0 h 3413671"/>
              <a:gd name="connsiteX51" fmla="*/ 1841727 w 2916603"/>
              <a:gd name="connsiteY51" fmla="*/ 23808 h 3413671"/>
              <a:gd name="connsiteX52" fmla="*/ 1367358 w 2916603"/>
              <a:gd name="connsiteY52" fmla="*/ 126669 h 3413671"/>
              <a:gd name="connsiteX53" fmla="*/ 1017915 w 2916603"/>
              <a:gd name="connsiteY53" fmla="*/ 51899 h 3413671"/>
              <a:gd name="connsiteX54" fmla="*/ 900718 w 2916603"/>
              <a:gd name="connsiteY54" fmla="*/ 47997 h 3413671"/>
              <a:gd name="connsiteX55" fmla="*/ 958776 w 2916603"/>
              <a:gd name="connsiteY55" fmla="*/ 103637 h 3413671"/>
              <a:gd name="connsiteX56" fmla="*/ 770089 w 2916603"/>
              <a:gd name="connsiteY56" fmla="*/ 200397 h 3413671"/>
              <a:gd name="connsiteX57" fmla="*/ 692680 w 2916603"/>
              <a:gd name="connsiteY57" fmla="*/ 161693 h 3413671"/>
              <a:gd name="connsiteX58" fmla="*/ 419311 w 2916603"/>
              <a:gd name="connsiteY58" fmla="*/ 330969 h 3413671"/>
              <a:gd name="connsiteX59" fmla="*/ 331785 w 2916603"/>
              <a:gd name="connsiteY59" fmla="*/ 410578 h 3413671"/>
              <a:gd name="connsiteX60" fmla="*/ 277467 w 2916603"/>
              <a:gd name="connsiteY60" fmla="*/ 417615 h 3413671"/>
              <a:gd name="connsiteX61" fmla="*/ 206451 w 2916603"/>
              <a:gd name="connsiteY61" fmla="*/ 485845 h 3413671"/>
              <a:gd name="connsiteX62" fmla="*/ 56396 w 2916603"/>
              <a:gd name="connsiteY62" fmla="*/ 634053 h 3413671"/>
              <a:gd name="connsiteX63" fmla="*/ 80645 w 2916603"/>
              <a:gd name="connsiteY63" fmla="*/ 1135192 h 3413671"/>
              <a:gd name="connsiteX0" fmla="*/ 80645 w 2916603"/>
              <a:gd name="connsiteY0" fmla="*/ 1135192 h 3720971"/>
              <a:gd name="connsiteX1" fmla="*/ 99557 w 2916603"/>
              <a:gd name="connsiteY1" fmla="*/ 1637255 h 3720971"/>
              <a:gd name="connsiteX2" fmla="*/ 66146 w 2916603"/>
              <a:gd name="connsiteY2" fmla="*/ 1678436 h 3720971"/>
              <a:gd name="connsiteX3" fmla="*/ 59531 w 2916603"/>
              <a:gd name="connsiteY3" fmla="*/ 1764501 h 3720971"/>
              <a:gd name="connsiteX4" fmla="*/ 92868 w 2916603"/>
              <a:gd name="connsiteY4" fmla="*/ 1838320 h 3720971"/>
              <a:gd name="connsiteX5" fmla="*/ 102393 w 2916603"/>
              <a:gd name="connsiteY5" fmla="*/ 1959763 h 3720971"/>
              <a:gd name="connsiteX6" fmla="*/ 33337 w 2916603"/>
              <a:gd name="connsiteY6" fmla="*/ 1950238 h 3720971"/>
              <a:gd name="connsiteX7" fmla="*/ 0 w 2916603"/>
              <a:gd name="connsiteY7" fmla="*/ 2102638 h 3720971"/>
              <a:gd name="connsiteX8" fmla="*/ 133351 w 2916603"/>
              <a:gd name="connsiteY8" fmla="*/ 2133595 h 3720971"/>
              <a:gd name="connsiteX9" fmla="*/ 135732 w 2916603"/>
              <a:gd name="connsiteY9" fmla="*/ 2278851 h 3720971"/>
              <a:gd name="connsiteX10" fmla="*/ 159544 w 2916603"/>
              <a:gd name="connsiteY10" fmla="*/ 2390770 h 3720971"/>
              <a:gd name="connsiteX11" fmla="*/ 238125 w 2916603"/>
              <a:gd name="connsiteY11" fmla="*/ 2526501 h 3720971"/>
              <a:gd name="connsiteX12" fmla="*/ 400051 w 2916603"/>
              <a:gd name="connsiteY12" fmla="*/ 2740814 h 3720971"/>
              <a:gd name="connsiteX13" fmla="*/ 465559 w 2916603"/>
              <a:gd name="connsiteY13" fmla="*/ 2713599 h 3720971"/>
              <a:gd name="connsiteX14" fmla="*/ 523876 w 2916603"/>
              <a:gd name="connsiteY14" fmla="*/ 2790819 h 3720971"/>
              <a:gd name="connsiteX15" fmla="*/ 461963 w 2916603"/>
              <a:gd name="connsiteY15" fmla="*/ 2812251 h 3720971"/>
              <a:gd name="connsiteX16" fmla="*/ 666751 w 2916603"/>
              <a:gd name="connsiteY16" fmla="*/ 3078951 h 3720971"/>
              <a:gd name="connsiteX17" fmla="*/ 719138 w 2916603"/>
              <a:gd name="connsiteY17" fmla="*/ 3055138 h 3720971"/>
              <a:gd name="connsiteX18" fmla="*/ 840582 w 2916603"/>
              <a:gd name="connsiteY18" fmla="*/ 3233732 h 3720971"/>
              <a:gd name="connsiteX19" fmla="*/ 931637 w 2916603"/>
              <a:gd name="connsiteY19" fmla="*/ 3324063 h 3720971"/>
              <a:gd name="connsiteX20" fmla="*/ 1533525 w 2916603"/>
              <a:gd name="connsiteY20" fmla="*/ 3720000 h 3720971"/>
              <a:gd name="connsiteX21" fmla="*/ 2891811 w 2916603"/>
              <a:gd name="connsiteY21" fmla="*/ 3413671 h 3720971"/>
              <a:gd name="connsiteX22" fmla="*/ 2916531 w 2916603"/>
              <a:gd name="connsiteY22" fmla="*/ 3304952 h 3720971"/>
              <a:gd name="connsiteX23" fmla="*/ 2883692 w 2916603"/>
              <a:gd name="connsiteY23" fmla="*/ 3186107 h 3720971"/>
              <a:gd name="connsiteX24" fmla="*/ 2853118 w 2916603"/>
              <a:gd name="connsiteY24" fmla="*/ 3039992 h 3720971"/>
              <a:gd name="connsiteX25" fmla="*/ 2836068 w 2916603"/>
              <a:gd name="connsiteY25" fmla="*/ 2897976 h 3720971"/>
              <a:gd name="connsiteX26" fmla="*/ 2786119 w 2916603"/>
              <a:gd name="connsiteY26" fmla="*/ 2753974 h 3720971"/>
              <a:gd name="connsiteX27" fmla="*/ 2643259 w 2916603"/>
              <a:gd name="connsiteY27" fmla="*/ 2525604 h 3720971"/>
              <a:gd name="connsiteX28" fmla="*/ 2416488 w 2916603"/>
              <a:gd name="connsiteY28" fmla="*/ 2342724 h 3720971"/>
              <a:gd name="connsiteX29" fmla="*/ 2321905 w 2916603"/>
              <a:gd name="connsiteY29" fmla="*/ 2091455 h 3720971"/>
              <a:gd name="connsiteX30" fmla="*/ 2175429 w 2916603"/>
              <a:gd name="connsiteY30" fmla="*/ 1940388 h 3720971"/>
              <a:gd name="connsiteX31" fmla="*/ 2128837 w 2916603"/>
              <a:gd name="connsiteY31" fmla="*/ 1871657 h 3720971"/>
              <a:gd name="connsiteX32" fmla="*/ 2101933 w 2916603"/>
              <a:gd name="connsiteY32" fmla="*/ 1772139 h 3720971"/>
              <a:gd name="connsiteX33" fmla="*/ 2123879 w 2916603"/>
              <a:gd name="connsiteY33" fmla="*/ 1669726 h 3720971"/>
              <a:gd name="connsiteX34" fmla="*/ 2189716 w 2916603"/>
              <a:gd name="connsiteY34" fmla="*/ 1603889 h 3720971"/>
              <a:gd name="connsiteX35" fmla="*/ 2334548 w 2916603"/>
              <a:gd name="connsiteY35" fmla="*/ 1496347 h 3720971"/>
              <a:gd name="connsiteX36" fmla="*/ 2405863 w 2916603"/>
              <a:gd name="connsiteY36" fmla="*/ 1394232 h 3720971"/>
              <a:gd name="connsiteX37" fmla="*/ 2477933 w 2916603"/>
              <a:gd name="connsiteY37" fmla="*/ 1201883 h 3720971"/>
              <a:gd name="connsiteX38" fmla="*/ 2574695 w 2916603"/>
              <a:gd name="connsiteY38" fmla="*/ 1146245 h 3720971"/>
              <a:gd name="connsiteX39" fmla="*/ 2644847 w 2916603"/>
              <a:gd name="connsiteY39" fmla="*/ 952721 h 3720971"/>
              <a:gd name="connsiteX40" fmla="*/ 2748867 w 2916603"/>
              <a:gd name="connsiteY40" fmla="*/ 947883 h 3720971"/>
              <a:gd name="connsiteX41" fmla="*/ 2794829 w 2916603"/>
              <a:gd name="connsiteY41" fmla="*/ 1003521 h 3720971"/>
              <a:gd name="connsiteX42" fmla="*/ 2809343 w 2916603"/>
              <a:gd name="connsiteY42" fmla="*/ 969655 h 3720971"/>
              <a:gd name="connsiteX43" fmla="*/ 2811762 w 2916603"/>
              <a:gd name="connsiteY43" fmla="*/ 848702 h 3720971"/>
              <a:gd name="connsiteX44" fmla="*/ 2780429 w 2916603"/>
              <a:gd name="connsiteY44" fmla="*/ 645881 h 3720971"/>
              <a:gd name="connsiteX45" fmla="*/ 2713447 w 2916603"/>
              <a:gd name="connsiteY45" fmla="*/ 604980 h 3720971"/>
              <a:gd name="connsiteX46" fmla="*/ 2565446 w 2916603"/>
              <a:gd name="connsiteY46" fmla="*/ 504260 h 3720971"/>
              <a:gd name="connsiteX47" fmla="*/ 2606144 w 2916603"/>
              <a:gd name="connsiteY47" fmla="*/ 265712 h 3720971"/>
              <a:gd name="connsiteX48" fmla="*/ 2599313 w 2916603"/>
              <a:gd name="connsiteY48" fmla="*/ 219473 h 3720971"/>
              <a:gd name="connsiteX49" fmla="*/ 2581956 w 2916603"/>
              <a:gd name="connsiteY49" fmla="*/ 190721 h 3720971"/>
              <a:gd name="connsiteX50" fmla="*/ 2540832 w 2916603"/>
              <a:gd name="connsiteY50" fmla="*/ 168950 h 3720971"/>
              <a:gd name="connsiteX51" fmla="*/ 1963984 w 2916603"/>
              <a:gd name="connsiteY51" fmla="*/ 0 h 3720971"/>
              <a:gd name="connsiteX52" fmla="*/ 1841727 w 2916603"/>
              <a:gd name="connsiteY52" fmla="*/ 23808 h 3720971"/>
              <a:gd name="connsiteX53" fmla="*/ 1367358 w 2916603"/>
              <a:gd name="connsiteY53" fmla="*/ 126669 h 3720971"/>
              <a:gd name="connsiteX54" fmla="*/ 1017915 w 2916603"/>
              <a:gd name="connsiteY54" fmla="*/ 51899 h 3720971"/>
              <a:gd name="connsiteX55" fmla="*/ 900718 w 2916603"/>
              <a:gd name="connsiteY55" fmla="*/ 47997 h 3720971"/>
              <a:gd name="connsiteX56" fmla="*/ 958776 w 2916603"/>
              <a:gd name="connsiteY56" fmla="*/ 103637 h 3720971"/>
              <a:gd name="connsiteX57" fmla="*/ 770089 w 2916603"/>
              <a:gd name="connsiteY57" fmla="*/ 200397 h 3720971"/>
              <a:gd name="connsiteX58" fmla="*/ 692680 w 2916603"/>
              <a:gd name="connsiteY58" fmla="*/ 161693 h 3720971"/>
              <a:gd name="connsiteX59" fmla="*/ 419311 w 2916603"/>
              <a:gd name="connsiteY59" fmla="*/ 330969 h 3720971"/>
              <a:gd name="connsiteX60" fmla="*/ 331785 w 2916603"/>
              <a:gd name="connsiteY60" fmla="*/ 410578 h 3720971"/>
              <a:gd name="connsiteX61" fmla="*/ 277467 w 2916603"/>
              <a:gd name="connsiteY61" fmla="*/ 417615 h 3720971"/>
              <a:gd name="connsiteX62" fmla="*/ 206451 w 2916603"/>
              <a:gd name="connsiteY62" fmla="*/ 485845 h 3720971"/>
              <a:gd name="connsiteX63" fmla="*/ 56396 w 2916603"/>
              <a:gd name="connsiteY63" fmla="*/ 634053 h 3720971"/>
              <a:gd name="connsiteX64" fmla="*/ 80645 w 2916603"/>
              <a:gd name="connsiteY64" fmla="*/ 1135192 h 3720971"/>
              <a:gd name="connsiteX0" fmla="*/ 80645 w 2916603"/>
              <a:gd name="connsiteY0" fmla="*/ 1135192 h 3720971"/>
              <a:gd name="connsiteX1" fmla="*/ 99557 w 2916603"/>
              <a:gd name="connsiteY1" fmla="*/ 1637255 h 3720971"/>
              <a:gd name="connsiteX2" fmla="*/ 66146 w 2916603"/>
              <a:gd name="connsiteY2" fmla="*/ 1678436 h 3720971"/>
              <a:gd name="connsiteX3" fmla="*/ 59531 w 2916603"/>
              <a:gd name="connsiteY3" fmla="*/ 1764501 h 3720971"/>
              <a:gd name="connsiteX4" fmla="*/ 92868 w 2916603"/>
              <a:gd name="connsiteY4" fmla="*/ 1838320 h 3720971"/>
              <a:gd name="connsiteX5" fmla="*/ 102393 w 2916603"/>
              <a:gd name="connsiteY5" fmla="*/ 1959763 h 3720971"/>
              <a:gd name="connsiteX6" fmla="*/ 33337 w 2916603"/>
              <a:gd name="connsiteY6" fmla="*/ 1950238 h 3720971"/>
              <a:gd name="connsiteX7" fmla="*/ 0 w 2916603"/>
              <a:gd name="connsiteY7" fmla="*/ 2102638 h 3720971"/>
              <a:gd name="connsiteX8" fmla="*/ 133351 w 2916603"/>
              <a:gd name="connsiteY8" fmla="*/ 2133595 h 3720971"/>
              <a:gd name="connsiteX9" fmla="*/ 135732 w 2916603"/>
              <a:gd name="connsiteY9" fmla="*/ 2278851 h 3720971"/>
              <a:gd name="connsiteX10" fmla="*/ 159544 w 2916603"/>
              <a:gd name="connsiteY10" fmla="*/ 2390770 h 3720971"/>
              <a:gd name="connsiteX11" fmla="*/ 238125 w 2916603"/>
              <a:gd name="connsiteY11" fmla="*/ 2526501 h 3720971"/>
              <a:gd name="connsiteX12" fmla="*/ 400051 w 2916603"/>
              <a:gd name="connsiteY12" fmla="*/ 2740814 h 3720971"/>
              <a:gd name="connsiteX13" fmla="*/ 465559 w 2916603"/>
              <a:gd name="connsiteY13" fmla="*/ 2713599 h 3720971"/>
              <a:gd name="connsiteX14" fmla="*/ 523876 w 2916603"/>
              <a:gd name="connsiteY14" fmla="*/ 2790819 h 3720971"/>
              <a:gd name="connsiteX15" fmla="*/ 461963 w 2916603"/>
              <a:gd name="connsiteY15" fmla="*/ 2812251 h 3720971"/>
              <a:gd name="connsiteX16" fmla="*/ 666751 w 2916603"/>
              <a:gd name="connsiteY16" fmla="*/ 3078951 h 3720971"/>
              <a:gd name="connsiteX17" fmla="*/ 719138 w 2916603"/>
              <a:gd name="connsiteY17" fmla="*/ 3055138 h 3720971"/>
              <a:gd name="connsiteX18" fmla="*/ 840582 w 2916603"/>
              <a:gd name="connsiteY18" fmla="*/ 3233732 h 3720971"/>
              <a:gd name="connsiteX19" fmla="*/ 931637 w 2916603"/>
              <a:gd name="connsiteY19" fmla="*/ 3324063 h 3720971"/>
              <a:gd name="connsiteX20" fmla="*/ 1533525 w 2916603"/>
              <a:gd name="connsiteY20" fmla="*/ 3720000 h 3720971"/>
              <a:gd name="connsiteX21" fmla="*/ 2891811 w 2916603"/>
              <a:gd name="connsiteY21" fmla="*/ 3413671 h 3720971"/>
              <a:gd name="connsiteX22" fmla="*/ 2916531 w 2916603"/>
              <a:gd name="connsiteY22" fmla="*/ 3304952 h 3720971"/>
              <a:gd name="connsiteX23" fmla="*/ 2883692 w 2916603"/>
              <a:gd name="connsiteY23" fmla="*/ 3186107 h 3720971"/>
              <a:gd name="connsiteX24" fmla="*/ 2853118 w 2916603"/>
              <a:gd name="connsiteY24" fmla="*/ 3039992 h 3720971"/>
              <a:gd name="connsiteX25" fmla="*/ 2836068 w 2916603"/>
              <a:gd name="connsiteY25" fmla="*/ 2897976 h 3720971"/>
              <a:gd name="connsiteX26" fmla="*/ 2786119 w 2916603"/>
              <a:gd name="connsiteY26" fmla="*/ 2753974 h 3720971"/>
              <a:gd name="connsiteX27" fmla="*/ 2643259 w 2916603"/>
              <a:gd name="connsiteY27" fmla="*/ 2525604 h 3720971"/>
              <a:gd name="connsiteX28" fmla="*/ 2416488 w 2916603"/>
              <a:gd name="connsiteY28" fmla="*/ 2342724 h 3720971"/>
              <a:gd name="connsiteX29" fmla="*/ 2321905 w 2916603"/>
              <a:gd name="connsiteY29" fmla="*/ 2091455 h 3720971"/>
              <a:gd name="connsiteX30" fmla="*/ 2175429 w 2916603"/>
              <a:gd name="connsiteY30" fmla="*/ 1940388 h 3720971"/>
              <a:gd name="connsiteX31" fmla="*/ 2128837 w 2916603"/>
              <a:gd name="connsiteY31" fmla="*/ 1871657 h 3720971"/>
              <a:gd name="connsiteX32" fmla="*/ 2101933 w 2916603"/>
              <a:gd name="connsiteY32" fmla="*/ 1772139 h 3720971"/>
              <a:gd name="connsiteX33" fmla="*/ 2123879 w 2916603"/>
              <a:gd name="connsiteY33" fmla="*/ 1669726 h 3720971"/>
              <a:gd name="connsiteX34" fmla="*/ 2189716 w 2916603"/>
              <a:gd name="connsiteY34" fmla="*/ 1603889 h 3720971"/>
              <a:gd name="connsiteX35" fmla="*/ 2334548 w 2916603"/>
              <a:gd name="connsiteY35" fmla="*/ 1496347 h 3720971"/>
              <a:gd name="connsiteX36" fmla="*/ 2405863 w 2916603"/>
              <a:gd name="connsiteY36" fmla="*/ 1394232 h 3720971"/>
              <a:gd name="connsiteX37" fmla="*/ 2477933 w 2916603"/>
              <a:gd name="connsiteY37" fmla="*/ 1201883 h 3720971"/>
              <a:gd name="connsiteX38" fmla="*/ 2574695 w 2916603"/>
              <a:gd name="connsiteY38" fmla="*/ 1146245 h 3720971"/>
              <a:gd name="connsiteX39" fmla="*/ 2644847 w 2916603"/>
              <a:gd name="connsiteY39" fmla="*/ 952721 h 3720971"/>
              <a:gd name="connsiteX40" fmla="*/ 2748867 w 2916603"/>
              <a:gd name="connsiteY40" fmla="*/ 947883 h 3720971"/>
              <a:gd name="connsiteX41" fmla="*/ 2794829 w 2916603"/>
              <a:gd name="connsiteY41" fmla="*/ 1003521 h 3720971"/>
              <a:gd name="connsiteX42" fmla="*/ 2809343 w 2916603"/>
              <a:gd name="connsiteY42" fmla="*/ 969655 h 3720971"/>
              <a:gd name="connsiteX43" fmla="*/ 2811762 w 2916603"/>
              <a:gd name="connsiteY43" fmla="*/ 848702 h 3720971"/>
              <a:gd name="connsiteX44" fmla="*/ 2780429 w 2916603"/>
              <a:gd name="connsiteY44" fmla="*/ 645881 h 3720971"/>
              <a:gd name="connsiteX45" fmla="*/ 2713447 w 2916603"/>
              <a:gd name="connsiteY45" fmla="*/ 604980 h 3720971"/>
              <a:gd name="connsiteX46" fmla="*/ 2565446 w 2916603"/>
              <a:gd name="connsiteY46" fmla="*/ 504260 h 3720971"/>
              <a:gd name="connsiteX47" fmla="*/ 2606144 w 2916603"/>
              <a:gd name="connsiteY47" fmla="*/ 265712 h 3720971"/>
              <a:gd name="connsiteX48" fmla="*/ 2599313 w 2916603"/>
              <a:gd name="connsiteY48" fmla="*/ 219473 h 3720971"/>
              <a:gd name="connsiteX49" fmla="*/ 2581956 w 2916603"/>
              <a:gd name="connsiteY49" fmla="*/ 190721 h 3720971"/>
              <a:gd name="connsiteX50" fmla="*/ 2540832 w 2916603"/>
              <a:gd name="connsiteY50" fmla="*/ 168950 h 3720971"/>
              <a:gd name="connsiteX51" fmla="*/ 1963984 w 2916603"/>
              <a:gd name="connsiteY51" fmla="*/ 0 h 3720971"/>
              <a:gd name="connsiteX52" fmla="*/ 1841727 w 2916603"/>
              <a:gd name="connsiteY52" fmla="*/ 23808 h 3720971"/>
              <a:gd name="connsiteX53" fmla="*/ 1367358 w 2916603"/>
              <a:gd name="connsiteY53" fmla="*/ 126669 h 3720971"/>
              <a:gd name="connsiteX54" fmla="*/ 1017915 w 2916603"/>
              <a:gd name="connsiteY54" fmla="*/ 51899 h 3720971"/>
              <a:gd name="connsiteX55" fmla="*/ 900718 w 2916603"/>
              <a:gd name="connsiteY55" fmla="*/ 47997 h 3720971"/>
              <a:gd name="connsiteX56" fmla="*/ 958776 w 2916603"/>
              <a:gd name="connsiteY56" fmla="*/ 103637 h 3720971"/>
              <a:gd name="connsiteX57" fmla="*/ 770089 w 2916603"/>
              <a:gd name="connsiteY57" fmla="*/ 200397 h 3720971"/>
              <a:gd name="connsiteX58" fmla="*/ 692680 w 2916603"/>
              <a:gd name="connsiteY58" fmla="*/ 161693 h 3720971"/>
              <a:gd name="connsiteX59" fmla="*/ 419311 w 2916603"/>
              <a:gd name="connsiteY59" fmla="*/ 330969 h 3720971"/>
              <a:gd name="connsiteX60" fmla="*/ 331785 w 2916603"/>
              <a:gd name="connsiteY60" fmla="*/ 410578 h 3720971"/>
              <a:gd name="connsiteX61" fmla="*/ 277467 w 2916603"/>
              <a:gd name="connsiteY61" fmla="*/ 417615 h 3720971"/>
              <a:gd name="connsiteX62" fmla="*/ 206451 w 2916603"/>
              <a:gd name="connsiteY62" fmla="*/ 485845 h 3720971"/>
              <a:gd name="connsiteX63" fmla="*/ 56396 w 2916603"/>
              <a:gd name="connsiteY63" fmla="*/ 634053 h 3720971"/>
              <a:gd name="connsiteX64" fmla="*/ 80645 w 2916603"/>
              <a:gd name="connsiteY64" fmla="*/ 1135192 h 3720971"/>
              <a:gd name="connsiteX0" fmla="*/ 80645 w 2916603"/>
              <a:gd name="connsiteY0" fmla="*/ 1135192 h 3720971"/>
              <a:gd name="connsiteX1" fmla="*/ 99557 w 2916603"/>
              <a:gd name="connsiteY1" fmla="*/ 1637255 h 3720971"/>
              <a:gd name="connsiteX2" fmla="*/ 66146 w 2916603"/>
              <a:gd name="connsiteY2" fmla="*/ 1678436 h 3720971"/>
              <a:gd name="connsiteX3" fmla="*/ 59531 w 2916603"/>
              <a:gd name="connsiteY3" fmla="*/ 1764501 h 3720971"/>
              <a:gd name="connsiteX4" fmla="*/ 92868 w 2916603"/>
              <a:gd name="connsiteY4" fmla="*/ 1838320 h 3720971"/>
              <a:gd name="connsiteX5" fmla="*/ 102393 w 2916603"/>
              <a:gd name="connsiteY5" fmla="*/ 1959763 h 3720971"/>
              <a:gd name="connsiteX6" fmla="*/ 33337 w 2916603"/>
              <a:gd name="connsiteY6" fmla="*/ 1950238 h 3720971"/>
              <a:gd name="connsiteX7" fmla="*/ 0 w 2916603"/>
              <a:gd name="connsiteY7" fmla="*/ 2102638 h 3720971"/>
              <a:gd name="connsiteX8" fmla="*/ 133351 w 2916603"/>
              <a:gd name="connsiteY8" fmla="*/ 2133595 h 3720971"/>
              <a:gd name="connsiteX9" fmla="*/ 135732 w 2916603"/>
              <a:gd name="connsiteY9" fmla="*/ 2278851 h 3720971"/>
              <a:gd name="connsiteX10" fmla="*/ 159544 w 2916603"/>
              <a:gd name="connsiteY10" fmla="*/ 2390770 h 3720971"/>
              <a:gd name="connsiteX11" fmla="*/ 238125 w 2916603"/>
              <a:gd name="connsiteY11" fmla="*/ 2526501 h 3720971"/>
              <a:gd name="connsiteX12" fmla="*/ 400051 w 2916603"/>
              <a:gd name="connsiteY12" fmla="*/ 2740814 h 3720971"/>
              <a:gd name="connsiteX13" fmla="*/ 465559 w 2916603"/>
              <a:gd name="connsiteY13" fmla="*/ 2713599 h 3720971"/>
              <a:gd name="connsiteX14" fmla="*/ 523876 w 2916603"/>
              <a:gd name="connsiteY14" fmla="*/ 2790819 h 3720971"/>
              <a:gd name="connsiteX15" fmla="*/ 461963 w 2916603"/>
              <a:gd name="connsiteY15" fmla="*/ 2812251 h 3720971"/>
              <a:gd name="connsiteX16" fmla="*/ 666751 w 2916603"/>
              <a:gd name="connsiteY16" fmla="*/ 3078951 h 3720971"/>
              <a:gd name="connsiteX17" fmla="*/ 719138 w 2916603"/>
              <a:gd name="connsiteY17" fmla="*/ 3055138 h 3720971"/>
              <a:gd name="connsiteX18" fmla="*/ 840582 w 2916603"/>
              <a:gd name="connsiteY18" fmla="*/ 3233732 h 3720971"/>
              <a:gd name="connsiteX19" fmla="*/ 931637 w 2916603"/>
              <a:gd name="connsiteY19" fmla="*/ 3324063 h 3720971"/>
              <a:gd name="connsiteX20" fmla="*/ 1104900 w 2916603"/>
              <a:gd name="connsiteY20" fmla="*/ 3353288 h 3720971"/>
              <a:gd name="connsiteX21" fmla="*/ 1533525 w 2916603"/>
              <a:gd name="connsiteY21" fmla="*/ 3720000 h 3720971"/>
              <a:gd name="connsiteX22" fmla="*/ 2891811 w 2916603"/>
              <a:gd name="connsiteY22" fmla="*/ 3413671 h 3720971"/>
              <a:gd name="connsiteX23" fmla="*/ 2916531 w 2916603"/>
              <a:gd name="connsiteY23" fmla="*/ 3304952 h 3720971"/>
              <a:gd name="connsiteX24" fmla="*/ 2883692 w 2916603"/>
              <a:gd name="connsiteY24" fmla="*/ 3186107 h 3720971"/>
              <a:gd name="connsiteX25" fmla="*/ 2853118 w 2916603"/>
              <a:gd name="connsiteY25" fmla="*/ 3039992 h 3720971"/>
              <a:gd name="connsiteX26" fmla="*/ 2836068 w 2916603"/>
              <a:gd name="connsiteY26" fmla="*/ 2897976 h 3720971"/>
              <a:gd name="connsiteX27" fmla="*/ 2786119 w 2916603"/>
              <a:gd name="connsiteY27" fmla="*/ 2753974 h 3720971"/>
              <a:gd name="connsiteX28" fmla="*/ 2643259 w 2916603"/>
              <a:gd name="connsiteY28" fmla="*/ 2525604 h 3720971"/>
              <a:gd name="connsiteX29" fmla="*/ 2416488 w 2916603"/>
              <a:gd name="connsiteY29" fmla="*/ 2342724 h 3720971"/>
              <a:gd name="connsiteX30" fmla="*/ 2321905 w 2916603"/>
              <a:gd name="connsiteY30" fmla="*/ 2091455 h 3720971"/>
              <a:gd name="connsiteX31" fmla="*/ 2175429 w 2916603"/>
              <a:gd name="connsiteY31" fmla="*/ 1940388 h 3720971"/>
              <a:gd name="connsiteX32" fmla="*/ 2128837 w 2916603"/>
              <a:gd name="connsiteY32" fmla="*/ 1871657 h 3720971"/>
              <a:gd name="connsiteX33" fmla="*/ 2101933 w 2916603"/>
              <a:gd name="connsiteY33" fmla="*/ 1772139 h 3720971"/>
              <a:gd name="connsiteX34" fmla="*/ 2123879 w 2916603"/>
              <a:gd name="connsiteY34" fmla="*/ 1669726 h 3720971"/>
              <a:gd name="connsiteX35" fmla="*/ 2189716 w 2916603"/>
              <a:gd name="connsiteY35" fmla="*/ 1603889 h 3720971"/>
              <a:gd name="connsiteX36" fmla="*/ 2334548 w 2916603"/>
              <a:gd name="connsiteY36" fmla="*/ 1496347 h 3720971"/>
              <a:gd name="connsiteX37" fmla="*/ 2405863 w 2916603"/>
              <a:gd name="connsiteY37" fmla="*/ 1394232 h 3720971"/>
              <a:gd name="connsiteX38" fmla="*/ 2477933 w 2916603"/>
              <a:gd name="connsiteY38" fmla="*/ 1201883 h 3720971"/>
              <a:gd name="connsiteX39" fmla="*/ 2574695 w 2916603"/>
              <a:gd name="connsiteY39" fmla="*/ 1146245 h 3720971"/>
              <a:gd name="connsiteX40" fmla="*/ 2644847 w 2916603"/>
              <a:gd name="connsiteY40" fmla="*/ 952721 h 3720971"/>
              <a:gd name="connsiteX41" fmla="*/ 2748867 w 2916603"/>
              <a:gd name="connsiteY41" fmla="*/ 947883 h 3720971"/>
              <a:gd name="connsiteX42" fmla="*/ 2794829 w 2916603"/>
              <a:gd name="connsiteY42" fmla="*/ 1003521 h 3720971"/>
              <a:gd name="connsiteX43" fmla="*/ 2809343 w 2916603"/>
              <a:gd name="connsiteY43" fmla="*/ 969655 h 3720971"/>
              <a:gd name="connsiteX44" fmla="*/ 2811762 w 2916603"/>
              <a:gd name="connsiteY44" fmla="*/ 848702 h 3720971"/>
              <a:gd name="connsiteX45" fmla="*/ 2780429 w 2916603"/>
              <a:gd name="connsiteY45" fmla="*/ 645881 h 3720971"/>
              <a:gd name="connsiteX46" fmla="*/ 2713447 w 2916603"/>
              <a:gd name="connsiteY46" fmla="*/ 604980 h 3720971"/>
              <a:gd name="connsiteX47" fmla="*/ 2565446 w 2916603"/>
              <a:gd name="connsiteY47" fmla="*/ 504260 h 3720971"/>
              <a:gd name="connsiteX48" fmla="*/ 2606144 w 2916603"/>
              <a:gd name="connsiteY48" fmla="*/ 265712 h 3720971"/>
              <a:gd name="connsiteX49" fmla="*/ 2599313 w 2916603"/>
              <a:gd name="connsiteY49" fmla="*/ 219473 h 3720971"/>
              <a:gd name="connsiteX50" fmla="*/ 2581956 w 2916603"/>
              <a:gd name="connsiteY50" fmla="*/ 190721 h 3720971"/>
              <a:gd name="connsiteX51" fmla="*/ 2540832 w 2916603"/>
              <a:gd name="connsiteY51" fmla="*/ 168950 h 3720971"/>
              <a:gd name="connsiteX52" fmla="*/ 1963984 w 2916603"/>
              <a:gd name="connsiteY52" fmla="*/ 0 h 3720971"/>
              <a:gd name="connsiteX53" fmla="*/ 1841727 w 2916603"/>
              <a:gd name="connsiteY53" fmla="*/ 23808 h 3720971"/>
              <a:gd name="connsiteX54" fmla="*/ 1367358 w 2916603"/>
              <a:gd name="connsiteY54" fmla="*/ 126669 h 3720971"/>
              <a:gd name="connsiteX55" fmla="*/ 1017915 w 2916603"/>
              <a:gd name="connsiteY55" fmla="*/ 51899 h 3720971"/>
              <a:gd name="connsiteX56" fmla="*/ 900718 w 2916603"/>
              <a:gd name="connsiteY56" fmla="*/ 47997 h 3720971"/>
              <a:gd name="connsiteX57" fmla="*/ 958776 w 2916603"/>
              <a:gd name="connsiteY57" fmla="*/ 103637 h 3720971"/>
              <a:gd name="connsiteX58" fmla="*/ 770089 w 2916603"/>
              <a:gd name="connsiteY58" fmla="*/ 200397 h 3720971"/>
              <a:gd name="connsiteX59" fmla="*/ 692680 w 2916603"/>
              <a:gd name="connsiteY59" fmla="*/ 161693 h 3720971"/>
              <a:gd name="connsiteX60" fmla="*/ 419311 w 2916603"/>
              <a:gd name="connsiteY60" fmla="*/ 330969 h 3720971"/>
              <a:gd name="connsiteX61" fmla="*/ 331785 w 2916603"/>
              <a:gd name="connsiteY61" fmla="*/ 410578 h 3720971"/>
              <a:gd name="connsiteX62" fmla="*/ 277467 w 2916603"/>
              <a:gd name="connsiteY62" fmla="*/ 417615 h 3720971"/>
              <a:gd name="connsiteX63" fmla="*/ 206451 w 2916603"/>
              <a:gd name="connsiteY63" fmla="*/ 485845 h 3720971"/>
              <a:gd name="connsiteX64" fmla="*/ 56396 w 2916603"/>
              <a:gd name="connsiteY64" fmla="*/ 634053 h 3720971"/>
              <a:gd name="connsiteX65" fmla="*/ 80645 w 2916603"/>
              <a:gd name="connsiteY65" fmla="*/ 1135192 h 3720971"/>
              <a:gd name="connsiteX0" fmla="*/ 80645 w 2916603"/>
              <a:gd name="connsiteY0" fmla="*/ 1135192 h 3720971"/>
              <a:gd name="connsiteX1" fmla="*/ 99557 w 2916603"/>
              <a:gd name="connsiteY1" fmla="*/ 1637255 h 3720971"/>
              <a:gd name="connsiteX2" fmla="*/ 66146 w 2916603"/>
              <a:gd name="connsiteY2" fmla="*/ 1678436 h 3720971"/>
              <a:gd name="connsiteX3" fmla="*/ 59531 w 2916603"/>
              <a:gd name="connsiteY3" fmla="*/ 1764501 h 3720971"/>
              <a:gd name="connsiteX4" fmla="*/ 92868 w 2916603"/>
              <a:gd name="connsiteY4" fmla="*/ 1838320 h 3720971"/>
              <a:gd name="connsiteX5" fmla="*/ 102393 w 2916603"/>
              <a:gd name="connsiteY5" fmla="*/ 1959763 h 3720971"/>
              <a:gd name="connsiteX6" fmla="*/ 33337 w 2916603"/>
              <a:gd name="connsiteY6" fmla="*/ 1950238 h 3720971"/>
              <a:gd name="connsiteX7" fmla="*/ 0 w 2916603"/>
              <a:gd name="connsiteY7" fmla="*/ 2102638 h 3720971"/>
              <a:gd name="connsiteX8" fmla="*/ 133351 w 2916603"/>
              <a:gd name="connsiteY8" fmla="*/ 2133595 h 3720971"/>
              <a:gd name="connsiteX9" fmla="*/ 135732 w 2916603"/>
              <a:gd name="connsiteY9" fmla="*/ 2278851 h 3720971"/>
              <a:gd name="connsiteX10" fmla="*/ 159544 w 2916603"/>
              <a:gd name="connsiteY10" fmla="*/ 2390770 h 3720971"/>
              <a:gd name="connsiteX11" fmla="*/ 238125 w 2916603"/>
              <a:gd name="connsiteY11" fmla="*/ 2526501 h 3720971"/>
              <a:gd name="connsiteX12" fmla="*/ 400051 w 2916603"/>
              <a:gd name="connsiteY12" fmla="*/ 2740814 h 3720971"/>
              <a:gd name="connsiteX13" fmla="*/ 465559 w 2916603"/>
              <a:gd name="connsiteY13" fmla="*/ 2713599 h 3720971"/>
              <a:gd name="connsiteX14" fmla="*/ 523876 w 2916603"/>
              <a:gd name="connsiteY14" fmla="*/ 2790819 h 3720971"/>
              <a:gd name="connsiteX15" fmla="*/ 461963 w 2916603"/>
              <a:gd name="connsiteY15" fmla="*/ 2812251 h 3720971"/>
              <a:gd name="connsiteX16" fmla="*/ 666751 w 2916603"/>
              <a:gd name="connsiteY16" fmla="*/ 3078951 h 3720971"/>
              <a:gd name="connsiteX17" fmla="*/ 719138 w 2916603"/>
              <a:gd name="connsiteY17" fmla="*/ 3055138 h 3720971"/>
              <a:gd name="connsiteX18" fmla="*/ 840582 w 2916603"/>
              <a:gd name="connsiteY18" fmla="*/ 3233732 h 3720971"/>
              <a:gd name="connsiteX19" fmla="*/ 931637 w 2916603"/>
              <a:gd name="connsiteY19" fmla="*/ 3324063 h 3720971"/>
              <a:gd name="connsiteX20" fmla="*/ 1104900 w 2916603"/>
              <a:gd name="connsiteY20" fmla="*/ 3353288 h 3720971"/>
              <a:gd name="connsiteX21" fmla="*/ 1533525 w 2916603"/>
              <a:gd name="connsiteY21" fmla="*/ 3720000 h 3720971"/>
              <a:gd name="connsiteX22" fmla="*/ 2891811 w 2916603"/>
              <a:gd name="connsiteY22" fmla="*/ 3413671 h 3720971"/>
              <a:gd name="connsiteX23" fmla="*/ 2916531 w 2916603"/>
              <a:gd name="connsiteY23" fmla="*/ 3304952 h 3720971"/>
              <a:gd name="connsiteX24" fmla="*/ 2883692 w 2916603"/>
              <a:gd name="connsiteY24" fmla="*/ 3186107 h 3720971"/>
              <a:gd name="connsiteX25" fmla="*/ 2853118 w 2916603"/>
              <a:gd name="connsiteY25" fmla="*/ 3039992 h 3720971"/>
              <a:gd name="connsiteX26" fmla="*/ 2836068 w 2916603"/>
              <a:gd name="connsiteY26" fmla="*/ 2897976 h 3720971"/>
              <a:gd name="connsiteX27" fmla="*/ 2786119 w 2916603"/>
              <a:gd name="connsiteY27" fmla="*/ 2753974 h 3720971"/>
              <a:gd name="connsiteX28" fmla="*/ 2643259 w 2916603"/>
              <a:gd name="connsiteY28" fmla="*/ 2525604 h 3720971"/>
              <a:gd name="connsiteX29" fmla="*/ 2416488 w 2916603"/>
              <a:gd name="connsiteY29" fmla="*/ 2342724 h 3720971"/>
              <a:gd name="connsiteX30" fmla="*/ 2321905 w 2916603"/>
              <a:gd name="connsiteY30" fmla="*/ 2091455 h 3720971"/>
              <a:gd name="connsiteX31" fmla="*/ 2175429 w 2916603"/>
              <a:gd name="connsiteY31" fmla="*/ 1940388 h 3720971"/>
              <a:gd name="connsiteX32" fmla="*/ 2128837 w 2916603"/>
              <a:gd name="connsiteY32" fmla="*/ 1871657 h 3720971"/>
              <a:gd name="connsiteX33" fmla="*/ 2101933 w 2916603"/>
              <a:gd name="connsiteY33" fmla="*/ 1772139 h 3720971"/>
              <a:gd name="connsiteX34" fmla="*/ 2123879 w 2916603"/>
              <a:gd name="connsiteY34" fmla="*/ 1669726 h 3720971"/>
              <a:gd name="connsiteX35" fmla="*/ 2189716 w 2916603"/>
              <a:gd name="connsiteY35" fmla="*/ 1603889 h 3720971"/>
              <a:gd name="connsiteX36" fmla="*/ 2334548 w 2916603"/>
              <a:gd name="connsiteY36" fmla="*/ 1496347 h 3720971"/>
              <a:gd name="connsiteX37" fmla="*/ 2405863 w 2916603"/>
              <a:gd name="connsiteY37" fmla="*/ 1394232 h 3720971"/>
              <a:gd name="connsiteX38" fmla="*/ 2477933 w 2916603"/>
              <a:gd name="connsiteY38" fmla="*/ 1201883 h 3720971"/>
              <a:gd name="connsiteX39" fmla="*/ 2574695 w 2916603"/>
              <a:gd name="connsiteY39" fmla="*/ 1146245 h 3720971"/>
              <a:gd name="connsiteX40" fmla="*/ 2644847 w 2916603"/>
              <a:gd name="connsiteY40" fmla="*/ 952721 h 3720971"/>
              <a:gd name="connsiteX41" fmla="*/ 2748867 w 2916603"/>
              <a:gd name="connsiteY41" fmla="*/ 947883 h 3720971"/>
              <a:gd name="connsiteX42" fmla="*/ 2794829 w 2916603"/>
              <a:gd name="connsiteY42" fmla="*/ 1003521 h 3720971"/>
              <a:gd name="connsiteX43" fmla="*/ 2809343 w 2916603"/>
              <a:gd name="connsiteY43" fmla="*/ 969655 h 3720971"/>
              <a:gd name="connsiteX44" fmla="*/ 2811762 w 2916603"/>
              <a:gd name="connsiteY44" fmla="*/ 848702 h 3720971"/>
              <a:gd name="connsiteX45" fmla="*/ 2780429 w 2916603"/>
              <a:gd name="connsiteY45" fmla="*/ 645881 h 3720971"/>
              <a:gd name="connsiteX46" fmla="*/ 2713447 w 2916603"/>
              <a:gd name="connsiteY46" fmla="*/ 604980 h 3720971"/>
              <a:gd name="connsiteX47" fmla="*/ 2565446 w 2916603"/>
              <a:gd name="connsiteY47" fmla="*/ 504260 h 3720971"/>
              <a:gd name="connsiteX48" fmla="*/ 2606144 w 2916603"/>
              <a:gd name="connsiteY48" fmla="*/ 265712 h 3720971"/>
              <a:gd name="connsiteX49" fmla="*/ 2599313 w 2916603"/>
              <a:gd name="connsiteY49" fmla="*/ 219473 h 3720971"/>
              <a:gd name="connsiteX50" fmla="*/ 2581956 w 2916603"/>
              <a:gd name="connsiteY50" fmla="*/ 190721 h 3720971"/>
              <a:gd name="connsiteX51" fmla="*/ 2540832 w 2916603"/>
              <a:gd name="connsiteY51" fmla="*/ 168950 h 3720971"/>
              <a:gd name="connsiteX52" fmla="*/ 1963984 w 2916603"/>
              <a:gd name="connsiteY52" fmla="*/ 0 h 3720971"/>
              <a:gd name="connsiteX53" fmla="*/ 1841727 w 2916603"/>
              <a:gd name="connsiteY53" fmla="*/ 23808 h 3720971"/>
              <a:gd name="connsiteX54" fmla="*/ 1367358 w 2916603"/>
              <a:gd name="connsiteY54" fmla="*/ 126669 h 3720971"/>
              <a:gd name="connsiteX55" fmla="*/ 1017915 w 2916603"/>
              <a:gd name="connsiteY55" fmla="*/ 51899 h 3720971"/>
              <a:gd name="connsiteX56" fmla="*/ 900718 w 2916603"/>
              <a:gd name="connsiteY56" fmla="*/ 47997 h 3720971"/>
              <a:gd name="connsiteX57" fmla="*/ 958776 w 2916603"/>
              <a:gd name="connsiteY57" fmla="*/ 103637 h 3720971"/>
              <a:gd name="connsiteX58" fmla="*/ 770089 w 2916603"/>
              <a:gd name="connsiteY58" fmla="*/ 200397 h 3720971"/>
              <a:gd name="connsiteX59" fmla="*/ 692680 w 2916603"/>
              <a:gd name="connsiteY59" fmla="*/ 161693 h 3720971"/>
              <a:gd name="connsiteX60" fmla="*/ 419311 w 2916603"/>
              <a:gd name="connsiteY60" fmla="*/ 330969 h 3720971"/>
              <a:gd name="connsiteX61" fmla="*/ 331785 w 2916603"/>
              <a:gd name="connsiteY61" fmla="*/ 410578 h 3720971"/>
              <a:gd name="connsiteX62" fmla="*/ 277467 w 2916603"/>
              <a:gd name="connsiteY62" fmla="*/ 417615 h 3720971"/>
              <a:gd name="connsiteX63" fmla="*/ 206451 w 2916603"/>
              <a:gd name="connsiteY63" fmla="*/ 485845 h 3720971"/>
              <a:gd name="connsiteX64" fmla="*/ 56396 w 2916603"/>
              <a:gd name="connsiteY64" fmla="*/ 634053 h 3720971"/>
              <a:gd name="connsiteX65" fmla="*/ 80645 w 2916603"/>
              <a:gd name="connsiteY65" fmla="*/ 1135192 h 3720971"/>
              <a:gd name="connsiteX0" fmla="*/ 80645 w 2916603"/>
              <a:gd name="connsiteY0" fmla="*/ 1135192 h 3720971"/>
              <a:gd name="connsiteX1" fmla="*/ 99557 w 2916603"/>
              <a:gd name="connsiteY1" fmla="*/ 1637255 h 3720971"/>
              <a:gd name="connsiteX2" fmla="*/ 66146 w 2916603"/>
              <a:gd name="connsiteY2" fmla="*/ 1678436 h 3720971"/>
              <a:gd name="connsiteX3" fmla="*/ 59531 w 2916603"/>
              <a:gd name="connsiteY3" fmla="*/ 1764501 h 3720971"/>
              <a:gd name="connsiteX4" fmla="*/ 92868 w 2916603"/>
              <a:gd name="connsiteY4" fmla="*/ 1838320 h 3720971"/>
              <a:gd name="connsiteX5" fmla="*/ 102393 w 2916603"/>
              <a:gd name="connsiteY5" fmla="*/ 1959763 h 3720971"/>
              <a:gd name="connsiteX6" fmla="*/ 33337 w 2916603"/>
              <a:gd name="connsiteY6" fmla="*/ 1950238 h 3720971"/>
              <a:gd name="connsiteX7" fmla="*/ 0 w 2916603"/>
              <a:gd name="connsiteY7" fmla="*/ 2102638 h 3720971"/>
              <a:gd name="connsiteX8" fmla="*/ 133351 w 2916603"/>
              <a:gd name="connsiteY8" fmla="*/ 2133595 h 3720971"/>
              <a:gd name="connsiteX9" fmla="*/ 135732 w 2916603"/>
              <a:gd name="connsiteY9" fmla="*/ 2278851 h 3720971"/>
              <a:gd name="connsiteX10" fmla="*/ 159544 w 2916603"/>
              <a:gd name="connsiteY10" fmla="*/ 2390770 h 3720971"/>
              <a:gd name="connsiteX11" fmla="*/ 238125 w 2916603"/>
              <a:gd name="connsiteY11" fmla="*/ 2526501 h 3720971"/>
              <a:gd name="connsiteX12" fmla="*/ 400051 w 2916603"/>
              <a:gd name="connsiteY12" fmla="*/ 2740814 h 3720971"/>
              <a:gd name="connsiteX13" fmla="*/ 465559 w 2916603"/>
              <a:gd name="connsiteY13" fmla="*/ 2713599 h 3720971"/>
              <a:gd name="connsiteX14" fmla="*/ 523876 w 2916603"/>
              <a:gd name="connsiteY14" fmla="*/ 2790819 h 3720971"/>
              <a:gd name="connsiteX15" fmla="*/ 461963 w 2916603"/>
              <a:gd name="connsiteY15" fmla="*/ 2812251 h 3720971"/>
              <a:gd name="connsiteX16" fmla="*/ 666751 w 2916603"/>
              <a:gd name="connsiteY16" fmla="*/ 3078951 h 3720971"/>
              <a:gd name="connsiteX17" fmla="*/ 719138 w 2916603"/>
              <a:gd name="connsiteY17" fmla="*/ 3055138 h 3720971"/>
              <a:gd name="connsiteX18" fmla="*/ 840582 w 2916603"/>
              <a:gd name="connsiteY18" fmla="*/ 3233732 h 3720971"/>
              <a:gd name="connsiteX19" fmla="*/ 931637 w 2916603"/>
              <a:gd name="connsiteY19" fmla="*/ 3324063 h 3720971"/>
              <a:gd name="connsiteX20" fmla="*/ 1104900 w 2916603"/>
              <a:gd name="connsiteY20" fmla="*/ 3339000 h 3720971"/>
              <a:gd name="connsiteX21" fmla="*/ 1533525 w 2916603"/>
              <a:gd name="connsiteY21" fmla="*/ 3720000 h 3720971"/>
              <a:gd name="connsiteX22" fmla="*/ 2891811 w 2916603"/>
              <a:gd name="connsiteY22" fmla="*/ 3413671 h 3720971"/>
              <a:gd name="connsiteX23" fmla="*/ 2916531 w 2916603"/>
              <a:gd name="connsiteY23" fmla="*/ 3304952 h 3720971"/>
              <a:gd name="connsiteX24" fmla="*/ 2883692 w 2916603"/>
              <a:gd name="connsiteY24" fmla="*/ 3186107 h 3720971"/>
              <a:gd name="connsiteX25" fmla="*/ 2853118 w 2916603"/>
              <a:gd name="connsiteY25" fmla="*/ 3039992 h 3720971"/>
              <a:gd name="connsiteX26" fmla="*/ 2836068 w 2916603"/>
              <a:gd name="connsiteY26" fmla="*/ 2897976 h 3720971"/>
              <a:gd name="connsiteX27" fmla="*/ 2786119 w 2916603"/>
              <a:gd name="connsiteY27" fmla="*/ 2753974 h 3720971"/>
              <a:gd name="connsiteX28" fmla="*/ 2643259 w 2916603"/>
              <a:gd name="connsiteY28" fmla="*/ 2525604 h 3720971"/>
              <a:gd name="connsiteX29" fmla="*/ 2416488 w 2916603"/>
              <a:gd name="connsiteY29" fmla="*/ 2342724 h 3720971"/>
              <a:gd name="connsiteX30" fmla="*/ 2321905 w 2916603"/>
              <a:gd name="connsiteY30" fmla="*/ 2091455 h 3720971"/>
              <a:gd name="connsiteX31" fmla="*/ 2175429 w 2916603"/>
              <a:gd name="connsiteY31" fmla="*/ 1940388 h 3720971"/>
              <a:gd name="connsiteX32" fmla="*/ 2128837 w 2916603"/>
              <a:gd name="connsiteY32" fmla="*/ 1871657 h 3720971"/>
              <a:gd name="connsiteX33" fmla="*/ 2101933 w 2916603"/>
              <a:gd name="connsiteY33" fmla="*/ 1772139 h 3720971"/>
              <a:gd name="connsiteX34" fmla="*/ 2123879 w 2916603"/>
              <a:gd name="connsiteY34" fmla="*/ 1669726 h 3720971"/>
              <a:gd name="connsiteX35" fmla="*/ 2189716 w 2916603"/>
              <a:gd name="connsiteY35" fmla="*/ 1603889 h 3720971"/>
              <a:gd name="connsiteX36" fmla="*/ 2334548 w 2916603"/>
              <a:gd name="connsiteY36" fmla="*/ 1496347 h 3720971"/>
              <a:gd name="connsiteX37" fmla="*/ 2405863 w 2916603"/>
              <a:gd name="connsiteY37" fmla="*/ 1394232 h 3720971"/>
              <a:gd name="connsiteX38" fmla="*/ 2477933 w 2916603"/>
              <a:gd name="connsiteY38" fmla="*/ 1201883 h 3720971"/>
              <a:gd name="connsiteX39" fmla="*/ 2574695 w 2916603"/>
              <a:gd name="connsiteY39" fmla="*/ 1146245 h 3720971"/>
              <a:gd name="connsiteX40" fmla="*/ 2644847 w 2916603"/>
              <a:gd name="connsiteY40" fmla="*/ 952721 h 3720971"/>
              <a:gd name="connsiteX41" fmla="*/ 2748867 w 2916603"/>
              <a:gd name="connsiteY41" fmla="*/ 947883 h 3720971"/>
              <a:gd name="connsiteX42" fmla="*/ 2794829 w 2916603"/>
              <a:gd name="connsiteY42" fmla="*/ 1003521 h 3720971"/>
              <a:gd name="connsiteX43" fmla="*/ 2809343 w 2916603"/>
              <a:gd name="connsiteY43" fmla="*/ 969655 h 3720971"/>
              <a:gd name="connsiteX44" fmla="*/ 2811762 w 2916603"/>
              <a:gd name="connsiteY44" fmla="*/ 848702 h 3720971"/>
              <a:gd name="connsiteX45" fmla="*/ 2780429 w 2916603"/>
              <a:gd name="connsiteY45" fmla="*/ 645881 h 3720971"/>
              <a:gd name="connsiteX46" fmla="*/ 2713447 w 2916603"/>
              <a:gd name="connsiteY46" fmla="*/ 604980 h 3720971"/>
              <a:gd name="connsiteX47" fmla="*/ 2565446 w 2916603"/>
              <a:gd name="connsiteY47" fmla="*/ 504260 h 3720971"/>
              <a:gd name="connsiteX48" fmla="*/ 2606144 w 2916603"/>
              <a:gd name="connsiteY48" fmla="*/ 265712 h 3720971"/>
              <a:gd name="connsiteX49" fmla="*/ 2599313 w 2916603"/>
              <a:gd name="connsiteY49" fmla="*/ 219473 h 3720971"/>
              <a:gd name="connsiteX50" fmla="*/ 2581956 w 2916603"/>
              <a:gd name="connsiteY50" fmla="*/ 190721 h 3720971"/>
              <a:gd name="connsiteX51" fmla="*/ 2540832 w 2916603"/>
              <a:gd name="connsiteY51" fmla="*/ 168950 h 3720971"/>
              <a:gd name="connsiteX52" fmla="*/ 1963984 w 2916603"/>
              <a:gd name="connsiteY52" fmla="*/ 0 h 3720971"/>
              <a:gd name="connsiteX53" fmla="*/ 1841727 w 2916603"/>
              <a:gd name="connsiteY53" fmla="*/ 23808 h 3720971"/>
              <a:gd name="connsiteX54" fmla="*/ 1367358 w 2916603"/>
              <a:gd name="connsiteY54" fmla="*/ 126669 h 3720971"/>
              <a:gd name="connsiteX55" fmla="*/ 1017915 w 2916603"/>
              <a:gd name="connsiteY55" fmla="*/ 51899 h 3720971"/>
              <a:gd name="connsiteX56" fmla="*/ 900718 w 2916603"/>
              <a:gd name="connsiteY56" fmla="*/ 47997 h 3720971"/>
              <a:gd name="connsiteX57" fmla="*/ 958776 w 2916603"/>
              <a:gd name="connsiteY57" fmla="*/ 103637 h 3720971"/>
              <a:gd name="connsiteX58" fmla="*/ 770089 w 2916603"/>
              <a:gd name="connsiteY58" fmla="*/ 200397 h 3720971"/>
              <a:gd name="connsiteX59" fmla="*/ 692680 w 2916603"/>
              <a:gd name="connsiteY59" fmla="*/ 161693 h 3720971"/>
              <a:gd name="connsiteX60" fmla="*/ 419311 w 2916603"/>
              <a:gd name="connsiteY60" fmla="*/ 330969 h 3720971"/>
              <a:gd name="connsiteX61" fmla="*/ 331785 w 2916603"/>
              <a:gd name="connsiteY61" fmla="*/ 410578 h 3720971"/>
              <a:gd name="connsiteX62" fmla="*/ 277467 w 2916603"/>
              <a:gd name="connsiteY62" fmla="*/ 417615 h 3720971"/>
              <a:gd name="connsiteX63" fmla="*/ 206451 w 2916603"/>
              <a:gd name="connsiteY63" fmla="*/ 485845 h 3720971"/>
              <a:gd name="connsiteX64" fmla="*/ 56396 w 2916603"/>
              <a:gd name="connsiteY64" fmla="*/ 634053 h 3720971"/>
              <a:gd name="connsiteX65" fmla="*/ 80645 w 2916603"/>
              <a:gd name="connsiteY65" fmla="*/ 1135192 h 3720971"/>
              <a:gd name="connsiteX0" fmla="*/ 80645 w 2916603"/>
              <a:gd name="connsiteY0" fmla="*/ 1135192 h 3760644"/>
              <a:gd name="connsiteX1" fmla="*/ 99557 w 2916603"/>
              <a:gd name="connsiteY1" fmla="*/ 1637255 h 3760644"/>
              <a:gd name="connsiteX2" fmla="*/ 66146 w 2916603"/>
              <a:gd name="connsiteY2" fmla="*/ 1678436 h 3760644"/>
              <a:gd name="connsiteX3" fmla="*/ 59531 w 2916603"/>
              <a:gd name="connsiteY3" fmla="*/ 1764501 h 3760644"/>
              <a:gd name="connsiteX4" fmla="*/ 92868 w 2916603"/>
              <a:gd name="connsiteY4" fmla="*/ 1838320 h 3760644"/>
              <a:gd name="connsiteX5" fmla="*/ 102393 w 2916603"/>
              <a:gd name="connsiteY5" fmla="*/ 1959763 h 3760644"/>
              <a:gd name="connsiteX6" fmla="*/ 33337 w 2916603"/>
              <a:gd name="connsiteY6" fmla="*/ 1950238 h 3760644"/>
              <a:gd name="connsiteX7" fmla="*/ 0 w 2916603"/>
              <a:gd name="connsiteY7" fmla="*/ 2102638 h 3760644"/>
              <a:gd name="connsiteX8" fmla="*/ 133351 w 2916603"/>
              <a:gd name="connsiteY8" fmla="*/ 2133595 h 3760644"/>
              <a:gd name="connsiteX9" fmla="*/ 135732 w 2916603"/>
              <a:gd name="connsiteY9" fmla="*/ 2278851 h 3760644"/>
              <a:gd name="connsiteX10" fmla="*/ 159544 w 2916603"/>
              <a:gd name="connsiteY10" fmla="*/ 2390770 h 3760644"/>
              <a:gd name="connsiteX11" fmla="*/ 238125 w 2916603"/>
              <a:gd name="connsiteY11" fmla="*/ 2526501 h 3760644"/>
              <a:gd name="connsiteX12" fmla="*/ 400051 w 2916603"/>
              <a:gd name="connsiteY12" fmla="*/ 2740814 h 3760644"/>
              <a:gd name="connsiteX13" fmla="*/ 465559 w 2916603"/>
              <a:gd name="connsiteY13" fmla="*/ 2713599 h 3760644"/>
              <a:gd name="connsiteX14" fmla="*/ 523876 w 2916603"/>
              <a:gd name="connsiteY14" fmla="*/ 2790819 h 3760644"/>
              <a:gd name="connsiteX15" fmla="*/ 461963 w 2916603"/>
              <a:gd name="connsiteY15" fmla="*/ 2812251 h 3760644"/>
              <a:gd name="connsiteX16" fmla="*/ 666751 w 2916603"/>
              <a:gd name="connsiteY16" fmla="*/ 3078951 h 3760644"/>
              <a:gd name="connsiteX17" fmla="*/ 719138 w 2916603"/>
              <a:gd name="connsiteY17" fmla="*/ 3055138 h 3760644"/>
              <a:gd name="connsiteX18" fmla="*/ 840582 w 2916603"/>
              <a:gd name="connsiteY18" fmla="*/ 3233732 h 3760644"/>
              <a:gd name="connsiteX19" fmla="*/ 931637 w 2916603"/>
              <a:gd name="connsiteY19" fmla="*/ 3324063 h 3760644"/>
              <a:gd name="connsiteX20" fmla="*/ 1104900 w 2916603"/>
              <a:gd name="connsiteY20" fmla="*/ 3339000 h 3760644"/>
              <a:gd name="connsiteX21" fmla="*/ 1533525 w 2916603"/>
              <a:gd name="connsiteY21" fmla="*/ 3720000 h 3760644"/>
              <a:gd name="connsiteX22" fmla="*/ 1733550 w 2916603"/>
              <a:gd name="connsiteY22" fmla="*/ 3715238 h 3760644"/>
              <a:gd name="connsiteX23" fmla="*/ 2891811 w 2916603"/>
              <a:gd name="connsiteY23" fmla="*/ 3413671 h 3760644"/>
              <a:gd name="connsiteX24" fmla="*/ 2916531 w 2916603"/>
              <a:gd name="connsiteY24" fmla="*/ 3304952 h 3760644"/>
              <a:gd name="connsiteX25" fmla="*/ 2883692 w 2916603"/>
              <a:gd name="connsiteY25" fmla="*/ 3186107 h 3760644"/>
              <a:gd name="connsiteX26" fmla="*/ 2853118 w 2916603"/>
              <a:gd name="connsiteY26" fmla="*/ 3039992 h 3760644"/>
              <a:gd name="connsiteX27" fmla="*/ 2836068 w 2916603"/>
              <a:gd name="connsiteY27" fmla="*/ 2897976 h 3760644"/>
              <a:gd name="connsiteX28" fmla="*/ 2786119 w 2916603"/>
              <a:gd name="connsiteY28" fmla="*/ 2753974 h 3760644"/>
              <a:gd name="connsiteX29" fmla="*/ 2643259 w 2916603"/>
              <a:gd name="connsiteY29" fmla="*/ 2525604 h 3760644"/>
              <a:gd name="connsiteX30" fmla="*/ 2416488 w 2916603"/>
              <a:gd name="connsiteY30" fmla="*/ 2342724 h 3760644"/>
              <a:gd name="connsiteX31" fmla="*/ 2321905 w 2916603"/>
              <a:gd name="connsiteY31" fmla="*/ 2091455 h 3760644"/>
              <a:gd name="connsiteX32" fmla="*/ 2175429 w 2916603"/>
              <a:gd name="connsiteY32" fmla="*/ 1940388 h 3760644"/>
              <a:gd name="connsiteX33" fmla="*/ 2128837 w 2916603"/>
              <a:gd name="connsiteY33" fmla="*/ 1871657 h 3760644"/>
              <a:gd name="connsiteX34" fmla="*/ 2101933 w 2916603"/>
              <a:gd name="connsiteY34" fmla="*/ 1772139 h 3760644"/>
              <a:gd name="connsiteX35" fmla="*/ 2123879 w 2916603"/>
              <a:gd name="connsiteY35" fmla="*/ 1669726 h 3760644"/>
              <a:gd name="connsiteX36" fmla="*/ 2189716 w 2916603"/>
              <a:gd name="connsiteY36" fmla="*/ 1603889 h 3760644"/>
              <a:gd name="connsiteX37" fmla="*/ 2334548 w 2916603"/>
              <a:gd name="connsiteY37" fmla="*/ 1496347 h 3760644"/>
              <a:gd name="connsiteX38" fmla="*/ 2405863 w 2916603"/>
              <a:gd name="connsiteY38" fmla="*/ 1394232 h 3760644"/>
              <a:gd name="connsiteX39" fmla="*/ 2477933 w 2916603"/>
              <a:gd name="connsiteY39" fmla="*/ 1201883 h 3760644"/>
              <a:gd name="connsiteX40" fmla="*/ 2574695 w 2916603"/>
              <a:gd name="connsiteY40" fmla="*/ 1146245 h 3760644"/>
              <a:gd name="connsiteX41" fmla="*/ 2644847 w 2916603"/>
              <a:gd name="connsiteY41" fmla="*/ 952721 h 3760644"/>
              <a:gd name="connsiteX42" fmla="*/ 2748867 w 2916603"/>
              <a:gd name="connsiteY42" fmla="*/ 947883 h 3760644"/>
              <a:gd name="connsiteX43" fmla="*/ 2794829 w 2916603"/>
              <a:gd name="connsiteY43" fmla="*/ 1003521 h 3760644"/>
              <a:gd name="connsiteX44" fmla="*/ 2809343 w 2916603"/>
              <a:gd name="connsiteY44" fmla="*/ 969655 h 3760644"/>
              <a:gd name="connsiteX45" fmla="*/ 2811762 w 2916603"/>
              <a:gd name="connsiteY45" fmla="*/ 848702 h 3760644"/>
              <a:gd name="connsiteX46" fmla="*/ 2780429 w 2916603"/>
              <a:gd name="connsiteY46" fmla="*/ 645881 h 3760644"/>
              <a:gd name="connsiteX47" fmla="*/ 2713447 w 2916603"/>
              <a:gd name="connsiteY47" fmla="*/ 604980 h 3760644"/>
              <a:gd name="connsiteX48" fmla="*/ 2565446 w 2916603"/>
              <a:gd name="connsiteY48" fmla="*/ 504260 h 3760644"/>
              <a:gd name="connsiteX49" fmla="*/ 2606144 w 2916603"/>
              <a:gd name="connsiteY49" fmla="*/ 265712 h 3760644"/>
              <a:gd name="connsiteX50" fmla="*/ 2599313 w 2916603"/>
              <a:gd name="connsiteY50" fmla="*/ 219473 h 3760644"/>
              <a:gd name="connsiteX51" fmla="*/ 2581956 w 2916603"/>
              <a:gd name="connsiteY51" fmla="*/ 190721 h 3760644"/>
              <a:gd name="connsiteX52" fmla="*/ 2540832 w 2916603"/>
              <a:gd name="connsiteY52" fmla="*/ 168950 h 3760644"/>
              <a:gd name="connsiteX53" fmla="*/ 1963984 w 2916603"/>
              <a:gd name="connsiteY53" fmla="*/ 0 h 3760644"/>
              <a:gd name="connsiteX54" fmla="*/ 1841727 w 2916603"/>
              <a:gd name="connsiteY54" fmla="*/ 23808 h 3760644"/>
              <a:gd name="connsiteX55" fmla="*/ 1367358 w 2916603"/>
              <a:gd name="connsiteY55" fmla="*/ 126669 h 3760644"/>
              <a:gd name="connsiteX56" fmla="*/ 1017915 w 2916603"/>
              <a:gd name="connsiteY56" fmla="*/ 51899 h 3760644"/>
              <a:gd name="connsiteX57" fmla="*/ 900718 w 2916603"/>
              <a:gd name="connsiteY57" fmla="*/ 47997 h 3760644"/>
              <a:gd name="connsiteX58" fmla="*/ 958776 w 2916603"/>
              <a:gd name="connsiteY58" fmla="*/ 103637 h 3760644"/>
              <a:gd name="connsiteX59" fmla="*/ 770089 w 2916603"/>
              <a:gd name="connsiteY59" fmla="*/ 200397 h 3760644"/>
              <a:gd name="connsiteX60" fmla="*/ 692680 w 2916603"/>
              <a:gd name="connsiteY60" fmla="*/ 161693 h 3760644"/>
              <a:gd name="connsiteX61" fmla="*/ 419311 w 2916603"/>
              <a:gd name="connsiteY61" fmla="*/ 330969 h 3760644"/>
              <a:gd name="connsiteX62" fmla="*/ 331785 w 2916603"/>
              <a:gd name="connsiteY62" fmla="*/ 410578 h 3760644"/>
              <a:gd name="connsiteX63" fmla="*/ 277467 w 2916603"/>
              <a:gd name="connsiteY63" fmla="*/ 417615 h 3760644"/>
              <a:gd name="connsiteX64" fmla="*/ 206451 w 2916603"/>
              <a:gd name="connsiteY64" fmla="*/ 485845 h 3760644"/>
              <a:gd name="connsiteX65" fmla="*/ 56396 w 2916603"/>
              <a:gd name="connsiteY65" fmla="*/ 634053 h 3760644"/>
              <a:gd name="connsiteX66" fmla="*/ 80645 w 2916603"/>
              <a:gd name="connsiteY66" fmla="*/ 1135192 h 3760644"/>
              <a:gd name="connsiteX0" fmla="*/ 80645 w 2916603"/>
              <a:gd name="connsiteY0" fmla="*/ 1135192 h 3726913"/>
              <a:gd name="connsiteX1" fmla="*/ 99557 w 2916603"/>
              <a:gd name="connsiteY1" fmla="*/ 1637255 h 3726913"/>
              <a:gd name="connsiteX2" fmla="*/ 66146 w 2916603"/>
              <a:gd name="connsiteY2" fmla="*/ 1678436 h 3726913"/>
              <a:gd name="connsiteX3" fmla="*/ 59531 w 2916603"/>
              <a:gd name="connsiteY3" fmla="*/ 1764501 h 3726913"/>
              <a:gd name="connsiteX4" fmla="*/ 92868 w 2916603"/>
              <a:gd name="connsiteY4" fmla="*/ 1838320 h 3726913"/>
              <a:gd name="connsiteX5" fmla="*/ 102393 w 2916603"/>
              <a:gd name="connsiteY5" fmla="*/ 1959763 h 3726913"/>
              <a:gd name="connsiteX6" fmla="*/ 33337 w 2916603"/>
              <a:gd name="connsiteY6" fmla="*/ 1950238 h 3726913"/>
              <a:gd name="connsiteX7" fmla="*/ 0 w 2916603"/>
              <a:gd name="connsiteY7" fmla="*/ 2102638 h 3726913"/>
              <a:gd name="connsiteX8" fmla="*/ 133351 w 2916603"/>
              <a:gd name="connsiteY8" fmla="*/ 2133595 h 3726913"/>
              <a:gd name="connsiteX9" fmla="*/ 135732 w 2916603"/>
              <a:gd name="connsiteY9" fmla="*/ 2278851 h 3726913"/>
              <a:gd name="connsiteX10" fmla="*/ 159544 w 2916603"/>
              <a:gd name="connsiteY10" fmla="*/ 2390770 h 3726913"/>
              <a:gd name="connsiteX11" fmla="*/ 238125 w 2916603"/>
              <a:gd name="connsiteY11" fmla="*/ 2526501 h 3726913"/>
              <a:gd name="connsiteX12" fmla="*/ 400051 w 2916603"/>
              <a:gd name="connsiteY12" fmla="*/ 2740814 h 3726913"/>
              <a:gd name="connsiteX13" fmla="*/ 465559 w 2916603"/>
              <a:gd name="connsiteY13" fmla="*/ 2713599 h 3726913"/>
              <a:gd name="connsiteX14" fmla="*/ 523876 w 2916603"/>
              <a:gd name="connsiteY14" fmla="*/ 2790819 h 3726913"/>
              <a:gd name="connsiteX15" fmla="*/ 461963 w 2916603"/>
              <a:gd name="connsiteY15" fmla="*/ 2812251 h 3726913"/>
              <a:gd name="connsiteX16" fmla="*/ 666751 w 2916603"/>
              <a:gd name="connsiteY16" fmla="*/ 3078951 h 3726913"/>
              <a:gd name="connsiteX17" fmla="*/ 719138 w 2916603"/>
              <a:gd name="connsiteY17" fmla="*/ 3055138 h 3726913"/>
              <a:gd name="connsiteX18" fmla="*/ 840582 w 2916603"/>
              <a:gd name="connsiteY18" fmla="*/ 3233732 h 3726913"/>
              <a:gd name="connsiteX19" fmla="*/ 931637 w 2916603"/>
              <a:gd name="connsiteY19" fmla="*/ 3324063 h 3726913"/>
              <a:gd name="connsiteX20" fmla="*/ 1104900 w 2916603"/>
              <a:gd name="connsiteY20" fmla="*/ 3339000 h 3726913"/>
              <a:gd name="connsiteX21" fmla="*/ 1533525 w 2916603"/>
              <a:gd name="connsiteY21" fmla="*/ 3720000 h 3726913"/>
              <a:gd name="connsiteX22" fmla="*/ 1319212 w 2916603"/>
              <a:gd name="connsiteY22" fmla="*/ 3348526 h 3726913"/>
              <a:gd name="connsiteX23" fmla="*/ 2891811 w 2916603"/>
              <a:gd name="connsiteY23" fmla="*/ 3413671 h 3726913"/>
              <a:gd name="connsiteX24" fmla="*/ 2916531 w 2916603"/>
              <a:gd name="connsiteY24" fmla="*/ 3304952 h 3726913"/>
              <a:gd name="connsiteX25" fmla="*/ 2883692 w 2916603"/>
              <a:gd name="connsiteY25" fmla="*/ 3186107 h 3726913"/>
              <a:gd name="connsiteX26" fmla="*/ 2853118 w 2916603"/>
              <a:gd name="connsiteY26" fmla="*/ 3039992 h 3726913"/>
              <a:gd name="connsiteX27" fmla="*/ 2836068 w 2916603"/>
              <a:gd name="connsiteY27" fmla="*/ 2897976 h 3726913"/>
              <a:gd name="connsiteX28" fmla="*/ 2786119 w 2916603"/>
              <a:gd name="connsiteY28" fmla="*/ 2753974 h 3726913"/>
              <a:gd name="connsiteX29" fmla="*/ 2643259 w 2916603"/>
              <a:gd name="connsiteY29" fmla="*/ 2525604 h 3726913"/>
              <a:gd name="connsiteX30" fmla="*/ 2416488 w 2916603"/>
              <a:gd name="connsiteY30" fmla="*/ 2342724 h 3726913"/>
              <a:gd name="connsiteX31" fmla="*/ 2321905 w 2916603"/>
              <a:gd name="connsiteY31" fmla="*/ 2091455 h 3726913"/>
              <a:gd name="connsiteX32" fmla="*/ 2175429 w 2916603"/>
              <a:gd name="connsiteY32" fmla="*/ 1940388 h 3726913"/>
              <a:gd name="connsiteX33" fmla="*/ 2128837 w 2916603"/>
              <a:gd name="connsiteY33" fmla="*/ 1871657 h 3726913"/>
              <a:gd name="connsiteX34" fmla="*/ 2101933 w 2916603"/>
              <a:gd name="connsiteY34" fmla="*/ 1772139 h 3726913"/>
              <a:gd name="connsiteX35" fmla="*/ 2123879 w 2916603"/>
              <a:gd name="connsiteY35" fmla="*/ 1669726 h 3726913"/>
              <a:gd name="connsiteX36" fmla="*/ 2189716 w 2916603"/>
              <a:gd name="connsiteY36" fmla="*/ 1603889 h 3726913"/>
              <a:gd name="connsiteX37" fmla="*/ 2334548 w 2916603"/>
              <a:gd name="connsiteY37" fmla="*/ 1496347 h 3726913"/>
              <a:gd name="connsiteX38" fmla="*/ 2405863 w 2916603"/>
              <a:gd name="connsiteY38" fmla="*/ 1394232 h 3726913"/>
              <a:gd name="connsiteX39" fmla="*/ 2477933 w 2916603"/>
              <a:gd name="connsiteY39" fmla="*/ 1201883 h 3726913"/>
              <a:gd name="connsiteX40" fmla="*/ 2574695 w 2916603"/>
              <a:gd name="connsiteY40" fmla="*/ 1146245 h 3726913"/>
              <a:gd name="connsiteX41" fmla="*/ 2644847 w 2916603"/>
              <a:gd name="connsiteY41" fmla="*/ 952721 h 3726913"/>
              <a:gd name="connsiteX42" fmla="*/ 2748867 w 2916603"/>
              <a:gd name="connsiteY42" fmla="*/ 947883 h 3726913"/>
              <a:gd name="connsiteX43" fmla="*/ 2794829 w 2916603"/>
              <a:gd name="connsiteY43" fmla="*/ 1003521 h 3726913"/>
              <a:gd name="connsiteX44" fmla="*/ 2809343 w 2916603"/>
              <a:gd name="connsiteY44" fmla="*/ 969655 h 3726913"/>
              <a:gd name="connsiteX45" fmla="*/ 2811762 w 2916603"/>
              <a:gd name="connsiteY45" fmla="*/ 848702 h 3726913"/>
              <a:gd name="connsiteX46" fmla="*/ 2780429 w 2916603"/>
              <a:gd name="connsiteY46" fmla="*/ 645881 h 3726913"/>
              <a:gd name="connsiteX47" fmla="*/ 2713447 w 2916603"/>
              <a:gd name="connsiteY47" fmla="*/ 604980 h 3726913"/>
              <a:gd name="connsiteX48" fmla="*/ 2565446 w 2916603"/>
              <a:gd name="connsiteY48" fmla="*/ 504260 h 3726913"/>
              <a:gd name="connsiteX49" fmla="*/ 2606144 w 2916603"/>
              <a:gd name="connsiteY49" fmla="*/ 265712 h 3726913"/>
              <a:gd name="connsiteX50" fmla="*/ 2599313 w 2916603"/>
              <a:gd name="connsiteY50" fmla="*/ 219473 h 3726913"/>
              <a:gd name="connsiteX51" fmla="*/ 2581956 w 2916603"/>
              <a:gd name="connsiteY51" fmla="*/ 190721 h 3726913"/>
              <a:gd name="connsiteX52" fmla="*/ 2540832 w 2916603"/>
              <a:gd name="connsiteY52" fmla="*/ 168950 h 3726913"/>
              <a:gd name="connsiteX53" fmla="*/ 1963984 w 2916603"/>
              <a:gd name="connsiteY53" fmla="*/ 0 h 3726913"/>
              <a:gd name="connsiteX54" fmla="*/ 1841727 w 2916603"/>
              <a:gd name="connsiteY54" fmla="*/ 23808 h 3726913"/>
              <a:gd name="connsiteX55" fmla="*/ 1367358 w 2916603"/>
              <a:gd name="connsiteY55" fmla="*/ 126669 h 3726913"/>
              <a:gd name="connsiteX56" fmla="*/ 1017915 w 2916603"/>
              <a:gd name="connsiteY56" fmla="*/ 51899 h 3726913"/>
              <a:gd name="connsiteX57" fmla="*/ 900718 w 2916603"/>
              <a:gd name="connsiteY57" fmla="*/ 47997 h 3726913"/>
              <a:gd name="connsiteX58" fmla="*/ 958776 w 2916603"/>
              <a:gd name="connsiteY58" fmla="*/ 103637 h 3726913"/>
              <a:gd name="connsiteX59" fmla="*/ 770089 w 2916603"/>
              <a:gd name="connsiteY59" fmla="*/ 200397 h 3726913"/>
              <a:gd name="connsiteX60" fmla="*/ 692680 w 2916603"/>
              <a:gd name="connsiteY60" fmla="*/ 161693 h 3726913"/>
              <a:gd name="connsiteX61" fmla="*/ 419311 w 2916603"/>
              <a:gd name="connsiteY61" fmla="*/ 330969 h 3726913"/>
              <a:gd name="connsiteX62" fmla="*/ 331785 w 2916603"/>
              <a:gd name="connsiteY62" fmla="*/ 410578 h 3726913"/>
              <a:gd name="connsiteX63" fmla="*/ 277467 w 2916603"/>
              <a:gd name="connsiteY63" fmla="*/ 417615 h 3726913"/>
              <a:gd name="connsiteX64" fmla="*/ 206451 w 2916603"/>
              <a:gd name="connsiteY64" fmla="*/ 485845 h 3726913"/>
              <a:gd name="connsiteX65" fmla="*/ 56396 w 2916603"/>
              <a:gd name="connsiteY65" fmla="*/ 634053 h 3726913"/>
              <a:gd name="connsiteX66" fmla="*/ 80645 w 2916603"/>
              <a:gd name="connsiteY66" fmla="*/ 1135192 h 3726913"/>
              <a:gd name="connsiteX0" fmla="*/ 80645 w 2916603"/>
              <a:gd name="connsiteY0" fmla="*/ 1135192 h 3723480"/>
              <a:gd name="connsiteX1" fmla="*/ 99557 w 2916603"/>
              <a:gd name="connsiteY1" fmla="*/ 1637255 h 3723480"/>
              <a:gd name="connsiteX2" fmla="*/ 66146 w 2916603"/>
              <a:gd name="connsiteY2" fmla="*/ 1678436 h 3723480"/>
              <a:gd name="connsiteX3" fmla="*/ 59531 w 2916603"/>
              <a:gd name="connsiteY3" fmla="*/ 1764501 h 3723480"/>
              <a:gd name="connsiteX4" fmla="*/ 92868 w 2916603"/>
              <a:gd name="connsiteY4" fmla="*/ 1838320 h 3723480"/>
              <a:gd name="connsiteX5" fmla="*/ 102393 w 2916603"/>
              <a:gd name="connsiteY5" fmla="*/ 1959763 h 3723480"/>
              <a:gd name="connsiteX6" fmla="*/ 33337 w 2916603"/>
              <a:gd name="connsiteY6" fmla="*/ 1950238 h 3723480"/>
              <a:gd name="connsiteX7" fmla="*/ 0 w 2916603"/>
              <a:gd name="connsiteY7" fmla="*/ 2102638 h 3723480"/>
              <a:gd name="connsiteX8" fmla="*/ 133351 w 2916603"/>
              <a:gd name="connsiteY8" fmla="*/ 2133595 h 3723480"/>
              <a:gd name="connsiteX9" fmla="*/ 135732 w 2916603"/>
              <a:gd name="connsiteY9" fmla="*/ 2278851 h 3723480"/>
              <a:gd name="connsiteX10" fmla="*/ 159544 w 2916603"/>
              <a:gd name="connsiteY10" fmla="*/ 2390770 h 3723480"/>
              <a:gd name="connsiteX11" fmla="*/ 238125 w 2916603"/>
              <a:gd name="connsiteY11" fmla="*/ 2526501 h 3723480"/>
              <a:gd name="connsiteX12" fmla="*/ 400051 w 2916603"/>
              <a:gd name="connsiteY12" fmla="*/ 2740814 h 3723480"/>
              <a:gd name="connsiteX13" fmla="*/ 465559 w 2916603"/>
              <a:gd name="connsiteY13" fmla="*/ 2713599 h 3723480"/>
              <a:gd name="connsiteX14" fmla="*/ 523876 w 2916603"/>
              <a:gd name="connsiteY14" fmla="*/ 2790819 h 3723480"/>
              <a:gd name="connsiteX15" fmla="*/ 461963 w 2916603"/>
              <a:gd name="connsiteY15" fmla="*/ 2812251 h 3723480"/>
              <a:gd name="connsiteX16" fmla="*/ 666751 w 2916603"/>
              <a:gd name="connsiteY16" fmla="*/ 3078951 h 3723480"/>
              <a:gd name="connsiteX17" fmla="*/ 719138 w 2916603"/>
              <a:gd name="connsiteY17" fmla="*/ 3055138 h 3723480"/>
              <a:gd name="connsiteX18" fmla="*/ 840582 w 2916603"/>
              <a:gd name="connsiteY18" fmla="*/ 3233732 h 3723480"/>
              <a:gd name="connsiteX19" fmla="*/ 931637 w 2916603"/>
              <a:gd name="connsiteY19" fmla="*/ 3324063 h 3723480"/>
              <a:gd name="connsiteX20" fmla="*/ 1104900 w 2916603"/>
              <a:gd name="connsiteY20" fmla="*/ 3339000 h 3723480"/>
              <a:gd name="connsiteX21" fmla="*/ 1533525 w 2916603"/>
              <a:gd name="connsiteY21" fmla="*/ 3720000 h 3723480"/>
              <a:gd name="connsiteX22" fmla="*/ 1681162 w 2916603"/>
              <a:gd name="connsiteY22" fmla="*/ 3624750 h 3723480"/>
              <a:gd name="connsiteX23" fmla="*/ 1319212 w 2916603"/>
              <a:gd name="connsiteY23" fmla="*/ 3348526 h 3723480"/>
              <a:gd name="connsiteX24" fmla="*/ 2891811 w 2916603"/>
              <a:gd name="connsiteY24" fmla="*/ 3413671 h 3723480"/>
              <a:gd name="connsiteX25" fmla="*/ 2916531 w 2916603"/>
              <a:gd name="connsiteY25" fmla="*/ 3304952 h 3723480"/>
              <a:gd name="connsiteX26" fmla="*/ 2883692 w 2916603"/>
              <a:gd name="connsiteY26" fmla="*/ 3186107 h 3723480"/>
              <a:gd name="connsiteX27" fmla="*/ 2853118 w 2916603"/>
              <a:gd name="connsiteY27" fmla="*/ 3039992 h 3723480"/>
              <a:gd name="connsiteX28" fmla="*/ 2836068 w 2916603"/>
              <a:gd name="connsiteY28" fmla="*/ 2897976 h 3723480"/>
              <a:gd name="connsiteX29" fmla="*/ 2786119 w 2916603"/>
              <a:gd name="connsiteY29" fmla="*/ 2753974 h 3723480"/>
              <a:gd name="connsiteX30" fmla="*/ 2643259 w 2916603"/>
              <a:gd name="connsiteY30" fmla="*/ 2525604 h 3723480"/>
              <a:gd name="connsiteX31" fmla="*/ 2416488 w 2916603"/>
              <a:gd name="connsiteY31" fmla="*/ 2342724 h 3723480"/>
              <a:gd name="connsiteX32" fmla="*/ 2321905 w 2916603"/>
              <a:gd name="connsiteY32" fmla="*/ 2091455 h 3723480"/>
              <a:gd name="connsiteX33" fmla="*/ 2175429 w 2916603"/>
              <a:gd name="connsiteY33" fmla="*/ 1940388 h 3723480"/>
              <a:gd name="connsiteX34" fmla="*/ 2128837 w 2916603"/>
              <a:gd name="connsiteY34" fmla="*/ 1871657 h 3723480"/>
              <a:gd name="connsiteX35" fmla="*/ 2101933 w 2916603"/>
              <a:gd name="connsiteY35" fmla="*/ 1772139 h 3723480"/>
              <a:gd name="connsiteX36" fmla="*/ 2123879 w 2916603"/>
              <a:gd name="connsiteY36" fmla="*/ 1669726 h 3723480"/>
              <a:gd name="connsiteX37" fmla="*/ 2189716 w 2916603"/>
              <a:gd name="connsiteY37" fmla="*/ 1603889 h 3723480"/>
              <a:gd name="connsiteX38" fmla="*/ 2334548 w 2916603"/>
              <a:gd name="connsiteY38" fmla="*/ 1496347 h 3723480"/>
              <a:gd name="connsiteX39" fmla="*/ 2405863 w 2916603"/>
              <a:gd name="connsiteY39" fmla="*/ 1394232 h 3723480"/>
              <a:gd name="connsiteX40" fmla="*/ 2477933 w 2916603"/>
              <a:gd name="connsiteY40" fmla="*/ 1201883 h 3723480"/>
              <a:gd name="connsiteX41" fmla="*/ 2574695 w 2916603"/>
              <a:gd name="connsiteY41" fmla="*/ 1146245 h 3723480"/>
              <a:gd name="connsiteX42" fmla="*/ 2644847 w 2916603"/>
              <a:gd name="connsiteY42" fmla="*/ 952721 h 3723480"/>
              <a:gd name="connsiteX43" fmla="*/ 2748867 w 2916603"/>
              <a:gd name="connsiteY43" fmla="*/ 947883 h 3723480"/>
              <a:gd name="connsiteX44" fmla="*/ 2794829 w 2916603"/>
              <a:gd name="connsiteY44" fmla="*/ 1003521 h 3723480"/>
              <a:gd name="connsiteX45" fmla="*/ 2809343 w 2916603"/>
              <a:gd name="connsiteY45" fmla="*/ 969655 h 3723480"/>
              <a:gd name="connsiteX46" fmla="*/ 2811762 w 2916603"/>
              <a:gd name="connsiteY46" fmla="*/ 848702 h 3723480"/>
              <a:gd name="connsiteX47" fmla="*/ 2780429 w 2916603"/>
              <a:gd name="connsiteY47" fmla="*/ 645881 h 3723480"/>
              <a:gd name="connsiteX48" fmla="*/ 2713447 w 2916603"/>
              <a:gd name="connsiteY48" fmla="*/ 604980 h 3723480"/>
              <a:gd name="connsiteX49" fmla="*/ 2565446 w 2916603"/>
              <a:gd name="connsiteY49" fmla="*/ 504260 h 3723480"/>
              <a:gd name="connsiteX50" fmla="*/ 2606144 w 2916603"/>
              <a:gd name="connsiteY50" fmla="*/ 265712 h 3723480"/>
              <a:gd name="connsiteX51" fmla="*/ 2599313 w 2916603"/>
              <a:gd name="connsiteY51" fmla="*/ 219473 h 3723480"/>
              <a:gd name="connsiteX52" fmla="*/ 2581956 w 2916603"/>
              <a:gd name="connsiteY52" fmla="*/ 190721 h 3723480"/>
              <a:gd name="connsiteX53" fmla="*/ 2540832 w 2916603"/>
              <a:gd name="connsiteY53" fmla="*/ 168950 h 3723480"/>
              <a:gd name="connsiteX54" fmla="*/ 1963984 w 2916603"/>
              <a:gd name="connsiteY54" fmla="*/ 0 h 3723480"/>
              <a:gd name="connsiteX55" fmla="*/ 1841727 w 2916603"/>
              <a:gd name="connsiteY55" fmla="*/ 23808 h 3723480"/>
              <a:gd name="connsiteX56" fmla="*/ 1367358 w 2916603"/>
              <a:gd name="connsiteY56" fmla="*/ 126669 h 3723480"/>
              <a:gd name="connsiteX57" fmla="*/ 1017915 w 2916603"/>
              <a:gd name="connsiteY57" fmla="*/ 51899 h 3723480"/>
              <a:gd name="connsiteX58" fmla="*/ 900718 w 2916603"/>
              <a:gd name="connsiteY58" fmla="*/ 47997 h 3723480"/>
              <a:gd name="connsiteX59" fmla="*/ 958776 w 2916603"/>
              <a:gd name="connsiteY59" fmla="*/ 103637 h 3723480"/>
              <a:gd name="connsiteX60" fmla="*/ 770089 w 2916603"/>
              <a:gd name="connsiteY60" fmla="*/ 200397 h 3723480"/>
              <a:gd name="connsiteX61" fmla="*/ 692680 w 2916603"/>
              <a:gd name="connsiteY61" fmla="*/ 161693 h 3723480"/>
              <a:gd name="connsiteX62" fmla="*/ 419311 w 2916603"/>
              <a:gd name="connsiteY62" fmla="*/ 330969 h 3723480"/>
              <a:gd name="connsiteX63" fmla="*/ 331785 w 2916603"/>
              <a:gd name="connsiteY63" fmla="*/ 410578 h 3723480"/>
              <a:gd name="connsiteX64" fmla="*/ 277467 w 2916603"/>
              <a:gd name="connsiteY64" fmla="*/ 417615 h 3723480"/>
              <a:gd name="connsiteX65" fmla="*/ 206451 w 2916603"/>
              <a:gd name="connsiteY65" fmla="*/ 485845 h 3723480"/>
              <a:gd name="connsiteX66" fmla="*/ 56396 w 2916603"/>
              <a:gd name="connsiteY66" fmla="*/ 634053 h 3723480"/>
              <a:gd name="connsiteX67" fmla="*/ 80645 w 2916603"/>
              <a:gd name="connsiteY67" fmla="*/ 1135192 h 3723480"/>
              <a:gd name="connsiteX0" fmla="*/ 80645 w 2916603"/>
              <a:gd name="connsiteY0" fmla="*/ 1135192 h 3720000"/>
              <a:gd name="connsiteX1" fmla="*/ 99557 w 2916603"/>
              <a:gd name="connsiteY1" fmla="*/ 1637255 h 3720000"/>
              <a:gd name="connsiteX2" fmla="*/ 66146 w 2916603"/>
              <a:gd name="connsiteY2" fmla="*/ 1678436 h 3720000"/>
              <a:gd name="connsiteX3" fmla="*/ 59531 w 2916603"/>
              <a:gd name="connsiteY3" fmla="*/ 1764501 h 3720000"/>
              <a:gd name="connsiteX4" fmla="*/ 92868 w 2916603"/>
              <a:gd name="connsiteY4" fmla="*/ 1838320 h 3720000"/>
              <a:gd name="connsiteX5" fmla="*/ 102393 w 2916603"/>
              <a:gd name="connsiteY5" fmla="*/ 1959763 h 3720000"/>
              <a:gd name="connsiteX6" fmla="*/ 33337 w 2916603"/>
              <a:gd name="connsiteY6" fmla="*/ 1950238 h 3720000"/>
              <a:gd name="connsiteX7" fmla="*/ 0 w 2916603"/>
              <a:gd name="connsiteY7" fmla="*/ 2102638 h 3720000"/>
              <a:gd name="connsiteX8" fmla="*/ 133351 w 2916603"/>
              <a:gd name="connsiteY8" fmla="*/ 2133595 h 3720000"/>
              <a:gd name="connsiteX9" fmla="*/ 135732 w 2916603"/>
              <a:gd name="connsiteY9" fmla="*/ 2278851 h 3720000"/>
              <a:gd name="connsiteX10" fmla="*/ 159544 w 2916603"/>
              <a:gd name="connsiteY10" fmla="*/ 2390770 h 3720000"/>
              <a:gd name="connsiteX11" fmla="*/ 238125 w 2916603"/>
              <a:gd name="connsiteY11" fmla="*/ 2526501 h 3720000"/>
              <a:gd name="connsiteX12" fmla="*/ 400051 w 2916603"/>
              <a:gd name="connsiteY12" fmla="*/ 2740814 h 3720000"/>
              <a:gd name="connsiteX13" fmla="*/ 465559 w 2916603"/>
              <a:gd name="connsiteY13" fmla="*/ 2713599 h 3720000"/>
              <a:gd name="connsiteX14" fmla="*/ 523876 w 2916603"/>
              <a:gd name="connsiteY14" fmla="*/ 2790819 h 3720000"/>
              <a:gd name="connsiteX15" fmla="*/ 461963 w 2916603"/>
              <a:gd name="connsiteY15" fmla="*/ 2812251 h 3720000"/>
              <a:gd name="connsiteX16" fmla="*/ 666751 w 2916603"/>
              <a:gd name="connsiteY16" fmla="*/ 3078951 h 3720000"/>
              <a:gd name="connsiteX17" fmla="*/ 719138 w 2916603"/>
              <a:gd name="connsiteY17" fmla="*/ 3055138 h 3720000"/>
              <a:gd name="connsiteX18" fmla="*/ 840582 w 2916603"/>
              <a:gd name="connsiteY18" fmla="*/ 3233732 h 3720000"/>
              <a:gd name="connsiteX19" fmla="*/ 931637 w 2916603"/>
              <a:gd name="connsiteY19" fmla="*/ 3324063 h 3720000"/>
              <a:gd name="connsiteX20" fmla="*/ 1104900 w 2916603"/>
              <a:gd name="connsiteY20" fmla="*/ 3339000 h 3720000"/>
              <a:gd name="connsiteX21" fmla="*/ 1533525 w 2916603"/>
              <a:gd name="connsiteY21" fmla="*/ 3720000 h 3720000"/>
              <a:gd name="connsiteX22" fmla="*/ 1681162 w 2916603"/>
              <a:gd name="connsiteY22" fmla="*/ 3624750 h 3720000"/>
              <a:gd name="connsiteX23" fmla="*/ 1319212 w 2916603"/>
              <a:gd name="connsiteY23" fmla="*/ 3348526 h 3720000"/>
              <a:gd name="connsiteX24" fmla="*/ 2891811 w 2916603"/>
              <a:gd name="connsiteY24" fmla="*/ 3413671 h 3720000"/>
              <a:gd name="connsiteX25" fmla="*/ 2916531 w 2916603"/>
              <a:gd name="connsiteY25" fmla="*/ 3304952 h 3720000"/>
              <a:gd name="connsiteX26" fmla="*/ 2883692 w 2916603"/>
              <a:gd name="connsiteY26" fmla="*/ 3186107 h 3720000"/>
              <a:gd name="connsiteX27" fmla="*/ 2853118 w 2916603"/>
              <a:gd name="connsiteY27" fmla="*/ 3039992 h 3720000"/>
              <a:gd name="connsiteX28" fmla="*/ 2836068 w 2916603"/>
              <a:gd name="connsiteY28" fmla="*/ 2897976 h 3720000"/>
              <a:gd name="connsiteX29" fmla="*/ 2786119 w 2916603"/>
              <a:gd name="connsiteY29" fmla="*/ 2753974 h 3720000"/>
              <a:gd name="connsiteX30" fmla="*/ 2643259 w 2916603"/>
              <a:gd name="connsiteY30" fmla="*/ 2525604 h 3720000"/>
              <a:gd name="connsiteX31" fmla="*/ 2416488 w 2916603"/>
              <a:gd name="connsiteY31" fmla="*/ 2342724 h 3720000"/>
              <a:gd name="connsiteX32" fmla="*/ 2321905 w 2916603"/>
              <a:gd name="connsiteY32" fmla="*/ 2091455 h 3720000"/>
              <a:gd name="connsiteX33" fmla="*/ 2175429 w 2916603"/>
              <a:gd name="connsiteY33" fmla="*/ 1940388 h 3720000"/>
              <a:gd name="connsiteX34" fmla="*/ 2128837 w 2916603"/>
              <a:gd name="connsiteY34" fmla="*/ 1871657 h 3720000"/>
              <a:gd name="connsiteX35" fmla="*/ 2101933 w 2916603"/>
              <a:gd name="connsiteY35" fmla="*/ 1772139 h 3720000"/>
              <a:gd name="connsiteX36" fmla="*/ 2123879 w 2916603"/>
              <a:gd name="connsiteY36" fmla="*/ 1669726 h 3720000"/>
              <a:gd name="connsiteX37" fmla="*/ 2189716 w 2916603"/>
              <a:gd name="connsiteY37" fmla="*/ 1603889 h 3720000"/>
              <a:gd name="connsiteX38" fmla="*/ 2334548 w 2916603"/>
              <a:gd name="connsiteY38" fmla="*/ 1496347 h 3720000"/>
              <a:gd name="connsiteX39" fmla="*/ 2405863 w 2916603"/>
              <a:gd name="connsiteY39" fmla="*/ 1394232 h 3720000"/>
              <a:gd name="connsiteX40" fmla="*/ 2477933 w 2916603"/>
              <a:gd name="connsiteY40" fmla="*/ 1201883 h 3720000"/>
              <a:gd name="connsiteX41" fmla="*/ 2574695 w 2916603"/>
              <a:gd name="connsiteY41" fmla="*/ 1146245 h 3720000"/>
              <a:gd name="connsiteX42" fmla="*/ 2644847 w 2916603"/>
              <a:gd name="connsiteY42" fmla="*/ 952721 h 3720000"/>
              <a:gd name="connsiteX43" fmla="*/ 2748867 w 2916603"/>
              <a:gd name="connsiteY43" fmla="*/ 947883 h 3720000"/>
              <a:gd name="connsiteX44" fmla="*/ 2794829 w 2916603"/>
              <a:gd name="connsiteY44" fmla="*/ 1003521 h 3720000"/>
              <a:gd name="connsiteX45" fmla="*/ 2809343 w 2916603"/>
              <a:gd name="connsiteY45" fmla="*/ 969655 h 3720000"/>
              <a:gd name="connsiteX46" fmla="*/ 2811762 w 2916603"/>
              <a:gd name="connsiteY46" fmla="*/ 848702 h 3720000"/>
              <a:gd name="connsiteX47" fmla="*/ 2780429 w 2916603"/>
              <a:gd name="connsiteY47" fmla="*/ 645881 h 3720000"/>
              <a:gd name="connsiteX48" fmla="*/ 2713447 w 2916603"/>
              <a:gd name="connsiteY48" fmla="*/ 604980 h 3720000"/>
              <a:gd name="connsiteX49" fmla="*/ 2565446 w 2916603"/>
              <a:gd name="connsiteY49" fmla="*/ 504260 h 3720000"/>
              <a:gd name="connsiteX50" fmla="*/ 2606144 w 2916603"/>
              <a:gd name="connsiteY50" fmla="*/ 265712 h 3720000"/>
              <a:gd name="connsiteX51" fmla="*/ 2599313 w 2916603"/>
              <a:gd name="connsiteY51" fmla="*/ 219473 h 3720000"/>
              <a:gd name="connsiteX52" fmla="*/ 2581956 w 2916603"/>
              <a:gd name="connsiteY52" fmla="*/ 190721 h 3720000"/>
              <a:gd name="connsiteX53" fmla="*/ 2540832 w 2916603"/>
              <a:gd name="connsiteY53" fmla="*/ 168950 h 3720000"/>
              <a:gd name="connsiteX54" fmla="*/ 1963984 w 2916603"/>
              <a:gd name="connsiteY54" fmla="*/ 0 h 3720000"/>
              <a:gd name="connsiteX55" fmla="*/ 1841727 w 2916603"/>
              <a:gd name="connsiteY55" fmla="*/ 23808 h 3720000"/>
              <a:gd name="connsiteX56" fmla="*/ 1367358 w 2916603"/>
              <a:gd name="connsiteY56" fmla="*/ 126669 h 3720000"/>
              <a:gd name="connsiteX57" fmla="*/ 1017915 w 2916603"/>
              <a:gd name="connsiteY57" fmla="*/ 51899 h 3720000"/>
              <a:gd name="connsiteX58" fmla="*/ 900718 w 2916603"/>
              <a:gd name="connsiteY58" fmla="*/ 47997 h 3720000"/>
              <a:gd name="connsiteX59" fmla="*/ 958776 w 2916603"/>
              <a:gd name="connsiteY59" fmla="*/ 103637 h 3720000"/>
              <a:gd name="connsiteX60" fmla="*/ 770089 w 2916603"/>
              <a:gd name="connsiteY60" fmla="*/ 200397 h 3720000"/>
              <a:gd name="connsiteX61" fmla="*/ 692680 w 2916603"/>
              <a:gd name="connsiteY61" fmla="*/ 161693 h 3720000"/>
              <a:gd name="connsiteX62" fmla="*/ 419311 w 2916603"/>
              <a:gd name="connsiteY62" fmla="*/ 330969 h 3720000"/>
              <a:gd name="connsiteX63" fmla="*/ 331785 w 2916603"/>
              <a:gd name="connsiteY63" fmla="*/ 410578 h 3720000"/>
              <a:gd name="connsiteX64" fmla="*/ 277467 w 2916603"/>
              <a:gd name="connsiteY64" fmla="*/ 417615 h 3720000"/>
              <a:gd name="connsiteX65" fmla="*/ 206451 w 2916603"/>
              <a:gd name="connsiteY65" fmla="*/ 485845 h 3720000"/>
              <a:gd name="connsiteX66" fmla="*/ 56396 w 2916603"/>
              <a:gd name="connsiteY66" fmla="*/ 634053 h 3720000"/>
              <a:gd name="connsiteX67" fmla="*/ 80645 w 2916603"/>
              <a:gd name="connsiteY67" fmla="*/ 1135192 h 3720000"/>
              <a:gd name="connsiteX0" fmla="*/ 80645 w 2916603"/>
              <a:gd name="connsiteY0" fmla="*/ 1135192 h 3720000"/>
              <a:gd name="connsiteX1" fmla="*/ 99557 w 2916603"/>
              <a:gd name="connsiteY1" fmla="*/ 1637255 h 3720000"/>
              <a:gd name="connsiteX2" fmla="*/ 66146 w 2916603"/>
              <a:gd name="connsiteY2" fmla="*/ 1678436 h 3720000"/>
              <a:gd name="connsiteX3" fmla="*/ 59531 w 2916603"/>
              <a:gd name="connsiteY3" fmla="*/ 1764501 h 3720000"/>
              <a:gd name="connsiteX4" fmla="*/ 92868 w 2916603"/>
              <a:gd name="connsiteY4" fmla="*/ 1838320 h 3720000"/>
              <a:gd name="connsiteX5" fmla="*/ 102393 w 2916603"/>
              <a:gd name="connsiteY5" fmla="*/ 1959763 h 3720000"/>
              <a:gd name="connsiteX6" fmla="*/ 33337 w 2916603"/>
              <a:gd name="connsiteY6" fmla="*/ 1950238 h 3720000"/>
              <a:gd name="connsiteX7" fmla="*/ 0 w 2916603"/>
              <a:gd name="connsiteY7" fmla="*/ 2102638 h 3720000"/>
              <a:gd name="connsiteX8" fmla="*/ 133351 w 2916603"/>
              <a:gd name="connsiteY8" fmla="*/ 2133595 h 3720000"/>
              <a:gd name="connsiteX9" fmla="*/ 135732 w 2916603"/>
              <a:gd name="connsiteY9" fmla="*/ 2278851 h 3720000"/>
              <a:gd name="connsiteX10" fmla="*/ 159544 w 2916603"/>
              <a:gd name="connsiteY10" fmla="*/ 2390770 h 3720000"/>
              <a:gd name="connsiteX11" fmla="*/ 238125 w 2916603"/>
              <a:gd name="connsiteY11" fmla="*/ 2526501 h 3720000"/>
              <a:gd name="connsiteX12" fmla="*/ 400051 w 2916603"/>
              <a:gd name="connsiteY12" fmla="*/ 2740814 h 3720000"/>
              <a:gd name="connsiteX13" fmla="*/ 465559 w 2916603"/>
              <a:gd name="connsiteY13" fmla="*/ 2713599 h 3720000"/>
              <a:gd name="connsiteX14" fmla="*/ 523876 w 2916603"/>
              <a:gd name="connsiteY14" fmla="*/ 2790819 h 3720000"/>
              <a:gd name="connsiteX15" fmla="*/ 461963 w 2916603"/>
              <a:gd name="connsiteY15" fmla="*/ 2812251 h 3720000"/>
              <a:gd name="connsiteX16" fmla="*/ 666751 w 2916603"/>
              <a:gd name="connsiteY16" fmla="*/ 3078951 h 3720000"/>
              <a:gd name="connsiteX17" fmla="*/ 719138 w 2916603"/>
              <a:gd name="connsiteY17" fmla="*/ 3055138 h 3720000"/>
              <a:gd name="connsiteX18" fmla="*/ 840582 w 2916603"/>
              <a:gd name="connsiteY18" fmla="*/ 3233732 h 3720000"/>
              <a:gd name="connsiteX19" fmla="*/ 931637 w 2916603"/>
              <a:gd name="connsiteY19" fmla="*/ 3324063 h 3720000"/>
              <a:gd name="connsiteX20" fmla="*/ 1104900 w 2916603"/>
              <a:gd name="connsiteY20" fmla="*/ 3339000 h 3720000"/>
              <a:gd name="connsiteX21" fmla="*/ 1533525 w 2916603"/>
              <a:gd name="connsiteY21" fmla="*/ 3720000 h 3720000"/>
              <a:gd name="connsiteX22" fmla="*/ 1681162 w 2916603"/>
              <a:gd name="connsiteY22" fmla="*/ 3624750 h 3720000"/>
              <a:gd name="connsiteX23" fmla="*/ 1319212 w 2916603"/>
              <a:gd name="connsiteY23" fmla="*/ 3348526 h 3720000"/>
              <a:gd name="connsiteX24" fmla="*/ 2891811 w 2916603"/>
              <a:gd name="connsiteY24" fmla="*/ 3413671 h 3720000"/>
              <a:gd name="connsiteX25" fmla="*/ 2916531 w 2916603"/>
              <a:gd name="connsiteY25" fmla="*/ 3304952 h 3720000"/>
              <a:gd name="connsiteX26" fmla="*/ 2883692 w 2916603"/>
              <a:gd name="connsiteY26" fmla="*/ 3186107 h 3720000"/>
              <a:gd name="connsiteX27" fmla="*/ 2853118 w 2916603"/>
              <a:gd name="connsiteY27" fmla="*/ 3039992 h 3720000"/>
              <a:gd name="connsiteX28" fmla="*/ 2836068 w 2916603"/>
              <a:gd name="connsiteY28" fmla="*/ 2897976 h 3720000"/>
              <a:gd name="connsiteX29" fmla="*/ 2786119 w 2916603"/>
              <a:gd name="connsiteY29" fmla="*/ 2753974 h 3720000"/>
              <a:gd name="connsiteX30" fmla="*/ 2643259 w 2916603"/>
              <a:gd name="connsiteY30" fmla="*/ 2525604 h 3720000"/>
              <a:gd name="connsiteX31" fmla="*/ 2416488 w 2916603"/>
              <a:gd name="connsiteY31" fmla="*/ 2342724 h 3720000"/>
              <a:gd name="connsiteX32" fmla="*/ 2321905 w 2916603"/>
              <a:gd name="connsiteY32" fmla="*/ 2091455 h 3720000"/>
              <a:gd name="connsiteX33" fmla="*/ 2175429 w 2916603"/>
              <a:gd name="connsiteY33" fmla="*/ 1940388 h 3720000"/>
              <a:gd name="connsiteX34" fmla="*/ 2128837 w 2916603"/>
              <a:gd name="connsiteY34" fmla="*/ 1871657 h 3720000"/>
              <a:gd name="connsiteX35" fmla="*/ 2101933 w 2916603"/>
              <a:gd name="connsiteY35" fmla="*/ 1772139 h 3720000"/>
              <a:gd name="connsiteX36" fmla="*/ 2123879 w 2916603"/>
              <a:gd name="connsiteY36" fmla="*/ 1669726 h 3720000"/>
              <a:gd name="connsiteX37" fmla="*/ 2189716 w 2916603"/>
              <a:gd name="connsiteY37" fmla="*/ 1603889 h 3720000"/>
              <a:gd name="connsiteX38" fmla="*/ 2334548 w 2916603"/>
              <a:gd name="connsiteY38" fmla="*/ 1496347 h 3720000"/>
              <a:gd name="connsiteX39" fmla="*/ 2405863 w 2916603"/>
              <a:gd name="connsiteY39" fmla="*/ 1394232 h 3720000"/>
              <a:gd name="connsiteX40" fmla="*/ 2477933 w 2916603"/>
              <a:gd name="connsiteY40" fmla="*/ 1201883 h 3720000"/>
              <a:gd name="connsiteX41" fmla="*/ 2574695 w 2916603"/>
              <a:gd name="connsiteY41" fmla="*/ 1146245 h 3720000"/>
              <a:gd name="connsiteX42" fmla="*/ 2644847 w 2916603"/>
              <a:gd name="connsiteY42" fmla="*/ 952721 h 3720000"/>
              <a:gd name="connsiteX43" fmla="*/ 2748867 w 2916603"/>
              <a:gd name="connsiteY43" fmla="*/ 947883 h 3720000"/>
              <a:gd name="connsiteX44" fmla="*/ 2794829 w 2916603"/>
              <a:gd name="connsiteY44" fmla="*/ 1003521 h 3720000"/>
              <a:gd name="connsiteX45" fmla="*/ 2809343 w 2916603"/>
              <a:gd name="connsiteY45" fmla="*/ 969655 h 3720000"/>
              <a:gd name="connsiteX46" fmla="*/ 2811762 w 2916603"/>
              <a:gd name="connsiteY46" fmla="*/ 848702 h 3720000"/>
              <a:gd name="connsiteX47" fmla="*/ 2780429 w 2916603"/>
              <a:gd name="connsiteY47" fmla="*/ 645881 h 3720000"/>
              <a:gd name="connsiteX48" fmla="*/ 2713447 w 2916603"/>
              <a:gd name="connsiteY48" fmla="*/ 604980 h 3720000"/>
              <a:gd name="connsiteX49" fmla="*/ 2565446 w 2916603"/>
              <a:gd name="connsiteY49" fmla="*/ 504260 h 3720000"/>
              <a:gd name="connsiteX50" fmla="*/ 2606144 w 2916603"/>
              <a:gd name="connsiteY50" fmla="*/ 265712 h 3720000"/>
              <a:gd name="connsiteX51" fmla="*/ 2599313 w 2916603"/>
              <a:gd name="connsiteY51" fmla="*/ 219473 h 3720000"/>
              <a:gd name="connsiteX52" fmla="*/ 2581956 w 2916603"/>
              <a:gd name="connsiteY52" fmla="*/ 190721 h 3720000"/>
              <a:gd name="connsiteX53" fmla="*/ 2540832 w 2916603"/>
              <a:gd name="connsiteY53" fmla="*/ 168950 h 3720000"/>
              <a:gd name="connsiteX54" fmla="*/ 1963984 w 2916603"/>
              <a:gd name="connsiteY54" fmla="*/ 0 h 3720000"/>
              <a:gd name="connsiteX55" fmla="*/ 1841727 w 2916603"/>
              <a:gd name="connsiteY55" fmla="*/ 23808 h 3720000"/>
              <a:gd name="connsiteX56" fmla="*/ 1367358 w 2916603"/>
              <a:gd name="connsiteY56" fmla="*/ 126669 h 3720000"/>
              <a:gd name="connsiteX57" fmla="*/ 1017915 w 2916603"/>
              <a:gd name="connsiteY57" fmla="*/ 51899 h 3720000"/>
              <a:gd name="connsiteX58" fmla="*/ 900718 w 2916603"/>
              <a:gd name="connsiteY58" fmla="*/ 47997 h 3720000"/>
              <a:gd name="connsiteX59" fmla="*/ 958776 w 2916603"/>
              <a:gd name="connsiteY59" fmla="*/ 103637 h 3720000"/>
              <a:gd name="connsiteX60" fmla="*/ 770089 w 2916603"/>
              <a:gd name="connsiteY60" fmla="*/ 200397 h 3720000"/>
              <a:gd name="connsiteX61" fmla="*/ 692680 w 2916603"/>
              <a:gd name="connsiteY61" fmla="*/ 161693 h 3720000"/>
              <a:gd name="connsiteX62" fmla="*/ 419311 w 2916603"/>
              <a:gd name="connsiteY62" fmla="*/ 330969 h 3720000"/>
              <a:gd name="connsiteX63" fmla="*/ 331785 w 2916603"/>
              <a:gd name="connsiteY63" fmla="*/ 410578 h 3720000"/>
              <a:gd name="connsiteX64" fmla="*/ 277467 w 2916603"/>
              <a:gd name="connsiteY64" fmla="*/ 417615 h 3720000"/>
              <a:gd name="connsiteX65" fmla="*/ 206451 w 2916603"/>
              <a:gd name="connsiteY65" fmla="*/ 485845 h 3720000"/>
              <a:gd name="connsiteX66" fmla="*/ 56396 w 2916603"/>
              <a:gd name="connsiteY66" fmla="*/ 634053 h 3720000"/>
              <a:gd name="connsiteX67" fmla="*/ 80645 w 2916603"/>
              <a:gd name="connsiteY67" fmla="*/ 1135192 h 3720000"/>
              <a:gd name="connsiteX0" fmla="*/ 80645 w 2916603"/>
              <a:gd name="connsiteY0" fmla="*/ 1135192 h 3720000"/>
              <a:gd name="connsiteX1" fmla="*/ 99557 w 2916603"/>
              <a:gd name="connsiteY1" fmla="*/ 1637255 h 3720000"/>
              <a:gd name="connsiteX2" fmla="*/ 66146 w 2916603"/>
              <a:gd name="connsiteY2" fmla="*/ 1678436 h 3720000"/>
              <a:gd name="connsiteX3" fmla="*/ 59531 w 2916603"/>
              <a:gd name="connsiteY3" fmla="*/ 1764501 h 3720000"/>
              <a:gd name="connsiteX4" fmla="*/ 92868 w 2916603"/>
              <a:gd name="connsiteY4" fmla="*/ 1838320 h 3720000"/>
              <a:gd name="connsiteX5" fmla="*/ 102393 w 2916603"/>
              <a:gd name="connsiteY5" fmla="*/ 1959763 h 3720000"/>
              <a:gd name="connsiteX6" fmla="*/ 33337 w 2916603"/>
              <a:gd name="connsiteY6" fmla="*/ 1950238 h 3720000"/>
              <a:gd name="connsiteX7" fmla="*/ 0 w 2916603"/>
              <a:gd name="connsiteY7" fmla="*/ 2102638 h 3720000"/>
              <a:gd name="connsiteX8" fmla="*/ 133351 w 2916603"/>
              <a:gd name="connsiteY8" fmla="*/ 2133595 h 3720000"/>
              <a:gd name="connsiteX9" fmla="*/ 135732 w 2916603"/>
              <a:gd name="connsiteY9" fmla="*/ 2278851 h 3720000"/>
              <a:gd name="connsiteX10" fmla="*/ 159544 w 2916603"/>
              <a:gd name="connsiteY10" fmla="*/ 2390770 h 3720000"/>
              <a:gd name="connsiteX11" fmla="*/ 238125 w 2916603"/>
              <a:gd name="connsiteY11" fmla="*/ 2526501 h 3720000"/>
              <a:gd name="connsiteX12" fmla="*/ 400051 w 2916603"/>
              <a:gd name="connsiteY12" fmla="*/ 2740814 h 3720000"/>
              <a:gd name="connsiteX13" fmla="*/ 465559 w 2916603"/>
              <a:gd name="connsiteY13" fmla="*/ 2713599 h 3720000"/>
              <a:gd name="connsiteX14" fmla="*/ 523876 w 2916603"/>
              <a:gd name="connsiteY14" fmla="*/ 2790819 h 3720000"/>
              <a:gd name="connsiteX15" fmla="*/ 461963 w 2916603"/>
              <a:gd name="connsiteY15" fmla="*/ 2812251 h 3720000"/>
              <a:gd name="connsiteX16" fmla="*/ 666751 w 2916603"/>
              <a:gd name="connsiteY16" fmla="*/ 3078951 h 3720000"/>
              <a:gd name="connsiteX17" fmla="*/ 719138 w 2916603"/>
              <a:gd name="connsiteY17" fmla="*/ 3055138 h 3720000"/>
              <a:gd name="connsiteX18" fmla="*/ 840582 w 2916603"/>
              <a:gd name="connsiteY18" fmla="*/ 3233732 h 3720000"/>
              <a:gd name="connsiteX19" fmla="*/ 931637 w 2916603"/>
              <a:gd name="connsiteY19" fmla="*/ 3324063 h 3720000"/>
              <a:gd name="connsiteX20" fmla="*/ 1104900 w 2916603"/>
              <a:gd name="connsiteY20" fmla="*/ 3339000 h 3720000"/>
              <a:gd name="connsiteX21" fmla="*/ 1533525 w 2916603"/>
              <a:gd name="connsiteY21" fmla="*/ 3720000 h 3720000"/>
              <a:gd name="connsiteX22" fmla="*/ 1681162 w 2916603"/>
              <a:gd name="connsiteY22" fmla="*/ 3624750 h 3720000"/>
              <a:gd name="connsiteX23" fmla="*/ 1347787 w 2916603"/>
              <a:gd name="connsiteY23" fmla="*/ 3348526 h 3720000"/>
              <a:gd name="connsiteX24" fmla="*/ 2891811 w 2916603"/>
              <a:gd name="connsiteY24" fmla="*/ 3413671 h 3720000"/>
              <a:gd name="connsiteX25" fmla="*/ 2916531 w 2916603"/>
              <a:gd name="connsiteY25" fmla="*/ 3304952 h 3720000"/>
              <a:gd name="connsiteX26" fmla="*/ 2883692 w 2916603"/>
              <a:gd name="connsiteY26" fmla="*/ 3186107 h 3720000"/>
              <a:gd name="connsiteX27" fmla="*/ 2853118 w 2916603"/>
              <a:gd name="connsiteY27" fmla="*/ 3039992 h 3720000"/>
              <a:gd name="connsiteX28" fmla="*/ 2836068 w 2916603"/>
              <a:gd name="connsiteY28" fmla="*/ 2897976 h 3720000"/>
              <a:gd name="connsiteX29" fmla="*/ 2786119 w 2916603"/>
              <a:gd name="connsiteY29" fmla="*/ 2753974 h 3720000"/>
              <a:gd name="connsiteX30" fmla="*/ 2643259 w 2916603"/>
              <a:gd name="connsiteY30" fmla="*/ 2525604 h 3720000"/>
              <a:gd name="connsiteX31" fmla="*/ 2416488 w 2916603"/>
              <a:gd name="connsiteY31" fmla="*/ 2342724 h 3720000"/>
              <a:gd name="connsiteX32" fmla="*/ 2321905 w 2916603"/>
              <a:gd name="connsiteY32" fmla="*/ 2091455 h 3720000"/>
              <a:gd name="connsiteX33" fmla="*/ 2175429 w 2916603"/>
              <a:gd name="connsiteY33" fmla="*/ 1940388 h 3720000"/>
              <a:gd name="connsiteX34" fmla="*/ 2128837 w 2916603"/>
              <a:gd name="connsiteY34" fmla="*/ 1871657 h 3720000"/>
              <a:gd name="connsiteX35" fmla="*/ 2101933 w 2916603"/>
              <a:gd name="connsiteY35" fmla="*/ 1772139 h 3720000"/>
              <a:gd name="connsiteX36" fmla="*/ 2123879 w 2916603"/>
              <a:gd name="connsiteY36" fmla="*/ 1669726 h 3720000"/>
              <a:gd name="connsiteX37" fmla="*/ 2189716 w 2916603"/>
              <a:gd name="connsiteY37" fmla="*/ 1603889 h 3720000"/>
              <a:gd name="connsiteX38" fmla="*/ 2334548 w 2916603"/>
              <a:gd name="connsiteY38" fmla="*/ 1496347 h 3720000"/>
              <a:gd name="connsiteX39" fmla="*/ 2405863 w 2916603"/>
              <a:gd name="connsiteY39" fmla="*/ 1394232 h 3720000"/>
              <a:gd name="connsiteX40" fmla="*/ 2477933 w 2916603"/>
              <a:gd name="connsiteY40" fmla="*/ 1201883 h 3720000"/>
              <a:gd name="connsiteX41" fmla="*/ 2574695 w 2916603"/>
              <a:gd name="connsiteY41" fmla="*/ 1146245 h 3720000"/>
              <a:gd name="connsiteX42" fmla="*/ 2644847 w 2916603"/>
              <a:gd name="connsiteY42" fmla="*/ 952721 h 3720000"/>
              <a:gd name="connsiteX43" fmla="*/ 2748867 w 2916603"/>
              <a:gd name="connsiteY43" fmla="*/ 947883 h 3720000"/>
              <a:gd name="connsiteX44" fmla="*/ 2794829 w 2916603"/>
              <a:gd name="connsiteY44" fmla="*/ 1003521 h 3720000"/>
              <a:gd name="connsiteX45" fmla="*/ 2809343 w 2916603"/>
              <a:gd name="connsiteY45" fmla="*/ 969655 h 3720000"/>
              <a:gd name="connsiteX46" fmla="*/ 2811762 w 2916603"/>
              <a:gd name="connsiteY46" fmla="*/ 848702 h 3720000"/>
              <a:gd name="connsiteX47" fmla="*/ 2780429 w 2916603"/>
              <a:gd name="connsiteY47" fmla="*/ 645881 h 3720000"/>
              <a:gd name="connsiteX48" fmla="*/ 2713447 w 2916603"/>
              <a:gd name="connsiteY48" fmla="*/ 604980 h 3720000"/>
              <a:gd name="connsiteX49" fmla="*/ 2565446 w 2916603"/>
              <a:gd name="connsiteY49" fmla="*/ 504260 h 3720000"/>
              <a:gd name="connsiteX50" fmla="*/ 2606144 w 2916603"/>
              <a:gd name="connsiteY50" fmla="*/ 265712 h 3720000"/>
              <a:gd name="connsiteX51" fmla="*/ 2599313 w 2916603"/>
              <a:gd name="connsiteY51" fmla="*/ 219473 h 3720000"/>
              <a:gd name="connsiteX52" fmla="*/ 2581956 w 2916603"/>
              <a:gd name="connsiteY52" fmla="*/ 190721 h 3720000"/>
              <a:gd name="connsiteX53" fmla="*/ 2540832 w 2916603"/>
              <a:gd name="connsiteY53" fmla="*/ 168950 h 3720000"/>
              <a:gd name="connsiteX54" fmla="*/ 1963984 w 2916603"/>
              <a:gd name="connsiteY54" fmla="*/ 0 h 3720000"/>
              <a:gd name="connsiteX55" fmla="*/ 1841727 w 2916603"/>
              <a:gd name="connsiteY55" fmla="*/ 23808 h 3720000"/>
              <a:gd name="connsiteX56" fmla="*/ 1367358 w 2916603"/>
              <a:gd name="connsiteY56" fmla="*/ 126669 h 3720000"/>
              <a:gd name="connsiteX57" fmla="*/ 1017915 w 2916603"/>
              <a:gd name="connsiteY57" fmla="*/ 51899 h 3720000"/>
              <a:gd name="connsiteX58" fmla="*/ 900718 w 2916603"/>
              <a:gd name="connsiteY58" fmla="*/ 47997 h 3720000"/>
              <a:gd name="connsiteX59" fmla="*/ 958776 w 2916603"/>
              <a:gd name="connsiteY59" fmla="*/ 103637 h 3720000"/>
              <a:gd name="connsiteX60" fmla="*/ 770089 w 2916603"/>
              <a:gd name="connsiteY60" fmla="*/ 200397 h 3720000"/>
              <a:gd name="connsiteX61" fmla="*/ 692680 w 2916603"/>
              <a:gd name="connsiteY61" fmla="*/ 161693 h 3720000"/>
              <a:gd name="connsiteX62" fmla="*/ 419311 w 2916603"/>
              <a:gd name="connsiteY62" fmla="*/ 330969 h 3720000"/>
              <a:gd name="connsiteX63" fmla="*/ 331785 w 2916603"/>
              <a:gd name="connsiteY63" fmla="*/ 410578 h 3720000"/>
              <a:gd name="connsiteX64" fmla="*/ 277467 w 2916603"/>
              <a:gd name="connsiteY64" fmla="*/ 417615 h 3720000"/>
              <a:gd name="connsiteX65" fmla="*/ 206451 w 2916603"/>
              <a:gd name="connsiteY65" fmla="*/ 485845 h 3720000"/>
              <a:gd name="connsiteX66" fmla="*/ 56396 w 2916603"/>
              <a:gd name="connsiteY66" fmla="*/ 634053 h 3720000"/>
              <a:gd name="connsiteX67" fmla="*/ 80645 w 2916603"/>
              <a:gd name="connsiteY67" fmla="*/ 1135192 h 3720000"/>
              <a:gd name="connsiteX0" fmla="*/ 80645 w 2916603"/>
              <a:gd name="connsiteY0" fmla="*/ 1135192 h 3720000"/>
              <a:gd name="connsiteX1" fmla="*/ 99557 w 2916603"/>
              <a:gd name="connsiteY1" fmla="*/ 1637255 h 3720000"/>
              <a:gd name="connsiteX2" fmla="*/ 66146 w 2916603"/>
              <a:gd name="connsiteY2" fmla="*/ 1678436 h 3720000"/>
              <a:gd name="connsiteX3" fmla="*/ 59531 w 2916603"/>
              <a:gd name="connsiteY3" fmla="*/ 1764501 h 3720000"/>
              <a:gd name="connsiteX4" fmla="*/ 92868 w 2916603"/>
              <a:gd name="connsiteY4" fmla="*/ 1838320 h 3720000"/>
              <a:gd name="connsiteX5" fmla="*/ 102393 w 2916603"/>
              <a:gd name="connsiteY5" fmla="*/ 1959763 h 3720000"/>
              <a:gd name="connsiteX6" fmla="*/ 33337 w 2916603"/>
              <a:gd name="connsiteY6" fmla="*/ 1950238 h 3720000"/>
              <a:gd name="connsiteX7" fmla="*/ 0 w 2916603"/>
              <a:gd name="connsiteY7" fmla="*/ 2102638 h 3720000"/>
              <a:gd name="connsiteX8" fmla="*/ 133351 w 2916603"/>
              <a:gd name="connsiteY8" fmla="*/ 2133595 h 3720000"/>
              <a:gd name="connsiteX9" fmla="*/ 135732 w 2916603"/>
              <a:gd name="connsiteY9" fmla="*/ 2278851 h 3720000"/>
              <a:gd name="connsiteX10" fmla="*/ 159544 w 2916603"/>
              <a:gd name="connsiteY10" fmla="*/ 2390770 h 3720000"/>
              <a:gd name="connsiteX11" fmla="*/ 238125 w 2916603"/>
              <a:gd name="connsiteY11" fmla="*/ 2526501 h 3720000"/>
              <a:gd name="connsiteX12" fmla="*/ 400051 w 2916603"/>
              <a:gd name="connsiteY12" fmla="*/ 2740814 h 3720000"/>
              <a:gd name="connsiteX13" fmla="*/ 465559 w 2916603"/>
              <a:gd name="connsiteY13" fmla="*/ 2713599 h 3720000"/>
              <a:gd name="connsiteX14" fmla="*/ 523876 w 2916603"/>
              <a:gd name="connsiteY14" fmla="*/ 2790819 h 3720000"/>
              <a:gd name="connsiteX15" fmla="*/ 461963 w 2916603"/>
              <a:gd name="connsiteY15" fmla="*/ 2812251 h 3720000"/>
              <a:gd name="connsiteX16" fmla="*/ 666751 w 2916603"/>
              <a:gd name="connsiteY16" fmla="*/ 3078951 h 3720000"/>
              <a:gd name="connsiteX17" fmla="*/ 719138 w 2916603"/>
              <a:gd name="connsiteY17" fmla="*/ 3055138 h 3720000"/>
              <a:gd name="connsiteX18" fmla="*/ 840582 w 2916603"/>
              <a:gd name="connsiteY18" fmla="*/ 3233732 h 3720000"/>
              <a:gd name="connsiteX19" fmla="*/ 931637 w 2916603"/>
              <a:gd name="connsiteY19" fmla="*/ 3324063 h 3720000"/>
              <a:gd name="connsiteX20" fmla="*/ 1104900 w 2916603"/>
              <a:gd name="connsiteY20" fmla="*/ 3339000 h 3720000"/>
              <a:gd name="connsiteX21" fmla="*/ 1533525 w 2916603"/>
              <a:gd name="connsiteY21" fmla="*/ 3720000 h 3720000"/>
              <a:gd name="connsiteX22" fmla="*/ 1681162 w 2916603"/>
              <a:gd name="connsiteY22" fmla="*/ 3624750 h 3720000"/>
              <a:gd name="connsiteX23" fmla="*/ 1347787 w 2916603"/>
              <a:gd name="connsiteY23" fmla="*/ 3348526 h 3720000"/>
              <a:gd name="connsiteX24" fmla="*/ 2891811 w 2916603"/>
              <a:gd name="connsiteY24" fmla="*/ 3413671 h 3720000"/>
              <a:gd name="connsiteX25" fmla="*/ 2916531 w 2916603"/>
              <a:gd name="connsiteY25" fmla="*/ 3304952 h 3720000"/>
              <a:gd name="connsiteX26" fmla="*/ 2883692 w 2916603"/>
              <a:gd name="connsiteY26" fmla="*/ 3186107 h 3720000"/>
              <a:gd name="connsiteX27" fmla="*/ 2853118 w 2916603"/>
              <a:gd name="connsiteY27" fmla="*/ 3039992 h 3720000"/>
              <a:gd name="connsiteX28" fmla="*/ 2836068 w 2916603"/>
              <a:gd name="connsiteY28" fmla="*/ 2897976 h 3720000"/>
              <a:gd name="connsiteX29" fmla="*/ 2786119 w 2916603"/>
              <a:gd name="connsiteY29" fmla="*/ 2753974 h 3720000"/>
              <a:gd name="connsiteX30" fmla="*/ 2643259 w 2916603"/>
              <a:gd name="connsiteY30" fmla="*/ 2525604 h 3720000"/>
              <a:gd name="connsiteX31" fmla="*/ 2416488 w 2916603"/>
              <a:gd name="connsiteY31" fmla="*/ 2342724 h 3720000"/>
              <a:gd name="connsiteX32" fmla="*/ 2321905 w 2916603"/>
              <a:gd name="connsiteY32" fmla="*/ 2091455 h 3720000"/>
              <a:gd name="connsiteX33" fmla="*/ 2175429 w 2916603"/>
              <a:gd name="connsiteY33" fmla="*/ 1940388 h 3720000"/>
              <a:gd name="connsiteX34" fmla="*/ 2128837 w 2916603"/>
              <a:gd name="connsiteY34" fmla="*/ 1871657 h 3720000"/>
              <a:gd name="connsiteX35" fmla="*/ 2101933 w 2916603"/>
              <a:gd name="connsiteY35" fmla="*/ 1772139 h 3720000"/>
              <a:gd name="connsiteX36" fmla="*/ 2123879 w 2916603"/>
              <a:gd name="connsiteY36" fmla="*/ 1669726 h 3720000"/>
              <a:gd name="connsiteX37" fmla="*/ 2189716 w 2916603"/>
              <a:gd name="connsiteY37" fmla="*/ 1603889 h 3720000"/>
              <a:gd name="connsiteX38" fmla="*/ 2334548 w 2916603"/>
              <a:gd name="connsiteY38" fmla="*/ 1496347 h 3720000"/>
              <a:gd name="connsiteX39" fmla="*/ 2405863 w 2916603"/>
              <a:gd name="connsiteY39" fmla="*/ 1394232 h 3720000"/>
              <a:gd name="connsiteX40" fmla="*/ 2477933 w 2916603"/>
              <a:gd name="connsiteY40" fmla="*/ 1201883 h 3720000"/>
              <a:gd name="connsiteX41" fmla="*/ 2574695 w 2916603"/>
              <a:gd name="connsiteY41" fmla="*/ 1146245 h 3720000"/>
              <a:gd name="connsiteX42" fmla="*/ 2644847 w 2916603"/>
              <a:gd name="connsiteY42" fmla="*/ 952721 h 3720000"/>
              <a:gd name="connsiteX43" fmla="*/ 2748867 w 2916603"/>
              <a:gd name="connsiteY43" fmla="*/ 947883 h 3720000"/>
              <a:gd name="connsiteX44" fmla="*/ 2794829 w 2916603"/>
              <a:gd name="connsiteY44" fmla="*/ 1003521 h 3720000"/>
              <a:gd name="connsiteX45" fmla="*/ 2809343 w 2916603"/>
              <a:gd name="connsiteY45" fmla="*/ 969655 h 3720000"/>
              <a:gd name="connsiteX46" fmla="*/ 2811762 w 2916603"/>
              <a:gd name="connsiteY46" fmla="*/ 848702 h 3720000"/>
              <a:gd name="connsiteX47" fmla="*/ 2780429 w 2916603"/>
              <a:gd name="connsiteY47" fmla="*/ 645881 h 3720000"/>
              <a:gd name="connsiteX48" fmla="*/ 2713447 w 2916603"/>
              <a:gd name="connsiteY48" fmla="*/ 604980 h 3720000"/>
              <a:gd name="connsiteX49" fmla="*/ 2565446 w 2916603"/>
              <a:gd name="connsiteY49" fmla="*/ 504260 h 3720000"/>
              <a:gd name="connsiteX50" fmla="*/ 2606144 w 2916603"/>
              <a:gd name="connsiteY50" fmla="*/ 265712 h 3720000"/>
              <a:gd name="connsiteX51" fmla="*/ 2599313 w 2916603"/>
              <a:gd name="connsiteY51" fmla="*/ 219473 h 3720000"/>
              <a:gd name="connsiteX52" fmla="*/ 2581956 w 2916603"/>
              <a:gd name="connsiteY52" fmla="*/ 190721 h 3720000"/>
              <a:gd name="connsiteX53" fmla="*/ 2540832 w 2916603"/>
              <a:gd name="connsiteY53" fmla="*/ 168950 h 3720000"/>
              <a:gd name="connsiteX54" fmla="*/ 1963984 w 2916603"/>
              <a:gd name="connsiteY54" fmla="*/ 0 h 3720000"/>
              <a:gd name="connsiteX55" fmla="*/ 1841727 w 2916603"/>
              <a:gd name="connsiteY55" fmla="*/ 23808 h 3720000"/>
              <a:gd name="connsiteX56" fmla="*/ 1367358 w 2916603"/>
              <a:gd name="connsiteY56" fmla="*/ 126669 h 3720000"/>
              <a:gd name="connsiteX57" fmla="*/ 1017915 w 2916603"/>
              <a:gd name="connsiteY57" fmla="*/ 51899 h 3720000"/>
              <a:gd name="connsiteX58" fmla="*/ 900718 w 2916603"/>
              <a:gd name="connsiteY58" fmla="*/ 47997 h 3720000"/>
              <a:gd name="connsiteX59" fmla="*/ 958776 w 2916603"/>
              <a:gd name="connsiteY59" fmla="*/ 103637 h 3720000"/>
              <a:gd name="connsiteX60" fmla="*/ 770089 w 2916603"/>
              <a:gd name="connsiteY60" fmla="*/ 200397 h 3720000"/>
              <a:gd name="connsiteX61" fmla="*/ 692680 w 2916603"/>
              <a:gd name="connsiteY61" fmla="*/ 161693 h 3720000"/>
              <a:gd name="connsiteX62" fmla="*/ 419311 w 2916603"/>
              <a:gd name="connsiteY62" fmla="*/ 330969 h 3720000"/>
              <a:gd name="connsiteX63" fmla="*/ 331785 w 2916603"/>
              <a:gd name="connsiteY63" fmla="*/ 410578 h 3720000"/>
              <a:gd name="connsiteX64" fmla="*/ 277467 w 2916603"/>
              <a:gd name="connsiteY64" fmla="*/ 417615 h 3720000"/>
              <a:gd name="connsiteX65" fmla="*/ 206451 w 2916603"/>
              <a:gd name="connsiteY65" fmla="*/ 485845 h 3720000"/>
              <a:gd name="connsiteX66" fmla="*/ 56396 w 2916603"/>
              <a:gd name="connsiteY66" fmla="*/ 634053 h 3720000"/>
              <a:gd name="connsiteX67" fmla="*/ 80645 w 2916603"/>
              <a:gd name="connsiteY67" fmla="*/ 1135192 h 3720000"/>
              <a:gd name="connsiteX0" fmla="*/ 80645 w 2916603"/>
              <a:gd name="connsiteY0" fmla="*/ 1135192 h 3720000"/>
              <a:gd name="connsiteX1" fmla="*/ 99557 w 2916603"/>
              <a:gd name="connsiteY1" fmla="*/ 1637255 h 3720000"/>
              <a:gd name="connsiteX2" fmla="*/ 66146 w 2916603"/>
              <a:gd name="connsiteY2" fmla="*/ 1678436 h 3720000"/>
              <a:gd name="connsiteX3" fmla="*/ 59531 w 2916603"/>
              <a:gd name="connsiteY3" fmla="*/ 1764501 h 3720000"/>
              <a:gd name="connsiteX4" fmla="*/ 92868 w 2916603"/>
              <a:gd name="connsiteY4" fmla="*/ 1838320 h 3720000"/>
              <a:gd name="connsiteX5" fmla="*/ 102393 w 2916603"/>
              <a:gd name="connsiteY5" fmla="*/ 1959763 h 3720000"/>
              <a:gd name="connsiteX6" fmla="*/ 33337 w 2916603"/>
              <a:gd name="connsiteY6" fmla="*/ 1950238 h 3720000"/>
              <a:gd name="connsiteX7" fmla="*/ 0 w 2916603"/>
              <a:gd name="connsiteY7" fmla="*/ 2102638 h 3720000"/>
              <a:gd name="connsiteX8" fmla="*/ 133351 w 2916603"/>
              <a:gd name="connsiteY8" fmla="*/ 2133595 h 3720000"/>
              <a:gd name="connsiteX9" fmla="*/ 135732 w 2916603"/>
              <a:gd name="connsiteY9" fmla="*/ 2278851 h 3720000"/>
              <a:gd name="connsiteX10" fmla="*/ 159544 w 2916603"/>
              <a:gd name="connsiteY10" fmla="*/ 2390770 h 3720000"/>
              <a:gd name="connsiteX11" fmla="*/ 238125 w 2916603"/>
              <a:gd name="connsiteY11" fmla="*/ 2526501 h 3720000"/>
              <a:gd name="connsiteX12" fmla="*/ 400051 w 2916603"/>
              <a:gd name="connsiteY12" fmla="*/ 2740814 h 3720000"/>
              <a:gd name="connsiteX13" fmla="*/ 465559 w 2916603"/>
              <a:gd name="connsiteY13" fmla="*/ 2713599 h 3720000"/>
              <a:gd name="connsiteX14" fmla="*/ 523876 w 2916603"/>
              <a:gd name="connsiteY14" fmla="*/ 2790819 h 3720000"/>
              <a:gd name="connsiteX15" fmla="*/ 461963 w 2916603"/>
              <a:gd name="connsiteY15" fmla="*/ 2812251 h 3720000"/>
              <a:gd name="connsiteX16" fmla="*/ 666751 w 2916603"/>
              <a:gd name="connsiteY16" fmla="*/ 3078951 h 3720000"/>
              <a:gd name="connsiteX17" fmla="*/ 719138 w 2916603"/>
              <a:gd name="connsiteY17" fmla="*/ 3055138 h 3720000"/>
              <a:gd name="connsiteX18" fmla="*/ 840582 w 2916603"/>
              <a:gd name="connsiteY18" fmla="*/ 3233732 h 3720000"/>
              <a:gd name="connsiteX19" fmla="*/ 931637 w 2916603"/>
              <a:gd name="connsiteY19" fmla="*/ 3324063 h 3720000"/>
              <a:gd name="connsiteX20" fmla="*/ 1104900 w 2916603"/>
              <a:gd name="connsiteY20" fmla="*/ 3339000 h 3720000"/>
              <a:gd name="connsiteX21" fmla="*/ 1533525 w 2916603"/>
              <a:gd name="connsiteY21" fmla="*/ 3720000 h 3720000"/>
              <a:gd name="connsiteX22" fmla="*/ 1685924 w 2916603"/>
              <a:gd name="connsiteY22" fmla="*/ 3610462 h 3720000"/>
              <a:gd name="connsiteX23" fmla="*/ 1347787 w 2916603"/>
              <a:gd name="connsiteY23" fmla="*/ 3348526 h 3720000"/>
              <a:gd name="connsiteX24" fmla="*/ 2891811 w 2916603"/>
              <a:gd name="connsiteY24" fmla="*/ 3413671 h 3720000"/>
              <a:gd name="connsiteX25" fmla="*/ 2916531 w 2916603"/>
              <a:gd name="connsiteY25" fmla="*/ 3304952 h 3720000"/>
              <a:gd name="connsiteX26" fmla="*/ 2883692 w 2916603"/>
              <a:gd name="connsiteY26" fmla="*/ 3186107 h 3720000"/>
              <a:gd name="connsiteX27" fmla="*/ 2853118 w 2916603"/>
              <a:gd name="connsiteY27" fmla="*/ 3039992 h 3720000"/>
              <a:gd name="connsiteX28" fmla="*/ 2836068 w 2916603"/>
              <a:gd name="connsiteY28" fmla="*/ 2897976 h 3720000"/>
              <a:gd name="connsiteX29" fmla="*/ 2786119 w 2916603"/>
              <a:gd name="connsiteY29" fmla="*/ 2753974 h 3720000"/>
              <a:gd name="connsiteX30" fmla="*/ 2643259 w 2916603"/>
              <a:gd name="connsiteY30" fmla="*/ 2525604 h 3720000"/>
              <a:gd name="connsiteX31" fmla="*/ 2416488 w 2916603"/>
              <a:gd name="connsiteY31" fmla="*/ 2342724 h 3720000"/>
              <a:gd name="connsiteX32" fmla="*/ 2321905 w 2916603"/>
              <a:gd name="connsiteY32" fmla="*/ 2091455 h 3720000"/>
              <a:gd name="connsiteX33" fmla="*/ 2175429 w 2916603"/>
              <a:gd name="connsiteY33" fmla="*/ 1940388 h 3720000"/>
              <a:gd name="connsiteX34" fmla="*/ 2128837 w 2916603"/>
              <a:gd name="connsiteY34" fmla="*/ 1871657 h 3720000"/>
              <a:gd name="connsiteX35" fmla="*/ 2101933 w 2916603"/>
              <a:gd name="connsiteY35" fmla="*/ 1772139 h 3720000"/>
              <a:gd name="connsiteX36" fmla="*/ 2123879 w 2916603"/>
              <a:gd name="connsiteY36" fmla="*/ 1669726 h 3720000"/>
              <a:gd name="connsiteX37" fmla="*/ 2189716 w 2916603"/>
              <a:gd name="connsiteY37" fmla="*/ 1603889 h 3720000"/>
              <a:gd name="connsiteX38" fmla="*/ 2334548 w 2916603"/>
              <a:gd name="connsiteY38" fmla="*/ 1496347 h 3720000"/>
              <a:gd name="connsiteX39" fmla="*/ 2405863 w 2916603"/>
              <a:gd name="connsiteY39" fmla="*/ 1394232 h 3720000"/>
              <a:gd name="connsiteX40" fmla="*/ 2477933 w 2916603"/>
              <a:gd name="connsiteY40" fmla="*/ 1201883 h 3720000"/>
              <a:gd name="connsiteX41" fmla="*/ 2574695 w 2916603"/>
              <a:gd name="connsiteY41" fmla="*/ 1146245 h 3720000"/>
              <a:gd name="connsiteX42" fmla="*/ 2644847 w 2916603"/>
              <a:gd name="connsiteY42" fmla="*/ 952721 h 3720000"/>
              <a:gd name="connsiteX43" fmla="*/ 2748867 w 2916603"/>
              <a:gd name="connsiteY43" fmla="*/ 947883 h 3720000"/>
              <a:gd name="connsiteX44" fmla="*/ 2794829 w 2916603"/>
              <a:gd name="connsiteY44" fmla="*/ 1003521 h 3720000"/>
              <a:gd name="connsiteX45" fmla="*/ 2809343 w 2916603"/>
              <a:gd name="connsiteY45" fmla="*/ 969655 h 3720000"/>
              <a:gd name="connsiteX46" fmla="*/ 2811762 w 2916603"/>
              <a:gd name="connsiteY46" fmla="*/ 848702 h 3720000"/>
              <a:gd name="connsiteX47" fmla="*/ 2780429 w 2916603"/>
              <a:gd name="connsiteY47" fmla="*/ 645881 h 3720000"/>
              <a:gd name="connsiteX48" fmla="*/ 2713447 w 2916603"/>
              <a:gd name="connsiteY48" fmla="*/ 604980 h 3720000"/>
              <a:gd name="connsiteX49" fmla="*/ 2565446 w 2916603"/>
              <a:gd name="connsiteY49" fmla="*/ 504260 h 3720000"/>
              <a:gd name="connsiteX50" fmla="*/ 2606144 w 2916603"/>
              <a:gd name="connsiteY50" fmla="*/ 265712 h 3720000"/>
              <a:gd name="connsiteX51" fmla="*/ 2599313 w 2916603"/>
              <a:gd name="connsiteY51" fmla="*/ 219473 h 3720000"/>
              <a:gd name="connsiteX52" fmla="*/ 2581956 w 2916603"/>
              <a:gd name="connsiteY52" fmla="*/ 190721 h 3720000"/>
              <a:gd name="connsiteX53" fmla="*/ 2540832 w 2916603"/>
              <a:gd name="connsiteY53" fmla="*/ 168950 h 3720000"/>
              <a:gd name="connsiteX54" fmla="*/ 1963984 w 2916603"/>
              <a:gd name="connsiteY54" fmla="*/ 0 h 3720000"/>
              <a:gd name="connsiteX55" fmla="*/ 1841727 w 2916603"/>
              <a:gd name="connsiteY55" fmla="*/ 23808 h 3720000"/>
              <a:gd name="connsiteX56" fmla="*/ 1367358 w 2916603"/>
              <a:gd name="connsiteY56" fmla="*/ 126669 h 3720000"/>
              <a:gd name="connsiteX57" fmla="*/ 1017915 w 2916603"/>
              <a:gd name="connsiteY57" fmla="*/ 51899 h 3720000"/>
              <a:gd name="connsiteX58" fmla="*/ 900718 w 2916603"/>
              <a:gd name="connsiteY58" fmla="*/ 47997 h 3720000"/>
              <a:gd name="connsiteX59" fmla="*/ 958776 w 2916603"/>
              <a:gd name="connsiteY59" fmla="*/ 103637 h 3720000"/>
              <a:gd name="connsiteX60" fmla="*/ 770089 w 2916603"/>
              <a:gd name="connsiteY60" fmla="*/ 200397 h 3720000"/>
              <a:gd name="connsiteX61" fmla="*/ 692680 w 2916603"/>
              <a:gd name="connsiteY61" fmla="*/ 161693 h 3720000"/>
              <a:gd name="connsiteX62" fmla="*/ 419311 w 2916603"/>
              <a:gd name="connsiteY62" fmla="*/ 330969 h 3720000"/>
              <a:gd name="connsiteX63" fmla="*/ 331785 w 2916603"/>
              <a:gd name="connsiteY63" fmla="*/ 410578 h 3720000"/>
              <a:gd name="connsiteX64" fmla="*/ 277467 w 2916603"/>
              <a:gd name="connsiteY64" fmla="*/ 417615 h 3720000"/>
              <a:gd name="connsiteX65" fmla="*/ 206451 w 2916603"/>
              <a:gd name="connsiteY65" fmla="*/ 485845 h 3720000"/>
              <a:gd name="connsiteX66" fmla="*/ 56396 w 2916603"/>
              <a:gd name="connsiteY66" fmla="*/ 634053 h 3720000"/>
              <a:gd name="connsiteX67" fmla="*/ 80645 w 2916603"/>
              <a:gd name="connsiteY67" fmla="*/ 1135192 h 3720000"/>
              <a:gd name="connsiteX0" fmla="*/ 80645 w 2916603"/>
              <a:gd name="connsiteY0" fmla="*/ 1135192 h 3720000"/>
              <a:gd name="connsiteX1" fmla="*/ 99557 w 2916603"/>
              <a:gd name="connsiteY1" fmla="*/ 1637255 h 3720000"/>
              <a:gd name="connsiteX2" fmla="*/ 66146 w 2916603"/>
              <a:gd name="connsiteY2" fmla="*/ 1678436 h 3720000"/>
              <a:gd name="connsiteX3" fmla="*/ 59531 w 2916603"/>
              <a:gd name="connsiteY3" fmla="*/ 1764501 h 3720000"/>
              <a:gd name="connsiteX4" fmla="*/ 92868 w 2916603"/>
              <a:gd name="connsiteY4" fmla="*/ 1838320 h 3720000"/>
              <a:gd name="connsiteX5" fmla="*/ 102393 w 2916603"/>
              <a:gd name="connsiteY5" fmla="*/ 1959763 h 3720000"/>
              <a:gd name="connsiteX6" fmla="*/ 33337 w 2916603"/>
              <a:gd name="connsiteY6" fmla="*/ 1950238 h 3720000"/>
              <a:gd name="connsiteX7" fmla="*/ 0 w 2916603"/>
              <a:gd name="connsiteY7" fmla="*/ 2102638 h 3720000"/>
              <a:gd name="connsiteX8" fmla="*/ 133351 w 2916603"/>
              <a:gd name="connsiteY8" fmla="*/ 2133595 h 3720000"/>
              <a:gd name="connsiteX9" fmla="*/ 135732 w 2916603"/>
              <a:gd name="connsiteY9" fmla="*/ 2278851 h 3720000"/>
              <a:gd name="connsiteX10" fmla="*/ 159544 w 2916603"/>
              <a:gd name="connsiteY10" fmla="*/ 2390770 h 3720000"/>
              <a:gd name="connsiteX11" fmla="*/ 238125 w 2916603"/>
              <a:gd name="connsiteY11" fmla="*/ 2526501 h 3720000"/>
              <a:gd name="connsiteX12" fmla="*/ 400051 w 2916603"/>
              <a:gd name="connsiteY12" fmla="*/ 2740814 h 3720000"/>
              <a:gd name="connsiteX13" fmla="*/ 465559 w 2916603"/>
              <a:gd name="connsiteY13" fmla="*/ 2713599 h 3720000"/>
              <a:gd name="connsiteX14" fmla="*/ 523876 w 2916603"/>
              <a:gd name="connsiteY14" fmla="*/ 2790819 h 3720000"/>
              <a:gd name="connsiteX15" fmla="*/ 461963 w 2916603"/>
              <a:gd name="connsiteY15" fmla="*/ 2812251 h 3720000"/>
              <a:gd name="connsiteX16" fmla="*/ 666751 w 2916603"/>
              <a:gd name="connsiteY16" fmla="*/ 3078951 h 3720000"/>
              <a:gd name="connsiteX17" fmla="*/ 719138 w 2916603"/>
              <a:gd name="connsiteY17" fmla="*/ 3055138 h 3720000"/>
              <a:gd name="connsiteX18" fmla="*/ 840582 w 2916603"/>
              <a:gd name="connsiteY18" fmla="*/ 3233732 h 3720000"/>
              <a:gd name="connsiteX19" fmla="*/ 931637 w 2916603"/>
              <a:gd name="connsiteY19" fmla="*/ 3324063 h 3720000"/>
              <a:gd name="connsiteX20" fmla="*/ 1104900 w 2916603"/>
              <a:gd name="connsiteY20" fmla="*/ 3339000 h 3720000"/>
              <a:gd name="connsiteX21" fmla="*/ 1533525 w 2916603"/>
              <a:gd name="connsiteY21" fmla="*/ 3720000 h 3720000"/>
              <a:gd name="connsiteX22" fmla="*/ 1685924 w 2916603"/>
              <a:gd name="connsiteY22" fmla="*/ 3610462 h 3720000"/>
              <a:gd name="connsiteX23" fmla="*/ 1395412 w 2916603"/>
              <a:gd name="connsiteY23" fmla="*/ 3343764 h 3720000"/>
              <a:gd name="connsiteX24" fmla="*/ 2891811 w 2916603"/>
              <a:gd name="connsiteY24" fmla="*/ 3413671 h 3720000"/>
              <a:gd name="connsiteX25" fmla="*/ 2916531 w 2916603"/>
              <a:gd name="connsiteY25" fmla="*/ 3304952 h 3720000"/>
              <a:gd name="connsiteX26" fmla="*/ 2883692 w 2916603"/>
              <a:gd name="connsiteY26" fmla="*/ 3186107 h 3720000"/>
              <a:gd name="connsiteX27" fmla="*/ 2853118 w 2916603"/>
              <a:gd name="connsiteY27" fmla="*/ 3039992 h 3720000"/>
              <a:gd name="connsiteX28" fmla="*/ 2836068 w 2916603"/>
              <a:gd name="connsiteY28" fmla="*/ 2897976 h 3720000"/>
              <a:gd name="connsiteX29" fmla="*/ 2786119 w 2916603"/>
              <a:gd name="connsiteY29" fmla="*/ 2753974 h 3720000"/>
              <a:gd name="connsiteX30" fmla="*/ 2643259 w 2916603"/>
              <a:gd name="connsiteY30" fmla="*/ 2525604 h 3720000"/>
              <a:gd name="connsiteX31" fmla="*/ 2416488 w 2916603"/>
              <a:gd name="connsiteY31" fmla="*/ 2342724 h 3720000"/>
              <a:gd name="connsiteX32" fmla="*/ 2321905 w 2916603"/>
              <a:gd name="connsiteY32" fmla="*/ 2091455 h 3720000"/>
              <a:gd name="connsiteX33" fmla="*/ 2175429 w 2916603"/>
              <a:gd name="connsiteY33" fmla="*/ 1940388 h 3720000"/>
              <a:gd name="connsiteX34" fmla="*/ 2128837 w 2916603"/>
              <a:gd name="connsiteY34" fmla="*/ 1871657 h 3720000"/>
              <a:gd name="connsiteX35" fmla="*/ 2101933 w 2916603"/>
              <a:gd name="connsiteY35" fmla="*/ 1772139 h 3720000"/>
              <a:gd name="connsiteX36" fmla="*/ 2123879 w 2916603"/>
              <a:gd name="connsiteY36" fmla="*/ 1669726 h 3720000"/>
              <a:gd name="connsiteX37" fmla="*/ 2189716 w 2916603"/>
              <a:gd name="connsiteY37" fmla="*/ 1603889 h 3720000"/>
              <a:gd name="connsiteX38" fmla="*/ 2334548 w 2916603"/>
              <a:gd name="connsiteY38" fmla="*/ 1496347 h 3720000"/>
              <a:gd name="connsiteX39" fmla="*/ 2405863 w 2916603"/>
              <a:gd name="connsiteY39" fmla="*/ 1394232 h 3720000"/>
              <a:gd name="connsiteX40" fmla="*/ 2477933 w 2916603"/>
              <a:gd name="connsiteY40" fmla="*/ 1201883 h 3720000"/>
              <a:gd name="connsiteX41" fmla="*/ 2574695 w 2916603"/>
              <a:gd name="connsiteY41" fmla="*/ 1146245 h 3720000"/>
              <a:gd name="connsiteX42" fmla="*/ 2644847 w 2916603"/>
              <a:gd name="connsiteY42" fmla="*/ 952721 h 3720000"/>
              <a:gd name="connsiteX43" fmla="*/ 2748867 w 2916603"/>
              <a:gd name="connsiteY43" fmla="*/ 947883 h 3720000"/>
              <a:gd name="connsiteX44" fmla="*/ 2794829 w 2916603"/>
              <a:gd name="connsiteY44" fmla="*/ 1003521 h 3720000"/>
              <a:gd name="connsiteX45" fmla="*/ 2809343 w 2916603"/>
              <a:gd name="connsiteY45" fmla="*/ 969655 h 3720000"/>
              <a:gd name="connsiteX46" fmla="*/ 2811762 w 2916603"/>
              <a:gd name="connsiteY46" fmla="*/ 848702 h 3720000"/>
              <a:gd name="connsiteX47" fmla="*/ 2780429 w 2916603"/>
              <a:gd name="connsiteY47" fmla="*/ 645881 h 3720000"/>
              <a:gd name="connsiteX48" fmla="*/ 2713447 w 2916603"/>
              <a:gd name="connsiteY48" fmla="*/ 604980 h 3720000"/>
              <a:gd name="connsiteX49" fmla="*/ 2565446 w 2916603"/>
              <a:gd name="connsiteY49" fmla="*/ 504260 h 3720000"/>
              <a:gd name="connsiteX50" fmla="*/ 2606144 w 2916603"/>
              <a:gd name="connsiteY50" fmla="*/ 265712 h 3720000"/>
              <a:gd name="connsiteX51" fmla="*/ 2599313 w 2916603"/>
              <a:gd name="connsiteY51" fmla="*/ 219473 h 3720000"/>
              <a:gd name="connsiteX52" fmla="*/ 2581956 w 2916603"/>
              <a:gd name="connsiteY52" fmla="*/ 190721 h 3720000"/>
              <a:gd name="connsiteX53" fmla="*/ 2540832 w 2916603"/>
              <a:gd name="connsiteY53" fmla="*/ 168950 h 3720000"/>
              <a:gd name="connsiteX54" fmla="*/ 1963984 w 2916603"/>
              <a:gd name="connsiteY54" fmla="*/ 0 h 3720000"/>
              <a:gd name="connsiteX55" fmla="*/ 1841727 w 2916603"/>
              <a:gd name="connsiteY55" fmla="*/ 23808 h 3720000"/>
              <a:gd name="connsiteX56" fmla="*/ 1367358 w 2916603"/>
              <a:gd name="connsiteY56" fmla="*/ 126669 h 3720000"/>
              <a:gd name="connsiteX57" fmla="*/ 1017915 w 2916603"/>
              <a:gd name="connsiteY57" fmla="*/ 51899 h 3720000"/>
              <a:gd name="connsiteX58" fmla="*/ 900718 w 2916603"/>
              <a:gd name="connsiteY58" fmla="*/ 47997 h 3720000"/>
              <a:gd name="connsiteX59" fmla="*/ 958776 w 2916603"/>
              <a:gd name="connsiteY59" fmla="*/ 103637 h 3720000"/>
              <a:gd name="connsiteX60" fmla="*/ 770089 w 2916603"/>
              <a:gd name="connsiteY60" fmla="*/ 200397 h 3720000"/>
              <a:gd name="connsiteX61" fmla="*/ 692680 w 2916603"/>
              <a:gd name="connsiteY61" fmla="*/ 161693 h 3720000"/>
              <a:gd name="connsiteX62" fmla="*/ 419311 w 2916603"/>
              <a:gd name="connsiteY62" fmla="*/ 330969 h 3720000"/>
              <a:gd name="connsiteX63" fmla="*/ 331785 w 2916603"/>
              <a:gd name="connsiteY63" fmla="*/ 410578 h 3720000"/>
              <a:gd name="connsiteX64" fmla="*/ 277467 w 2916603"/>
              <a:gd name="connsiteY64" fmla="*/ 417615 h 3720000"/>
              <a:gd name="connsiteX65" fmla="*/ 206451 w 2916603"/>
              <a:gd name="connsiteY65" fmla="*/ 485845 h 3720000"/>
              <a:gd name="connsiteX66" fmla="*/ 56396 w 2916603"/>
              <a:gd name="connsiteY66" fmla="*/ 634053 h 3720000"/>
              <a:gd name="connsiteX67" fmla="*/ 80645 w 2916603"/>
              <a:gd name="connsiteY67" fmla="*/ 1135192 h 3720000"/>
              <a:gd name="connsiteX0" fmla="*/ 80645 w 2916603"/>
              <a:gd name="connsiteY0" fmla="*/ 1135192 h 3720000"/>
              <a:gd name="connsiteX1" fmla="*/ 99557 w 2916603"/>
              <a:gd name="connsiteY1" fmla="*/ 1637255 h 3720000"/>
              <a:gd name="connsiteX2" fmla="*/ 66146 w 2916603"/>
              <a:gd name="connsiteY2" fmla="*/ 1678436 h 3720000"/>
              <a:gd name="connsiteX3" fmla="*/ 59531 w 2916603"/>
              <a:gd name="connsiteY3" fmla="*/ 1764501 h 3720000"/>
              <a:gd name="connsiteX4" fmla="*/ 92868 w 2916603"/>
              <a:gd name="connsiteY4" fmla="*/ 1838320 h 3720000"/>
              <a:gd name="connsiteX5" fmla="*/ 102393 w 2916603"/>
              <a:gd name="connsiteY5" fmla="*/ 1959763 h 3720000"/>
              <a:gd name="connsiteX6" fmla="*/ 33337 w 2916603"/>
              <a:gd name="connsiteY6" fmla="*/ 1950238 h 3720000"/>
              <a:gd name="connsiteX7" fmla="*/ 0 w 2916603"/>
              <a:gd name="connsiteY7" fmla="*/ 2102638 h 3720000"/>
              <a:gd name="connsiteX8" fmla="*/ 133351 w 2916603"/>
              <a:gd name="connsiteY8" fmla="*/ 2133595 h 3720000"/>
              <a:gd name="connsiteX9" fmla="*/ 135732 w 2916603"/>
              <a:gd name="connsiteY9" fmla="*/ 2278851 h 3720000"/>
              <a:gd name="connsiteX10" fmla="*/ 159544 w 2916603"/>
              <a:gd name="connsiteY10" fmla="*/ 2390770 h 3720000"/>
              <a:gd name="connsiteX11" fmla="*/ 238125 w 2916603"/>
              <a:gd name="connsiteY11" fmla="*/ 2526501 h 3720000"/>
              <a:gd name="connsiteX12" fmla="*/ 400051 w 2916603"/>
              <a:gd name="connsiteY12" fmla="*/ 2740814 h 3720000"/>
              <a:gd name="connsiteX13" fmla="*/ 465559 w 2916603"/>
              <a:gd name="connsiteY13" fmla="*/ 2713599 h 3720000"/>
              <a:gd name="connsiteX14" fmla="*/ 523876 w 2916603"/>
              <a:gd name="connsiteY14" fmla="*/ 2790819 h 3720000"/>
              <a:gd name="connsiteX15" fmla="*/ 461963 w 2916603"/>
              <a:gd name="connsiteY15" fmla="*/ 2812251 h 3720000"/>
              <a:gd name="connsiteX16" fmla="*/ 666751 w 2916603"/>
              <a:gd name="connsiteY16" fmla="*/ 3078951 h 3720000"/>
              <a:gd name="connsiteX17" fmla="*/ 719138 w 2916603"/>
              <a:gd name="connsiteY17" fmla="*/ 3055138 h 3720000"/>
              <a:gd name="connsiteX18" fmla="*/ 840582 w 2916603"/>
              <a:gd name="connsiteY18" fmla="*/ 3233732 h 3720000"/>
              <a:gd name="connsiteX19" fmla="*/ 931637 w 2916603"/>
              <a:gd name="connsiteY19" fmla="*/ 3324063 h 3720000"/>
              <a:gd name="connsiteX20" fmla="*/ 1104900 w 2916603"/>
              <a:gd name="connsiteY20" fmla="*/ 3339000 h 3720000"/>
              <a:gd name="connsiteX21" fmla="*/ 1533525 w 2916603"/>
              <a:gd name="connsiteY21" fmla="*/ 3720000 h 3720000"/>
              <a:gd name="connsiteX22" fmla="*/ 1685924 w 2916603"/>
              <a:gd name="connsiteY22" fmla="*/ 3610462 h 3720000"/>
              <a:gd name="connsiteX23" fmla="*/ 1395412 w 2916603"/>
              <a:gd name="connsiteY23" fmla="*/ 3343764 h 3720000"/>
              <a:gd name="connsiteX24" fmla="*/ 2891811 w 2916603"/>
              <a:gd name="connsiteY24" fmla="*/ 3413671 h 3720000"/>
              <a:gd name="connsiteX25" fmla="*/ 2916531 w 2916603"/>
              <a:gd name="connsiteY25" fmla="*/ 3304952 h 3720000"/>
              <a:gd name="connsiteX26" fmla="*/ 2883692 w 2916603"/>
              <a:gd name="connsiteY26" fmla="*/ 3186107 h 3720000"/>
              <a:gd name="connsiteX27" fmla="*/ 2853118 w 2916603"/>
              <a:gd name="connsiteY27" fmla="*/ 3039992 h 3720000"/>
              <a:gd name="connsiteX28" fmla="*/ 2836068 w 2916603"/>
              <a:gd name="connsiteY28" fmla="*/ 2897976 h 3720000"/>
              <a:gd name="connsiteX29" fmla="*/ 2786119 w 2916603"/>
              <a:gd name="connsiteY29" fmla="*/ 2753974 h 3720000"/>
              <a:gd name="connsiteX30" fmla="*/ 2643259 w 2916603"/>
              <a:gd name="connsiteY30" fmla="*/ 2525604 h 3720000"/>
              <a:gd name="connsiteX31" fmla="*/ 2416488 w 2916603"/>
              <a:gd name="connsiteY31" fmla="*/ 2342724 h 3720000"/>
              <a:gd name="connsiteX32" fmla="*/ 2321905 w 2916603"/>
              <a:gd name="connsiteY32" fmla="*/ 2091455 h 3720000"/>
              <a:gd name="connsiteX33" fmla="*/ 2175429 w 2916603"/>
              <a:gd name="connsiteY33" fmla="*/ 1940388 h 3720000"/>
              <a:gd name="connsiteX34" fmla="*/ 2128837 w 2916603"/>
              <a:gd name="connsiteY34" fmla="*/ 1871657 h 3720000"/>
              <a:gd name="connsiteX35" fmla="*/ 2101933 w 2916603"/>
              <a:gd name="connsiteY35" fmla="*/ 1772139 h 3720000"/>
              <a:gd name="connsiteX36" fmla="*/ 2123879 w 2916603"/>
              <a:gd name="connsiteY36" fmla="*/ 1669726 h 3720000"/>
              <a:gd name="connsiteX37" fmla="*/ 2189716 w 2916603"/>
              <a:gd name="connsiteY37" fmla="*/ 1603889 h 3720000"/>
              <a:gd name="connsiteX38" fmla="*/ 2334548 w 2916603"/>
              <a:gd name="connsiteY38" fmla="*/ 1496347 h 3720000"/>
              <a:gd name="connsiteX39" fmla="*/ 2405863 w 2916603"/>
              <a:gd name="connsiteY39" fmla="*/ 1394232 h 3720000"/>
              <a:gd name="connsiteX40" fmla="*/ 2477933 w 2916603"/>
              <a:gd name="connsiteY40" fmla="*/ 1201883 h 3720000"/>
              <a:gd name="connsiteX41" fmla="*/ 2574695 w 2916603"/>
              <a:gd name="connsiteY41" fmla="*/ 1146245 h 3720000"/>
              <a:gd name="connsiteX42" fmla="*/ 2644847 w 2916603"/>
              <a:gd name="connsiteY42" fmla="*/ 952721 h 3720000"/>
              <a:gd name="connsiteX43" fmla="*/ 2748867 w 2916603"/>
              <a:gd name="connsiteY43" fmla="*/ 947883 h 3720000"/>
              <a:gd name="connsiteX44" fmla="*/ 2794829 w 2916603"/>
              <a:gd name="connsiteY44" fmla="*/ 1003521 h 3720000"/>
              <a:gd name="connsiteX45" fmla="*/ 2809343 w 2916603"/>
              <a:gd name="connsiteY45" fmla="*/ 969655 h 3720000"/>
              <a:gd name="connsiteX46" fmla="*/ 2811762 w 2916603"/>
              <a:gd name="connsiteY46" fmla="*/ 848702 h 3720000"/>
              <a:gd name="connsiteX47" fmla="*/ 2780429 w 2916603"/>
              <a:gd name="connsiteY47" fmla="*/ 645881 h 3720000"/>
              <a:gd name="connsiteX48" fmla="*/ 2713447 w 2916603"/>
              <a:gd name="connsiteY48" fmla="*/ 604980 h 3720000"/>
              <a:gd name="connsiteX49" fmla="*/ 2565446 w 2916603"/>
              <a:gd name="connsiteY49" fmla="*/ 504260 h 3720000"/>
              <a:gd name="connsiteX50" fmla="*/ 2606144 w 2916603"/>
              <a:gd name="connsiteY50" fmla="*/ 265712 h 3720000"/>
              <a:gd name="connsiteX51" fmla="*/ 2599313 w 2916603"/>
              <a:gd name="connsiteY51" fmla="*/ 219473 h 3720000"/>
              <a:gd name="connsiteX52" fmla="*/ 2581956 w 2916603"/>
              <a:gd name="connsiteY52" fmla="*/ 190721 h 3720000"/>
              <a:gd name="connsiteX53" fmla="*/ 2540832 w 2916603"/>
              <a:gd name="connsiteY53" fmla="*/ 168950 h 3720000"/>
              <a:gd name="connsiteX54" fmla="*/ 1963984 w 2916603"/>
              <a:gd name="connsiteY54" fmla="*/ 0 h 3720000"/>
              <a:gd name="connsiteX55" fmla="*/ 1841727 w 2916603"/>
              <a:gd name="connsiteY55" fmla="*/ 23808 h 3720000"/>
              <a:gd name="connsiteX56" fmla="*/ 1367358 w 2916603"/>
              <a:gd name="connsiteY56" fmla="*/ 126669 h 3720000"/>
              <a:gd name="connsiteX57" fmla="*/ 1017915 w 2916603"/>
              <a:gd name="connsiteY57" fmla="*/ 51899 h 3720000"/>
              <a:gd name="connsiteX58" fmla="*/ 900718 w 2916603"/>
              <a:gd name="connsiteY58" fmla="*/ 47997 h 3720000"/>
              <a:gd name="connsiteX59" fmla="*/ 958776 w 2916603"/>
              <a:gd name="connsiteY59" fmla="*/ 103637 h 3720000"/>
              <a:gd name="connsiteX60" fmla="*/ 770089 w 2916603"/>
              <a:gd name="connsiteY60" fmla="*/ 200397 h 3720000"/>
              <a:gd name="connsiteX61" fmla="*/ 692680 w 2916603"/>
              <a:gd name="connsiteY61" fmla="*/ 161693 h 3720000"/>
              <a:gd name="connsiteX62" fmla="*/ 419311 w 2916603"/>
              <a:gd name="connsiteY62" fmla="*/ 330969 h 3720000"/>
              <a:gd name="connsiteX63" fmla="*/ 331785 w 2916603"/>
              <a:gd name="connsiteY63" fmla="*/ 410578 h 3720000"/>
              <a:gd name="connsiteX64" fmla="*/ 277467 w 2916603"/>
              <a:gd name="connsiteY64" fmla="*/ 417615 h 3720000"/>
              <a:gd name="connsiteX65" fmla="*/ 206451 w 2916603"/>
              <a:gd name="connsiteY65" fmla="*/ 485845 h 3720000"/>
              <a:gd name="connsiteX66" fmla="*/ 465971 w 2916603"/>
              <a:gd name="connsiteY66" fmla="*/ 1024578 h 3720000"/>
              <a:gd name="connsiteX67" fmla="*/ 80645 w 2916603"/>
              <a:gd name="connsiteY67" fmla="*/ 1135192 h 3720000"/>
              <a:gd name="connsiteX0" fmla="*/ 80645 w 2916603"/>
              <a:gd name="connsiteY0" fmla="*/ 1135192 h 3720000"/>
              <a:gd name="connsiteX1" fmla="*/ 99557 w 2916603"/>
              <a:gd name="connsiteY1" fmla="*/ 1637255 h 3720000"/>
              <a:gd name="connsiteX2" fmla="*/ 66146 w 2916603"/>
              <a:gd name="connsiteY2" fmla="*/ 1678436 h 3720000"/>
              <a:gd name="connsiteX3" fmla="*/ 59531 w 2916603"/>
              <a:gd name="connsiteY3" fmla="*/ 1764501 h 3720000"/>
              <a:gd name="connsiteX4" fmla="*/ 92868 w 2916603"/>
              <a:gd name="connsiteY4" fmla="*/ 1838320 h 3720000"/>
              <a:gd name="connsiteX5" fmla="*/ 102393 w 2916603"/>
              <a:gd name="connsiteY5" fmla="*/ 1959763 h 3720000"/>
              <a:gd name="connsiteX6" fmla="*/ 33337 w 2916603"/>
              <a:gd name="connsiteY6" fmla="*/ 1950238 h 3720000"/>
              <a:gd name="connsiteX7" fmla="*/ 0 w 2916603"/>
              <a:gd name="connsiteY7" fmla="*/ 2102638 h 3720000"/>
              <a:gd name="connsiteX8" fmla="*/ 133351 w 2916603"/>
              <a:gd name="connsiteY8" fmla="*/ 2133595 h 3720000"/>
              <a:gd name="connsiteX9" fmla="*/ 135732 w 2916603"/>
              <a:gd name="connsiteY9" fmla="*/ 2278851 h 3720000"/>
              <a:gd name="connsiteX10" fmla="*/ 159544 w 2916603"/>
              <a:gd name="connsiteY10" fmla="*/ 2390770 h 3720000"/>
              <a:gd name="connsiteX11" fmla="*/ 238125 w 2916603"/>
              <a:gd name="connsiteY11" fmla="*/ 2526501 h 3720000"/>
              <a:gd name="connsiteX12" fmla="*/ 400051 w 2916603"/>
              <a:gd name="connsiteY12" fmla="*/ 2740814 h 3720000"/>
              <a:gd name="connsiteX13" fmla="*/ 465559 w 2916603"/>
              <a:gd name="connsiteY13" fmla="*/ 2713599 h 3720000"/>
              <a:gd name="connsiteX14" fmla="*/ 523876 w 2916603"/>
              <a:gd name="connsiteY14" fmla="*/ 2790819 h 3720000"/>
              <a:gd name="connsiteX15" fmla="*/ 461963 w 2916603"/>
              <a:gd name="connsiteY15" fmla="*/ 2812251 h 3720000"/>
              <a:gd name="connsiteX16" fmla="*/ 666751 w 2916603"/>
              <a:gd name="connsiteY16" fmla="*/ 3078951 h 3720000"/>
              <a:gd name="connsiteX17" fmla="*/ 719138 w 2916603"/>
              <a:gd name="connsiteY17" fmla="*/ 3055138 h 3720000"/>
              <a:gd name="connsiteX18" fmla="*/ 840582 w 2916603"/>
              <a:gd name="connsiteY18" fmla="*/ 3233732 h 3720000"/>
              <a:gd name="connsiteX19" fmla="*/ 931637 w 2916603"/>
              <a:gd name="connsiteY19" fmla="*/ 3324063 h 3720000"/>
              <a:gd name="connsiteX20" fmla="*/ 1104900 w 2916603"/>
              <a:gd name="connsiteY20" fmla="*/ 3339000 h 3720000"/>
              <a:gd name="connsiteX21" fmla="*/ 1533525 w 2916603"/>
              <a:gd name="connsiteY21" fmla="*/ 3720000 h 3720000"/>
              <a:gd name="connsiteX22" fmla="*/ 1685924 w 2916603"/>
              <a:gd name="connsiteY22" fmla="*/ 3610462 h 3720000"/>
              <a:gd name="connsiteX23" fmla="*/ 1395412 w 2916603"/>
              <a:gd name="connsiteY23" fmla="*/ 3343764 h 3720000"/>
              <a:gd name="connsiteX24" fmla="*/ 2891811 w 2916603"/>
              <a:gd name="connsiteY24" fmla="*/ 3413671 h 3720000"/>
              <a:gd name="connsiteX25" fmla="*/ 2916531 w 2916603"/>
              <a:gd name="connsiteY25" fmla="*/ 3304952 h 3720000"/>
              <a:gd name="connsiteX26" fmla="*/ 2883692 w 2916603"/>
              <a:gd name="connsiteY26" fmla="*/ 3186107 h 3720000"/>
              <a:gd name="connsiteX27" fmla="*/ 2853118 w 2916603"/>
              <a:gd name="connsiteY27" fmla="*/ 3039992 h 3720000"/>
              <a:gd name="connsiteX28" fmla="*/ 2836068 w 2916603"/>
              <a:gd name="connsiteY28" fmla="*/ 2897976 h 3720000"/>
              <a:gd name="connsiteX29" fmla="*/ 2786119 w 2916603"/>
              <a:gd name="connsiteY29" fmla="*/ 2753974 h 3720000"/>
              <a:gd name="connsiteX30" fmla="*/ 2643259 w 2916603"/>
              <a:gd name="connsiteY30" fmla="*/ 2525604 h 3720000"/>
              <a:gd name="connsiteX31" fmla="*/ 2416488 w 2916603"/>
              <a:gd name="connsiteY31" fmla="*/ 2342724 h 3720000"/>
              <a:gd name="connsiteX32" fmla="*/ 2321905 w 2916603"/>
              <a:gd name="connsiteY32" fmla="*/ 2091455 h 3720000"/>
              <a:gd name="connsiteX33" fmla="*/ 2175429 w 2916603"/>
              <a:gd name="connsiteY33" fmla="*/ 1940388 h 3720000"/>
              <a:gd name="connsiteX34" fmla="*/ 2128837 w 2916603"/>
              <a:gd name="connsiteY34" fmla="*/ 1871657 h 3720000"/>
              <a:gd name="connsiteX35" fmla="*/ 2101933 w 2916603"/>
              <a:gd name="connsiteY35" fmla="*/ 1772139 h 3720000"/>
              <a:gd name="connsiteX36" fmla="*/ 2123879 w 2916603"/>
              <a:gd name="connsiteY36" fmla="*/ 1669726 h 3720000"/>
              <a:gd name="connsiteX37" fmla="*/ 2189716 w 2916603"/>
              <a:gd name="connsiteY37" fmla="*/ 1603889 h 3720000"/>
              <a:gd name="connsiteX38" fmla="*/ 2334548 w 2916603"/>
              <a:gd name="connsiteY38" fmla="*/ 1496347 h 3720000"/>
              <a:gd name="connsiteX39" fmla="*/ 2405863 w 2916603"/>
              <a:gd name="connsiteY39" fmla="*/ 1394232 h 3720000"/>
              <a:gd name="connsiteX40" fmla="*/ 2477933 w 2916603"/>
              <a:gd name="connsiteY40" fmla="*/ 1201883 h 3720000"/>
              <a:gd name="connsiteX41" fmla="*/ 2574695 w 2916603"/>
              <a:gd name="connsiteY41" fmla="*/ 1146245 h 3720000"/>
              <a:gd name="connsiteX42" fmla="*/ 2644847 w 2916603"/>
              <a:gd name="connsiteY42" fmla="*/ 952721 h 3720000"/>
              <a:gd name="connsiteX43" fmla="*/ 2748867 w 2916603"/>
              <a:gd name="connsiteY43" fmla="*/ 947883 h 3720000"/>
              <a:gd name="connsiteX44" fmla="*/ 2794829 w 2916603"/>
              <a:gd name="connsiteY44" fmla="*/ 1003521 h 3720000"/>
              <a:gd name="connsiteX45" fmla="*/ 2809343 w 2916603"/>
              <a:gd name="connsiteY45" fmla="*/ 969655 h 3720000"/>
              <a:gd name="connsiteX46" fmla="*/ 2811762 w 2916603"/>
              <a:gd name="connsiteY46" fmla="*/ 848702 h 3720000"/>
              <a:gd name="connsiteX47" fmla="*/ 2780429 w 2916603"/>
              <a:gd name="connsiteY47" fmla="*/ 645881 h 3720000"/>
              <a:gd name="connsiteX48" fmla="*/ 2713447 w 2916603"/>
              <a:gd name="connsiteY48" fmla="*/ 604980 h 3720000"/>
              <a:gd name="connsiteX49" fmla="*/ 2565446 w 2916603"/>
              <a:gd name="connsiteY49" fmla="*/ 504260 h 3720000"/>
              <a:gd name="connsiteX50" fmla="*/ 2606144 w 2916603"/>
              <a:gd name="connsiteY50" fmla="*/ 265712 h 3720000"/>
              <a:gd name="connsiteX51" fmla="*/ 2599313 w 2916603"/>
              <a:gd name="connsiteY51" fmla="*/ 219473 h 3720000"/>
              <a:gd name="connsiteX52" fmla="*/ 2581956 w 2916603"/>
              <a:gd name="connsiteY52" fmla="*/ 190721 h 3720000"/>
              <a:gd name="connsiteX53" fmla="*/ 2540832 w 2916603"/>
              <a:gd name="connsiteY53" fmla="*/ 168950 h 3720000"/>
              <a:gd name="connsiteX54" fmla="*/ 1963984 w 2916603"/>
              <a:gd name="connsiteY54" fmla="*/ 0 h 3720000"/>
              <a:gd name="connsiteX55" fmla="*/ 1841727 w 2916603"/>
              <a:gd name="connsiteY55" fmla="*/ 23808 h 3720000"/>
              <a:gd name="connsiteX56" fmla="*/ 1367358 w 2916603"/>
              <a:gd name="connsiteY56" fmla="*/ 126669 h 3720000"/>
              <a:gd name="connsiteX57" fmla="*/ 1017915 w 2916603"/>
              <a:gd name="connsiteY57" fmla="*/ 51899 h 3720000"/>
              <a:gd name="connsiteX58" fmla="*/ 900718 w 2916603"/>
              <a:gd name="connsiteY58" fmla="*/ 47997 h 3720000"/>
              <a:gd name="connsiteX59" fmla="*/ 958776 w 2916603"/>
              <a:gd name="connsiteY59" fmla="*/ 103637 h 3720000"/>
              <a:gd name="connsiteX60" fmla="*/ 770089 w 2916603"/>
              <a:gd name="connsiteY60" fmla="*/ 200397 h 3720000"/>
              <a:gd name="connsiteX61" fmla="*/ 692680 w 2916603"/>
              <a:gd name="connsiteY61" fmla="*/ 161693 h 3720000"/>
              <a:gd name="connsiteX62" fmla="*/ 419311 w 2916603"/>
              <a:gd name="connsiteY62" fmla="*/ 330969 h 3720000"/>
              <a:gd name="connsiteX63" fmla="*/ 331785 w 2916603"/>
              <a:gd name="connsiteY63" fmla="*/ 410578 h 3720000"/>
              <a:gd name="connsiteX64" fmla="*/ 277467 w 2916603"/>
              <a:gd name="connsiteY64" fmla="*/ 417615 h 3720000"/>
              <a:gd name="connsiteX65" fmla="*/ 206451 w 2916603"/>
              <a:gd name="connsiteY65" fmla="*/ 485845 h 3720000"/>
              <a:gd name="connsiteX66" fmla="*/ 465971 w 2916603"/>
              <a:gd name="connsiteY66" fmla="*/ 1024578 h 3720000"/>
              <a:gd name="connsiteX67" fmla="*/ 80645 w 2916603"/>
              <a:gd name="connsiteY67" fmla="*/ 1135192 h 3720000"/>
              <a:gd name="connsiteX0" fmla="*/ 80645 w 2916603"/>
              <a:gd name="connsiteY0" fmla="*/ 1135192 h 3720000"/>
              <a:gd name="connsiteX1" fmla="*/ 99557 w 2916603"/>
              <a:gd name="connsiteY1" fmla="*/ 1637255 h 3720000"/>
              <a:gd name="connsiteX2" fmla="*/ 66146 w 2916603"/>
              <a:gd name="connsiteY2" fmla="*/ 1678436 h 3720000"/>
              <a:gd name="connsiteX3" fmla="*/ 59531 w 2916603"/>
              <a:gd name="connsiteY3" fmla="*/ 1764501 h 3720000"/>
              <a:gd name="connsiteX4" fmla="*/ 92868 w 2916603"/>
              <a:gd name="connsiteY4" fmla="*/ 1838320 h 3720000"/>
              <a:gd name="connsiteX5" fmla="*/ 102393 w 2916603"/>
              <a:gd name="connsiteY5" fmla="*/ 1959763 h 3720000"/>
              <a:gd name="connsiteX6" fmla="*/ 33337 w 2916603"/>
              <a:gd name="connsiteY6" fmla="*/ 1950238 h 3720000"/>
              <a:gd name="connsiteX7" fmla="*/ 0 w 2916603"/>
              <a:gd name="connsiteY7" fmla="*/ 2102638 h 3720000"/>
              <a:gd name="connsiteX8" fmla="*/ 133351 w 2916603"/>
              <a:gd name="connsiteY8" fmla="*/ 2133595 h 3720000"/>
              <a:gd name="connsiteX9" fmla="*/ 135732 w 2916603"/>
              <a:gd name="connsiteY9" fmla="*/ 2278851 h 3720000"/>
              <a:gd name="connsiteX10" fmla="*/ 159544 w 2916603"/>
              <a:gd name="connsiteY10" fmla="*/ 2390770 h 3720000"/>
              <a:gd name="connsiteX11" fmla="*/ 238125 w 2916603"/>
              <a:gd name="connsiteY11" fmla="*/ 2526501 h 3720000"/>
              <a:gd name="connsiteX12" fmla="*/ 400051 w 2916603"/>
              <a:gd name="connsiteY12" fmla="*/ 2740814 h 3720000"/>
              <a:gd name="connsiteX13" fmla="*/ 465559 w 2916603"/>
              <a:gd name="connsiteY13" fmla="*/ 2713599 h 3720000"/>
              <a:gd name="connsiteX14" fmla="*/ 523876 w 2916603"/>
              <a:gd name="connsiteY14" fmla="*/ 2790819 h 3720000"/>
              <a:gd name="connsiteX15" fmla="*/ 461963 w 2916603"/>
              <a:gd name="connsiteY15" fmla="*/ 2812251 h 3720000"/>
              <a:gd name="connsiteX16" fmla="*/ 666751 w 2916603"/>
              <a:gd name="connsiteY16" fmla="*/ 3078951 h 3720000"/>
              <a:gd name="connsiteX17" fmla="*/ 719138 w 2916603"/>
              <a:gd name="connsiteY17" fmla="*/ 3055138 h 3720000"/>
              <a:gd name="connsiteX18" fmla="*/ 840582 w 2916603"/>
              <a:gd name="connsiteY18" fmla="*/ 3233732 h 3720000"/>
              <a:gd name="connsiteX19" fmla="*/ 931637 w 2916603"/>
              <a:gd name="connsiteY19" fmla="*/ 3324063 h 3720000"/>
              <a:gd name="connsiteX20" fmla="*/ 1104900 w 2916603"/>
              <a:gd name="connsiteY20" fmla="*/ 3339000 h 3720000"/>
              <a:gd name="connsiteX21" fmla="*/ 1533525 w 2916603"/>
              <a:gd name="connsiteY21" fmla="*/ 3720000 h 3720000"/>
              <a:gd name="connsiteX22" fmla="*/ 1685924 w 2916603"/>
              <a:gd name="connsiteY22" fmla="*/ 3610462 h 3720000"/>
              <a:gd name="connsiteX23" fmla="*/ 1395412 w 2916603"/>
              <a:gd name="connsiteY23" fmla="*/ 3343764 h 3720000"/>
              <a:gd name="connsiteX24" fmla="*/ 2891811 w 2916603"/>
              <a:gd name="connsiteY24" fmla="*/ 3413671 h 3720000"/>
              <a:gd name="connsiteX25" fmla="*/ 2916531 w 2916603"/>
              <a:gd name="connsiteY25" fmla="*/ 3304952 h 3720000"/>
              <a:gd name="connsiteX26" fmla="*/ 2883692 w 2916603"/>
              <a:gd name="connsiteY26" fmla="*/ 3186107 h 3720000"/>
              <a:gd name="connsiteX27" fmla="*/ 2853118 w 2916603"/>
              <a:gd name="connsiteY27" fmla="*/ 3039992 h 3720000"/>
              <a:gd name="connsiteX28" fmla="*/ 2836068 w 2916603"/>
              <a:gd name="connsiteY28" fmla="*/ 2897976 h 3720000"/>
              <a:gd name="connsiteX29" fmla="*/ 2786119 w 2916603"/>
              <a:gd name="connsiteY29" fmla="*/ 2753974 h 3720000"/>
              <a:gd name="connsiteX30" fmla="*/ 2643259 w 2916603"/>
              <a:gd name="connsiteY30" fmla="*/ 2525604 h 3720000"/>
              <a:gd name="connsiteX31" fmla="*/ 2416488 w 2916603"/>
              <a:gd name="connsiteY31" fmla="*/ 2342724 h 3720000"/>
              <a:gd name="connsiteX32" fmla="*/ 2321905 w 2916603"/>
              <a:gd name="connsiteY32" fmla="*/ 2091455 h 3720000"/>
              <a:gd name="connsiteX33" fmla="*/ 2175429 w 2916603"/>
              <a:gd name="connsiteY33" fmla="*/ 1940388 h 3720000"/>
              <a:gd name="connsiteX34" fmla="*/ 2128837 w 2916603"/>
              <a:gd name="connsiteY34" fmla="*/ 1871657 h 3720000"/>
              <a:gd name="connsiteX35" fmla="*/ 2101933 w 2916603"/>
              <a:gd name="connsiteY35" fmla="*/ 1772139 h 3720000"/>
              <a:gd name="connsiteX36" fmla="*/ 2123879 w 2916603"/>
              <a:gd name="connsiteY36" fmla="*/ 1669726 h 3720000"/>
              <a:gd name="connsiteX37" fmla="*/ 2189716 w 2916603"/>
              <a:gd name="connsiteY37" fmla="*/ 1603889 h 3720000"/>
              <a:gd name="connsiteX38" fmla="*/ 2334548 w 2916603"/>
              <a:gd name="connsiteY38" fmla="*/ 1496347 h 3720000"/>
              <a:gd name="connsiteX39" fmla="*/ 2405863 w 2916603"/>
              <a:gd name="connsiteY39" fmla="*/ 1394232 h 3720000"/>
              <a:gd name="connsiteX40" fmla="*/ 2477933 w 2916603"/>
              <a:gd name="connsiteY40" fmla="*/ 1201883 h 3720000"/>
              <a:gd name="connsiteX41" fmla="*/ 2574695 w 2916603"/>
              <a:gd name="connsiteY41" fmla="*/ 1146245 h 3720000"/>
              <a:gd name="connsiteX42" fmla="*/ 2644847 w 2916603"/>
              <a:gd name="connsiteY42" fmla="*/ 952721 h 3720000"/>
              <a:gd name="connsiteX43" fmla="*/ 2748867 w 2916603"/>
              <a:gd name="connsiteY43" fmla="*/ 947883 h 3720000"/>
              <a:gd name="connsiteX44" fmla="*/ 2794829 w 2916603"/>
              <a:gd name="connsiteY44" fmla="*/ 1003521 h 3720000"/>
              <a:gd name="connsiteX45" fmla="*/ 2809343 w 2916603"/>
              <a:gd name="connsiteY45" fmla="*/ 969655 h 3720000"/>
              <a:gd name="connsiteX46" fmla="*/ 2811762 w 2916603"/>
              <a:gd name="connsiteY46" fmla="*/ 848702 h 3720000"/>
              <a:gd name="connsiteX47" fmla="*/ 2780429 w 2916603"/>
              <a:gd name="connsiteY47" fmla="*/ 645881 h 3720000"/>
              <a:gd name="connsiteX48" fmla="*/ 2713447 w 2916603"/>
              <a:gd name="connsiteY48" fmla="*/ 604980 h 3720000"/>
              <a:gd name="connsiteX49" fmla="*/ 2565446 w 2916603"/>
              <a:gd name="connsiteY49" fmla="*/ 504260 h 3720000"/>
              <a:gd name="connsiteX50" fmla="*/ 2606144 w 2916603"/>
              <a:gd name="connsiteY50" fmla="*/ 265712 h 3720000"/>
              <a:gd name="connsiteX51" fmla="*/ 2599313 w 2916603"/>
              <a:gd name="connsiteY51" fmla="*/ 219473 h 3720000"/>
              <a:gd name="connsiteX52" fmla="*/ 2581956 w 2916603"/>
              <a:gd name="connsiteY52" fmla="*/ 190721 h 3720000"/>
              <a:gd name="connsiteX53" fmla="*/ 2540832 w 2916603"/>
              <a:gd name="connsiteY53" fmla="*/ 168950 h 3720000"/>
              <a:gd name="connsiteX54" fmla="*/ 1963984 w 2916603"/>
              <a:gd name="connsiteY54" fmla="*/ 0 h 3720000"/>
              <a:gd name="connsiteX55" fmla="*/ 1841727 w 2916603"/>
              <a:gd name="connsiteY55" fmla="*/ 23808 h 3720000"/>
              <a:gd name="connsiteX56" fmla="*/ 1367358 w 2916603"/>
              <a:gd name="connsiteY56" fmla="*/ 126669 h 3720000"/>
              <a:gd name="connsiteX57" fmla="*/ 1017915 w 2916603"/>
              <a:gd name="connsiteY57" fmla="*/ 51899 h 3720000"/>
              <a:gd name="connsiteX58" fmla="*/ 900718 w 2916603"/>
              <a:gd name="connsiteY58" fmla="*/ 47997 h 3720000"/>
              <a:gd name="connsiteX59" fmla="*/ 958776 w 2916603"/>
              <a:gd name="connsiteY59" fmla="*/ 103637 h 3720000"/>
              <a:gd name="connsiteX60" fmla="*/ 770089 w 2916603"/>
              <a:gd name="connsiteY60" fmla="*/ 200397 h 3720000"/>
              <a:gd name="connsiteX61" fmla="*/ 692680 w 2916603"/>
              <a:gd name="connsiteY61" fmla="*/ 161693 h 3720000"/>
              <a:gd name="connsiteX62" fmla="*/ 419311 w 2916603"/>
              <a:gd name="connsiteY62" fmla="*/ 330969 h 3720000"/>
              <a:gd name="connsiteX63" fmla="*/ 331785 w 2916603"/>
              <a:gd name="connsiteY63" fmla="*/ 410578 h 3720000"/>
              <a:gd name="connsiteX64" fmla="*/ 277467 w 2916603"/>
              <a:gd name="connsiteY64" fmla="*/ 417615 h 3720000"/>
              <a:gd name="connsiteX65" fmla="*/ 206451 w 2916603"/>
              <a:gd name="connsiteY65" fmla="*/ 485845 h 3720000"/>
              <a:gd name="connsiteX66" fmla="*/ 465971 w 2916603"/>
              <a:gd name="connsiteY66" fmla="*/ 1024578 h 3720000"/>
              <a:gd name="connsiteX67" fmla="*/ 80645 w 2916603"/>
              <a:gd name="connsiteY67" fmla="*/ 1135192 h 3720000"/>
              <a:gd name="connsiteX0" fmla="*/ 80645 w 2916603"/>
              <a:gd name="connsiteY0" fmla="*/ 1135192 h 3720000"/>
              <a:gd name="connsiteX1" fmla="*/ 99557 w 2916603"/>
              <a:gd name="connsiteY1" fmla="*/ 1637255 h 3720000"/>
              <a:gd name="connsiteX2" fmla="*/ 66146 w 2916603"/>
              <a:gd name="connsiteY2" fmla="*/ 1678436 h 3720000"/>
              <a:gd name="connsiteX3" fmla="*/ 59531 w 2916603"/>
              <a:gd name="connsiteY3" fmla="*/ 1764501 h 3720000"/>
              <a:gd name="connsiteX4" fmla="*/ 92868 w 2916603"/>
              <a:gd name="connsiteY4" fmla="*/ 1838320 h 3720000"/>
              <a:gd name="connsiteX5" fmla="*/ 102393 w 2916603"/>
              <a:gd name="connsiteY5" fmla="*/ 1959763 h 3720000"/>
              <a:gd name="connsiteX6" fmla="*/ 33337 w 2916603"/>
              <a:gd name="connsiteY6" fmla="*/ 1950238 h 3720000"/>
              <a:gd name="connsiteX7" fmla="*/ 0 w 2916603"/>
              <a:gd name="connsiteY7" fmla="*/ 2102638 h 3720000"/>
              <a:gd name="connsiteX8" fmla="*/ 133351 w 2916603"/>
              <a:gd name="connsiteY8" fmla="*/ 2133595 h 3720000"/>
              <a:gd name="connsiteX9" fmla="*/ 135732 w 2916603"/>
              <a:gd name="connsiteY9" fmla="*/ 2278851 h 3720000"/>
              <a:gd name="connsiteX10" fmla="*/ 159544 w 2916603"/>
              <a:gd name="connsiteY10" fmla="*/ 2390770 h 3720000"/>
              <a:gd name="connsiteX11" fmla="*/ 238125 w 2916603"/>
              <a:gd name="connsiteY11" fmla="*/ 2526501 h 3720000"/>
              <a:gd name="connsiteX12" fmla="*/ 400051 w 2916603"/>
              <a:gd name="connsiteY12" fmla="*/ 2740814 h 3720000"/>
              <a:gd name="connsiteX13" fmla="*/ 465559 w 2916603"/>
              <a:gd name="connsiteY13" fmla="*/ 2713599 h 3720000"/>
              <a:gd name="connsiteX14" fmla="*/ 523876 w 2916603"/>
              <a:gd name="connsiteY14" fmla="*/ 2790819 h 3720000"/>
              <a:gd name="connsiteX15" fmla="*/ 461963 w 2916603"/>
              <a:gd name="connsiteY15" fmla="*/ 2812251 h 3720000"/>
              <a:gd name="connsiteX16" fmla="*/ 666751 w 2916603"/>
              <a:gd name="connsiteY16" fmla="*/ 3078951 h 3720000"/>
              <a:gd name="connsiteX17" fmla="*/ 719138 w 2916603"/>
              <a:gd name="connsiteY17" fmla="*/ 3055138 h 3720000"/>
              <a:gd name="connsiteX18" fmla="*/ 840582 w 2916603"/>
              <a:gd name="connsiteY18" fmla="*/ 3233732 h 3720000"/>
              <a:gd name="connsiteX19" fmla="*/ 931637 w 2916603"/>
              <a:gd name="connsiteY19" fmla="*/ 3324063 h 3720000"/>
              <a:gd name="connsiteX20" fmla="*/ 1104900 w 2916603"/>
              <a:gd name="connsiteY20" fmla="*/ 3339000 h 3720000"/>
              <a:gd name="connsiteX21" fmla="*/ 1533525 w 2916603"/>
              <a:gd name="connsiteY21" fmla="*/ 3720000 h 3720000"/>
              <a:gd name="connsiteX22" fmla="*/ 1685924 w 2916603"/>
              <a:gd name="connsiteY22" fmla="*/ 3610462 h 3720000"/>
              <a:gd name="connsiteX23" fmla="*/ 1395412 w 2916603"/>
              <a:gd name="connsiteY23" fmla="*/ 3343764 h 3720000"/>
              <a:gd name="connsiteX24" fmla="*/ 2891811 w 2916603"/>
              <a:gd name="connsiteY24" fmla="*/ 3413671 h 3720000"/>
              <a:gd name="connsiteX25" fmla="*/ 2916531 w 2916603"/>
              <a:gd name="connsiteY25" fmla="*/ 3304952 h 3720000"/>
              <a:gd name="connsiteX26" fmla="*/ 2883692 w 2916603"/>
              <a:gd name="connsiteY26" fmla="*/ 3186107 h 3720000"/>
              <a:gd name="connsiteX27" fmla="*/ 2853118 w 2916603"/>
              <a:gd name="connsiteY27" fmla="*/ 3039992 h 3720000"/>
              <a:gd name="connsiteX28" fmla="*/ 2836068 w 2916603"/>
              <a:gd name="connsiteY28" fmla="*/ 2897976 h 3720000"/>
              <a:gd name="connsiteX29" fmla="*/ 2786119 w 2916603"/>
              <a:gd name="connsiteY29" fmla="*/ 2753974 h 3720000"/>
              <a:gd name="connsiteX30" fmla="*/ 2643259 w 2916603"/>
              <a:gd name="connsiteY30" fmla="*/ 2525604 h 3720000"/>
              <a:gd name="connsiteX31" fmla="*/ 2416488 w 2916603"/>
              <a:gd name="connsiteY31" fmla="*/ 2342724 h 3720000"/>
              <a:gd name="connsiteX32" fmla="*/ 2321905 w 2916603"/>
              <a:gd name="connsiteY32" fmla="*/ 2091455 h 3720000"/>
              <a:gd name="connsiteX33" fmla="*/ 2175429 w 2916603"/>
              <a:gd name="connsiteY33" fmla="*/ 1940388 h 3720000"/>
              <a:gd name="connsiteX34" fmla="*/ 2128837 w 2916603"/>
              <a:gd name="connsiteY34" fmla="*/ 1871657 h 3720000"/>
              <a:gd name="connsiteX35" fmla="*/ 2101933 w 2916603"/>
              <a:gd name="connsiteY35" fmla="*/ 1772139 h 3720000"/>
              <a:gd name="connsiteX36" fmla="*/ 2123879 w 2916603"/>
              <a:gd name="connsiteY36" fmla="*/ 1669726 h 3720000"/>
              <a:gd name="connsiteX37" fmla="*/ 2189716 w 2916603"/>
              <a:gd name="connsiteY37" fmla="*/ 1603889 h 3720000"/>
              <a:gd name="connsiteX38" fmla="*/ 2334548 w 2916603"/>
              <a:gd name="connsiteY38" fmla="*/ 1496347 h 3720000"/>
              <a:gd name="connsiteX39" fmla="*/ 2405863 w 2916603"/>
              <a:gd name="connsiteY39" fmla="*/ 1394232 h 3720000"/>
              <a:gd name="connsiteX40" fmla="*/ 2477933 w 2916603"/>
              <a:gd name="connsiteY40" fmla="*/ 1201883 h 3720000"/>
              <a:gd name="connsiteX41" fmla="*/ 2574695 w 2916603"/>
              <a:gd name="connsiteY41" fmla="*/ 1146245 h 3720000"/>
              <a:gd name="connsiteX42" fmla="*/ 2644847 w 2916603"/>
              <a:gd name="connsiteY42" fmla="*/ 952721 h 3720000"/>
              <a:gd name="connsiteX43" fmla="*/ 2748867 w 2916603"/>
              <a:gd name="connsiteY43" fmla="*/ 947883 h 3720000"/>
              <a:gd name="connsiteX44" fmla="*/ 2794829 w 2916603"/>
              <a:gd name="connsiteY44" fmla="*/ 1003521 h 3720000"/>
              <a:gd name="connsiteX45" fmla="*/ 2809343 w 2916603"/>
              <a:gd name="connsiteY45" fmla="*/ 969655 h 3720000"/>
              <a:gd name="connsiteX46" fmla="*/ 2811762 w 2916603"/>
              <a:gd name="connsiteY46" fmla="*/ 848702 h 3720000"/>
              <a:gd name="connsiteX47" fmla="*/ 2780429 w 2916603"/>
              <a:gd name="connsiteY47" fmla="*/ 645881 h 3720000"/>
              <a:gd name="connsiteX48" fmla="*/ 2713447 w 2916603"/>
              <a:gd name="connsiteY48" fmla="*/ 604980 h 3720000"/>
              <a:gd name="connsiteX49" fmla="*/ 2565446 w 2916603"/>
              <a:gd name="connsiteY49" fmla="*/ 504260 h 3720000"/>
              <a:gd name="connsiteX50" fmla="*/ 2606144 w 2916603"/>
              <a:gd name="connsiteY50" fmla="*/ 265712 h 3720000"/>
              <a:gd name="connsiteX51" fmla="*/ 2599313 w 2916603"/>
              <a:gd name="connsiteY51" fmla="*/ 219473 h 3720000"/>
              <a:gd name="connsiteX52" fmla="*/ 2581956 w 2916603"/>
              <a:gd name="connsiteY52" fmla="*/ 190721 h 3720000"/>
              <a:gd name="connsiteX53" fmla="*/ 2540832 w 2916603"/>
              <a:gd name="connsiteY53" fmla="*/ 168950 h 3720000"/>
              <a:gd name="connsiteX54" fmla="*/ 1963984 w 2916603"/>
              <a:gd name="connsiteY54" fmla="*/ 0 h 3720000"/>
              <a:gd name="connsiteX55" fmla="*/ 1841727 w 2916603"/>
              <a:gd name="connsiteY55" fmla="*/ 23808 h 3720000"/>
              <a:gd name="connsiteX56" fmla="*/ 1367358 w 2916603"/>
              <a:gd name="connsiteY56" fmla="*/ 126669 h 3720000"/>
              <a:gd name="connsiteX57" fmla="*/ 1017915 w 2916603"/>
              <a:gd name="connsiteY57" fmla="*/ 51899 h 3720000"/>
              <a:gd name="connsiteX58" fmla="*/ 900718 w 2916603"/>
              <a:gd name="connsiteY58" fmla="*/ 47997 h 3720000"/>
              <a:gd name="connsiteX59" fmla="*/ 958776 w 2916603"/>
              <a:gd name="connsiteY59" fmla="*/ 103637 h 3720000"/>
              <a:gd name="connsiteX60" fmla="*/ 770089 w 2916603"/>
              <a:gd name="connsiteY60" fmla="*/ 200397 h 3720000"/>
              <a:gd name="connsiteX61" fmla="*/ 692680 w 2916603"/>
              <a:gd name="connsiteY61" fmla="*/ 161693 h 3720000"/>
              <a:gd name="connsiteX62" fmla="*/ 419311 w 2916603"/>
              <a:gd name="connsiteY62" fmla="*/ 330969 h 3720000"/>
              <a:gd name="connsiteX63" fmla="*/ 331785 w 2916603"/>
              <a:gd name="connsiteY63" fmla="*/ 410578 h 3720000"/>
              <a:gd name="connsiteX64" fmla="*/ 277467 w 2916603"/>
              <a:gd name="connsiteY64" fmla="*/ 417615 h 3720000"/>
              <a:gd name="connsiteX65" fmla="*/ 206451 w 2916603"/>
              <a:gd name="connsiteY65" fmla="*/ 485845 h 3720000"/>
              <a:gd name="connsiteX66" fmla="*/ 465971 w 2916603"/>
              <a:gd name="connsiteY66" fmla="*/ 1024578 h 3720000"/>
              <a:gd name="connsiteX67" fmla="*/ 80645 w 2916603"/>
              <a:gd name="connsiteY67" fmla="*/ 1135192 h 3720000"/>
              <a:gd name="connsiteX0" fmla="*/ 80645 w 2916603"/>
              <a:gd name="connsiteY0" fmla="*/ 1135192 h 3720000"/>
              <a:gd name="connsiteX1" fmla="*/ 99557 w 2916603"/>
              <a:gd name="connsiteY1" fmla="*/ 1637255 h 3720000"/>
              <a:gd name="connsiteX2" fmla="*/ 66146 w 2916603"/>
              <a:gd name="connsiteY2" fmla="*/ 1678436 h 3720000"/>
              <a:gd name="connsiteX3" fmla="*/ 59531 w 2916603"/>
              <a:gd name="connsiteY3" fmla="*/ 1764501 h 3720000"/>
              <a:gd name="connsiteX4" fmla="*/ 92868 w 2916603"/>
              <a:gd name="connsiteY4" fmla="*/ 1838320 h 3720000"/>
              <a:gd name="connsiteX5" fmla="*/ 102393 w 2916603"/>
              <a:gd name="connsiteY5" fmla="*/ 1959763 h 3720000"/>
              <a:gd name="connsiteX6" fmla="*/ 33337 w 2916603"/>
              <a:gd name="connsiteY6" fmla="*/ 1950238 h 3720000"/>
              <a:gd name="connsiteX7" fmla="*/ 0 w 2916603"/>
              <a:gd name="connsiteY7" fmla="*/ 2102638 h 3720000"/>
              <a:gd name="connsiteX8" fmla="*/ 133351 w 2916603"/>
              <a:gd name="connsiteY8" fmla="*/ 2133595 h 3720000"/>
              <a:gd name="connsiteX9" fmla="*/ 135732 w 2916603"/>
              <a:gd name="connsiteY9" fmla="*/ 2278851 h 3720000"/>
              <a:gd name="connsiteX10" fmla="*/ 159544 w 2916603"/>
              <a:gd name="connsiteY10" fmla="*/ 2390770 h 3720000"/>
              <a:gd name="connsiteX11" fmla="*/ 238125 w 2916603"/>
              <a:gd name="connsiteY11" fmla="*/ 2526501 h 3720000"/>
              <a:gd name="connsiteX12" fmla="*/ 400051 w 2916603"/>
              <a:gd name="connsiteY12" fmla="*/ 2740814 h 3720000"/>
              <a:gd name="connsiteX13" fmla="*/ 465559 w 2916603"/>
              <a:gd name="connsiteY13" fmla="*/ 2713599 h 3720000"/>
              <a:gd name="connsiteX14" fmla="*/ 523876 w 2916603"/>
              <a:gd name="connsiteY14" fmla="*/ 2790819 h 3720000"/>
              <a:gd name="connsiteX15" fmla="*/ 461963 w 2916603"/>
              <a:gd name="connsiteY15" fmla="*/ 2812251 h 3720000"/>
              <a:gd name="connsiteX16" fmla="*/ 666751 w 2916603"/>
              <a:gd name="connsiteY16" fmla="*/ 3078951 h 3720000"/>
              <a:gd name="connsiteX17" fmla="*/ 719138 w 2916603"/>
              <a:gd name="connsiteY17" fmla="*/ 3055138 h 3720000"/>
              <a:gd name="connsiteX18" fmla="*/ 840582 w 2916603"/>
              <a:gd name="connsiteY18" fmla="*/ 3233732 h 3720000"/>
              <a:gd name="connsiteX19" fmla="*/ 931637 w 2916603"/>
              <a:gd name="connsiteY19" fmla="*/ 3324063 h 3720000"/>
              <a:gd name="connsiteX20" fmla="*/ 1104900 w 2916603"/>
              <a:gd name="connsiteY20" fmla="*/ 3339000 h 3720000"/>
              <a:gd name="connsiteX21" fmla="*/ 1533525 w 2916603"/>
              <a:gd name="connsiteY21" fmla="*/ 3720000 h 3720000"/>
              <a:gd name="connsiteX22" fmla="*/ 1685924 w 2916603"/>
              <a:gd name="connsiteY22" fmla="*/ 3610462 h 3720000"/>
              <a:gd name="connsiteX23" fmla="*/ 1395412 w 2916603"/>
              <a:gd name="connsiteY23" fmla="*/ 3343764 h 3720000"/>
              <a:gd name="connsiteX24" fmla="*/ 2891811 w 2916603"/>
              <a:gd name="connsiteY24" fmla="*/ 3413671 h 3720000"/>
              <a:gd name="connsiteX25" fmla="*/ 2916531 w 2916603"/>
              <a:gd name="connsiteY25" fmla="*/ 3304952 h 3720000"/>
              <a:gd name="connsiteX26" fmla="*/ 2883692 w 2916603"/>
              <a:gd name="connsiteY26" fmla="*/ 3186107 h 3720000"/>
              <a:gd name="connsiteX27" fmla="*/ 2853118 w 2916603"/>
              <a:gd name="connsiteY27" fmla="*/ 3039992 h 3720000"/>
              <a:gd name="connsiteX28" fmla="*/ 2836068 w 2916603"/>
              <a:gd name="connsiteY28" fmla="*/ 2897976 h 3720000"/>
              <a:gd name="connsiteX29" fmla="*/ 2786119 w 2916603"/>
              <a:gd name="connsiteY29" fmla="*/ 2753974 h 3720000"/>
              <a:gd name="connsiteX30" fmla="*/ 2643259 w 2916603"/>
              <a:gd name="connsiteY30" fmla="*/ 2525604 h 3720000"/>
              <a:gd name="connsiteX31" fmla="*/ 2416488 w 2916603"/>
              <a:gd name="connsiteY31" fmla="*/ 2342724 h 3720000"/>
              <a:gd name="connsiteX32" fmla="*/ 2321905 w 2916603"/>
              <a:gd name="connsiteY32" fmla="*/ 2091455 h 3720000"/>
              <a:gd name="connsiteX33" fmla="*/ 2175429 w 2916603"/>
              <a:gd name="connsiteY33" fmla="*/ 1940388 h 3720000"/>
              <a:gd name="connsiteX34" fmla="*/ 2128837 w 2916603"/>
              <a:gd name="connsiteY34" fmla="*/ 1871657 h 3720000"/>
              <a:gd name="connsiteX35" fmla="*/ 2101933 w 2916603"/>
              <a:gd name="connsiteY35" fmla="*/ 1772139 h 3720000"/>
              <a:gd name="connsiteX36" fmla="*/ 2123879 w 2916603"/>
              <a:gd name="connsiteY36" fmla="*/ 1669726 h 3720000"/>
              <a:gd name="connsiteX37" fmla="*/ 2189716 w 2916603"/>
              <a:gd name="connsiteY37" fmla="*/ 1603889 h 3720000"/>
              <a:gd name="connsiteX38" fmla="*/ 2334548 w 2916603"/>
              <a:gd name="connsiteY38" fmla="*/ 1496347 h 3720000"/>
              <a:gd name="connsiteX39" fmla="*/ 2405863 w 2916603"/>
              <a:gd name="connsiteY39" fmla="*/ 1394232 h 3720000"/>
              <a:gd name="connsiteX40" fmla="*/ 2477933 w 2916603"/>
              <a:gd name="connsiteY40" fmla="*/ 1201883 h 3720000"/>
              <a:gd name="connsiteX41" fmla="*/ 2574695 w 2916603"/>
              <a:gd name="connsiteY41" fmla="*/ 1146245 h 3720000"/>
              <a:gd name="connsiteX42" fmla="*/ 2644847 w 2916603"/>
              <a:gd name="connsiteY42" fmla="*/ 952721 h 3720000"/>
              <a:gd name="connsiteX43" fmla="*/ 2748867 w 2916603"/>
              <a:gd name="connsiteY43" fmla="*/ 947883 h 3720000"/>
              <a:gd name="connsiteX44" fmla="*/ 2794829 w 2916603"/>
              <a:gd name="connsiteY44" fmla="*/ 1003521 h 3720000"/>
              <a:gd name="connsiteX45" fmla="*/ 2809343 w 2916603"/>
              <a:gd name="connsiteY45" fmla="*/ 969655 h 3720000"/>
              <a:gd name="connsiteX46" fmla="*/ 2811762 w 2916603"/>
              <a:gd name="connsiteY46" fmla="*/ 848702 h 3720000"/>
              <a:gd name="connsiteX47" fmla="*/ 2780429 w 2916603"/>
              <a:gd name="connsiteY47" fmla="*/ 645881 h 3720000"/>
              <a:gd name="connsiteX48" fmla="*/ 2713447 w 2916603"/>
              <a:gd name="connsiteY48" fmla="*/ 604980 h 3720000"/>
              <a:gd name="connsiteX49" fmla="*/ 2565446 w 2916603"/>
              <a:gd name="connsiteY49" fmla="*/ 504260 h 3720000"/>
              <a:gd name="connsiteX50" fmla="*/ 2606144 w 2916603"/>
              <a:gd name="connsiteY50" fmla="*/ 265712 h 3720000"/>
              <a:gd name="connsiteX51" fmla="*/ 2599313 w 2916603"/>
              <a:gd name="connsiteY51" fmla="*/ 219473 h 3720000"/>
              <a:gd name="connsiteX52" fmla="*/ 2581956 w 2916603"/>
              <a:gd name="connsiteY52" fmla="*/ 190721 h 3720000"/>
              <a:gd name="connsiteX53" fmla="*/ 2540832 w 2916603"/>
              <a:gd name="connsiteY53" fmla="*/ 168950 h 3720000"/>
              <a:gd name="connsiteX54" fmla="*/ 1963984 w 2916603"/>
              <a:gd name="connsiteY54" fmla="*/ 0 h 3720000"/>
              <a:gd name="connsiteX55" fmla="*/ 1746477 w 2916603"/>
              <a:gd name="connsiteY55" fmla="*/ 242883 h 3720000"/>
              <a:gd name="connsiteX56" fmla="*/ 1367358 w 2916603"/>
              <a:gd name="connsiteY56" fmla="*/ 126669 h 3720000"/>
              <a:gd name="connsiteX57" fmla="*/ 1017915 w 2916603"/>
              <a:gd name="connsiteY57" fmla="*/ 51899 h 3720000"/>
              <a:gd name="connsiteX58" fmla="*/ 900718 w 2916603"/>
              <a:gd name="connsiteY58" fmla="*/ 47997 h 3720000"/>
              <a:gd name="connsiteX59" fmla="*/ 958776 w 2916603"/>
              <a:gd name="connsiteY59" fmla="*/ 103637 h 3720000"/>
              <a:gd name="connsiteX60" fmla="*/ 770089 w 2916603"/>
              <a:gd name="connsiteY60" fmla="*/ 200397 h 3720000"/>
              <a:gd name="connsiteX61" fmla="*/ 692680 w 2916603"/>
              <a:gd name="connsiteY61" fmla="*/ 161693 h 3720000"/>
              <a:gd name="connsiteX62" fmla="*/ 419311 w 2916603"/>
              <a:gd name="connsiteY62" fmla="*/ 330969 h 3720000"/>
              <a:gd name="connsiteX63" fmla="*/ 331785 w 2916603"/>
              <a:gd name="connsiteY63" fmla="*/ 410578 h 3720000"/>
              <a:gd name="connsiteX64" fmla="*/ 277467 w 2916603"/>
              <a:gd name="connsiteY64" fmla="*/ 417615 h 3720000"/>
              <a:gd name="connsiteX65" fmla="*/ 206451 w 2916603"/>
              <a:gd name="connsiteY65" fmla="*/ 485845 h 3720000"/>
              <a:gd name="connsiteX66" fmla="*/ 465971 w 2916603"/>
              <a:gd name="connsiteY66" fmla="*/ 1024578 h 3720000"/>
              <a:gd name="connsiteX67" fmla="*/ 80645 w 2916603"/>
              <a:gd name="connsiteY67" fmla="*/ 1135192 h 3720000"/>
              <a:gd name="connsiteX0" fmla="*/ 80645 w 2916603"/>
              <a:gd name="connsiteY0" fmla="*/ 1135478 h 3720286"/>
              <a:gd name="connsiteX1" fmla="*/ 99557 w 2916603"/>
              <a:gd name="connsiteY1" fmla="*/ 1637541 h 3720286"/>
              <a:gd name="connsiteX2" fmla="*/ 66146 w 2916603"/>
              <a:gd name="connsiteY2" fmla="*/ 1678722 h 3720286"/>
              <a:gd name="connsiteX3" fmla="*/ 59531 w 2916603"/>
              <a:gd name="connsiteY3" fmla="*/ 1764787 h 3720286"/>
              <a:gd name="connsiteX4" fmla="*/ 92868 w 2916603"/>
              <a:gd name="connsiteY4" fmla="*/ 1838606 h 3720286"/>
              <a:gd name="connsiteX5" fmla="*/ 102393 w 2916603"/>
              <a:gd name="connsiteY5" fmla="*/ 1960049 h 3720286"/>
              <a:gd name="connsiteX6" fmla="*/ 33337 w 2916603"/>
              <a:gd name="connsiteY6" fmla="*/ 1950524 h 3720286"/>
              <a:gd name="connsiteX7" fmla="*/ 0 w 2916603"/>
              <a:gd name="connsiteY7" fmla="*/ 2102924 h 3720286"/>
              <a:gd name="connsiteX8" fmla="*/ 133351 w 2916603"/>
              <a:gd name="connsiteY8" fmla="*/ 2133881 h 3720286"/>
              <a:gd name="connsiteX9" fmla="*/ 135732 w 2916603"/>
              <a:gd name="connsiteY9" fmla="*/ 2279137 h 3720286"/>
              <a:gd name="connsiteX10" fmla="*/ 159544 w 2916603"/>
              <a:gd name="connsiteY10" fmla="*/ 2391056 h 3720286"/>
              <a:gd name="connsiteX11" fmla="*/ 238125 w 2916603"/>
              <a:gd name="connsiteY11" fmla="*/ 2526787 h 3720286"/>
              <a:gd name="connsiteX12" fmla="*/ 400051 w 2916603"/>
              <a:gd name="connsiteY12" fmla="*/ 2741100 h 3720286"/>
              <a:gd name="connsiteX13" fmla="*/ 465559 w 2916603"/>
              <a:gd name="connsiteY13" fmla="*/ 2713885 h 3720286"/>
              <a:gd name="connsiteX14" fmla="*/ 523876 w 2916603"/>
              <a:gd name="connsiteY14" fmla="*/ 2791105 h 3720286"/>
              <a:gd name="connsiteX15" fmla="*/ 461963 w 2916603"/>
              <a:gd name="connsiteY15" fmla="*/ 2812537 h 3720286"/>
              <a:gd name="connsiteX16" fmla="*/ 666751 w 2916603"/>
              <a:gd name="connsiteY16" fmla="*/ 3079237 h 3720286"/>
              <a:gd name="connsiteX17" fmla="*/ 719138 w 2916603"/>
              <a:gd name="connsiteY17" fmla="*/ 3055424 h 3720286"/>
              <a:gd name="connsiteX18" fmla="*/ 840582 w 2916603"/>
              <a:gd name="connsiteY18" fmla="*/ 3234018 h 3720286"/>
              <a:gd name="connsiteX19" fmla="*/ 931637 w 2916603"/>
              <a:gd name="connsiteY19" fmla="*/ 3324349 h 3720286"/>
              <a:gd name="connsiteX20" fmla="*/ 1104900 w 2916603"/>
              <a:gd name="connsiteY20" fmla="*/ 3339286 h 3720286"/>
              <a:gd name="connsiteX21" fmla="*/ 1533525 w 2916603"/>
              <a:gd name="connsiteY21" fmla="*/ 3720286 h 3720286"/>
              <a:gd name="connsiteX22" fmla="*/ 1685924 w 2916603"/>
              <a:gd name="connsiteY22" fmla="*/ 3610748 h 3720286"/>
              <a:gd name="connsiteX23" fmla="*/ 1395412 w 2916603"/>
              <a:gd name="connsiteY23" fmla="*/ 3344050 h 3720286"/>
              <a:gd name="connsiteX24" fmla="*/ 2891811 w 2916603"/>
              <a:gd name="connsiteY24" fmla="*/ 3413957 h 3720286"/>
              <a:gd name="connsiteX25" fmla="*/ 2916531 w 2916603"/>
              <a:gd name="connsiteY25" fmla="*/ 3305238 h 3720286"/>
              <a:gd name="connsiteX26" fmla="*/ 2883692 w 2916603"/>
              <a:gd name="connsiteY26" fmla="*/ 3186393 h 3720286"/>
              <a:gd name="connsiteX27" fmla="*/ 2853118 w 2916603"/>
              <a:gd name="connsiteY27" fmla="*/ 3040278 h 3720286"/>
              <a:gd name="connsiteX28" fmla="*/ 2836068 w 2916603"/>
              <a:gd name="connsiteY28" fmla="*/ 2898262 h 3720286"/>
              <a:gd name="connsiteX29" fmla="*/ 2786119 w 2916603"/>
              <a:gd name="connsiteY29" fmla="*/ 2754260 h 3720286"/>
              <a:gd name="connsiteX30" fmla="*/ 2643259 w 2916603"/>
              <a:gd name="connsiteY30" fmla="*/ 2525890 h 3720286"/>
              <a:gd name="connsiteX31" fmla="*/ 2416488 w 2916603"/>
              <a:gd name="connsiteY31" fmla="*/ 2343010 h 3720286"/>
              <a:gd name="connsiteX32" fmla="*/ 2321905 w 2916603"/>
              <a:gd name="connsiteY32" fmla="*/ 2091741 h 3720286"/>
              <a:gd name="connsiteX33" fmla="*/ 2175429 w 2916603"/>
              <a:gd name="connsiteY33" fmla="*/ 1940674 h 3720286"/>
              <a:gd name="connsiteX34" fmla="*/ 2128837 w 2916603"/>
              <a:gd name="connsiteY34" fmla="*/ 1871943 h 3720286"/>
              <a:gd name="connsiteX35" fmla="*/ 2101933 w 2916603"/>
              <a:gd name="connsiteY35" fmla="*/ 1772425 h 3720286"/>
              <a:gd name="connsiteX36" fmla="*/ 2123879 w 2916603"/>
              <a:gd name="connsiteY36" fmla="*/ 1670012 h 3720286"/>
              <a:gd name="connsiteX37" fmla="*/ 2189716 w 2916603"/>
              <a:gd name="connsiteY37" fmla="*/ 1604175 h 3720286"/>
              <a:gd name="connsiteX38" fmla="*/ 2334548 w 2916603"/>
              <a:gd name="connsiteY38" fmla="*/ 1496633 h 3720286"/>
              <a:gd name="connsiteX39" fmla="*/ 2405863 w 2916603"/>
              <a:gd name="connsiteY39" fmla="*/ 1394518 h 3720286"/>
              <a:gd name="connsiteX40" fmla="*/ 2477933 w 2916603"/>
              <a:gd name="connsiteY40" fmla="*/ 1202169 h 3720286"/>
              <a:gd name="connsiteX41" fmla="*/ 2574695 w 2916603"/>
              <a:gd name="connsiteY41" fmla="*/ 1146531 h 3720286"/>
              <a:gd name="connsiteX42" fmla="*/ 2644847 w 2916603"/>
              <a:gd name="connsiteY42" fmla="*/ 953007 h 3720286"/>
              <a:gd name="connsiteX43" fmla="*/ 2748867 w 2916603"/>
              <a:gd name="connsiteY43" fmla="*/ 948169 h 3720286"/>
              <a:gd name="connsiteX44" fmla="*/ 2794829 w 2916603"/>
              <a:gd name="connsiteY44" fmla="*/ 1003807 h 3720286"/>
              <a:gd name="connsiteX45" fmla="*/ 2809343 w 2916603"/>
              <a:gd name="connsiteY45" fmla="*/ 969941 h 3720286"/>
              <a:gd name="connsiteX46" fmla="*/ 2811762 w 2916603"/>
              <a:gd name="connsiteY46" fmla="*/ 848988 h 3720286"/>
              <a:gd name="connsiteX47" fmla="*/ 2780429 w 2916603"/>
              <a:gd name="connsiteY47" fmla="*/ 646167 h 3720286"/>
              <a:gd name="connsiteX48" fmla="*/ 2713447 w 2916603"/>
              <a:gd name="connsiteY48" fmla="*/ 605266 h 3720286"/>
              <a:gd name="connsiteX49" fmla="*/ 2565446 w 2916603"/>
              <a:gd name="connsiteY49" fmla="*/ 504546 h 3720286"/>
              <a:gd name="connsiteX50" fmla="*/ 2606144 w 2916603"/>
              <a:gd name="connsiteY50" fmla="*/ 265998 h 3720286"/>
              <a:gd name="connsiteX51" fmla="*/ 2599313 w 2916603"/>
              <a:gd name="connsiteY51" fmla="*/ 219759 h 3720286"/>
              <a:gd name="connsiteX52" fmla="*/ 2581956 w 2916603"/>
              <a:gd name="connsiteY52" fmla="*/ 191007 h 3720286"/>
              <a:gd name="connsiteX53" fmla="*/ 2540832 w 2916603"/>
              <a:gd name="connsiteY53" fmla="*/ 169236 h 3720286"/>
              <a:gd name="connsiteX54" fmla="*/ 1963984 w 2916603"/>
              <a:gd name="connsiteY54" fmla="*/ 286 h 3720286"/>
              <a:gd name="connsiteX55" fmla="*/ 1367358 w 2916603"/>
              <a:gd name="connsiteY55" fmla="*/ 126955 h 3720286"/>
              <a:gd name="connsiteX56" fmla="*/ 1017915 w 2916603"/>
              <a:gd name="connsiteY56" fmla="*/ 52185 h 3720286"/>
              <a:gd name="connsiteX57" fmla="*/ 900718 w 2916603"/>
              <a:gd name="connsiteY57" fmla="*/ 48283 h 3720286"/>
              <a:gd name="connsiteX58" fmla="*/ 958776 w 2916603"/>
              <a:gd name="connsiteY58" fmla="*/ 103923 h 3720286"/>
              <a:gd name="connsiteX59" fmla="*/ 770089 w 2916603"/>
              <a:gd name="connsiteY59" fmla="*/ 200683 h 3720286"/>
              <a:gd name="connsiteX60" fmla="*/ 692680 w 2916603"/>
              <a:gd name="connsiteY60" fmla="*/ 161979 h 3720286"/>
              <a:gd name="connsiteX61" fmla="*/ 419311 w 2916603"/>
              <a:gd name="connsiteY61" fmla="*/ 331255 h 3720286"/>
              <a:gd name="connsiteX62" fmla="*/ 331785 w 2916603"/>
              <a:gd name="connsiteY62" fmla="*/ 410864 h 3720286"/>
              <a:gd name="connsiteX63" fmla="*/ 277467 w 2916603"/>
              <a:gd name="connsiteY63" fmla="*/ 417901 h 3720286"/>
              <a:gd name="connsiteX64" fmla="*/ 206451 w 2916603"/>
              <a:gd name="connsiteY64" fmla="*/ 486131 h 3720286"/>
              <a:gd name="connsiteX65" fmla="*/ 465971 w 2916603"/>
              <a:gd name="connsiteY65" fmla="*/ 1024864 h 3720286"/>
              <a:gd name="connsiteX66" fmla="*/ 80645 w 2916603"/>
              <a:gd name="connsiteY66" fmla="*/ 1135478 h 3720286"/>
              <a:gd name="connsiteX0" fmla="*/ 80645 w 2916603"/>
              <a:gd name="connsiteY0" fmla="*/ 1093443 h 3678251"/>
              <a:gd name="connsiteX1" fmla="*/ 99557 w 2916603"/>
              <a:gd name="connsiteY1" fmla="*/ 1595506 h 3678251"/>
              <a:gd name="connsiteX2" fmla="*/ 66146 w 2916603"/>
              <a:gd name="connsiteY2" fmla="*/ 1636687 h 3678251"/>
              <a:gd name="connsiteX3" fmla="*/ 59531 w 2916603"/>
              <a:gd name="connsiteY3" fmla="*/ 1722752 h 3678251"/>
              <a:gd name="connsiteX4" fmla="*/ 92868 w 2916603"/>
              <a:gd name="connsiteY4" fmla="*/ 1796571 h 3678251"/>
              <a:gd name="connsiteX5" fmla="*/ 102393 w 2916603"/>
              <a:gd name="connsiteY5" fmla="*/ 1918014 h 3678251"/>
              <a:gd name="connsiteX6" fmla="*/ 33337 w 2916603"/>
              <a:gd name="connsiteY6" fmla="*/ 1908489 h 3678251"/>
              <a:gd name="connsiteX7" fmla="*/ 0 w 2916603"/>
              <a:gd name="connsiteY7" fmla="*/ 2060889 h 3678251"/>
              <a:gd name="connsiteX8" fmla="*/ 133351 w 2916603"/>
              <a:gd name="connsiteY8" fmla="*/ 2091846 h 3678251"/>
              <a:gd name="connsiteX9" fmla="*/ 135732 w 2916603"/>
              <a:gd name="connsiteY9" fmla="*/ 2237102 h 3678251"/>
              <a:gd name="connsiteX10" fmla="*/ 159544 w 2916603"/>
              <a:gd name="connsiteY10" fmla="*/ 2349021 h 3678251"/>
              <a:gd name="connsiteX11" fmla="*/ 238125 w 2916603"/>
              <a:gd name="connsiteY11" fmla="*/ 2484752 h 3678251"/>
              <a:gd name="connsiteX12" fmla="*/ 400051 w 2916603"/>
              <a:gd name="connsiteY12" fmla="*/ 2699065 h 3678251"/>
              <a:gd name="connsiteX13" fmla="*/ 465559 w 2916603"/>
              <a:gd name="connsiteY13" fmla="*/ 2671850 h 3678251"/>
              <a:gd name="connsiteX14" fmla="*/ 523876 w 2916603"/>
              <a:gd name="connsiteY14" fmla="*/ 2749070 h 3678251"/>
              <a:gd name="connsiteX15" fmla="*/ 461963 w 2916603"/>
              <a:gd name="connsiteY15" fmla="*/ 2770502 h 3678251"/>
              <a:gd name="connsiteX16" fmla="*/ 666751 w 2916603"/>
              <a:gd name="connsiteY16" fmla="*/ 3037202 h 3678251"/>
              <a:gd name="connsiteX17" fmla="*/ 719138 w 2916603"/>
              <a:gd name="connsiteY17" fmla="*/ 3013389 h 3678251"/>
              <a:gd name="connsiteX18" fmla="*/ 840582 w 2916603"/>
              <a:gd name="connsiteY18" fmla="*/ 3191983 h 3678251"/>
              <a:gd name="connsiteX19" fmla="*/ 931637 w 2916603"/>
              <a:gd name="connsiteY19" fmla="*/ 3282314 h 3678251"/>
              <a:gd name="connsiteX20" fmla="*/ 1104900 w 2916603"/>
              <a:gd name="connsiteY20" fmla="*/ 3297251 h 3678251"/>
              <a:gd name="connsiteX21" fmla="*/ 1533525 w 2916603"/>
              <a:gd name="connsiteY21" fmla="*/ 3678251 h 3678251"/>
              <a:gd name="connsiteX22" fmla="*/ 1685924 w 2916603"/>
              <a:gd name="connsiteY22" fmla="*/ 3568713 h 3678251"/>
              <a:gd name="connsiteX23" fmla="*/ 1395412 w 2916603"/>
              <a:gd name="connsiteY23" fmla="*/ 3302015 h 3678251"/>
              <a:gd name="connsiteX24" fmla="*/ 2891811 w 2916603"/>
              <a:gd name="connsiteY24" fmla="*/ 3371922 h 3678251"/>
              <a:gd name="connsiteX25" fmla="*/ 2916531 w 2916603"/>
              <a:gd name="connsiteY25" fmla="*/ 3263203 h 3678251"/>
              <a:gd name="connsiteX26" fmla="*/ 2883692 w 2916603"/>
              <a:gd name="connsiteY26" fmla="*/ 3144358 h 3678251"/>
              <a:gd name="connsiteX27" fmla="*/ 2853118 w 2916603"/>
              <a:gd name="connsiteY27" fmla="*/ 2998243 h 3678251"/>
              <a:gd name="connsiteX28" fmla="*/ 2836068 w 2916603"/>
              <a:gd name="connsiteY28" fmla="*/ 2856227 h 3678251"/>
              <a:gd name="connsiteX29" fmla="*/ 2786119 w 2916603"/>
              <a:gd name="connsiteY29" fmla="*/ 2712225 h 3678251"/>
              <a:gd name="connsiteX30" fmla="*/ 2643259 w 2916603"/>
              <a:gd name="connsiteY30" fmla="*/ 2483855 h 3678251"/>
              <a:gd name="connsiteX31" fmla="*/ 2416488 w 2916603"/>
              <a:gd name="connsiteY31" fmla="*/ 2300975 h 3678251"/>
              <a:gd name="connsiteX32" fmla="*/ 2321905 w 2916603"/>
              <a:gd name="connsiteY32" fmla="*/ 2049706 h 3678251"/>
              <a:gd name="connsiteX33" fmla="*/ 2175429 w 2916603"/>
              <a:gd name="connsiteY33" fmla="*/ 1898639 h 3678251"/>
              <a:gd name="connsiteX34" fmla="*/ 2128837 w 2916603"/>
              <a:gd name="connsiteY34" fmla="*/ 1829908 h 3678251"/>
              <a:gd name="connsiteX35" fmla="*/ 2101933 w 2916603"/>
              <a:gd name="connsiteY35" fmla="*/ 1730390 h 3678251"/>
              <a:gd name="connsiteX36" fmla="*/ 2123879 w 2916603"/>
              <a:gd name="connsiteY36" fmla="*/ 1627977 h 3678251"/>
              <a:gd name="connsiteX37" fmla="*/ 2189716 w 2916603"/>
              <a:gd name="connsiteY37" fmla="*/ 1562140 h 3678251"/>
              <a:gd name="connsiteX38" fmla="*/ 2334548 w 2916603"/>
              <a:gd name="connsiteY38" fmla="*/ 1454598 h 3678251"/>
              <a:gd name="connsiteX39" fmla="*/ 2405863 w 2916603"/>
              <a:gd name="connsiteY39" fmla="*/ 1352483 h 3678251"/>
              <a:gd name="connsiteX40" fmla="*/ 2477933 w 2916603"/>
              <a:gd name="connsiteY40" fmla="*/ 1160134 h 3678251"/>
              <a:gd name="connsiteX41" fmla="*/ 2574695 w 2916603"/>
              <a:gd name="connsiteY41" fmla="*/ 1104496 h 3678251"/>
              <a:gd name="connsiteX42" fmla="*/ 2644847 w 2916603"/>
              <a:gd name="connsiteY42" fmla="*/ 910972 h 3678251"/>
              <a:gd name="connsiteX43" fmla="*/ 2748867 w 2916603"/>
              <a:gd name="connsiteY43" fmla="*/ 906134 h 3678251"/>
              <a:gd name="connsiteX44" fmla="*/ 2794829 w 2916603"/>
              <a:gd name="connsiteY44" fmla="*/ 961772 h 3678251"/>
              <a:gd name="connsiteX45" fmla="*/ 2809343 w 2916603"/>
              <a:gd name="connsiteY45" fmla="*/ 927906 h 3678251"/>
              <a:gd name="connsiteX46" fmla="*/ 2811762 w 2916603"/>
              <a:gd name="connsiteY46" fmla="*/ 806953 h 3678251"/>
              <a:gd name="connsiteX47" fmla="*/ 2780429 w 2916603"/>
              <a:gd name="connsiteY47" fmla="*/ 604132 h 3678251"/>
              <a:gd name="connsiteX48" fmla="*/ 2713447 w 2916603"/>
              <a:gd name="connsiteY48" fmla="*/ 563231 h 3678251"/>
              <a:gd name="connsiteX49" fmla="*/ 2565446 w 2916603"/>
              <a:gd name="connsiteY49" fmla="*/ 462511 h 3678251"/>
              <a:gd name="connsiteX50" fmla="*/ 2606144 w 2916603"/>
              <a:gd name="connsiteY50" fmla="*/ 223963 h 3678251"/>
              <a:gd name="connsiteX51" fmla="*/ 2599313 w 2916603"/>
              <a:gd name="connsiteY51" fmla="*/ 177724 h 3678251"/>
              <a:gd name="connsiteX52" fmla="*/ 2581956 w 2916603"/>
              <a:gd name="connsiteY52" fmla="*/ 148972 h 3678251"/>
              <a:gd name="connsiteX53" fmla="*/ 2540832 w 2916603"/>
              <a:gd name="connsiteY53" fmla="*/ 127201 h 3678251"/>
              <a:gd name="connsiteX54" fmla="*/ 1367358 w 2916603"/>
              <a:gd name="connsiteY54" fmla="*/ 84920 h 3678251"/>
              <a:gd name="connsiteX55" fmla="*/ 1017915 w 2916603"/>
              <a:gd name="connsiteY55" fmla="*/ 10150 h 3678251"/>
              <a:gd name="connsiteX56" fmla="*/ 900718 w 2916603"/>
              <a:gd name="connsiteY56" fmla="*/ 6248 h 3678251"/>
              <a:gd name="connsiteX57" fmla="*/ 958776 w 2916603"/>
              <a:gd name="connsiteY57" fmla="*/ 61888 h 3678251"/>
              <a:gd name="connsiteX58" fmla="*/ 770089 w 2916603"/>
              <a:gd name="connsiteY58" fmla="*/ 158648 h 3678251"/>
              <a:gd name="connsiteX59" fmla="*/ 692680 w 2916603"/>
              <a:gd name="connsiteY59" fmla="*/ 119944 h 3678251"/>
              <a:gd name="connsiteX60" fmla="*/ 419311 w 2916603"/>
              <a:gd name="connsiteY60" fmla="*/ 289220 h 3678251"/>
              <a:gd name="connsiteX61" fmla="*/ 331785 w 2916603"/>
              <a:gd name="connsiteY61" fmla="*/ 368829 h 3678251"/>
              <a:gd name="connsiteX62" fmla="*/ 277467 w 2916603"/>
              <a:gd name="connsiteY62" fmla="*/ 375866 h 3678251"/>
              <a:gd name="connsiteX63" fmla="*/ 206451 w 2916603"/>
              <a:gd name="connsiteY63" fmla="*/ 444096 h 3678251"/>
              <a:gd name="connsiteX64" fmla="*/ 465971 w 2916603"/>
              <a:gd name="connsiteY64" fmla="*/ 982829 h 3678251"/>
              <a:gd name="connsiteX65" fmla="*/ 80645 w 2916603"/>
              <a:gd name="connsiteY65" fmla="*/ 1093443 h 3678251"/>
              <a:gd name="connsiteX0" fmla="*/ 80645 w 2916603"/>
              <a:gd name="connsiteY0" fmla="*/ 1093443 h 3678251"/>
              <a:gd name="connsiteX1" fmla="*/ 99557 w 2916603"/>
              <a:gd name="connsiteY1" fmla="*/ 1595506 h 3678251"/>
              <a:gd name="connsiteX2" fmla="*/ 66146 w 2916603"/>
              <a:gd name="connsiteY2" fmla="*/ 1636687 h 3678251"/>
              <a:gd name="connsiteX3" fmla="*/ 59531 w 2916603"/>
              <a:gd name="connsiteY3" fmla="*/ 1722752 h 3678251"/>
              <a:gd name="connsiteX4" fmla="*/ 92868 w 2916603"/>
              <a:gd name="connsiteY4" fmla="*/ 1796571 h 3678251"/>
              <a:gd name="connsiteX5" fmla="*/ 102393 w 2916603"/>
              <a:gd name="connsiteY5" fmla="*/ 1918014 h 3678251"/>
              <a:gd name="connsiteX6" fmla="*/ 33337 w 2916603"/>
              <a:gd name="connsiteY6" fmla="*/ 1908489 h 3678251"/>
              <a:gd name="connsiteX7" fmla="*/ 0 w 2916603"/>
              <a:gd name="connsiteY7" fmla="*/ 2060889 h 3678251"/>
              <a:gd name="connsiteX8" fmla="*/ 133351 w 2916603"/>
              <a:gd name="connsiteY8" fmla="*/ 2091846 h 3678251"/>
              <a:gd name="connsiteX9" fmla="*/ 135732 w 2916603"/>
              <a:gd name="connsiteY9" fmla="*/ 2237102 h 3678251"/>
              <a:gd name="connsiteX10" fmla="*/ 159544 w 2916603"/>
              <a:gd name="connsiteY10" fmla="*/ 2349021 h 3678251"/>
              <a:gd name="connsiteX11" fmla="*/ 238125 w 2916603"/>
              <a:gd name="connsiteY11" fmla="*/ 2484752 h 3678251"/>
              <a:gd name="connsiteX12" fmla="*/ 400051 w 2916603"/>
              <a:gd name="connsiteY12" fmla="*/ 2699065 h 3678251"/>
              <a:gd name="connsiteX13" fmla="*/ 465559 w 2916603"/>
              <a:gd name="connsiteY13" fmla="*/ 2671850 h 3678251"/>
              <a:gd name="connsiteX14" fmla="*/ 523876 w 2916603"/>
              <a:gd name="connsiteY14" fmla="*/ 2749070 h 3678251"/>
              <a:gd name="connsiteX15" fmla="*/ 461963 w 2916603"/>
              <a:gd name="connsiteY15" fmla="*/ 2770502 h 3678251"/>
              <a:gd name="connsiteX16" fmla="*/ 666751 w 2916603"/>
              <a:gd name="connsiteY16" fmla="*/ 3037202 h 3678251"/>
              <a:gd name="connsiteX17" fmla="*/ 719138 w 2916603"/>
              <a:gd name="connsiteY17" fmla="*/ 3013389 h 3678251"/>
              <a:gd name="connsiteX18" fmla="*/ 840582 w 2916603"/>
              <a:gd name="connsiteY18" fmla="*/ 3191983 h 3678251"/>
              <a:gd name="connsiteX19" fmla="*/ 931637 w 2916603"/>
              <a:gd name="connsiteY19" fmla="*/ 3282314 h 3678251"/>
              <a:gd name="connsiteX20" fmla="*/ 1104900 w 2916603"/>
              <a:gd name="connsiteY20" fmla="*/ 3297251 h 3678251"/>
              <a:gd name="connsiteX21" fmla="*/ 1533525 w 2916603"/>
              <a:gd name="connsiteY21" fmla="*/ 3678251 h 3678251"/>
              <a:gd name="connsiteX22" fmla="*/ 1685924 w 2916603"/>
              <a:gd name="connsiteY22" fmla="*/ 3568713 h 3678251"/>
              <a:gd name="connsiteX23" fmla="*/ 1395412 w 2916603"/>
              <a:gd name="connsiteY23" fmla="*/ 3302015 h 3678251"/>
              <a:gd name="connsiteX24" fmla="*/ 2891811 w 2916603"/>
              <a:gd name="connsiteY24" fmla="*/ 3371922 h 3678251"/>
              <a:gd name="connsiteX25" fmla="*/ 2916531 w 2916603"/>
              <a:gd name="connsiteY25" fmla="*/ 3263203 h 3678251"/>
              <a:gd name="connsiteX26" fmla="*/ 2883692 w 2916603"/>
              <a:gd name="connsiteY26" fmla="*/ 3144358 h 3678251"/>
              <a:gd name="connsiteX27" fmla="*/ 2853118 w 2916603"/>
              <a:gd name="connsiteY27" fmla="*/ 2998243 h 3678251"/>
              <a:gd name="connsiteX28" fmla="*/ 2836068 w 2916603"/>
              <a:gd name="connsiteY28" fmla="*/ 2856227 h 3678251"/>
              <a:gd name="connsiteX29" fmla="*/ 2786119 w 2916603"/>
              <a:gd name="connsiteY29" fmla="*/ 2712225 h 3678251"/>
              <a:gd name="connsiteX30" fmla="*/ 2643259 w 2916603"/>
              <a:gd name="connsiteY30" fmla="*/ 2483855 h 3678251"/>
              <a:gd name="connsiteX31" fmla="*/ 2416488 w 2916603"/>
              <a:gd name="connsiteY31" fmla="*/ 2300975 h 3678251"/>
              <a:gd name="connsiteX32" fmla="*/ 2321905 w 2916603"/>
              <a:gd name="connsiteY32" fmla="*/ 2049706 h 3678251"/>
              <a:gd name="connsiteX33" fmla="*/ 2175429 w 2916603"/>
              <a:gd name="connsiteY33" fmla="*/ 1898639 h 3678251"/>
              <a:gd name="connsiteX34" fmla="*/ 2128837 w 2916603"/>
              <a:gd name="connsiteY34" fmla="*/ 1829908 h 3678251"/>
              <a:gd name="connsiteX35" fmla="*/ 2101933 w 2916603"/>
              <a:gd name="connsiteY35" fmla="*/ 1730390 h 3678251"/>
              <a:gd name="connsiteX36" fmla="*/ 2123879 w 2916603"/>
              <a:gd name="connsiteY36" fmla="*/ 1627977 h 3678251"/>
              <a:gd name="connsiteX37" fmla="*/ 2189716 w 2916603"/>
              <a:gd name="connsiteY37" fmla="*/ 1562140 h 3678251"/>
              <a:gd name="connsiteX38" fmla="*/ 2334548 w 2916603"/>
              <a:gd name="connsiteY38" fmla="*/ 1454598 h 3678251"/>
              <a:gd name="connsiteX39" fmla="*/ 2405863 w 2916603"/>
              <a:gd name="connsiteY39" fmla="*/ 1352483 h 3678251"/>
              <a:gd name="connsiteX40" fmla="*/ 2477933 w 2916603"/>
              <a:gd name="connsiteY40" fmla="*/ 1160134 h 3678251"/>
              <a:gd name="connsiteX41" fmla="*/ 2574695 w 2916603"/>
              <a:gd name="connsiteY41" fmla="*/ 1104496 h 3678251"/>
              <a:gd name="connsiteX42" fmla="*/ 2644847 w 2916603"/>
              <a:gd name="connsiteY42" fmla="*/ 910972 h 3678251"/>
              <a:gd name="connsiteX43" fmla="*/ 2748867 w 2916603"/>
              <a:gd name="connsiteY43" fmla="*/ 906134 h 3678251"/>
              <a:gd name="connsiteX44" fmla="*/ 2794829 w 2916603"/>
              <a:gd name="connsiteY44" fmla="*/ 961772 h 3678251"/>
              <a:gd name="connsiteX45" fmla="*/ 2809343 w 2916603"/>
              <a:gd name="connsiteY45" fmla="*/ 927906 h 3678251"/>
              <a:gd name="connsiteX46" fmla="*/ 2811762 w 2916603"/>
              <a:gd name="connsiteY46" fmla="*/ 806953 h 3678251"/>
              <a:gd name="connsiteX47" fmla="*/ 2780429 w 2916603"/>
              <a:gd name="connsiteY47" fmla="*/ 604132 h 3678251"/>
              <a:gd name="connsiteX48" fmla="*/ 2713447 w 2916603"/>
              <a:gd name="connsiteY48" fmla="*/ 563231 h 3678251"/>
              <a:gd name="connsiteX49" fmla="*/ 2565446 w 2916603"/>
              <a:gd name="connsiteY49" fmla="*/ 462511 h 3678251"/>
              <a:gd name="connsiteX50" fmla="*/ 2606144 w 2916603"/>
              <a:gd name="connsiteY50" fmla="*/ 223963 h 3678251"/>
              <a:gd name="connsiteX51" fmla="*/ 2599313 w 2916603"/>
              <a:gd name="connsiteY51" fmla="*/ 177724 h 3678251"/>
              <a:gd name="connsiteX52" fmla="*/ 2581956 w 2916603"/>
              <a:gd name="connsiteY52" fmla="*/ 148972 h 3678251"/>
              <a:gd name="connsiteX53" fmla="*/ 1367358 w 2916603"/>
              <a:gd name="connsiteY53" fmla="*/ 84920 h 3678251"/>
              <a:gd name="connsiteX54" fmla="*/ 1017915 w 2916603"/>
              <a:gd name="connsiteY54" fmla="*/ 10150 h 3678251"/>
              <a:gd name="connsiteX55" fmla="*/ 900718 w 2916603"/>
              <a:gd name="connsiteY55" fmla="*/ 6248 h 3678251"/>
              <a:gd name="connsiteX56" fmla="*/ 958776 w 2916603"/>
              <a:gd name="connsiteY56" fmla="*/ 61888 h 3678251"/>
              <a:gd name="connsiteX57" fmla="*/ 770089 w 2916603"/>
              <a:gd name="connsiteY57" fmla="*/ 158648 h 3678251"/>
              <a:gd name="connsiteX58" fmla="*/ 692680 w 2916603"/>
              <a:gd name="connsiteY58" fmla="*/ 119944 h 3678251"/>
              <a:gd name="connsiteX59" fmla="*/ 419311 w 2916603"/>
              <a:gd name="connsiteY59" fmla="*/ 289220 h 3678251"/>
              <a:gd name="connsiteX60" fmla="*/ 331785 w 2916603"/>
              <a:gd name="connsiteY60" fmla="*/ 368829 h 3678251"/>
              <a:gd name="connsiteX61" fmla="*/ 277467 w 2916603"/>
              <a:gd name="connsiteY61" fmla="*/ 375866 h 3678251"/>
              <a:gd name="connsiteX62" fmla="*/ 206451 w 2916603"/>
              <a:gd name="connsiteY62" fmla="*/ 444096 h 3678251"/>
              <a:gd name="connsiteX63" fmla="*/ 465971 w 2916603"/>
              <a:gd name="connsiteY63" fmla="*/ 982829 h 3678251"/>
              <a:gd name="connsiteX64" fmla="*/ 80645 w 2916603"/>
              <a:gd name="connsiteY64" fmla="*/ 1093443 h 3678251"/>
              <a:gd name="connsiteX0" fmla="*/ 80645 w 2916603"/>
              <a:gd name="connsiteY0" fmla="*/ 1093443 h 3678251"/>
              <a:gd name="connsiteX1" fmla="*/ 99557 w 2916603"/>
              <a:gd name="connsiteY1" fmla="*/ 1595506 h 3678251"/>
              <a:gd name="connsiteX2" fmla="*/ 66146 w 2916603"/>
              <a:gd name="connsiteY2" fmla="*/ 1636687 h 3678251"/>
              <a:gd name="connsiteX3" fmla="*/ 59531 w 2916603"/>
              <a:gd name="connsiteY3" fmla="*/ 1722752 h 3678251"/>
              <a:gd name="connsiteX4" fmla="*/ 92868 w 2916603"/>
              <a:gd name="connsiteY4" fmla="*/ 1796571 h 3678251"/>
              <a:gd name="connsiteX5" fmla="*/ 102393 w 2916603"/>
              <a:gd name="connsiteY5" fmla="*/ 1918014 h 3678251"/>
              <a:gd name="connsiteX6" fmla="*/ 33337 w 2916603"/>
              <a:gd name="connsiteY6" fmla="*/ 1908489 h 3678251"/>
              <a:gd name="connsiteX7" fmla="*/ 0 w 2916603"/>
              <a:gd name="connsiteY7" fmla="*/ 2060889 h 3678251"/>
              <a:gd name="connsiteX8" fmla="*/ 133351 w 2916603"/>
              <a:gd name="connsiteY8" fmla="*/ 2091846 h 3678251"/>
              <a:gd name="connsiteX9" fmla="*/ 135732 w 2916603"/>
              <a:gd name="connsiteY9" fmla="*/ 2237102 h 3678251"/>
              <a:gd name="connsiteX10" fmla="*/ 159544 w 2916603"/>
              <a:gd name="connsiteY10" fmla="*/ 2349021 h 3678251"/>
              <a:gd name="connsiteX11" fmla="*/ 238125 w 2916603"/>
              <a:gd name="connsiteY11" fmla="*/ 2484752 h 3678251"/>
              <a:gd name="connsiteX12" fmla="*/ 400051 w 2916603"/>
              <a:gd name="connsiteY12" fmla="*/ 2699065 h 3678251"/>
              <a:gd name="connsiteX13" fmla="*/ 465559 w 2916603"/>
              <a:gd name="connsiteY13" fmla="*/ 2671850 h 3678251"/>
              <a:gd name="connsiteX14" fmla="*/ 523876 w 2916603"/>
              <a:gd name="connsiteY14" fmla="*/ 2749070 h 3678251"/>
              <a:gd name="connsiteX15" fmla="*/ 461963 w 2916603"/>
              <a:gd name="connsiteY15" fmla="*/ 2770502 h 3678251"/>
              <a:gd name="connsiteX16" fmla="*/ 666751 w 2916603"/>
              <a:gd name="connsiteY16" fmla="*/ 3037202 h 3678251"/>
              <a:gd name="connsiteX17" fmla="*/ 719138 w 2916603"/>
              <a:gd name="connsiteY17" fmla="*/ 3013389 h 3678251"/>
              <a:gd name="connsiteX18" fmla="*/ 840582 w 2916603"/>
              <a:gd name="connsiteY18" fmla="*/ 3191983 h 3678251"/>
              <a:gd name="connsiteX19" fmla="*/ 931637 w 2916603"/>
              <a:gd name="connsiteY19" fmla="*/ 3282314 h 3678251"/>
              <a:gd name="connsiteX20" fmla="*/ 1104900 w 2916603"/>
              <a:gd name="connsiteY20" fmla="*/ 3297251 h 3678251"/>
              <a:gd name="connsiteX21" fmla="*/ 1533525 w 2916603"/>
              <a:gd name="connsiteY21" fmla="*/ 3678251 h 3678251"/>
              <a:gd name="connsiteX22" fmla="*/ 1685924 w 2916603"/>
              <a:gd name="connsiteY22" fmla="*/ 3568713 h 3678251"/>
              <a:gd name="connsiteX23" fmla="*/ 1395412 w 2916603"/>
              <a:gd name="connsiteY23" fmla="*/ 3302015 h 3678251"/>
              <a:gd name="connsiteX24" fmla="*/ 2891811 w 2916603"/>
              <a:gd name="connsiteY24" fmla="*/ 3371922 h 3678251"/>
              <a:gd name="connsiteX25" fmla="*/ 2916531 w 2916603"/>
              <a:gd name="connsiteY25" fmla="*/ 3263203 h 3678251"/>
              <a:gd name="connsiteX26" fmla="*/ 2883692 w 2916603"/>
              <a:gd name="connsiteY26" fmla="*/ 3144358 h 3678251"/>
              <a:gd name="connsiteX27" fmla="*/ 2853118 w 2916603"/>
              <a:gd name="connsiteY27" fmla="*/ 2998243 h 3678251"/>
              <a:gd name="connsiteX28" fmla="*/ 2836068 w 2916603"/>
              <a:gd name="connsiteY28" fmla="*/ 2856227 h 3678251"/>
              <a:gd name="connsiteX29" fmla="*/ 2786119 w 2916603"/>
              <a:gd name="connsiteY29" fmla="*/ 2712225 h 3678251"/>
              <a:gd name="connsiteX30" fmla="*/ 2643259 w 2916603"/>
              <a:gd name="connsiteY30" fmla="*/ 2483855 h 3678251"/>
              <a:gd name="connsiteX31" fmla="*/ 2416488 w 2916603"/>
              <a:gd name="connsiteY31" fmla="*/ 2300975 h 3678251"/>
              <a:gd name="connsiteX32" fmla="*/ 2321905 w 2916603"/>
              <a:gd name="connsiteY32" fmla="*/ 2049706 h 3678251"/>
              <a:gd name="connsiteX33" fmla="*/ 2175429 w 2916603"/>
              <a:gd name="connsiteY33" fmla="*/ 1898639 h 3678251"/>
              <a:gd name="connsiteX34" fmla="*/ 2128837 w 2916603"/>
              <a:gd name="connsiteY34" fmla="*/ 1829908 h 3678251"/>
              <a:gd name="connsiteX35" fmla="*/ 2101933 w 2916603"/>
              <a:gd name="connsiteY35" fmla="*/ 1730390 h 3678251"/>
              <a:gd name="connsiteX36" fmla="*/ 2123879 w 2916603"/>
              <a:gd name="connsiteY36" fmla="*/ 1627977 h 3678251"/>
              <a:gd name="connsiteX37" fmla="*/ 2189716 w 2916603"/>
              <a:gd name="connsiteY37" fmla="*/ 1562140 h 3678251"/>
              <a:gd name="connsiteX38" fmla="*/ 2334548 w 2916603"/>
              <a:gd name="connsiteY38" fmla="*/ 1454598 h 3678251"/>
              <a:gd name="connsiteX39" fmla="*/ 2405863 w 2916603"/>
              <a:gd name="connsiteY39" fmla="*/ 1352483 h 3678251"/>
              <a:gd name="connsiteX40" fmla="*/ 2477933 w 2916603"/>
              <a:gd name="connsiteY40" fmla="*/ 1160134 h 3678251"/>
              <a:gd name="connsiteX41" fmla="*/ 2574695 w 2916603"/>
              <a:gd name="connsiteY41" fmla="*/ 1104496 h 3678251"/>
              <a:gd name="connsiteX42" fmla="*/ 2644847 w 2916603"/>
              <a:gd name="connsiteY42" fmla="*/ 910972 h 3678251"/>
              <a:gd name="connsiteX43" fmla="*/ 2748867 w 2916603"/>
              <a:gd name="connsiteY43" fmla="*/ 906134 h 3678251"/>
              <a:gd name="connsiteX44" fmla="*/ 2794829 w 2916603"/>
              <a:gd name="connsiteY44" fmla="*/ 961772 h 3678251"/>
              <a:gd name="connsiteX45" fmla="*/ 2809343 w 2916603"/>
              <a:gd name="connsiteY45" fmla="*/ 927906 h 3678251"/>
              <a:gd name="connsiteX46" fmla="*/ 2811762 w 2916603"/>
              <a:gd name="connsiteY46" fmla="*/ 806953 h 3678251"/>
              <a:gd name="connsiteX47" fmla="*/ 2780429 w 2916603"/>
              <a:gd name="connsiteY47" fmla="*/ 604132 h 3678251"/>
              <a:gd name="connsiteX48" fmla="*/ 2713447 w 2916603"/>
              <a:gd name="connsiteY48" fmla="*/ 563231 h 3678251"/>
              <a:gd name="connsiteX49" fmla="*/ 2565446 w 2916603"/>
              <a:gd name="connsiteY49" fmla="*/ 462511 h 3678251"/>
              <a:gd name="connsiteX50" fmla="*/ 2606144 w 2916603"/>
              <a:gd name="connsiteY50" fmla="*/ 223963 h 3678251"/>
              <a:gd name="connsiteX51" fmla="*/ 2599313 w 2916603"/>
              <a:gd name="connsiteY51" fmla="*/ 177724 h 3678251"/>
              <a:gd name="connsiteX52" fmla="*/ 1367358 w 2916603"/>
              <a:gd name="connsiteY52" fmla="*/ 84920 h 3678251"/>
              <a:gd name="connsiteX53" fmla="*/ 1017915 w 2916603"/>
              <a:gd name="connsiteY53" fmla="*/ 10150 h 3678251"/>
              <a:gd name="connsiteX54" fmla="*/ 900718 w 2916603"/>
              <a:gd name="connsiteY54" fmla="*/ 6248 h 3678251"/>
              <a:gd name="connsiteX55" fmla="*/ 958776 w 2916603"/>
              <a:gd name="connsiteY55" fmla="*/ 61888 h 3678251"/>
              <a:gd name="connsiteX56" fmla="*/ 770089 w 2916603"/>
              <a:gd name="connsiteY56" fmla="*/ 158648 h 3678251"/>
              <a:gd name="connsiteX57" fmla="*/ 692680 w 2916603"/>
              <a:gd name="connsiteY57" fmla="*/ 119944 h 3678251"/>
              <a:gd name="connsiteX58" fmla="*/ 419311 w 2916603"/>
              <a:gd name="connsiteY58" fmla="*/ 289220 h 3678251"/>
              <a:gd name="connsiteX59" fmla="*/ 331785 w 2916603"/>
              <a:gd name="connsiteY59" fmla="*/ 368829 h 3678251"/>
              <a:gd name="connsiteX60" fmla="*/ 277467 w 2916603"/>
              <a:gd name="connsiteY60" fmla="*/ 375866 h 3678251"/>
              <a:gd name="connsiteX61" fmla="*/ 206451 w 2916603"/>
              <a:gd name="connsiteY61" fmla="*/ 444096 h 3678251"/>
              <a:gd name="connsiteX62" fmla="*/ 465971 w 2916603"/>
              <a:gd name="connsiteY62" fmla="*/ 982829 h 3678251"/>
              <a:gd name="connsiteX63" fmla="*/ 80645 w 2916603"/>
              <a:gd name="connsiteY63" fmla="*/ 1093443 h 3678251"/>
              <a:gd name="connsiteX0" fmla="*/ 80645 w 2916603"/>
              <a:gd name="connsiteY0" fmla="*/ 1093443 h 3678251"/>
              <a:gd name="connsiteX1" fmla="*/ 99557 w 2916603"/>
              <a:gd name="connsiteY1" fmla="*/ 1595506 h 3678251"/>
              <a:gd name="connsiteX2" fmla="*/ 66146 w 2916603"/>
              <a:gd name="connsiteY2" fmla="*/ 1636687 h 3678251"/>
              <a:gd name="connsiteX3" fmla="*/ 59531 w 2916603"/>
              <a:gd name="connsiteY3" fmla="*/ 1722752 h 3678251"/>
              <a:gd name="connsiteX4" fmla="*/ 92868 w 2916603"/>
              <a:gd name="connsiteY4" fmla="*/ 1796571 h 3678251"/>
              <a:gd name="connsiteX5" fmla="*/ 102393 w 2916603"/>
              <a:gd name="connsiteY5" fmla="*/ 1918014 h 3678251"/>
              <a:gd name="connsiteX6" fmla="*/ 33337 w 2916603"/>
              <a:gd name="connsiteY6" fmla="*/ 1908489 h 3678251"/>
              <a:gd name="connsiteX7" fmla="*/ 0 w 2916603"/>
              <a:gd name="connsiteY7" fmla="*/ 2060889 h 3678251"/>
              <a:gd name="connsiteX8" fmla="*/ 133351 w 2916603"/>
              <a:gd name="connsiteY8" fmla="*/ 2091846 h 3678251"/>
              <a:gd name="connsiteX9" fmla="*/ 135732 w 2916603"/>
              <a:gd name="connsiteY9" fmla="*/ 2237102 h 3678251"/>
              <a:gd name="connsiteX10" fmla="*/ 159544 w 2916603"/>
              <a:gd name="connsiteY10" fmla="*/ 2349021 h 3678251"/>
              <a:gd name="connsiteX11" fmla="*/ 238125 w 2916603"/>
              <a:gd name="connsiteY11" fmla="*/ 2484752 h 3678251"/>
              <a:gd name="connsiteX12" fmla="*/ 400051 w 2916603"/>
              <a:gd name="connsiteY12" fmla="*/ 2699065 h 3678251"/>
              <a:gd name="connsiteX13" fmla="*/ 465559 w 2916603"/>
              <a:gd name="connsiteY13" fmla="*/ 2671850 h 3678251"/>
              <a:gd name="connsiteX14" fmla="*/ 523876 w 2916603"/>
              <a:gd name="connsiteY14" fmla="*/ 2749070 h 3678251"/>
              <a:gd name="connsiteX15" fmla="*/ 461963 w 2916603"/>
              <a:gd name="connsiteY15" fmla="*/ 2770502 h 3678251"/>
              <a:gd name="connsiteX16" fmla="*/ 666751 w 2916603"/>
              <a:gd name="connsiteY16" fmla="*/ 3037202 h 3678251"/>
              <a:gd name="connsiteX17" fmla="*/ 719138 w 2916603"/>
              <a:gd name="connsiteY17" fmla="*/ 3013389 h 3678251"/>
              <a:gd name="connsiteX18" fmla="*/ 840582 w 2916603"/>
              <a:gd name="connsiteY18" fmla="*/ 3191983 h 3678251"/>
              <a:gd name="connsiteX19" fmla="*/ 931637 w 2916603"/>
              <a:gd name="connsiteY19" fmla="*/ 3282314 h 3678251"/>
              <a:gd name="connsiteX20" fmla="*/ 1104900 w 2916603"/>
              <a:gd name="connsiteY20" fmla="*/ 3297251 h 3678251"/>
              <a:gd name="connsiteX21" fmla="*/ 1533525 w 2916603"/>
              <a:gd name="connsiteY21" fmla="*/ 3678251 h 3678251"/>
              <a:gd name="connsiteX22" fmla="*/ 1685924 w 2916603"/>
              <a:gd name="connsiteY22" fmla="*/ 3568713 h 3678251"/>
              <a:gd name="connsiteX23" fmla="*/ 1395412 w 2916603"/>
              <a:gd name="connsiteY23" fmla="*/ 3302015 h 3678251"/>
              <a:gd name="connsiteX24" fmla="*/ 2891811 w 2916603"/>
              <a:gd name="connsiteY24" fmla="*/ 3371922 h 3678251"/>
              <a:gd name="connsiteX25" fmla="*/ 2916531 w 2916603"/>
              <a:gd name="connsiteY25" fmla="*/ 3263203 h 3678251"/>
              <a:gd name="connsiteX26" fmla="*/ 2883692 w 2916603"/>
              <a:gd name="connsiteY26" fmla="*/ 3144358 h 3678251"/>
              <a:gd name="connsiteX27" fmla="*/ 2853118 w 2916603"/>
              <a:gd name="connsiteY27" fmla="*/ 2998243 h 3678251"/>
              <a:gd name="connsiteX28" fmla="*/ 2836068 w 2916603"/>
              <a:gd name="connsiteY28" fmla="*/ 2856227 h 3678251"/>
              <a:gd name="connsiteX29" fmla="*/ 2786119 w 2916603"/>
              <a:gd name="connsiteY29" fmla="*/ 2712225 h 3678251"/>
              <a:gd name="connsiteX30" fmla="*/ 2643259 w 2916603"/>
              <a:gd name="connsiteY30" fmla="*/ 2483855 h 3678251"/>
              <a:gd name="connsiteX31" fmla="*/ 2416488 w 2916603"/>
              <a:gd name="connsiteY31" fmla="*/ 2300975 h 3678251"/>
              <a:gd name="connsiteX32" fmla="*/ 2321905 w 2916603"/>
              <a:gd name="connsiteY32" fmla="*/ 2049706 h 3678251"/>
              <a:gd name="connsiteX33" fmla="*/ 2175429 w 2916603"/>
              <a:gd name="connsiteY33" fmla="*/ 1898639 h 3678251"/>
              <a:gd name="connsiteX34" fmla="*/ 2128837 w 2916603"/>
              <a:gd name="connsiteY34" fmla="*/ 1829908 h 3678251"/>
              <a:gd name="connsiteX35" fmla="*/ 2101933 w 2916603"/>
              <a:gd name="connsiteY35" fmla="*/ 1730390 h 3678251"/>
              <a:gd name="connsiteX36" fmla="*/ 2123879 w 2916603"/>
              <a:gd name="connsiteY36" fmla="*/ 1627977 h 3678251"/>
              <a:gd name="connsiteX37" fmla="*/ 2189716 w 2916603"/>
              <a:gd name="connsiteY37" fmla="*/ 1562140 h 3678251"/>
              <a:gd name="connsiteX38" fmla="*/ 2334548 w 2916603"/>
              <a:gd name="connsiteY38" fmla="*/ 1454598 h 3678251"/>
              <a:gd name="connsiteX39" fmla="*/ 2405863 w 2916603"/>
              <a:gd name="connsiteY39" fmla="*/ 1352483 h 3678251"/>
              <a:gd name="connsiteX40" fmla="*/ 2477933 w 2916603"/>
              <a:gd name="connsiteY40" fmla="*/ 1160134 h 3678251"/>
              <a:gd name="connsiteX41" fmla="*/ 2574695 w 2916603"/>
              <a:gd name="connsiteY41" fmla="*/ 1104496 h 3678251"/>
              <a:gd name="connsiteX42" fmla="*/ 2644847 w 2916603"/>
              <a:gd name="connsiteY42" fmla="*/ 910972 h 3678251"/>
              <a:gd name="connsiteX43" fmla="*/ 2748867 w 2916603"/>
              <a:gd name="connsiteY43" fmla="*/ 906134 h 3678251"/>
              <a:gd name="connsiteX44" fmla="*/ 2794829 w 2916603"/>
              <a:gd name="connsiteY44" fmla="*/ 961772 h 3678251"/>
              <a:gd name="connsiteX45" fmla="*/ 2809343 w 2916603"/>
              <a:gd name="connsiteY45" fmla="*/ 927906 h 3678251"/>
              <a:gd name="connsiteX46" fmla="*/ 2811762 w 2916603"/>
              <a:gd name="connsiteY46" fmla="*/ 806953 h 3678251"/>
              <a:gd name="connsiteX47" fmla="*/ 2780429 w 2916603"/>
              <a:gd name="connsiteY47" fmla="*/ 604132 h 3678251"/>
              <a:gd name="connsiteX48" fmla="*/ 2713447 w 2916603"/>
              <a:gd name="connsiteY48" fmla="*/ 563231 h 3678251"/>
              <a:gd name="connsiteX49" fmla="*/ 2565446 w 2916603"/>
              <a:gd name="connsiteY49" fmla="*/ 462511 h 3678251"/>
              <a:gd name="connsiteX50" fmla="*/ 2606144 w 2916603"/>
              <a:gd name="connsiteY50" fmla="*/ 223963 h 3678251"/>
              <a:gd name="connsiteX51" fmla="*/ 1367358 w 2916603"/>
              <a:gd name="connsiteY51" fmla="*/ 84920 h 3678251"/>
              <a:gd name="connsiteX52" fmla="*/ 1017915 w 2916603"/>
              <a:gd name="connsiteY52" fmla="*/ 10150 h 3678251"/>
              <a:gd name="connsiteX53" fmla="*/ 900718 w 2916603"/>
              <a:gd name="connsiteY53" fmla="*/ 6248 h 3678251"/>
              <a:gd name="connsiteX54" fmla="*/ 958776 w 2916603"/>
              <a:gd name="connsiteY54" fmla="*/ 61888 h 3678251"/>
              <a:gd name="connsiteX55" fmla="*/ 770089 w 2916603"/>
              <a:gd name="connsiteY55" fmla="*/ 158648 h 3678251"/>
              <a:gd name="connsiteX56" fmla="*/ 692680 w 2916603"/>
              <a:gd name="connsiteY56" fmla="*/ 119944 h 3678251"/>
              <a:gd name="connsiteX57" fmla="*/ 419311 w 2916603"/>
              <a:gd name="connsiteY57" fmla="*/ 289220 h 3678251"/>
              <a:gd name="connsiteX58" fmla="*/ 331785 w 2916603"/>
              <a:gd name="connsiteY58" fmla="*/ 368829 h 3678251"/>
              <a:gd name="connsiteX59" fmla="*/ 277467 w 2916603"/>
              <a:gd name="connsiteY59" fmla="*/ 375866 h 3678251"/>
              <a:gd name="connsiteX60" fmla="*/ 206451 w 2916603"/>
              <a:gd name="connsiteY60" fmla="*/ 444096 h 3678251"/>
              <a:gd name="connsiteX61" fmla="*/ 465971 w 2916603"/>
              <a:gd name="connsiteY61" fmla="*/ 982829 h 3678251"/>
              <a:gd name="connsiteX62" fmla="*/ 80645 w 2916603"/>
              <a:gd name="connsiteY62" fmla="*/ 1093443 h 3678251"/>
              <a:gd name="connsiteX0" fmla="*/ 80645 w 2916603"/>
              <a:gd name="connsiteY0" fmla="*/ 1093443 h 3678251"/>
              <a:gd name="connsiteX1" fmla="*/ 99557 w 2916603"/>
              <a:gd name="connsiteY1" fmla="*/ 1595506 h 3678251"/>
              <a:gd name="connsiteX2" fmla="*/ 66146 w 2916603"/>
              <a:gd name="connsiteY2" fmla="*/ 1636687 h 3678251"/>
              <a:gd name="connsiteX3" fmla="*/ 59531 w 2916603"/>
              <a:gd name="connsiteY3" fmla="*/ 1722752 h 3678251"/>
              <a:gd name="connsiteX4" fmla="*/ 92868 w 2916603"/>
              <a:gd name="connsiteY4" fmla="*/ 1796571 h 3678251"/>
              <a:gd name="connsiteX5" fmla="*/ 102393 w 2916603"/>
              <a:gd name="connsiteY5" fmla="*/ 1918014 h 3678251"/>
              <a:gd name="connsiteX6" fmla="*/ 33337 w 2916603"/>
              <a:gd name="connsiteY6" fmla="*/ 1908489 h 3678251"/>
              <a:gd name="connsiteX7" fmla="*/ 0 w 2916603"/>
              <a:gd name="connsiteY7" fmla="*/ 2060889 h 3678251"/>
              <a:gd name="connsiteX8" fmla="*/ 133351 w 2916603"/>
              <a:gd name="connsiteY8" fmla="*/ 2091846 h 3678251"/>
              <a:gd name="connsiteX9" fmla="*/ 135732 w 2916603"/>
              <a:gd name="connsiteY9" fmla="*/ 2237102 h 3678251"/>
              <a:gd name="connsiteX10" fmla="*/ 159544 w 2916603"/>
              <a:gd name="connsiteY10" fmla="*/ 2349021 h 3678251"/>
              <a:gd name="connsiteX11" fmla="*/ 238125 w 2916603"/>
              <a:gd name="connsiteY11" fmla="*/ 2484752 h 3678251"/>
              <a:gd name="connsiteX12" fmla="*/ 400051 w 2916603"/>
              <a:gd name="connsiteY12" fmla="*/ 2699065 h 3678251"/>
              <a:gd name="connsiteX13" fmla="*/ 465559 w 2916603"/>
              <a:gd name="connsiteY13" fmla="*/ 2671850 h 3678251"/>
              <a:gd name="connsiteX14" fmla="*/ 523876 w 2916603"/>
              <a:gd name="connsiteY14" fmla="*/ 2749070 h 3678251"/>
              <a:gd name="connsiteX15" fmla="*/ 461963 w 2916603"/>
              <a:gd name="connsiteY15" fmla="*/ 2770502 h 3678251"/>
              <a:gd name="connsiteX16" fmla="*/ 666751 w 2916603"/>
              <a:gd name="connsiteY16" fmla="*/ 3037202 h 3678251"/>
              <a:gd name="connsiteX17" fmla="*/ 719138 w 2916603"/>
              <a:gd name="connsiteY17" fmla="*/ 3013389 h 3678251"/>
              <a:gd name="connsiteX18" fmla="*/ 840582 w 2916603"/>
              <a:gd name="connsiteY18" fmla="*/ 3191983 h 3678251"/>
              <a:gd name="connsiteX19" fmla="*/ 931637 w 2916603"/>
              <a:gd name="connsiteY19" fmla="*/ 3282314 h 3678251"/>
              <a:gd name="connsiteX20" fmla="*/ 1104900 w 2916603"/>
              <a:gd name="connsiteY20" fmla="*/ 3297251 h 3678251"/>
              <a:gd name="connsiteX21" fmla="*/ 1533525 w 2916603"/>
              <a:gd name="connsiteY21" fmla="*/ 3678251 h 3678251"/>
              <a:gd name="connsiteX22" fmla="*/ 1685924 w 2916603"/>
              <a:gd name="connsiteY22" fmla="*/ 3568713 h 3678251"/>
              <a:gd name="connsiteX23" fmla="*/ 1395412 w 2916603"/>
              <a:gd name="connsiteY23" fmla="*/ 3302015 h 3678251"/>
              <a:gd name="connsiteX24" fmla="*/ 2891811 w 2916603"/>
              <a:gd name="connsiteY24" fmla="*/ 3371922 h 3678251"/>
              <a:gd name="connsiteX25" fmla="*/ 2916531 w 2916603"/>
              <a:gd name="connsiteY25" fmla="*/ 3263203 h 3678251"/>
              <a:gd name="connsiteX26" fmla="*/ 2883692 w 2916603"/>
              <a:gd name="connsiteY26" fmla="*/ 3144358 h 3678251"/>
              <a:gd name="connsiteX27" fmla="*/ 2853118 w 2916603"/>
              <a:gd name="connsiteY27" fmla="*/ 2998243 h 3678251"/>
              <a:gd name="connsiteX28" fmla="*/ 2836068 w 2916603"/>
              <a:gd name="connsiteY28" fmla="*/ 2856227 h 3678251"/>
              <a:gd name="connsiteX29" fmla="*/ 2786119 w 2916603"/>
              <a:gd name="connsiteY29" fmla="*/ 2712225 h 3678251"/>
              <a:gd name="connsiteX30" fmla="*/ 2643259 w 2916603"/>
              <a:gd name="connsiteY30" fmla="*/ 2483855 h 3678251"/>
              <a:gd name="connsiteX31" fmla="*/ 2416488 w 2916603"/>
              <a:gd name="connsiteY31" fmla="*/ 2300975 h 3678251"/>
              <a:gd name="connsiteX32" fmla="*/ 2321905 w 2916603"/>
              <a:gd name="connsiteY32" fmla="*/ 2049706 h 3678251"/>
              <a:gd name="connsiteX33" fmla="*/ 2175429 w 2916603"/>
              <a:gd name="connsiteY33" fmla="*/ 1898639 h 3678251"/>
              <a:gd name="connsiteX34" fmla="*/ 2128837 w 2916603"/>
              <a:gd name="connsiteY34" fmla="*/ 1829908 h 3678251"/>
              <a:gd name="connsiteX35" fmla="*/ 2101933 w 2916603"/>
              <a:gd name="connsiteY35" fmla="*/ 1730390 h 3678251"/>
              <a:gd name="connsiteX36" fmla="*/ 2123879 w 2916603"/>
              <a:gd name="connsiteY36" fmla="*/ 1627977 h 3678251"/>
              <a:gd name="connsiteX37" fmla="*/ 2189716 w 2916603"/>
              <a:gd name="connsiteY37" fmla="*/ 1562140 h 3678251"/>
              <a:gd name="connsiteX38" fmla="*/ 2334548 w 2916603"/>
              <a:gd name="connsiteY38" fmla="*/ 1454598 h 3678251"/>
              <a:gd name="connsiteX39" fmla="*/ 2405863 w 2916603"/>
              <a:gd name="connsiteY39" fmla="*/ 1352483 h 3678251"/>
              <a:gd name="connsiteX40" fmla="*/ 2477933 w 2916603"/>
              <a:gd name="connsiteY40" fmla="*/ 1160134 h 3678251"/>
              <a:gd name="connsiteX41" fmla="*/ 2574695 w 2916603"/>
              <a:gd name="connsiteY41" fmla="*/ 1104496 h 3678251"/>
              <a:gd name="connsiteX42" fmla="*/ 2644847 w 2916603"/>
              <a:gd name="connsiteY42" fmla="*/ 910972 h 3678251"/>
              <a:gd name="connsiteX43" fmla="*/ 2748867 w 2916603"/>
              <a:gd name="connsiteY43" fmla="*/ 906134 h 3678251"/>
              <a:gd name="connsiteX44" fmla="*/ 2794829 w 2916603"/>
              <a:gd name="connsiteY44" fmla="*/ 961772 h 3678251"/>
              <a:gd name="connsiteX45" fmla="*/ 2809343 w 2916603"/>
              <a:gd name="connsiteY45" fmla="*/ 927906 h 3678251"/>
              <a:gd name="connsiteX46" fmla="*/ 2811762 w 2916603"/>
              <a:gd name="connsiteY46" fmla="*/ 806953 h 3678251"/>
              <a:gd name="connsiteX47" fmla="*/ 2780429 w 2916603"/>
              <a:gd name="connsiteY47" fmla="*/ 604132 h 3678251"/>
              <a:gd name="connsiteX48" fmla="*/ 2713447 w 2916603"/>
              <a:gd name="connsiteY48" fmla="*/ 563231 h 3678251"/>
              <a:gd name="connsiteX49" fmla="*/ 2565446 w 2916603"/>
              <a:gd name="connsiteY49" fmla="*/ 462511 h 3678251"/>
              <a:gd name="connsiteX50" fmla="*/ 1367358 w 2916603"/>
              <a:gd name="connsiteY50" fmla="*/ 84920 h 3678251"/>
              <a:gd name="connsiteX51" fmla="*/ 1017915 w 2916603"/>
              <a:gd name="connsiteY51" fmla="*/ 10150 h 3678251"/>
              <a:gd name="connsiteX52" fmla="*/ 900718 w 2916603"/>
              <a:gd name="connsiteY52" fmla="*/ 6248 h 3678251"/>
              <a:gd name="connsiteX53" fmla="*/ 958776 w 2916603"/>
              <a:gd name="connsiteY53" fmla="*/ 61888 h 3678251"/>
              <a:gd name="connsiteX54" fmla="*/ 770089 w 2916603"/>
              <a:gd name="connsiteY54" fmla="*/ 158648 h 3678251"/>
              <a:gd name="connsiteX55" fmla="*/ 692680 w 2916603"/>
              <a:gd name="connsiteY55" fmla="*/ 119944 h 3678251"/>
              <a:gd name="connsiteX56" fmla="*/ 419311 w 2916603"/>
              <a:gd name="connsiteY56" fmla="*/ 289220 h 3678251"/>
              <a:gd name="connsiteX57" fmla="*/ 331785 w 2916603"/>
              <a:gd name="connsiteY57" fmla="*/ 368829 h 3678251"/>
              <a:gd name="connsiteX58" fmla="*/ 277467 w 2916603"/>
              <a:gd name="connsiteY58" fmla="*/ 375866 h 3678251"/>
              <a:gd name="connsiteX59" fmla="*/ 206451 w 2916603"/>
              <a:gd name="connsiteY59" fmla="*/ 444096 h 3678251"/>
              <a:gd name="connsiteX60" fmla="*/ 465971 w 2916603"/>
              <a:gd name="connsiteY60" fmla="*/ 982829 h 3678251"/>
              <a:gd name="connsiteX61" fmla="*/ 80645 w 2916603"/>
              <a:gd name="connsiteY61" fmla="*/ 1093443 h 3678251"/>
              <a:gd name="connsiteX0" fmla="*/ 80645 w 2916603"/>
              <a:gd name="connsiteY0" fmla="*/ 1093443 h 3678251"/>
              <a:gd name="connsiteX1" fmla="*/ 99557 w 2916603"/>
              <a:gd name="connsiteY1" fmla="*/ 1595506 h 3678251"/>
              <a:gd name="connsiteX2" fmla="*/ 66146 w 2916603"/>
              <a:gd name="connsiteY2" fmla="*/ 1636687 h 3678251"/>
              <a:gd name="connsiteX3" fmla="*/ 59531 w 2916603"/>
              <a:gd name="connsiteY3" fmla="*/ 1722752 h 3678251"/>
              <a:gd name="connsiteX4" fmla="*/ 92868 w 2916603"/>
              <a:gd name="connsiteY4" fmla="*/ 1796571 h 3678251"/>
              <a:gd name="connsiteX5" fmla="*/ 102393 w 2916603"/>
              <a:gd name="connsiteY5" fmla="*/ 1918014 h 3678251"/>
              <a:gd name="connsiteX6" fmla="*/ 33337 w 2916603"/>
              <a:gd name="connsiteY6" fmla="*/ 1908489 h 3678251"/>
              <a:gd name="connsiteX7" fmla="*/ 0 w 2916603"/>
              <a:gd name="connsiteY7" fmla="*/ 2060889 h 3678251"/>
              <a:gd name="connsiteX8" fmla="*/ 133351 w 2916603"/>
              <a:gd name="connsiteY8" fmla="*/ 2091846 h 3678251"/>
              <a:gd name="connsiteX9" fmla="*/ 135732 w 2916603"/>
              <a:gd name="connsiteY9" fmla="*/ 2237102 h 3678251"/>
              <a:gd name="connsiteX10" fmla="*/ 159544 w 2916603"/>
              <a:gd name="connsiteY10" fmla="*/ 2349021 h 3678251"/>
              <a:gd name="connsiteX11" fmla="*/ 238125 w 2916603"/>
              <a:gd name="connsiteY11" fmla="*/ 2484752 h 3678251"/>
              <a:gd name="connsiteX12" fmla="*/ 400051 w 2916603"/>
              <a:gd name="connsiteY12" fmla="*/ 2699065 h 3678251"/>
              <a:gd name="connsiteX13" fmla="*/ 465559 w 2916603"/>
              <a:gd name="connsiteY13" fmla="*/ 2671850 h 3678251"/>
              <a:gd name="connsiteX14" fmla="*/ 523876 w 2916603"/>
              <a:gd name="connsiteY14" fmla="*/ 2749070 h 3678251"/>
              <a:gd name="connsiteX15" fmla="*/ 461963 w 2916603"/>
              <a:gd name="connsiteY15" fmla="*/ 2770502 h 3678251"/>
              <a:gd name="connsiteX16" fmla="*/ 666751 w 2916603"/>
              <a:gd name="connsiteY16" fmla="*/ 3037202 h 3678251"/>
              <a:gd name="connsiteX17" fmla="*/ 719138 w 2916603"/>
              <a:gd name="connsiteY17" fmla="*/ 3013389 h 3678251"/>
              <a:gd name="connsiteX18" fmla="*/ 840582 w 2916603"/>
              <a:gd name="connsiteY18" fmla="*/ 3191983 h 3678251"/>
              <a:gd name="connsiteX19" fmla="*/ 931637 w 2916603"/>
              <a:gd name="connsiteY19" fmla="*/ 3282314 h 3678251"/>
              <a:gd name="connsiteX20" fmla="*/ 1104900 w 2916603"/>
              <a:gd name="connsiteY20" fmla="*/ 3297251 h 3678251"/>
              <a:gd name="connsiteX21" fmla="*/ 1533525 w 2916603"/>
              <a:gd name="connsiteY21" fmla="*/ 3678251 h 3678251"/>
              <a:gd name="connsiteX22" fmla="*/ 1685924 w 2916603"/>
              <a:gd name="connsiteY22" fmla="*/ 3568713 h 3678251"/>
              <a:gd name="connsiteX23" fmla="*/ 1395412 w 2916603"/>
              <a:gd name="connsiteY23" fmla="*/ 3302015 h 3678251"/>
              <a:gd name="connsiteX24" fmla="*/ 2891811 w 2916603"/>
              <a:gd name="connsiteY24" fmla="*/ 3371922 h 3678251"/>
              <a:gd name="connsiteX25" fmla="*/ 2916531 w 2916603"/>
              <a:gd name="connsiteY25" fmla="*/ 3263203 h 3678251"/>
              <a:gd name="connsiteX26" fmla="*/ 2883692 w 2916603"/>
              <a:gd name="connsiteY26" fmla="*/ 3144358 h 3678251"/>
              <a:gd name="connsiteX27" fmla="*/ 2853118 w 2916603"/>
              <a:gd name="connsiteY27" fmla="*/ 2998243 h 3678251"/>
              <a:gd name="connsiteX28" fmla="*/ 2836068 w 2916603"/>
              <a:gd name="connsiteY28" fmla="*/ 2856227 h 3678251"/>
              <a:gd name="connsiteX29" fmla="*/ 2786119 w 2916603"/>
              <a:gd name="connsiteY29" fmla="*/ 2712225 h 3678251"/>
              <a:gd name="connsiteX30" fmla="*/ 2643259 w 2916603"/>
              <a:gd name="connsiteY30" fmla="*/ 2483855 h 3678251"/>
              <a:gd name="connsiteX31" fmla="*/ 2416488 w 2916603"/>
              <a:gd name="connsiteY31" fmla="*/ 2300975 h 3678251"/>
              <a:gd name="connsiteX32" fmla="*/ 2321905 w 2916603"/>
              <a:gd name="connsiteY32" fmla="*/ 2049706 h 3678251"/>
              <a:gd name="connsiteX33" fmla="*/ 2175429 w 2916603"/>
              <a:gd name="connsiteY33" fmla="*/ 1898639 h 3678251"/>
              <a:gd name="connsiteX34" fmla="*/ 2128837 w 2916603"/>
              <a:gd name="connsiteY34" fmla="*/ 1829908 h 3678251"/>
              <a:gd name="connsiteX35" fmla="*/ 2101933 w 2916603"/>
              <a:gd name="connsiteY35" fmla="*/ 1730390 h 3678251"/>
              <a:gd name="connsiteX36" fmla="*/ 2123879 w 2916603"/>
              <a:gd name="connsiteY36" fmla="*/ 1627977 h 3678251"/>
              <a:gd name="connsiteX37" fmla="*/ 2189716 w 2916603"/>
              <a:gd name="connsiteY37" fmla="*/ 1562140 h 3678251"/>
              <a:gd name="connsiteX38" fmla="*/ 2334548 w 2916603"/>
              <a:gd name="connsiteY38" fmla="*/ 1454598 h 3678251"/>
              <a:gd name="connsiteX39" fmla="*/ 2405863 w 2916603"/>
              <a:gd name="connsiteY39" fmla="*/ 1352483 h 3678251"/>
              <a:gd name="connsiteX40" fmla="*/ 2477933 w 2916603"/>
              <a:gd name="connsiteY40" fmla="*/ 1160134 h 3678251"/>
              <a:gd name="connsiteX41" fmla="*/ 2574695 w 2916603"/>
              <a:gd name="connsiteY41" fmla="*/ 1104496 h 3678251"/>
              <a:gd name="connsiteX42" fmla="*/ 2644847 w 2916603"/>
              <a:gd name="connsiteY42" fmla="*/ 910972 h 3678251"/>
              <a:gd name="connsiteX43" fmla="*/ 2748867 w 2916603"/>
              <a:gd name="connsiteY43" fmla="*/ 906134 h 3678251"/>
              <a:gd name="connsiteX44" fmla="*/ 2794829 w 2916603"/>
              <a:gd name="connsiteY44" fmla="*/ 961772 h 3678251"/>
              <a:gd name="connsiteX45" fmla="*/ 2809343 w 2916603"/>
              <a:gd name="connsiteY45" fmla="*/ 927906 h 3678251"/>
              <a:gd name="connsiteX46" fmla="*/ 2811762 w 2916603"/>
              <a:gd name="connsiteY46" fmla="*/ 806953 h 3678251"/>
              <a:gd name="connsiteX47" fmla="*/ 2780429 w 2916603"/>
              <a:gd name="connsiteY47" fmla="*/ 604132 h 3678251"/>
              <a:gd name="connsiteX48" fmla="*/ 2713447 w 2916603"/>
              <a:gd name="connsiteY48" fmla="*/ 563231 h 3678251"/>
              <a:gd name="connsiteX49" fmla="*/ 1367358 w 2916603"/>
              <a:gd name="connsiteY49" fmla="*/ 84920 h 3678251"/>
              <a:gd name="connsiteX50" fmla="*/ 1017915 w 2916603"/>
              <a:gd name="connsiteY50" fmla="*/ 10150 h 3678251"/>
              <a:gd name="connsiteX51" fmla="*/ 900718 w 2916603"/>
              <a:gd name="connsiteY51" fmla="*/ 6248 h 3678251"/>
              <a:gd name="connsiteX52" fmla="*/ 958776 w 2916603"/>
              <a:gd name="connsiteY52" fmla="*/ 61888 h 3678251"/>
              <a:gd name="connsiteX53" fmla="*/ 770089 w 2916603"/>
              <a:gd name="connsiteY53" fmla="*/ 158648 h 3678251"/>
              <a:gd name="connsiteX54" fmla="*/ 692680 w 2916603"/>
              <a:gd name="connsiteY54" fmla="*/ 119944 h 3678251"/>
              <a:gd name="connsiteX55" fmla="*/ 419311 w 2916603"/>
              <a:gd name="connsiteY55" fmla="*/ 289220 h 3678251"/>
              <a:gd name="connsiteX56" fmla="*/ 331785 w 2916603"/>
              <a:gd name="connsiteY56" fmla="*/ 368829 h 3678251"/>
              <a:gd name="connsiteX57" fmla="*/ 277467 w 2916603"/>
              <a:gd name="connsiteY57" fmla="*/ 375866 h 3678251"/>
              <a:gd name="connsiteX58" fmla="*/ 206451 w 2916603"/>
              <a:gd name="connsiteY58" fmla="*/ 444096 h 3678251"/>
              <a:gd name="connsiteX59" fmla="*/ 465971 w 2916603"/>
              <a:gd name="connsiteY59" fmla="*/ 982829 h 3678251"/>
              <a:gd name="connsiteX60" fmla="*/ 80645 w 2916603"/>
              <a:gd name="connsiteY60" fmla="*/ 1093443 h 3678251"/>
              <a:gd name="connsiteX0" fmla="*/ 80645 w 2916603"/>
              <a:gd name="connsiteY0" fmla="*/ 1127656 h 3712464"/>
              <a:gd name="connsiteX1" fmla="*/ 99557 w 2916603"/>
              <a:gd name="connsiteY1" fmla="*/ 1629719 h 3712464"/>
              <a:gd name="connsiteX2" fmla="*/ 66146 w 2916603"/>
              <a:gd name="connsiteY2" fmla="*/ 1670900 h 3712464"/>
              <a:gd name="connsiteX3" fmla="*/ 59531 w 2916603"/>
              <a:gd name="connsiteY3" fmla="*/ 1756965 h 3712464"/>
              <a:gd name="connsiteX4" fmla="*/ 92868 w 2916603"/>
              <a:gd name="connsiteY4" fmla="*/ 1830784 h 3712464"/>
              <a:gd name="connsiteX5" fmla="*/ 102393 w 2916603"/>
              <a:gd name="connsiteY5" fmla="*/ 1952227 h 3712464"/>
              <a:gd name="connsiteX6" fmla="*/ 33337 w 2916603"/>
              <a:gd name="connsiteY6" fmla="*/ 1942702 h 3712464"/>
              <a:gd name="connsiteX7" fmla="*/ 0 w 2916603"/>
              <a:gd name="connsiteY7" fmla="*/ 2095102 h 3712464"/>
              <a:gd name="connsiteX8" fmla="*/ 133351 w 2916603"/>
              <a:gd name="connsiteY8" fmla="*/ 2126059 h 3712464"/>
              <a:gd name="connsiteX9" fmla="*/ 135732 w 2916603"/>
              <a:gd name="connsiteY9" fmla="*/ 2271315 h 3712464"/>
              <a:gd name="connsiteX10" fmla="*/ 159544 w 2916603"/>
              <a:gd name="connsiteY10" fmla="*/ 2383234 h 3712464"/>
              <a:gd name="connsiteX11" fmla="*/ 238125 w 2916603"/>
              <a:gd name="connsiteY11" fmla="*/ 2518965 h 3712464"/>
              <a:gd name="connsiteX12" fmla="*/ 400051 w 2916603"/>
              <a:gd name="connsiteY12" fmla="*/ 2733278 h 3712464"/>
              <a:gd name="connsiteX13" fmla="*/ 465559 w 2916603"/>
              <a:gd name="connsiteY13" fmla="*/ 2706063 h 3712464"/>
              <a:gd name="connsiteX14" fmla="*/ 523876 w 2916603"/>
              <a:gd name="connsiteY14" fmla="*/ 2783283 h 3712464"/>
              <a:gd name="connsiteX15" fmla="*/ 461963 w 2916603"/>
              <a:gd name="connsiteY15" fmla="*/ 2804715 h 3712464"/>
              <a:gd name="connsiteX16" fmla="*/ 666751 w 2916603"/>
              <a:gd name="connsiteY16" fmla="*/ 3071415 h 3712464"/>
              <a:gd name="connsiteX17" fmla="*/ 719138 w 2916603"/>
              <a:gd name="connsiteY17" fmla="*/ 3047602 h 3712464"/>
              <a:gd name="connsiteX18" fmla="*/ 840582 w 2916603"/>
              <a:gd name="connsiteY18" fmla="*/ 3226196 h 3712464"/>
              <a:gd name="connsiteX19" fmla="*/ 931637 w 2916603"/>
              <a:gd name="connsiteY19" fmla="*/ 3316527 h 3712464"/>
              <a:gd name="connsiteX20" fmla="*/ 1104900 w 2916603"/>
              <a:gd name="connsiteY20" fmla="*/ 3331464 h 3712464"/>
              <a:gd name="connsiteX21" fmla="*/ 1533525 w 2916603"/>
              <a:gd name="connsiteY21" fmla="*/ 3712464 h 3712464"/>
              <a:gd name="connsiteX22" fmla="*/ 1685924 w 2916603"/>
              <a:gd name="connsiteY22" fmla="*/ 3602926 h 3712464"/>
              <a:gd name="connsiteX23" fmla="*/ 1395412 w 2916603"/>
              <a:gd name="connsiteY23" fmla="*/ 3336228 h 3712464"/>
              <a:gd name="connsiteX24" fmla="*/ 2891811 w 2916603"/>
              <a:gd name="connsiteY24" fmla="*/ 3406135 h 3712464"/>
              <a:gd name="connsiteX25" fmla="*/ 2916531 w 2916603"/>
              <a:gd name="connsiteY25" fmla="*/ 3297416 h 3712464"/>
              <a:gd name="connsiteX26" fmla="*/ 2883692 w 2916603"/>
              <a:gd name="connsiteY26" fmla="*/ 3178571 h 3712464"/>
              <a:gd name="connsiteX27" fmla="*/ 2853118 w 2916603"/>
              <a:gd name="connsiteY27" fmla="*/ 3032456 h 3712464"/>
              <a:gd name="connsiteX28" fmla="*/ 2836068 w 2916603"/>
              <a:gd name="connsiteY28" fmla="*/ 2890440 h 3712464"/>
              <a:gd name="connsiteX29" fmla="*/ 2786119 w 2916603"/>
              <a:gd name="connsiteY29" fmla="*/ 2746438 h 3712464"/>
              <a:gd name="connsiteX30" fmla="*/ 2643259 w 2916603"/>
              <a:gd name="connsiteY30" fmla="*/ 2518068 h 3712464"/>
              <a:gd name="connsiteX31" fmla="*/ 2416488 w 2916603"/>
              <a:gd name="connsiteY31" fmla="*/ 2335188 h 3712464"/>
              <a:gd name="connsiteX32" fmla="*/ 2321905 w 2916603"/>
              <a:gd name="connsiteY32" fmla="*/ 2083919 h 3712464"/>
              <a:gd name="connsiteX33" fmla="*/ 2175429 w 2916603"/>
              <a:gd name="connsiteY33" fmla="*/ 1932852 h 3712464"/>
              <a:gd name="connsiteX34" fmla="*/ 2128837 w 2916603"/>
              <a:gd name="connsiteY34" fmla="*/ 1864121 h 3712464"/>
              <a:gd name="connsiteX35" fmla="*/ 2101933 w 2916603"/>
              <a:gd name="connsiteY35" fmla="*/ 1764603 h 3712464"/>
              <a:gd name="connsiteX36" fmla="*/ 2123879 w 2916603"/>
              <a:gd name="connsiteY36" fmla="*/ 1662190 h 3712464"/>
              <a:gd name="connsiteX37" fmla="*/ 2189716 w 2916603"/>
              <a:gd name="connsiteY37" fmla="*/ 1596353 h 3712464"/>
              <a:gd name="connsiteX38" fmla="*/ 2334548 w 2916603"/>
              <a:gd name="connsiteY38" fmla="*/ 1488811 h 3712464"/>
              <a:gd name="connsiteX39" fmla="*/ 2405863 w 2916603"/>
              <a:gd name="connsiteY39" fmla="*/ 1386696 h 3712464"/>
              <a:gd name="connsiteX40" fmla="*/ 2477933 w 2916603"/>
              <a:gd name="connsiteY40" fmla="*/ 1194347 h 3712464"/>
              <a:gd name="connsiteX41" fmla="*/ 2574695 w 2916603"/>
              <a:gd name="connsiteY41" fmla="*/ 1138709 h 3712464"/>
              <a:gd name="connsiteX42" fmla="*/ 2644847 w 2916603"/>
              <a:gd name="connsiteY42" fmla="*/ 945185 h 3712464"/>
              <a:gd name="connsiteX43" fmla="*/ 2748867 w 2916603"/>
              <a:gd name="connsiteY43" fmla="*/ 940347 h 3712464"/>
              <a:gd name="connsiteX44" fmla="*/ 2794829 w 2916603"/>
              <a:gd name="connsiteY44" fmla="*/ 995985 h 3712464"/>
              <a:gd name="connsiteX45" fmla="*/ 2809343 w 2916603"/>
              <a:gd name="connsiteY45" fmla="*/ 962119 h 3712464"/>
              <a:gd name="connsiteX46" fmla="*/ 2811762 w 2916603"/>
              <a:gd name="connsiteY46" fmla="*/ 841166 h 3712464"/>
              <a:gd name="connsiteX47" fmla="*/ 2780429 w 2916603"/>
              <a:gd name="connsiteY47" fmla="*/ 638345 h 3712464"/>
              <a:gd name="connsiteX48" fmla="*/ 2713447 w 2916603"/>
              <a:gd name="connsiteY48" fmla="*/ 597444 h 3712464"/>
              <a:gd name="connsiteX49" fmla="*/ 1017915 w 2916603"/>
              <a:gd name="connsiteY49" fmla="*/ 44363 h 3712464"/>
              <a:gd name="connsiteX50" fmla="*/ 900718 w 2916603"/>
              <a:gd name="connsiteY50" fmla="*/ 40461 h 3712464"/>
              <a:gd name="connsiteX51" fmla="*/ 958776 w 2916603"/>
              <a:gd name="connsiteY51" fmla="*/ 96101 h 3712464"/>
              <a:gd name="connsiteX52" fmla="*/ 770089 w 2916603"/>
              <a:gd name="connsiteY52" fmla="*/ 192861 h 3712464"/>
              <a:gd name="connsiteX53" fmla="*/ 692680 w 2916603"/>
              <a:gd name="connsiteY53" fmla="*/ 154157 h 3712464"/>
              <a:gd name="connsiteX54" fmla="*/ 419311 w 2916603"/>
              <a:gd name="connsiteY54" fmla="*/ 323433 h 3712464"/>
              <a:gd name="connsiteX55" fmla="*/ 331785 w 2916603"/>
              <a:gd name="connsiteY55" fmla="*/ 403042 h 3712464"/>
              <a:gd name="connsiteX56" fmla="*/ 277467 w 2916603"/>
              <a:gd name="connsiteY56" fmla="*/ 410079 h 3712464"/>
              <a:gd name="connsiteX57" fmla="*/ 206451 w 2916603"/>
              <a:gd name="connsiteY57" fmla="*/ 478309 h 3712464"/>
              <a:gd name="connsiteX58" fmla="*/ 465971 w 2916603"/>
              <a:gd name="connsiteY58" fmla="*/ 1017042 h 3712464"/>
              <a:gd name="connsiteX59" fmla="*/ 80645 w 2916603"/>
              <a:gd name="connsiteY59" fmla="*/ 1127656 h 3712464"/>
              <a:gd name="connsiteX0" fmla="*/ 80645 w 2916603"/>
              <a:gd name="connsiteY0" fmla="*/ 1097610 h 3682418"/>
              <a:gd name="connsiteX1" fmla="*/ 99557 w 2916603"/>
              <a:gd name="connsiteY1" fmla="*/ 1599673 h 3682418"/>
              <a:gd name="connsiteX2" fmla="*/ 66146 w 2916603"/>
              <a:gd name="connsiteY2" fmla="*/ 1640854 h 3682418"/>
              <a:gd name="connsiteX3" fmla="*/ 59531 w 2916603"/>
              <a:gd name="connsiteY3" fmla="*/ 1726919 h 3682418"/>
              <a:gd name="connsiteX4" fmla="*/ 92868 w 2916603"/>
              <a:gd name="connsiteY4" fmla="*/ 1800738 h 3682418"/>
              <a:gd name="connsiteX5" fmla="*/ 102393 w 2916603"/>
              <a:gd name="connsiteY5" fmla="*/ 1922181 h 3682418"/>
              <a:gd name="connsiteX6" fmla="*/ 33337 w 2916603"/>
              <a:gd name="connsiteY6" fmla="*/ 1912656 h 3682418"/>
              <a:gd name="connsiteX7" fmla="*/ 0 w 2916603"/>
              <a:gd name="connsiteY7" fmla="*/ 2065056 h 3682418"/>
              <a:gd name="connsiteX8" fmla="*/ 133351 w 2916603"/>
              <a:gd name="connsiteY8" fmla="*/ 2096013 h 3682418"/>
              <a:gd name="connsiteX9" fmla="*/ 135732 w 2916603"/>
              <a:gd name="connsiteY9" fmla="*/ 2241269 h 3682418"/>
              <a:gd name="connsiteX10" fmla="*/ 159544 w 2916603"/>
              <a:gd name="connsiteY10" fmla="*/ 2353188 h 3682418"/>
              <a:gd name="connsiteX11" fmla="*/ 238125 w 2916603"/>
              <a:gd name="connsiteY11" fmla="*/ 2488919 h 3682418"/>
              <a:gd name="connsiteX12" fmla="*/ 400051 w 2916603"/>
              <a:gd name="connsiteY12" fmla="*/ 2703232 h 3682418"/>
              <a:gd name="connsiteX13" fmla="*/ 465559 w 2916603"/>
              <a:gd name="connsiteY13" fmla="*/ 2676017 h 3682418"/>
              <a:gd name="connsiteX14" fmla="*/ 523876 w 2916603"/>
              <a:gd name="connsiteY14" fmla="*/ 2753237 h 3682418"/>
              <a:gd name="connsiteX15" fmla="*/ 461963 w 2916603"/>
              <a:gd name="connsiteY15" fmla="*/ 2774669 h 3682418"/>
              <a:gd name="connsiteX16" fmla="*/ 666751 w 2916603"/>
              <a:gd name="connsiteY16" fmla="*/ 3041369 h 3682418"/>
              <a:gd name="connsiteX17" fmla="*/ 719138 w 2916603"/>
              <a:gd name="connsiteY17" fmla="*/ 3017556 h 3682418"/>
              <a:gd name="connsiteX18" fmla="*/ 840582 w 2916603"/>
              <a:gd name="connsiteY18" fmla="*/ 3196150 h 3682418"/>
              <a:gd name="connsiteX19" fmla="*/ 931637 w 2916603"/>
              <a:gd name="connsiteY19" fmla="*/ 3286481 h 3682418"/>
              <a:gd name="connsiteX20" fmla="*/ 1104900 w 2916603"/>
              <a:gd name="connsiteY20" fmla="*/ 3301418 h 3682418"/>
              <a:gd name="connsiteX21" fmla="*/ 1533525 w 2916603"/>
              <a:gd name="connsiteY21" fmla="*/ 3682418 h 3682418"/>
              <a:gd name="connsiteX22" fmla="*/ 1685924 w 2916603"/>
              <a:gd name="connsiteY22" fmla="*/ 3572880 h 3682418"/>
              <a:gd name="connsiteX23" fmla="*/ 1395412 w 2916603"/>
              <a:gd name="connsiteY23" fmla="*/ 3306182 h 3682418"/>
              <a:gd name="connsiteX24" fmla="*/ 2891811 w 2916603"/>
              <a:gd name="connsiteY24" fmla="*/ 3376089 h 3682418"/>
              <a:gd name="connsiteX25" fmla="*/ 2916531 w 2916603"/>
              <a:gd name="connsiteY25" fmla="*/ 3267370 h 3682418"/>
              <a:gd name="connsiteX26" fmla="*/ 2883692 w 2916603"/>
              <a:gd name="connsiteY26" fmla="*/ 3148525 h 3682418"/>
              <a:gd name="connsiteX27" fmla="*/ 2853118 w 2916603"/>
              <a:gd name="connsiteY27" fmla="*/ 3002410 h 3682418"/>
              <a:gd name="connsiteX28" fmla="*/ 2836068 w 2916603"/>
              <a:gd name="connsiteY28" fmla="*/ 2860394 h 3682418"/>
              <a:gd name="connsiteX29" fmla="*/ 2786119 w 2916603"/>
              <a:gd name="connsiteY29" fmla="*/ 2716392 h 3682418"/>
              <a:gd name="connsiteX30" fmla="*/ 2643259 w 2916603"/>
              <a:gd name="connsiteY30" fmla="*/ 2488022 h 3682418"/>
              <a:gd name="connsiteX31" fmla="*/ 2416488 w 2916603"/>
              <a:gd name="connsiteY31" fmla="*/ 2305142 h 3682418"/>
              <a:gd name="connsiteX32" fmla="*/ 2321905 w 2916603"/>
              <a:gd name="connsiteY32" fmla="*/ 2053873 h 3682418"/>
              <a:gd name="connsiteX33" fmla="*/ 2175429 w 2916603"/>
              <a:gd name="connsiteY33" fmla="*/ 1902806 h 3682418"/>
              <a:gd name="connsiteX34" fmla="*/ 2128837 w 2916603"/>
              <a:gd name="connsiteY34" fmla="*/ 1834075 h 3682418"/>
              <a:gd name="connsiteX35" fmla="*/ 2101933 w 2916603"/>
              <a:gd name="connsiteY35" fmla="*/ 1734557 h 3682418"/>
              <a:gd name="connsiteX36" fmla="*/ 2123879 w 2916603"/>
              <a:gd name="connsiteY36" fmla="*/ 1632144 h 3682418"/>
              <a:gd name="connsiteX37" fmla="*/ 2189716 w 2916603"/>
              <a:gd name="connsiteY37" fmla="*/ 1566307 h 3682418"/>
              <a:gd name="connsiteX38" fmla="*/ 2334548 w 2916603"/>
              <a:gd name="connsiteY38" fmla="*/ 1458765 h 3682418"/>
              <a:gd name="connsiteX39" fmla="*/ 2405863 w 2916603"/>
              <a:gd name="connsiteY39" fmla="*/ 1356650 h 3682418"/>
              <a:gd name="connsiteX40" fmla="*/ 2477933 w 2916603"/>
              <a:gd name="connsiteY40" fmla="*/ 1164301 h 3682418"/>
              <a:gd name="connsiteX41" fmla="*/ 2574695 w 2916603"/>
              <a:gd name="connsiteY41" fmla="*/ 1108663 h 3682418"/>
              <a:gd name="connsiteX42" fmla="*/ 2644847 w 2916603"/>
              <a:gd name="connsiteY42" fmla="*/ 915139 h 3682418"/>
              <a:gd name="connsiteX43" fmla="*/ 2748867 w 2916603"/>
              <a:gd name="connsiteY43" fmla="*/ 910301 h 3682418"/>
              <a:gd name="connsiteX44" fmla="*/ 2794829 w 2916603"/>
              <a:gd name="connsiteY44" fmla="*/ 965939 h 3682418"/>
              <a:gd name="connsiteX45" fmla="*/ 2809343 w 2916603"/>
              <a:gd name="connsiteY45" fmla="*/ 932073 h 3682418"/>
              <a:gd name="connsiteX46" fmla="*/ 2811762 w 2916603"/>
              <a:gd name="connsiteY46" fmla="*/ 811120 h 3682418"/>
              <a:gd name="connsiteX47" fmla="*/ 2780429 w 2916603"/>
              <a:gd name="connsiteY47" fmla="*/ 608299 h 3682418"/>
              <a:gd name="connsiteX48" fmla="*/ 2713447 w 2916603"/>
              <a:gd name="connsiteY48" fmla="*/ 567398 h 3682418"/>
              <a:gd name="connsiteX49" fmla="*/ 1017915 w 2916603"/>
              <a:gd name="connsiteY49" fmla="*/ 14317 h 3682418"/>
              <a:gd name="connsiteX50" fmla="*/ 900718 w 2916603"/>
              <a:gd name="connsiteY50" fmla="*/ 10415 h 3682418"/>
              <a:gd name="connsiteX51" fmla="*/ 958776 w 2916603"/>
              <a:gd name="connsiteY51" fmla="*/ 66055 h 3682418"/>
              <a:gd name="connsiteX52" fmla="*/ 770089 w 2916603"/>
              <a:gd name="connsiteY52" fmla="*/ 162815 h 3682418"/>
              <a:gd name="connsiteX53" fmla="*/ 692680 w 2916603"/>
              <a:gd name="connsiteY53" fmla="*/ 124111 h 3682418"/>
              <a:gd name="connsiteX54" fmla="*/ 419311 w 2916603"/>
              <a:gd name="connsiteY54" fmla="*/ 293387 h 3682418"/>
              <a:gd name="connsiteX55" fmla="*/ 331785 w 2916603"/>
              <a:gd name="connsiteY55" fmla="*/ 372996 h 3682418"/>
              <a:gd name="connsiteX56" fmla="*/ 277467 w 2916603"/>
              <a:gd name="connsiteY56" fmla="*/ 380033 h 3682418"/>
              <a:gd name="connsiteX57" fmla="*/ 206451 w 2916603"/>
              <a:gd name="connsiteY57" fmla="*/ 448263 h 3682418"/>
              <a:gd name="connsiteX58" fmla="*/ 465971 w 2916603"/>
              <a:gd name="connsiteY58" fmla="*/ 986996 h 3682418"/>
              <a:gd name="connsiteX59" fmla="*/ 80645 w 2916603"/>
              <a:gd name="connsiteY59" fmla="*/ 1097610 h 3682418"/>
              <a:gd name="connsiteX0" fmla="*/ 80645 w 2916603"/>
              <a:gd name="connsiteY0" fmla="*/ 1098908 h 3683716"/>
              <a:gd name="connsiteX1" fmla="*/ 99557 w 2916603"/>
              <a:gd name="connsiteY1" fmla="*/ 1600971 h 3683716"/>
              <a:gd name="connsiteX2" fmla="*/ 66146 w 2916603"/>
              <a:gd name="connsiteY2" fmla="*/ 1642152 h 3683716"/>
              <a:gd name="connsiteX3" fmla="*/ 59531 w 2916603"/>
              <a:gd name="connsiteY3" fmla="*/ 1728217 h 3683716"/>
              <a:gd name="connsiteX4" fmla="*/ 92868 w 2916603"/>
              <a:gd name="connsiteY4" fmla="*/ 1802036 h 3683716"/>
              <a:gd name="connsiteX5" fmla="*/ 102393 w 2916603"/>
              <a:gd name="connsiteY5" fmla="*/ 1923479 h 3683716"/>
              <a:gd name="connsiteX6" fmla="*/ 33337 w 2916603"/>
              <a:gd name="connsiteY6" fmla="*/ 1913954 h 3683716"/>
              <a:gd name="connsiteX7" fmla="*/ 0 w 2916603"/>
              <a:gd name="connsiteY7" fmla="*/ 2066354 h 3683716"/>
              <a:gd name="connsiteX8" fmla="*/ 133351 w 2916603"/>
              <a:gd name="connsiteY8" fmla="*/ 2097311 h 3683716"/>
              <a:gd name="connsiteX9" fmla="*/ 135732 w 2916603"/>
              <a:gd name="connsiteY9" fmla="*/ 2242567 h 3683716"/>
              <a:gd name="connsiteX10" fmla="*/ 159544 w 2916603"/>
              <a:gd name="connsiteY10" fmla="*/ 2354486 h 3683716"/>
              <a:gd name="connsiteX11" fmla="*/ 238125 w 2916603"/>
              <a:gd name="connsiteY11" fmla="*/ 2490217 h 3683716"/>
              <a:gd name="connsiteX12" fmla="*/ 400051 w 2916603"/>
              <a:gd name="connsiteY12" fmla="*/ 2704530 h 3683716"/>
              <a:gd name="connsiteX13" fmla="*/ 465559 w 2916603"/>
              <a:gd name="connsiteY13" fmla="*/ 2677315 h 3683716"/>
              <a:gd name="connsiteX14" fmla="*/ 523876 w 2916603"/>
              <a:gd name="connsiteY14" fmla="*/ 2754535 h 3683716"/>
              <a:gd name="connsiteX15" fmla="*/ 461963 w 2916603"/>
              <a:gd name="connsiteY15" fmla="*/ 2775967 h 3683716"/>
              <a:gd name="connsiteX16" fmla="*/ 666751 w 2916603"/>
              <a:gd name="connsiteY16" fmla="*/ 3042667 h 3683716"/>
              <a:gd name="connsiteX17" fmla="*/ 719138 w 2916603"/>
              <a:gd name="connsiteY17" fmla="*/ 3018854 h 3683716"/>
              <a:gd name="connsiteX18" fmla="*/ 840582 w 2916603"/>
              <a:gd name="connsiteY18" fmla="*/ 3197448 h 3683716"/>
              <a:gd name="connsiteX19" fmla="*/ 931637 w 2916603"/>
              <a:gd name="connsiteY19" fmla="*/ 3287779 h 3683716"/>
              <a:gd name="connsiteX20" fmla="*/ 1104900 w 2916603"/>
              <a:gd name="connsiteY20" fmla="*/ 3302716 h 3683716"/>
              <a:gd name="connsiteX21" fmla="*/ 1533525 w 2916603"/>
              <a:gd name="connsiteY21" fmla="*/ 3683716 h 3683716"/>
              <a:gd name="connsiteX22" fmla="*/ 1685924 w 2916603"/>
              <a:gd name="connsiteY22" fmla="*/ 3574178 h 3683716"/>
              <a:gd name="connsiteX23" fmla="*/ 1395412 w 2916603"/>
              <a:gd name="connsiteY23" fmla="*/ 3307480 h 3683716"/>
              <a:gd name="connsiteX24" fmla="*/ 2891811 w 2916603"/>
              <a:gd name="connsiteY24" fmla="*/ 3377387 h 3683716"/>
              <a:gd name="connsiteX25" fmla="*/ 2916531 w 2916603"/>
              <a:gd name="connsiteY25" fmla="*/ 3268668 h 3683716"/>
              <a:gd name="connsiteX26" fmla="*/ 2883692 w 2916603"/>
              <a:gd name="connsiteY26" fmla="*/ 3149823 h 3683716"/>
              <a:gd name="connsiteX27" fmla="*/ 2853118 w 2916603"/>
              <a:gd name="connsiteY27" fmla="*/ 3003708 h 3683716"/>
              <a:gd name="connsiteX28" fmla="*/ 2836068 w 2916603"/>
              <a:gd name="connsiteY28" fmla="*/ 2861692 h 3683716"/>
              <a:gd name="connsiteX29" fmla="*/ 2786119 w 2916603"/>
              <a:gd name="connsiteY29" fmla="*/ 2717690 h 3683716"/>
              <a:gd name="connsiteX30" fmla="*/ 2643259 w 2916603"/>
              <a:gd name="connsiteY30" fmla="*/ 2489320 h 3683716"/>
              <a:gd name="connsiteX31" fmla="*/ 2416488 w 2916603"/>
              <a:gd name="connsiteY31" fmla="*/ 2306440 h 3683716"/>
              <a:gd name="connsiteX32" fmla="*/ 2321905 w 2916603"/>
              <a:gd name="connsiteY32" fmla="*/ 2055171 h 3683716"/>
              <a:gd name="connsiteX33" fmla="*/ 2175429 w 2916603"/>
              <a:gd name="connsiteY33" fmla="*/ 1904104 h 3683716"/>
              <a:gd name="connsiteX34" fmla="*/ 2128837 w 2916603"/>
              <a:gd name="connsiteY34" fmla="*/ 1835373 h 3683716"/>
              <a:gd name="connsiteX35" fmla="*/ 2101933 w 2916603"/>
              <a:gd name="connsiteY35" fmla="*/ 1735855 h 3683716"/>
              <a:gd name="connsiteX36" fmla="*/ 2123879 w 2916603"/>
              <a:gd name="connsiteY36" fmla="*/ 1633442 h 3683716"/>
              <a:gd name="connsiteX37" fmla="*/ 2189716 w 2916603"/>
              <a:gd name="connsiteY37" fmla="*/ 1567605 h 3683716"/>
              <a:gd name="connsiteX38" fmla="*/ 2334548 w 2916603"/>
              <a:gd name="connsiteY38" fmla="*/ 1460063 h 3683716"/>
              <a:gd name="connsiteX39" fmla="*/ 2405863 w 2916603"/>
              <a:gd name="connsiteY39" fmla="*/ 1357948 h 3683716"/>
              <a:gd name="connsiteX40" fmla="*/ 2477933 w 2916603"/>
              <a:gd name="connsiteY40" fmla="*/ 1165599 h 3683716"/>
              <a:gd name="connsiteX41" fmla="*/ 2574695 w 2916603"/>
              <a:gd name="connsiteY41" fmla="*/ 1109961 h 3683716"/>
              <a:gd name="connsiteX42" fmla="*/ 2644847 w 2916603"/>
              <a:gd name="connsiteY42" fmla="*/ 916437 h 3683716"/>
              <a:gd name="connsiteX43" fmla="*/ 2748867 w 2916603"/>
              <a:gd name="connsiteY43" fmla="*/ 911599 h 3683716"/>
              <a:gd name="connsiteX44" fmla="*/ 2794829 w 2916603"/>
              <a:gd name="connsiteY44" fmla="*/ 967237 h 3683716"/>
              <a:gd name="connsiteX45" fmla="*/ 2809343 w 2916603"/>
              <a:gd name="connsiteY45" fmla="*/ 933371 h 3683716"/>
              <a:gd name="connsiteX46" fmla="*/ 2811762 w 2916603"/>
              <a:gd name="connsiteY46" fmla="*/ 812418 h 3683716"/>
              <a:gd name="connsiteX47" fmla="*/ 2780429 w 2916603"/>
              <a:gd name="connsiteY47" fmla="*/ 609597 h 3683716"/>
              <a:gd name="connsiteX48" fmla="*/ 2713447 w 2916603"/>
              <a:gd name="connsiteY48" fmla="*/ 568696 h 3683716"/>
              <a:gd name="connsiteX49" fmla="*/ 1017915 w 2916603"/>
              <a:gd name="connsiteY49" fmla="*/ 15615 h 3683716"/>
              <a:gd name="connsiteX50" fmla="*/ 900718 w 2916603"/>
              <a:gd name="connsiteY50" fmla="*/ 11713 h 3683716"/>
              <a:gd name="connsiteX51" fmla="*/ 958776 w 2916603"/>
              <a:gd name="connsiteY51" fmla="*/ 67353 h 3683716"/>
              <a:gd name="connsiteX52" fmla="*/ 770089 w 2916603"/>
              <a:gd name="connsiteY52" fmla="*/ 164113 h 3683716"/>
              <a:gd name="connsiteX53" fmla="*/ 692680 w 2916603"/>
              <a:gd name="connsiteY53" fmla="*/ 125409 h 3683716"/>
              <a:gd name="connsiteX54" fmla="*/ 419311 w 2916603"/>
              <a:gd name="connsiteY54" fmla="*/ 294685 h 3683716"/>
              <a:gd name="connsiteX55" fmla="*/ 331785 w 2916603"/>
              <a:gd name="connsiteY55" fmla="*/ 374294 h 3683716"/>
              <a:gd name="connsiteX56" fmla="*/ 277467 w 2916603"/>
              <a:gd name="connsiteY56" fmla="*/ 381331 h 3683716"/>
              <a:gd name="connsiteX57" fmla="*/ 206451 w 2916603"/>
              <a:gd name="connsiteY57" fmla="*/ 449561 h 3683716"/>
              <a:gd name="connsiteX58" fmla="*/ 465971 w 2916603"/>
              <a:gd name="connsiteY58" fmla="*/ 988294 h 3683716"/>
              <a:gd name="connsiteX59" fmla="*/ 80645 w 2916603"/>
              <a:gd name="connsiteY59" fmla="*/ 1098908 h 368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16603" h="3683716">
                <a:moveTo>
                  <a:pt x="80645" y="1098908"/>
                </a:moveTo>
                <a:cubicBezTo>
                  <a:pt x="86949" y="1266262"/>
                  <a:pt x="101973" y="1510430"/>
                  <a:pt x="99557" y="1600971"/>
                </a:cubicBezTo>
                <a:lnTo>
                  <a:pt x="66146" y="1642152"/>
                </a:lnTo>
                <a:lnTo>
                  <a:pt x="59531" y="1728217"/>
                </a:lnTo>
                <a:lnTo>
                  <a:pt x="92868" y="1802036"/>
                </a:lnTo>
                <a:lnTo>
                  <a:pt x="102393" y="1923479"/>
                </a:lnTo>
                <a:lnTo>
                  <a:pt x="33337" y="1913954"/>
                </a:lnTo>
                <a:lnTo>
                  <a:pt x="0" y="2066354"/>
                </a:lnTo>
                <a:lnTo>
                  <a:pt x="133351" y="2097311"/>
                </a:lnTo>
                <a:cubicBezTo>
                  <a:pt x="134145" y="2145730"/>
                  <a:pt x="134938" y="2194148"/>
                  <a:pt x="135732" y="2242567"/>
                </a:cubicBezTo>
                <a:cubicBezTo>
                  <a:pt x="143669" y="2279873"/>
                  <a:pt x="142478" y="2313211"/>
                  <a:pt x="159544" y="2354486"/>
                </a:cubicBezTo>
                <a:cubicBezTo>
                  <a:pt x="176610" y="2395761"/>
                  <a:pt x="186531" y="2414811"/>
                  <a:pt x="238125" y="2490217"/>
                </a:cubicBezTo>
                <a:lnTo>
                  <a:pt x="400051" y="2704530"/>
                </a:lnTo>
                <a:lnTo>
                  <a:pt x="465559" y="2677315"/>
                </a:lnTo>
                <a:lnTo>
                  <a:pt x="523876" y="2754535"/>
                </a:lnTo>
                <a:lnTo>
                  <a:pt x="461963" y="2775967"/>
                </a:lnTo>
                <a:cubicBezTo>
                  <a:pt x="473869" y="2827164"/>
                  <a:pt x="588472" y="2957365"/>
                  <a:pt x="666751" y="3042667"/>
                </a:cubicBezTo>
                <a:lnTo>
                  <a:pt x="719138" y="3018854"/>
                </a:lnTo>
                <a:cubicBezTo>
                  <a:pt x="731044" y="3047429"/>
                  <a:pt x="805165" y="3152627"/>
                  <a:pt x="840582" y="3197448"/>
                </a:cubicBezTo>
                <a:lnTo>
                  <a:pt x="931637" y="3287779"/>
                </a:lnTo>
                <a:lnTo>
                  <a:pt x="1104900" y="3302716"/>
                </a:lnTo>
                <a:lnTo>
                  <a:pt x="1533525" y="3683716"/>
                </a:lnTo>
                <a:lnTo>
                  <a:pt x="1685924" y="3574178"/>
                </a:lnTo>
                <a:lnTo>
                  <a:pt x="1395412" y="3307480"/>
                </a:lnTo>
                <a:lnTo>
                  <a:pt x="2891811" y="3377387"/>
                </a:lnTo>
                <a:cubicBezTo>
                  <a:pt x="2900051" y="3341147"/>
                  <a:pt x="2917884" y="3306595"/>
                  <a:pt x="2916531" y="3268668"/>
                </a:cubicBezTo>
                <a:cubicBezTo>
                  <a:pt x="2915178" y="3230741"/>
                  <a:pt x="2894261" y="3193983"/>
                  <a:pt x="2883692" y="3149823"/>
                </a:cubicBezTo>
                <a:cubicBezTo>
                  <a:pt x="2873123" y="3105663"/>
                  <a:pt x="2863833" y="3051333"/>
                  <a:pt x="2853118" y="3003708"/>
                </a:cubicBezTo>
                <a:cubicBezTo>
                  <a:pt x="2842403" y="2956083"/>
                  <a:pt x="2847234" y="2909362"/>
                  <a:pt x="2836068" y="2861692"/>
                </a:cubicBezTo>
                <a:cubicBezTo>
                  <a:pt x="2824902" y="2814022"/>
                  <a:pt x="2818254" y="2779752"/>
                  <a:pt x="2786119" y="2717690"/>
                </a:cubicBezTo>
                <a:cubicBezTo>
                  <a:pt x="2753984" y="2655628"/>
                  <a:pt x="2710024" y="2557465"/>
                  <a:pt x="2643259" y="2489320"/>
                </a:cubicBezTo>
                <a:cubicBezTo>
                  <a:pt x="2567669" y="2428360"/>
                  <a:pt x="2470047" y="2378798"/>
                  <a:pt x="2416488" y="2306440"/>
                </a:cubicBezTo>
                <a:cubicBezTo>
                  <a:pt x="2362929" y="2234082"/>
                  <a:pt x="2362081" y="2122227"/>
                  <a:pt x="2321905" y="2055171"/>
                </a:cubicBezTo>
                <a:cubicBezTo>
                  <a:pt x="2281729" y="1988115"/>
                  <a:pt x="2207607" y="1940737"/>
                  <a:pt x="2175429" y="1904104"/>
                </a:cubicBezTo>
                <a:cubicBezTo>
                  <a:pt x="2143251" y="1867471"/>
                  <a:pt x="2137805" y="1868546"/>
                  <a:pt x="2128837" y="1835373"/>
                </a:cubicBezTo>
                <a:cubicBezTo>
                  <a:pt x="2119869" y="1802200"/>
                  <a:pt x="2102759" y="1769510"/>
                  <a:pt x="2101933" y="1735855"/>
                </a:cubicBezTo>
                <a:cubicBezTo>
                  <a:pt x="2101107" y="1702200"/>
                  <a:pt x="2109249" y="1661484"/>
                  <a:pt x="2123879" y="1633442"/>
                </a:cubicBezTo>
                <a:lnTo>
                  <a:pt x="2189716" y="1567605"/>
                </a:lnTo>
                <a:lnTo>
                  <a:pt x="2334548" y="1460063"/>
                </a:lnTo>
                <a:lnTo>
                  <a:pt x="2405863" y="1357948"/>
                </a:lnTo>
                <a:lnTo>
                  <a:pt x="2477933" y="1165599"/>
                </a:lnTo>
                <a:cubicBezTo>
                  <a:pt x="2506072" y="1124268"/>
                  <a:pt x="2546876" y="1151488"/>
                  <a:pt x="2574695" y="1109961"/>
                </a:cubicBezTo>
                <a:cubicBezTo>
                  <a:pt x="2602514" y="1068434"/>
                  <a:pt x="2615818" y="949497"/>
                  <a:pt x="2644847" y="916437"/>
                </a:cubicBezTo>
                <a:cubicBezTo>
                  <a:pt x="2679520" y="914824"/>
                  <a:pt x="2723870" y="903132"/>
                  <a:pt x="2748867" y="911599"/>
                </a:cubicBezTo>
                <a:lnTo>
                  <a:pt x="2794829" y="967237"/>
                </a:lnTo>
                <a:lnTo>
                  <a:pt x="2809343" y="933371"/>
                </a:lnTo>
                <a:cubicBezTo>
                  <a:pt x="2808537" y="907971"/>
                  <a:pt x="2816581" y="866380"/>
                  <a:pt x="2811762" y="812418"/>
                </a:cubicBezTo>
                <a:cubicBezTo>
                  <a:pt x="2806943" y="758456"/>
                  <a:pt x="2783707" y="643074"/>
                  <a:pt x="2780429" y="609597"/>
                </a:cubicBezTo>
                <a:lnTo>
                  <a:pt x="2713447" y="568696"/>
                </a:lnTo>
                <a:cubicBezTo>
                  <a:pt x="2419695" y="469699"/>
                  <a:pt x="1085174" y="42683"/>
                  <a:pt x="1017915" y="15615"/>
                </a:cubicBezTo>
                <a:cubicBezTo>
                  <a:pt x="950656" y="-11453"/>
                  <a:pt x="910574" y="3090"/>
                  <a:pt x="900718" y="11713"/>
                </a:cubicBezTo>
                <a:cubicBezTo>
                  <a:pt x="890862" y="20336"/>
                  <a:pt x="945068" y="53645"/>
                  <a:pt x="958776" y="67353"/>
                </a:cubicBezTo>
                <a:cubicBezTo>
                  <a:pt x="891043" y="81061"/>
                  <a:pt x="837822" y="150405"/>
                  <a:pt x="770089" y="164113"/>
                </a:cubicBezTo>
                <a:lnTo>
                  <a:pt x="692680" y="125409"/>
                </a:lnTo>
                <a:cubicBezTo>
                  <a:pt x="601557" y="181834"/>
                  <a:pt x="479460" y="253204"/>
                  <a:pt x="419311" y="294685"/>
                </a:cubicBezTo>
                <a:cubicBezTo>
                  <a:pt x="359162" y="336166"/>
                  <a:pt x="360960" y="347758"/>
                  <a:pt x="331785" y="374294"/>
                </a:cubicBezTo>
                <a:cubicBezTo>
                  <a:pt x="308144" y="388735"/>
                  <a:pt x="298356" y="368787"/>
                  <a:pt x="277467" y="381331"/>
                </a:cubicBezTo>
                <a:cubicBezTo>
                  <a:pt x="256578" y="393875"/>
                  <a:pt x="230123" y="426818"/>
                  <a:pt x="206451" y="449561"/>
                </a:cubicBezTo>
                <a:cubicBezTo>
                  <a:pt x="292958" y="629139"/>
                  <a:pt x="531864" y="684891"/>
                  <a:pt x="465971" y="988294"/>
                </a:cubicBezTo>
                <a:cubicBezTo>
                  <a:pt x="474054" y="1155340"/>
                  <a:pt x="72562" y="1017587"/>
                  <a:pt x="80645" y="1098908"/>
                </a:cubicBezTo>
                <a:close/>
              </a:path>
            </a:pathLst>
          </a:custGeom>
          <a:solidFill>
            <a:srgbClr val="FF0000">
              <a:alpha val="20000"/>
            </a:srgbClr>
          </a:solidFill>
          <a:ln w="38100">
            <a:solidFill>
              <a:srgbClr val="FF0000"/>
            </a:solidFill>
          </a:ln>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31889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44488" y="476672"/>
            <a:ext cx="9360000" cy="6048672"/>
          </a:xfrm>
        </p:spPr>
        <p:txBody>
          <a:bodyPr/>
          <a:lstStyle/>
          <a:p>
            <a:r>
              <a:rPr lang="en-US" altLang="ja-JP" sz="2400" b="1" dirty="0" smtClean="0">
                <a:latin typeface="HG丸ｺﾞｼｯｸM-PRO" pitchFamily="50" charset="-128"/>
                <a:ea typeface="HG丸ｺﾞｼｯｸM-PRO" pitchFamily="50" charset="-128"/>
                <a:cs typeface="Meiryo UI" panose="020B0604030504040204" pitchFamily="50" charset="-128"/>
              </a:rPr>
              <a:t/>
            </a:r>
            <a:br>
              <a:rPr lang="en-US" altLang="ja-JP" sz="2400" b="1" dirty="0" smtClean="0">
                <a:latin typeface="HG丸ｺﾞｼｯｸM-PRO" pitchFamily="50" charset="-128"/>
                <a:ea typeface="HG丸ｺﾞｼｯｸM-PRO" pitchFamily="50" charset="-128"/>
                <a:cs typeface="Meiryo UI" panose="020B0604030504040204" pitchFamily="50" charset="-128"/>
              </a:rPr>
            </a:br>
            <a:r>
              <a:rPr lang="en-US" altLang="ja-JP" sz="2400" b="1" dirty="0" smtClean="0">
                <a:latin typeface="HG丸ｺﾞｼｯｸM-PRO" pitchFamily="50" charset="-128"/>
                <a:ea typeface="HG丸ｺﾞｼｯｸM-PRO" pitchFamily="50" charset="-128"/>
                <a:cs typeface="Meiryo UI" panose="020B0604030504040204" pitchFamily="50" charset="-128"/>
              </a:rPr>
              <a:t/>
            </a:r>
            <a:br>
              <a:rPr lang="en-US" altLang="ja-JP" sz="2400" b="1" dirty="0" smtClean="0">
                <a:latin typeface="HG丸ｺﾞｼｯｸM-PRO" pitchFamily="50" charset="-128"/>
                <a:ea typeface="HG丸ｺﾞｼｯｸM-PRO" pitchFamily="50" charset="-128"/>
                <a:cs typeface="Meiryo UI" panose="020B0604030504040204" pitchFamily="50" charset="-128"/>
              </a:rPr>
            </a:br>
            <a:r>
              <a:rPr lang="en-US" altLang="ja-JP" sz="2400" dirty="0" smtClean="0">
                <a:latin typeface="HG丸ｺﾞｼｯｸM-PRO" pitchFamily="50" charset="-128"/>
                <a:ea typeface="HG丸ｺﾞｼｯｸM-PRO" pitchFamily="50" charset="-128"/>
                <a:cs typeface="Meiryo UI" panose="020B0604030504040204" pitchFamily="50" charset="-128"/>
              </a:rPr>
              <a:t/>
            </a:r>
            <a:br>
              <a:rPr lang="en-US" altLang="ja-JP" sz="2400" dirty="0" smtClean="0">
                <a:latin typeface="HG丸ｺﾞｼｯｸM-PRO" pitchFamily="50" charset="-128"/>
                <a:ea typeface="HG丸ｺﾞｼｯｸM-PRO" pitchFamily="50" charset="-128"/>
                <a:cs typeface="Meiryo UI" panose="020B0604030504040204" pitchFamily="50" charset="-128"/>
              </a:rPr>
            </a:br>
            <a:r>
              <a:rPr lang="ja-JP" altLang="en-US" sz="2400" dirty="0" smtClean="0">
                <a:latin typeface="HG丸ｺﾞｼｯｸM-PRO" pitchFamily="50" charset="-128"/>
                <a:ea typeface="HG丸ｺﾞｼｯｸM-PRO" pitchFamily="50" charset="-128"/>
                <a:cs typeface="Meiryo UI" panose="020B0604030504040204" pitchFamily="50" charset="-128"/>
              </a:rPr>
              <a:t>　　　</a:t>
            </a:r>
            <a:endParaRPr lang="ja-JP" altLang="en-US" sz="2400" dirty="0">
              <a:latin typeface="HG丸ｺﾞｼｯｸM-PRO" pitchFamily="50" charset="-128"/>
              <a:ea typeface="HG丸ｺﾞｼｯｸM-PRO" pitchFamily="50" charset="-128"/>
              <a:cs typeface="Meiryo UI" panose="020B0604030504040204" pitchFamily="50" charset="-128"/>
            </a:endParaRPr>
          </a:p>
        </p:txBody>
      </p:sp>
      <p:sp>
        <p:nvSpPr>
          <p:cNvPr id="8" name="テキスト ボックス 7"/>
          <p:cNvSpPr txBox="1"/>
          <p:nvPr/>
        </p:nvSpPr>
        <p:spPr>
          <a:xfrm>
            <a:off x="4953000" y="1557947"/>
            <a:ext cx="4392488" cy="4801314"/>
          </a:xfrm>
          <a:prstGeom prst="rect">
            <a:avLst/>
          </a:prstGeom>
          <a:noFill/>
        </p:spPr>
        <p:txBody>
          <a:bodyPr wrap="square" rtlCol="0">
            <a:spAutoFit/>
          </a:bodyPr>
          <a:lstStyle/>
          <a:p>
            <a:endParaRPr kumimoji="1" lang="en-US" altLang="ja-JP" b="1" dirty="0" smtClean="0">
              <a:latin typeface="HG丸ｺﾞｼｯｸM-PRO" pitchFamily="50" charset="-128"/>
              <a:ea typeface="HG丸ｺﾞｼｯｸM-PRO" pitchFamily="50" charset="-128"/>
            </a:endParaRPr>
          </a:p>
          <a:p>
            <a:r>
              <a:rPr kumimoji="1" lang="ja-JP" altLang="en-US" b="1" dirty="0">
                <a:latin typeface="HG丸ｺﾞｼｯｸM-PRO" pitchFamily="50" charset="-128"/>
                <a:ea typeface="HG丸ｺﾞｼｯｸM-PRO" pitchFamily="50" charset="-128"/>
              </a:rPr>
              <a:t>■現代</a:t>
            </a:r>
            <a:r>
              <a:rPr kumimoji="1" lang="ja-JP" altLang="en-US" b="1" dirty="0" smtClean="0">
                <a:latin typeface="HG丸ｺﾞｼｯｸM-PRO" pitchFamily="50" charset="-128"/>
                <a:ea typeface="HG丸ｺﾞｼｯｸM-PRO" pitchFamily="50" charset="-128"/>
              </a:rPr>
              <a:t>アート「ラバー・ダック」の展示</a:t>
            </a:r>
            <a:endParaRPr kumimoji="1" lang="en-US" altLang="ja-JP" b="1" dirty="0" smtClean="0">
              <a:latin typeface="HG丸ｺﾞｼｯｸM-PRO" pitchFamily="50" charset="-128"/>
              <a:ea typeface="HG丸ｺﾞｼｯｸM-PRO" pitchFamily="50" charset="-128"/>
            </a:endParaRPr>
          </a:p>
          <a:p>
            <a:r>
              <a:rPr kumimoji="1" lang="ja-JP" altLang="en-US" b="1" dirty="0" smtClean="0">
                <a:latin typeface="HG丸ｺﾞｼｯｸM-PRO" pitchFamily="50" charset="-128"/>
                <a:ea typeface="HG丸ｺﾞｼｯｸM-PRO" pitchFamily="50" charset="-128"/>
              </a:rPr>
              <a:t>■テラス</a:t>
            </a:r>
            <a:r>
              <a:rPr kumimoji="1" lang="en-US" altLang="ja-JP" b="1" dirty="0" smtClean="0">
                <a:latin typeface="HG丸ｺﾞｼｯｸM-PRO" pitchFamily="50" charset="-128"/>
                <a:ea typeface="HG丸ｺﾞｼｯｸM-PRO" pitchFamily="50" charset="-128"/>
              </a:rPr>
              <a:t>1400</a:t>
            </a:r>
          </a:p>
          <a:p>
            <a:r>
              <a:rPr kumimoji="1" lang="ja-JP" altLang="en-US" b="1" dirty="0">
                <a:latin typeface="HG丸ｺﾞｼｯｸM-PRO" pitchFamily="50" charset="-128"/>
                <a:ea typeface="HG丸ｺﾞｼｯｸM-PRO" pitchFamily="50" charset="-128"/>
              </a:rPr>
              <a:t>　</a:t>
            </a:r>
            <a:r>
              <a:rPr kumimoji="1" lang="ja-JP" altLang="en-US" b="1" dirty="0" smtClean="0">
                <a:latin typeface="HG丸ｺﾞｼｯｸM-PRO" pitchFamily="50" charset="-128"/>
                <a:ea typeface="HG丸ｺﾞｼｯｸM-PRO" pitchFamily="50" charset="-128"/>
              </a:rPr>
              <a:t>・</a:t>
            </a:r>
            <a:r>
              <a:rPr kumimoji="1" lang="ja-JP" altLang="en-US" b="1" dirty="0">
                <a:latin typeface="HG丸ｺﾞｼｯｸM-PRO" pitchFamily="50" charset="-128"/>
                <a:ea typeface="HG丸ｺﾞｼｯｸM-PRO" pitchFamily="50" charset="-128"/>
              </a:rPr>
              <a:t>インフォメーション</a:t>
            </a:r>
            <a:endParaRPr kumimoji="1" lang="en-US" altLang="ja-JP" b="1" dirty="0" smtClean="0">
              <a:latin typeface="HG丸ｺﾞｼｯｸM-PRO" pitchFamily="50" charset="-128"/>
              <a:ea typeface="HG丸ｺﾞｼｯｸM-PRO" pitchFamily="50" charset="-128"/>
            </a:endParaRPr>
          </a:p>
          <a:p>
            <a:r>
              <a:rPr kumimoji="1" lang="ja-JP" altLang="en-US" b="1" dirty="0">
                <a:latin typeface="HG丸ｺﾞｼｯｸM-PRO" pitchFamily="50" charset="-128"/>
                <a:ea typeface="HG丸ｺﾞｼｯｸM-PRO" pitchFamily="50" charset="-128"/>
              </a:rPr>
              <a:t>　</a:t>
            </a:r>
            <a:r>
              <a:rPr kumimoji="1" lang="ja-JP" altLang="en-US" b="1" dirty="0" smtClean="0">
                <a:latin typeface="HG丸ｺﾞｼｯｸM-PRO" pitchFamily="50" charset="-128"/>
                <a:ea typeface="HG丸ｺﾞｼｯｸM-PRO" pitchFamily="50" charset="-128"/>
              </a:rPr>
              <a:t>・飲食物など</a:t>
            </a:r>
            <a:r>
              <a:rPr kumimoji="1" lang="ja-JP" altLang="en-US" b="1" dirty="0">
                <a:latin typeface="HG丸ｺﾞｼｯｸM-PRO" pitchFamily="50" charset="-128"/>
                <a:ea typeface="HG丸ｺﾞｼｯｸM-PRO" pitchFamily="50" charset="-128"/>
              </a:rPr>
              <a:t>の</a:t>
            </a:r>
            <a:r>
              <a:rPr kumimoji="1" lang="ja-JP" altLang="en-US" b="1" dirty="0" smtClean="0">
                <a:latin typeface="HG丸ｺﾞｼｯｸM-PRO" pitchFamily="50" charset="-128"/>
                <a:ea typeface="HG丸ｺﾞｼｯｸM-PRO" pitchFamily="50" charset="-128"/>
              </a:rPr>
              <a:t>販売</a:t>
            </a:r>
            <a:endParaRPr kumimoji="1" lang="en-US" altLang="ja-JP" b="1" dirty="0" smtClean="0">
              <a:latin typeface="HG丸ｺﾞｼｯｸM-PRO" pitchFamily="50" charset="-128"/>
              <a:ea typeface="HG丸ｺﾞｼｯｸM-PRO" pitchFamily="50" charset="-128"/>
            </a:endParaRPr>
          </a:p>
          <a:p>
            <a:endParaRPr lang="en-US" altLang="ja-JP" b="1" dirty="0" smtClean="0">
              <a:latin typeface="HG丸ｺﾞｼｯｸM-PRO" pitchFamily="50" charset="-128"/>
              <a:ea typeface="HG丸ｺﾞｼｯｸM-PRO" pitchFamily="50" charset="-128"/>
            </a:endParaRPr>
          </a:p>
          <a:p>
            <a:r>
              <a:rPr lang="ja-JP" altLang="en-US" b="1" dirty="0" smtClean="0">
                <a:latin typeface="HG丸ｺﾞｼｯｸM-PRO" pitchFamily="50" charset="-128"/>
                <a:ea typeface="HG丸ｺﾞｼｯｸM-PRO" pitchFamily="50" charset="-128"/>
              </a:rPr>
              <a:t>場所：狭山池北堤</a:t>
            </a:r>
            <a:endParaRPr lang="en-US" altLang="ja-JP" b="1" dirty="0" smtClean="0">
              <a:latin typeface="HG丸ｺﾞｼｯｸM-PRO" pitchFamily="50" charset="-128"/>
              <a:ea typeface="HG丸ｺﾞｼｯｸM-PRO" pitchFamily="50" charset="-128"/>
            </a:endParaRPr>
          </a:p>
          <a:p>
            <a:r>
              <a:rPr kumimoji="1" lang="ja-JP" altLang="en-US" b="1" dirty="0" smtClean="0">
                <a:latin typeface="HG丸ｺﾞｼｯｸM-PRO" pitchFamily="50" charset="-128"/>
                <a:ea typeface="HG丸ｺﾞｼｯｸM-PRO" pitchFamily="50" charset="-128"/>
              </a:rPr>
              <a:t>期間：平成</a:t>
            </a:r>
            <a:r>
              <a:rPr kumimoji="1" lang="en-US" altLang="ja-JP" b="1" dirty="0" smtClean="0">
                <a:latin typeface="HG丸ｺﾞｼｯｸM-PRO" pitchFamily="50" charset="-128"/>
                <a:ea typeface="HG丸ｺﾞｼｯｸM-PRO" pitchFamily="50" charset="-128"/>
              </a:rPr>
              <a:t>28</a:t>
            </a:r>
            <a:r>
              <a:rPr kumimoji="1" lang="ja-JP" altLang="en-US" b="1" dirty="0" smtClean="0">
                <a:latin typeface="HG丸ｺﾞｼｯｸM-PRO" pitchFamily="50" charset="-128"/>
                <a:ea typeface="HG丸ｺﾞｼｯｸM-PRO" pitchFamily="50" charset="-128"/>
              </a:rPr>
              <a:t>年</a:t>
            </a:r>
            <a:r>
              <a:rPr kumimoji="1" lang="en-US" altLang="ja-JP" b="1" dirty="0" smtClean="0">
                <a:latin typeface="HG丸ｺﾞｼｯｸM-PRO" pitchFamily="50" charset="-128"/>
                <a:ea typeface="HG丸ｺﾞｼｯｸM-PRO" pitchFamily="50" charset="-128"/>
              </a:rPr>
              <a:t>3</a:t>
            </a:r>
            <a:r>
              <a:rPr kumimoji="1" lang="ja-JP" altLang="en-US" b="1" dirty="0" smtClean="0">
                <a:latin typeface="HG丸ｺﾞｼｯｸM-PRO" pitchFamily="50" charset="-128"/>
                <a:ea typeface="HG丸ｺﾞｼｯｸM-PRO" pitchFamily="50" charset="-128"/>
              </a:rPr>
              <a:t>月</a:t>
            </a:r>
            <a:r>
              <a:rPr kumimoji="1" lang="en-US" altLang="ja-JP" b="1" dirty="0" smtClean="0">
                <a:latin typeface="HG丸ｺﾞｼｯｸM-PRO" pitchFamily="50" charset="-128"/>
                <a:ea typeface="HG丸ｺﾞｼｯｸM-PRO" pitchFamily="50" charset="-128"/>
              </a:rPr>
              <a:t>28</a:t>
            </a:r>
            <a:r>
              <a:rPr kumimoji="1" lang="ja-JP" altLang="en-US" b="1" dirty="0" smtClean="0">
                <a:latin typeface="HG丸ｺﾞｼｯｸM-PRO" pitchFamily="50" charset="-128"/>
                <a:ea typeface="HG丸ｺﾞｼｯｸM-PRO" pitchFamily="50" charset="-128"/>
              </a:rPr>
              <a:t>日～</a:t>
            </a:r>
            <a:r>
              <a:rPr kumimoji="1" lang="en-US" altLang="ja-JP" b="1" dirty="0" smtClean="0">
                <a:latin typeface="HG丸ｺﾞｼｯｸM-PRO" pitchFamily="50" charset="-128"/>
                <a:ea typeface="HG丸ｺﾞｼｯｸM-PRO" pitchFamily="50" charset="-128"/>
              </a:rPr>
              <a:t>5</a:t>
            </a:r>
            <a:r>
              <a:rPr kumimoji="1" lang="ja-JP" altLang="en-US" b="1" dirty="0" smtClean="0">
                <a:latin typeface="HG丸ｺﾞｼｯｸM-PRO" pitchFamily="50" charset="-128"/>
                <a:ea typeface="HG丸ｺﾞｼｯｸM-PRO" pitchFamily="50" charset="-128"/>
              </a:rPr>
              <a:t>月</a:t>
            </a:r>
            <a:r>
              <a:rPr lang="en-US" altLang="ja-JP" b="1" dirty="0" smtClean="0">
                <a:latin typeface="HG丸ｺﾞｼｯｸM-PRO" pitchFamily="50" charset="-128"/>
                <a:ea typeface="HG丸ｺﾞｼｯｸM-PRO" pitchFamily="50" charset="-128"/>
              </a:rPr>
              <a:t>8</a:t>
            </a:r>
            <a:r>
              <a:rPr lang="ja-JP" altLang="en-US" b="1" dirty="0" smtClean="0">
                <a:latin typeface="HG丸ｺﾞｼｯｸM-PRO" pitchFamily="50" charset="-128"/>
                <a:ea typeface="HG丸ｺﾞｼｯｸM-PRO" pitchFamily="50" charset="-128"/>
              </a:rPr>
              <a:t>日</a:t>
            </a:r>
            <a:endParaRPr lang="en-US" altLang="ja-JP" b="1" dirty="0" smtClean="0">
              <a:latin typeface="HG丸ｺﾞｼｯｸM-PRO" pitchFamily="50" charset="-128"/>
              <a:ea typeface="HG丸ｺﾞｼｯｸM-PRO" pitchFamily="50" charset="-128"/>
            </a:endParaRPr>
          </a:p>
          <a:p>
            <a:endParaRPr lang="en-US" altLang="ja-JP" b="1" dirty="0">
              <a:latin typeface="HG丸ｺﾞｼｯｸM-PRO" pitchFamily="50" charset="-128"/>
              <a:ea typeface="HG丸ｺﾞｼｯｸM-PRO" pitchFamily="50" charset="-128"/>
            </a:endParaRPr>
          </a:p>
          <a:p>
            <a:endParaRPr kumimoji="1" lang="en-US" altLang="ja-JP" b="1" dirty="0" smtClean="0">
              <a:latin typeface="HG丸ｺﾞｼｯｸM-PRO" pitchFamily="50" charset="-128"/>
              <a:ea typeface="HG丸ｺﾞｼｯｸM-PRO" pitchFamily="50" charset="-128"/>
            </a:endParaRPr>
          </a:p>
          <a:p>
            <a:r>
              <a:rPr kumimoji="1" lang="ja-JP" altLang="en-US" b="1" dirty="0" smtClean="0">
                <a:latin typeface="HG丸ｺﾞｼｯｸM-PRO" pitchFamily="50" charset="-128"/>
                <a:ea typeface="HG丸ｺﾞｼｯｸM-PRO" pitchFamily="50" charset="-128"/>
              </a:rPr>
              <a:t>■さやま手つなぎマルシェ「池の駅」</a:t>
            </a:r>
            <a:endParaRPr kumimoji="1" lang="en-US" altLang="ja-JP" b="1" dirty="0" smtClean="0">
              <a:latin typeface="HG丸ｺﾞｼｯｸM-PRO" pitchFamily="50" charset="-128"/>
              <a:ea typeface="HG丸ｺﾞｼｯｸM-PRO" pitchFamily="50" charset="-128"/>
            </a:endParaRPr>
          </a:p>
          <a:p>
            <a:r>
              <a:rPr kumimoji="1" lang="ja-JP" altLang="en-US" b="1" dirty="0">
                <a:latin typeface="HG丸ｺﾞｼｯｸM-PRO" pitchFamily="50" charset="-128"/>
                <a:ea typeface="HG丸ｺﾞｼｯｸM-PRO" pitchFamily="50" charset="-128"/>
              </a:rPr>
              <a:t>　・</a:t>
            </a:r>
            <a:r>
              <a:rPr kumimoji="1" lang="ja-JP" altLang="en-US" b="1" dirty="0" smtClean="0">
                <a:latin typeface="HG丸ｺﾞｼｯｸM-PRO" pitchFamily="50" charset="-128"/>
                <a:ea typeface="HG丸ｺﾞｼｯｸM-PRO" pitchFamily="50" charset="-128"/>
              </a:rPr>
              <a:t>アート作品の展示</a:t>
            </a:r>
            <a:endParaRPr kumimoji="1" lang="en-US" altLang="ja-JP" b="1" dirty="0" smtClean="0">
              <a:latin typeface="HG丸ｺﾞｼｯｸM-PRO" pitchFamily="50" charset="-128"/>
              <a:ea typeface="HG丸ｺﾞｼｯｸM-PRO" pitchFamily="50" charset="-128"/>
            </a:endParaRPr>
          </a:p>
          <a:p>
            <a:r>
              <a:rPr kumimoji="1" lang="ja-JP" altLang="en-US" b="1" dirty="0">
                <a:latin typeface="HG丸ｺﾞｼｯｸM-PRO" pitchFamily="50" charset="-128"/>
                <a:ea typeface="HG丸ｺﾞｼｯｸM-PRO" pitchFamily="50" charset="-128"/>
              </a:rPr>
              <a:t>　・アーティスト</a:t>
            </a:r>
            <a:r>
              <a:rPr kumimoji="1" lang="ja-JP" altLang="en-US" b="1" dirty="0" smtClean="0">
                <a:latin typeface="HG丸ｺﾞｼｯｸM-PRO" pitchFamily="50" charset="-128"/>
                <a:ea typeface="HG丸ｺﾞｼｯｸM-PRO" pitchFamily="50" charset="-128"/>
              </a:rPr>
              <a:t>によるワークショップ</a:t>
            </a:r>
            <a:endParaRPr kumimoji="1" lang="en-US" altLang="ja-JP" b="1" dirty="0" smtClean="0">
              <a:latin typeface="HG丸ｺﾞｼｯｸM-PRO" pitchFamily="50" charset="-128"/>
              <a:ea typeface="HG丸ｺﾞｼｯｸM-PRO" pitchFamily="50" charset="-128"/>
            </a:endParaRPr>
          </a:p>
          <a:p>
            <a:r>
              <a:rPr kumimoji="1" lang="ja-JP" altLang="en-US" b="1" dirty="0">
                <a:latin typeface="HG丸ｺﾞｼｯｸM-PRO" pitchFamily="50" charset="-128"/>
                <a:ea typeface="HG丸ｺﾞｼｯｸM-PRO" pitchFamily="50" charset="-128"/>
              </a:rPr>
              <a:t>　・</a:t>
            </a:r>
            <a:r>
              <a:rPr kumimoji="1" lang="ja-JP" altLang="en-US" b="1" dirty="0" smtClean="0">
                <a:latin typeface="HG丸ｺﾞｼｯｸM-PRO" pitchFamily="50" charset="-128"/>
                <a:ea typeface="HG丸ｺﾞｼｯｸM-PRO" pitchFamily="50" charset="-128"/>
              </a:rPr>
              <a:t>展示</a:t>
            </a:r>
            <a:r>
              <a:rPr kumimoji="1" lang="ja-JP" altLang="en-US" b="1" dirty="0">
                <a:latin typeface="HG丸ｺﾞｼｯｸM-PRO" pitchFamily="50" charset="-128"/>
                <a:ea typeface="HG丸ｺﾞｼｯｸM-PRO" pitchFamily="50" charset="-128"/>
              </a:rPr>
              <a:t>販売</a:t>
            </a:r>
            <a:endParaRPr lang="en-US" altLang="ja-JP" b="1" dirty="0" smtClean="0">
              <a:latin typeface="HG丸ｺﾞｼｯｸM-PRO" pitchFamily="50" charset="-128"/>
              <a:ea typeface="HG丸ｺﾞｼｯｸM-PRO" pitchFamily="50" charset="-128"/>
            </a:endParaRPr>
          </a:p>
          <a:p>
            <a:r>
              <a:rPr lang="ja-JP" altLang="en-US" b="1" dirty="0" smtClean="0">
                <a:latin typeface="HG丸ｺﾞｼｯｸM-PRO" pitchFamily="50" charset="-128"/>
                <a:ea typeface="HG丸ｺﾞｼｯｸM-PRO" pitchFamily="50" charset="-128"/>
              </a:rPr>
              <a:t>場所：狭山池公園</a:t>
            </a:r>
            <a:endParaRPr lang="en-US" altLang="ja-JP" b="1" dirty="0" smtClean="0">
              <a:latin typeface="HG丸ｺﾞｼｯｸM-PRO" pitchFamily="50" charset="-128"/>
              <a:ea typeface="HG丸ｺﾞｼｯｸM-PRO" pitchFamily="50" charset="-128"/>
            </a:endParaRPr>
          </a:p>
          <a:p>
            <a:r>
              <a:rPr kumimoji="1" lang="ja-JP" altLang="en-US" b="1" dirty="0" smtClean="0">
                <a:latin typeface="HG丸ｺﾞｼｯｸM-PRO" pitchFamily="50" charset="-128"/>
                <a:ea typeface="HG丸ｺﾞｼｯｸM-PRO" pitchFamily="50" charset="-128"/>
              </a:rPr>
              <a:t>期日：平成</a:t>
            </a:r>
            <a:r>
              <a:rPr kumimoji="1" lang="en-US" altLang="ja-JP" b="1" dirty="0" smtClean="0">
                <a:latin typeface="HG丸ｺﾞｼｯｸM-PRO" pitchFamily="50" charset="-128"/>
                <a:ea typeface="HG丸ｺﾞｼｯｸM-PRO" pitchFamily="50" charset="-128"/>
              </a:rPr>
              <a:t>28</a:t>
            </a:r>
            <a:r>
              <a:rPr kumimoji="1" lang="ja-JP" altLang="en-US" b="1" dirty="0" smtClean="0">
                <a:latin typeface="HG丸ｺﾞｼｯｸM-PRO" pitchFamily="50" charset="-128"/>
                <a:ea typeface="HG丸ｺﾞｼｯｸM-PRO" pitchFamily="50" charset="-128"/>
              </a:rPr>
              <a:t>年</a:t>
            </a:r>
            <a:r>
              <a:rPr kumimoji="1" lang="en-US" altLang="ja-JP" b="1" dirty="0" smtClean="0">
                <a:latin typeface="HG丸ｺﾞｼｯｸM-PRO" pitchFamily="50" charset="-128"/>
                <a:ea typeface="HG丸ｺﾞｼｯｸM-PRO" pitchFamily="50" charset="-128"/>
              </a:rPr>
              <a:t>5</a:t>
            </a:r>
            <a:r>
              <a:rPr kumimoji="1" lang="ja-JP" altLang="en-US" b="1" dirty="0" smtClean="0">
                <a:latin typeface="HG丸ｺﾞｼｯｸM-PRO" pitchFamily="50" charset="-128"/>
                <a:ea typeface="HG丸ｺﾞｼｯｸM-PRO" pitchFamily="50" charset="-128"/>
              </a:rPr>
              <a:t>月</a:t>
            </a:r>
            <a:r>
              <a:rPr kumimoji="1" lang="en-US" altLang="ja-JP" b="1" dirty="0" smtClean="0">
                <a:latin typeface="HG丸ｺﾞｼｯｸM-PRO" pitchFamily="50" charset="-128"/>
                <a:ea typeface="HG丸ｺﾞｼｯｸM-PRO" pitchFamily="50" charset="-128"/>
              </a:rPr>
              <a:t>8</a:t>
            </a:r>
            <a:r>
              <a:rPr kumimoji="1" lang="ja-JP" altLang="en-US" b="1" dirty="0" smtClean="0">
                <a:latin typeface="HG丸ｺﾞｼｯｸM-PRO" pitchFamily="50" charset="-128"/>
                <a:ea typeface="HG丸ｺﾞｼｯｸM-PRO" pitchFamily="50" charset="-128"/>
              </a:rPr>
              <a:t>日（日）</a:t>
            </a:r>
            <a:endParaRPr kumimoji="1" lang="en-US" altLang="ja-JP" b="1" dirty="0" smtClean="0">
              <a:latin typeface="HG丸ｺﾞｼｯｸM-PRO" pitchFamily="50" charset="-128"/>
              <a:ea typeface="HG丸ｺﾞｼｯｸM-PRO" pitchFamily="50" charset="-128"/>
            </a:endParaRPr>
          </a:p>
          <a:p>
            <a:endParaRPr lang="en-US" altLang="ja-JP" b="1" dirty="0">
              <a:latin typeface="HG丸ｺﾞｼｯｸM-PRO" pitchFamily="50" charset="-128"/>
              <a:ea typeface="HG丸ｺﾞｼｯｸM-PRO" pitchFamily="50" charset="-128"/>
            </a:endParaRPr>
          </a:p>
        </p:txBody>
      </p:sp>
      <p:sp>
        <p:nvSpPr>
          <p:cNvPr id="6" name="タイトル 1"/>
          <p:cNvSpPr txBox="1">
            <a:spLocks/>
          </p:cNvSpPr>
          <p:nvPr/>
        </p:nvSpPr>
        <p:spPr bwMode="auto">
          <a:xfrm>
            <a:off x="529208" y="620688"/>
            <a:ext cx="896029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7500" lnSpcReduction="100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a:lstStyle>
          <a:p>
            <a:r>
              <a:rPr lang="ja-JP" altLang="en-US" sz="2500" dirty="0" smtClean="0">
                <a:latin typeface="HGP創英角ｺﾞｼｯｸUB" panose="020B0900000000000000" pitchFamily="50" charset="-128"/>
                <a:ea typeface="HGP創英角ｺﾞｼｯｸUB" panose="020B0900000000000000" pitchFamily="50" charset="-128"/>
              </a:rPr>
              <a:t>活用事例 １</a:t>
            </a: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事業実施エリアの概要</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smtClean="0">
                <a:latin typeface="HGP創英角ｺﾞｼｯｸUB" panose="020B0900000000000000" pitchFamily="50" charset="-128"/>
                <a:ea typeface="HGP創英角ｺﾞｼｯｸUB" panose="020B0900000000000000" pitchFamily="50" charset="-128"/>
              </a:rPr>
              <a:t>区域指定箇所</a:t>
            </a:r>
            <a:r>
              <a:rPr lang="en-US" altLang="ja-JP" sz="2400" dirty="0" smtClean="0">
                <a:latin typeface="HGP創英角ｺﾞｼｯｸUB" panose="020B0900000000000000" pitchFamily="50" charset="-128"/>
                <a:ea typeface="HGP創英角ｺﾞｼｯｸUB" panose="020B0900000000000000" pitchFamily="50" charset="-128"/>
              </a:rPr>
              <a:t>)</a:t>
            </a:r>
          </a:p>
          <a:p>
            <a:r>
              <a:rPr lang="ja-JP" altLang="en-US" sz="2400" dirty="0">
                <a:latin typeface="HGP創英角ｺﾞｼｯｸUB" panose="020B0900000000000000" pitchFamily="50" charset="-128"/>
                <a:ea typeface="HGP創英角ｺﾞｼｯｸUB" panose="020B0900000000000000" pitchFamily="50" charset="-128"/>
              </a:rPr>
              <a:t>　　　　　　現代</a:t>
            </a:r>
            <a:r>
              <a:rPr lang="ja-JP" altLang="en-US" sz="2400" dirty="0" smtClean="0">
                <a:latin typeface="HGP創英角ｺﾞｼｯｸUB" panose="020B0900000000000000" pitchFamily="50" charset="-128"/>
                <a:ea typeface="HGP創英角ｺﾞｼｯｸUB" panose="020B0900000000000000" pitchFamily="50" charset="-128"/>
              </a:rPr>
              <a:t>アート「ラバー・ダック」の展示等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1712640" y="3988435"/>
            <a:ext cx="1440160" cy="246221"/>
          </a:xfrm>
          <a:prstGeom prst="rect">
            <a:avLst/>
          </a:prstGeom>
          <a:noFill/>
        </p:spPr>
        <p:txBody>
          <a:bodyPr wrap="square" rtlCol="0">
            <a:spAutoFit/>
          </a:bodyPr>
          <a:lstStyle/>
          <a:p>
            <a:pPr algn="ctr"/>
            <a:r>
              <a:rPr kumimoji="1" lang="ja-JP" altLang="en-US" sz="1000" dirty="0" smtClean="0">
                <a:latin typeface="HG創英角ｺﾞｼｯｸUB" pitchFamily="49" charset="-128"/>
                <a:ea typeface="HG創英角ｺﾞｼｯｸUB" pitchFamily="49" charset="-128"/>
              </a:rPr>
              <a:t>狭山池公園</a:t>
            </a:r>
            <a:endParaRPr kumimoji="1" lang="ja-JP" altLang="en-US" sz="1000" dirty="0">
              <a:latin typeface="HG創英角ｺﾞｼｯｸUB" pitchFamily="49" charset="-128"/>
              <a:ea typeface="HG創英角ｺﾞｼｯｸUB" pitchFamily="49" charset="-128"/>
            </a:endParaRPr>
          </a:p>
        </p:txBody>
      </p:sp>
      <p:sp>
        <p:nvSpPr>
          <p:cNvPr id="16" name="テキスト ボックス 15"/>
          <p:cNvSpPr txBox="1"/>
          <p:nvPr/>
        </p:nvSpPr>
        <p:spPr>
          <a:xfrm>
            <a:off x="3152800" y="3623523"/>
            <a:ext cx="1440160" cy="246221"/>
          </a:xfrm>
          <a:prstGeom prst="rect">
            <a:avLst/>
          </a:prstGeom>
          <a:noFill/>
        </p:spPr>
        <p:txBody>
          <a:bodyPr wrap="square" rtlCol="0">
            <a:spAutoFit/>
          </a:bodyPr>
          <a:lstStyle/>
          <a:p>
            <a:pPr algn="ctr"/>
            <a:r>
              <a:rPr kumimoji="1" lang="ja-JP" altLang="en-US" sz="1000" dirty="0" smtClean="0">
                <a:latin typeface="HG創英角ｺﾞｼｯｸUB" pitchFamily="49" charset="-128"/>
                <a:ea typeface="HG創英角ｺﾞｼｯｸUB" pitchFamily="49" charset="-128"/>
              </a:rPr>
              <a:t>さやか公園</a:t>
            </a:r>
            <a:endParaRPr kumimoji="1" lang="ja-JP" altLang="en-US" sz="1000" dirty="0">
              <a:latin typeface="HG創英角ｺﾞｼｯｸUB" pitchFamily="49" charset="-128"/>
              <a:ea typeface="HG創英角ｺﾞｼｯｸUB" pitchFamily="49" charset="-128"/>
            </a:endParaRPr>
          </a:p>
        </p:txBody>
      </p:sp>
      <p:sp>
        <p:nvSpPr>
          <p:cNvPr id="18" name="テキスト ボックス 17"/>
          <p:cNvSpPr txBox="1"/>
          <p:nvPr/>
        </p:nvSpPr>
        <p:spPr>
          <a:xfrm>
            <a:off x="2504728" y="1772816"/>
            <a:ext cx="1440160" cy="246221"/>
          </a:xfrm>
          <a:prstGeom prst="rect">
            <a:avLst/>
          </a:prstGeom>
          <a:noFill/>
        </p:spPr>
        <p:txBody>
          <a:bodyPr wrap="square" rtlCol="0">
            <a:spAutoFit/>
          </a:bodyPr>
          <a:lstStyle/>
          <a:p>
            <a:pPr algn="ctr"/>
            <a:r>
              <a:rPr kumimoji="1" lang="ja-JP" altLang="en-US" sz="1000" smtClean="0">
                <a:latin typeface="HG創英角ｺﾞｼｯｸUB" pitchFamily="49" charset="-128"/>
                <a:ea typeface="HG創英角ｺﾞｼｯｸUB" pitchFamily="49" charset="-128"/>
              </a:rPr>
              <a:t>狭山池博物館</a:t>
            </a:r>
            <a:endParaRPr kumimoji="1" lang="ja-JP" altLang="en-US" sz="1000" dirty="0">
              <a:latin typeface="HG創英角ｺﾞｼｯｸUB" pitchFamily="49" charset="-128"/>
              <a:ea typeface="HG創英角ｺﾞｼｯｸUB" pitchFamily="49" charset="-128"/>
            </a:endParaRPr>
          </a:p>
        </p:txBody>
      </p:sp>
      <p:pic>
        <p:nvPicPr>
          <p:cNvPr id="13" name="Picture 2" descr="\\Ojsfls01\庁内情報共有\全庁共有\公園緑地G\空撮（歴史文化から）\_MG_9174(垂直気味⑩）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0513" y="1552876"/>
            <a:ext cx="4230594" cy="45404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ord.yahoo.co.jp/o/image/SIG=12igmgvn4/EXP=1452221879;_ylc=X3IDMgRmc3QDMARpZHgDMARvaWQDQU5kOUdjUkU5TWFMeEJybC01YzVxZm9zMVk2TmVhUDlaRlhiUURKZXk2U2E3OU5hSnBlZXdOZFZJeFpjd0dwUwRwAzQ0T3A0NE9RNDRPODQ0T0E0NE9ENDRLdgRwb3MDMTAEc2VjA3NodwRzbGsDcmk-/**http%3a/www.chishimatochi.com/wp-content/uploads/fig_duck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784" y="2792475"/>
            <a:ext cx="288032" cy="204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rot="1043308">
            <a:off x="3216186" y="2702069"/>
            <a:ext cx="217075" cy="72000"/>
          </a:xfrm>
          <a:prstGeom prst="rect">
            <a:avLst/>
          </a:prstGeom>
          <a:solidFill>
            <a:srgbClr val="FF0000"/>
          </a:solidFill>
          <a:ln w="0">
            <a:no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19" name="正方形/長方形 18"/>
          <p:cNvSpPr/>
          <p:nvPr/>
        </p:nvSpPr>
        <p:spPr>
          <a:xfrm>
            <a:off x="2072680" y="2780928"/>
            <a:ext cx="2016224" cy="400110"/>
          </a:xfrm>
          <a:prstGeom prst="rect">
            <a:avLst/>
          </a:prstGeom>
          <a:ln>
            <a:noFill/>
          </a:ln>
        </p:spPr>
        <p:txBody>
          <a:bodyPr wrap="square" rtlCol="0" anchor="ctr">
            <a:spAutoFit/>
          </a:bodyPr>
          <a:lstStyle/>
          <a:p>
            <a:pPr algn="r" eaLnBrk="1" fontAlgn="auto" hangingPunct="1">
              <a:spcBef>
                <a:spcPts val="0"/>
              </a:spcBef>
              <a:spcAft>
                <a:spcPts val="0"/>
              </a:spcAft>
            </a:pPr>
            <a:r>
              <a:rPr kumimoji="1" lang="ja-JP" altLang="en-US" sz="1000" dirty="0" smtClean="0">
                <a:solidFill>
                  <a:schemeClr val="bg1"/>
                </a:solidFill>
                <a:latin typeface="HGP創英角ｺﾞｼｯｸUB" pitchFamily="50" charset="-128"/>
                <a:ea typeface="HGP創英角ｺﾞｼｯｸUB" pitchFamily="50" charset="-128"/>
              </a:rPr>
              <a:t>ラバーダック</a:t>
            </a:r>
            <a:endParaRPr kumimoji="1" lang="en-US" altLang="ja-JP" sz="1000" dirty="0" smtClean="0">
              <a:solidFill>
                <a:schemeClr val="bg1"/>
              </a:solidFill>
              <a:latin typeface="HGP創英角ｺﾞｼｯｸUB" pitchFamily="50" charset="-128"/>
              <a:ea typeface="HGP創英角ｺﾞｼｯｸUB" pitchFamily="50" charset="-128"/>
            </a:endParaRPr>
          </a:p>
          <a:p>
            <a:pPr algn="r" eaLnBrk="1" fontAlgn="auto" hangingPunct="1">
              <a:spcBef>
                <a:spcPts val="0"/>
              </a:spcBef>
              <a:spcAft>
                <a:spcPts val="0"/>
              </a:spcAft>
            </a:pPr>
            <a:r>
              <a:rPr kumimoji="1" lang="ja-JP" altLang="en-US" sz="1000" dirty="0" smtClean="0">
                <a:solidFill>
                  <a:schemeClr val="bg1"/>
                </a:solidFill>
                <a:latin typeface="HGP創英角ｺﾞｼｯｸUB" pitchFamily="50" charset="-128"/>
                <a:ea typeface="HGP創英角ｺﾞｼｯｸUB" pitchFamily="50" charset="-128"/>
              </a:rPr>
              <a:t>インフォメーション・物品販売</a:t>
            </a:r>
            <a:endParaRPr kumimoji="1" lang="en-US" altLang="ja-JP" sz="1000" dirty="0" smtClean="0">
              <a:solidFill>
                <a:schemeClr val="bg1"/>
              </a:solidFill>
              <a:latin typeface="HGP創英角ｺﾞｼｯｸUB" pitchFamily="50" charset="-128"/>
              <a:ea typeface="HGP創英角ｺﾞｼｯｸUB" pitchFamily="50" charset="-128"/>
            </a:endParaRPr>
          </a:p>
        </p:txBody>
      </p:sp>
      <p:sp>
        <p:nvSpPr>
          <p:cNvPr id="21" name="正方形/長方形 13"/>
          <p:cNvSpPr/>
          <p:nvPr/>
        </p:nvSpPr>
        <p:spPr>
          <a:xfrm>
            <a:off x="1663310" y="2372951"/>
            <a:ext cx="1552385" cy="953669"/>
          </a:xfrm>
          <a:custGeom>
            <a:avLst/>
            <a:gdLst>
              <a:gd name="connsiteX0" fmla="*/ 0 w 648072"/>
              <a:gd name="connsiteY0" fmla="*/ 0 h 290271"/>
              <a:gd name="connsiteX1" fmla="*/ 648072 w 648072"/>
              <a:gd name="connsiteY1" fmla="*/ 0 h 290271"/>
              <a:gd name="connsiteX2" fmla="*/ 648072 w 648072"/>
              <a:gd name="connsiteY2" fmla="*/ 290271 h 290271"/>
              <a:gd name="connsiteX3" fmla="*/ 0 w 648072"/>
              <a:gd name="connsiteY3" fmla="*/ 290271 h 290271"/>
              <a:gd name="connsiteX4" fmla="*/ 0 w 648072"/>
              <a:gd name="connsiteY4" fmla="*/ 0 h 290271"/>
              <a:gd name="connsiteX0" fmla="*/ 0 w 1606363"/>
              <a:gd name="connsiteY0" fmla="*/ 0 h 526695"/>
              <a:gd name="connsiteX1" fmla="*/ 1606363 w 1606363"/>
              <a:gd name="connsiteY1" fmla="*/ 526695 h 526695"/>
              <a:gd name="connsiteX2" fmla="*/ 648072 w 1606363"/>
              <a:gd name="connsiteY2" fmla="*/ 290271 h 526695"/>
              <a:gd name="connsiteX3" fmla="*/ 0 w 1606363"/>
              <a:gd name="connsiteY3" fmla="*/ 290271 h 526695"/>
              <a:gd name="connsiteX4" fmla="*/ 0 w 1606363"/>
              <a:gd name="connsiteY4" fmla="*/ 0 h 526695"/>
              <a:gd name="connsiteX0" fmla="*/ 0 w 1606363"/>
              <a:gd name="connsiteY0" fmla="*/ 0 h 656031"/>
              <a:gd name="connsiteX1" fmla="*/ 1606363 w 1606363"/>
              <a:gd name="connsiteY1" fmla="*/ 526695 h 656031"/>
              <a:gd name="connsiteX2" fmla="*/ 1496635 w 1606363"/>
              <a:gd name="connsiteY2" fmla="*/ 656031 h 656031"/>
              <a:gd name="connsiteX3" fmla="*/ 0 w 1606363"/>
              <a:gd name="connsiteY3" fmla="*/ 290271 h 656031"/>
              <a:gd name="connsiteX4" fmla="*/ 0 w 1606363"/>
              <a:gd name="connsiteY4" fmla="*/ 0 h 656031"/>
              <a:gd name="connsiteX0" fmla="*/ 0 w 1606363"/>
              <a:gd name="connsiteY0" fmla="*/ 0 h 656031"/>
              <a:gd name="connsiteX1" fmla="*/ 1606363 w 1606363"/>
              <a:gd name="connsiteY1" fmla="*/ 526695 h 656031"/>
              <a:gd name="connsiteX2" fmla="*/ 1496635 w 1606363"/>
              <a:gd name="connsiteY2" fmla="*/ 656031 h 656031"/>
              <a:gd name="connsiteX3" fmla="*/ 87783 w 1606363"/>
              <a:gd name="connsiteY3" fmla="*/ 158598 h 656031"/>
              <a:gd name="connsiteX4" fmla="*/ 0 w 1606363"/>
              <a:gd name="connsiteY4" fmla="*/ 0 h 656031"/>
              <a:gd name="connsiteX0" fmla="*/ 0 w 1606363"/>
              <a:gd name="connsiteY0" fmla="*/ 0 h 597509"/>
              <a:gd name="connsiteX1" fmla="*/ 1606363 w 1606363"/>
              <a:gd name="connsiteY1" fmla="*/ 526695 h 597509"/>
              <a:gd name="connsiteX2" fmla="*/ 1489320 w 1606363"/>
              <a:gd name="connsiteY2" fmla="*/ 597509 h 597509"/>
              <a:gd name="connsiteX3" fmla="*/ 87783 w 1606363"/>
              <a:gd name="connsiteY3" fmla="*/ 158598 h 597509"/>
              <a:gd name="connsiteX4" fmla="*/ 0 w 1606363"/>
              <a:gd name="connsiteY4" fmla="*/ 0 h 597509"/>
              <a:gd name="connsiteX0" fmla="*/ 0 w 1489320"/>
              <a:gd name="connsiteY0" fmla="*/ 0 h 597509"/>
              <a:gd name="connsiteX1" fmla="*/ 1482005 w 1489320"/>
              <a:gd name="connsiteY1" fmla="*/ 512064 h 597509"/>
              <a:gd name="connsiteX2" fmla="*/ 1489320 w 1489320"/>
              <a:gd name="connsiteY2" fmla="*/ 597509 h 597509"/>
              <a:gd name="connsiteX3" fmla="*/ 87783 w 1489320"/>
              <a:gd name="connsiteY3" fmla="*/ 158598 h 597509"/>
              <a:gd name="connsiteX4" fmla="*/ 0 w 1489320"/>
              <a:gd name="connsiteY4" fmla="*/ 0 h 597509"/>
              <a:gd name="connsiteX0" fmla="*/ 0 w 1482005"/>
              <a:gd name="connsiteY0" fmla="*/ 0 h 609922"/>
              <a:gd name="connsiteX1" fmla="*/ 1482005 w 1482005"/>
              <a:gd name="connsiteY1" fmla="*/ 512064 h 609922"/>
              <a:gd name="connsiteX2" fmla="*/ 1468632 w 1482005"/>
              <a:gd name="connsiteY2" fmla="*/ 609922 h 609922"/>
              <a:gd name="connsiteX3" fmla="*/ 87783 w 1482005"/>
              <a:gd name="connsiteY3" fmla="*/ 158598 h 609922"/>
              <a:gd name="connsiteX4" fmla="*/ 0 w 1482005"/>
              <a:gd name="connsiteY4" fmla="*/ 0 h 609922"/>
              <a:gd name="connsiteX0" fmla="*/ 0 w 1465454"/>
              <a:gd name="connsiteY0" fmla="*/ 0 h 576822"/>
              <a:gd name="connsiteX1" fmla="*/ 1465454 w 1465454"/>
              <a:gd name="connsiteY1" fmla="*/ 478964 h 576822"/>
              <a:gd name="connsiteX2" fmla="*/ 1452081 w 1465454"/>
              <a:gd name="connsiteY2" fmla="*/ 576822 h 576822"/>
              <a:gd name="connsiteX3" fmla="*/ 71232 w 1465454"/>
              <a:gd name="connsiteY3" fmla="*/ 125498 h 576822"/>
              <a:gd name="connsiteX4" fmla="*/ 0 w 1465454"/>
              <a:gd name="connsiteY4" fmla="*/ 0 h 576822"/>
              <a:gd name="connsiteX0" fmla="*/ 0 w 1465454"/>
              <a:gd name="connsiteY0" fmla="*/ 20306 h 597128"/>
              <a:gd name="connsiteX1" fmla="*/ 140476 w 1465454"/>
              <a:gd name="connsiteY1" fmla="*/ 2539 h 597128"/>
              <a:gd name="connsiteX2" fmla="*/ 1465454 w 1465454"/>
              <a:gd name="connsiteY2" fmla="*/ 499270 h 597128"/>
              <a:gd name="connsiteX3" fmla="*/ 1452081 w 1465454"/>
              <a:gd name="connsiteY3" fmla="*/ 597128 h 597128"/>
              <a:gd name="connsiteX4" fmla="*/ 71232 w 1465454"/>
              <a:gd name="connsiteY4" fmla="*/ 145804 h 597128"/>
              <a:gd name="connsiteX5" fmla="*/ 0 w 1465454"/>
              <a:gd name="connsiteY5" fmla="*/ 20306 h 597128"/>
              <a:gd name="connsiteX0" fmla="*/ 0 w 1448904"/>
              <a:gd name="connsiteY0" fmla="*/ 48367 h 596227"/>
              <a:gd name="connsiteX1" fmla="*/ 123926 w 1448904"/>
              <a:gd name="connsiteY1" fmla="*/ 1638 h 596227"/>
              <a:gd name="connsiteX2" fmla="*/ 1448904 w 1448904"/>
              <a:gd name="connsiteY2" fmla="*/ 498369 h 596227"/>
              <a:gd name="connsiteX3" fmla="*/ 1435531 w 1448904"/>
              <a:gd name="connsiteY3" fmla="*/ 596227 h 596227"/>
              <a:gd name="connsiteX4" fmla="*/ 54682 w 1448904"/>
              <a:gd name="connsiteY4" fmla="*/ 144903 h 596227"/>
              <a:gd name="connsiteX5" fmla="*/ 0 w 1448904"/>
              <a:gd name="connsiteY5" fmla="*/ 48367 h 596227"/>
              <a:gd name="connsiteX0" fmla="*/ 0 w 1448904"/>
              <a:gd name="connsiteY0" fmla="*/ 1314 h 549174"/>
              <a:gd name="connsiteX1" fmla="*/ 119789 w 1448904"/>
              <a:gd name="connsiteY1" fmla="*/ 4235 h 549174"/>
              <a:gd name="connsiteX2" fmla="*/ 1448904 w 1448904"/>
              <a:gd name="connsiteY2" fmla="*/ 451316 h 549174"/>
              <a:gd name="connsiteX3" fmla="*/ 1435531 w 1448904"/>
              <a:gd name="connsiteY3" fmla="*/ 549174 h 549174"/>
              <a:gd name="connsiteX4" fmla="*/ 54682 w 1448904"/>
              <a:gd name="connsiteY4" fmla="*/ 97850 h 549174"/>
              <a:gd name="connsiteX5" fmla="*/ 0 w 1448904"/>
              <a:gd name="connsiteY5" fmla="*/ 1314 h 549174"/>
              <a:gd name="connsiteX0" fmla="*/ 0 w 1473729"/>
              <a:gd name="connsiteY0" fmla="*/ 1314 h 549174"/>
              <a:gd name="connsiteX1" fmla="*/ 119789 w 1473729"/>
              <a:gd name="connsiteY1" fmla="*/ 4235 h 549174"/>
              <a:gd name="connsiteX2" fmla="*/ 1473729 w 1473729"/>
              <a:gd name="connsiteY2" fmla="*/ 459591 h 549174"/>
              <a:gd name="connsiteX3" fmla="*/ 1435531 w 1473729"/>
              <a:gd name="connsiteY3" fmla="*/ 549174 h 549174"/>
              <a:gd name="connsiteX4" fmla="*/ 54682 w 1473729"/>
              <a:gd name="connsiteY4" fmla="*/ 97850 h 549174"/>
              <a:gd name="connsiteX5" fmla="*/ 0 w 1473729"/>
              <a:gd name="connsiteY5" fmla="*/ 1314 h 549174"/>
              <a:gd name="connsiteX0" fmla="*/ 0 w 1473729"/>
              <a:gd name="connsiteY0" fmla="*/ 1314 h 722951"/>
              <a:gd name="connsiteX1" fmla="*/ 119789 w 1473729"/>
              <a:gd name="connsiteY1" fmla="*/ 4235 h 722951"/>
              <a:gd name="connsiteX2" fmla="*/ 1473729 w 1473729"/>
              <a:gd name="connsiteY2" fmla="*/ 459591 h 722951"/>
              <a:gd name="connsiteX3" fmla="*/ 1390018 w 1473729"/>
              <a:gd name="connsiteY3" fmla="*/ 722951 h 722951"/>
              <a:gd name="connsiteX4" fmla="*/ 54682 w 1473729"/>
              <a:gd name="connsiteY4" fmla="*/ 97850 h 722951"/>
              <a:gd name="connsiteX5" fmla="*/ 0 w 1473729"/>
              <a:gd name="connsiteY5" fmla="*/ 1314 h 722951"/>
              <a:gd name="connsiteX0" fmla="*/ 0 w 1473729"/>
              <a:gd name="connsiteY0" fmla="*/ 1314 h 722951"/>
              <a:gd name="connsiteX1" fmla="*/ 119789 w 1473729"/>
              <a:gd name="connsiteY1" fmla="*/ 4235 h 722951"/>
              <a:gd name="connsiteX2" fmla="*/ 1473729 w 1473729"/>
              <a:gd name="connsiteY2" fmla="*/ 459591 h 722951"/>
              <a:gd name="connsiteX3" fmla="*/ 1390018 w 1473729"/>
              <a:gd name="connsiteY3" fmla="*/ 722951 h 722951"/>
              <a:gd name="connsiteX4" fmla="*/ 1174866 w 1473729"/>
              <a:gd name="connsiteY4" fmla="*/ 471779 h 722951"/>
              <a:gd name="connsiteX5" fmla="*/ 54682 w 1473729"/>
              <a:gd name="connsiteY5" fmla="*/ 97850 h 722951"/>
              <a:gd name="connsiteX6" fmla="*/ 0 w 1473729"/>
              <a:gd name="connsiteY6" fmla="*/ 1314 h 722951"/>
              <a:gd name="connsiteX0" fmla="*/ 0 w 1473729"/>
              <a:gd name="connsiteY0" fmla="*/ 1314 h 723450"/>
              <a:gd name="connsiteX1" fmla="*/ 119789 w 1473729"/>
              <a:gd name="connsiteY1" fmla="*/ 4235 h 723450"/>
              <a:gd name="connsiteX2" fmla="*/ 1473729 w 1473729"/>
              <a:gd name="connsiteY2" fmla="*/ 459591 h 723450"/>
              <a:gd name="connsiteX3" fmla="*/ 1390018 w 1473729"/>
              <a:gd name="connsiteY3" fmla="*/ 722951 h 723450"/>
              <a:gd name="connsiteX4" fmla="*/ 1141765 w 1473729"/>
              <a:gd name="connsiteY4" fmla="*/ 558668 h 723450"/>
              <a:gd name="connsiteX5" fmla="*/ 1174866 w 1473729"/>
              <a:gd name="connsiteY5" fmla="*/ 471779 h 723450"/>
              <a:gd name="connsiteX6" fmla="*/ 54682 w 1473729"/>
              <a:gd name="connsiteY6" fmla="*/ 97850 h 723450"/>
              <a:gd name="connsiteX7" fmla="*/ 0 w 1473729"/>
              <a:gd name="connsiteY7" fmla="*/ 1314 h 723450"/>
              <a:gd name="connsiteX0" fmla="*/ 0 w 1473729"/>
              <a:gd name="connsiteY0" fmla="*/ 1314 h 723450"/>
              <a:gd name="connsiteX1" fmla="*/ 119789 w 1473729"/>
              <a:gd name="connsiteY1" fmla="*/ 4235 h 723450"/>
              <a:gd name="connsiteX2" fmla="*/ 1473729 w 1473729"/>
              <a:gd name="connsiteY2" fmla="*/ 459591 h 723450"/>
              <a:gd name="connsiteX3" fmla="*/ 1390018 w 1473729"/>
              <a:gd name="connsiteY3" fmla="*/ 722951 h 723450"/>
              <a:gd name="connsiteX4" fmla="*/ 1141765 w 1473729"/>
              <a:gd name="connsiteY4" fmla="*/ 558668 h 723450"/>
              <a:gd name="connsiteX5" fmla="*/ 1174866 w 1473729"/>
              <a:gd name="connsiteY5" fmla="*/ 471779 h 723450"/>
              <a:gd name="connsiteX6" fmla="*/ 54682 w 1473729"/>
              <a:gd name="connsiteY6" fmla="*/ 97850 h 723450"/>
              <a:gd name="connsiteX7" fmla="*/ 0 w 1473729"/>
              <a:gd name="connsiteY7" fmla="*/ 1314 h 723450"/>
              <a:gd name="connsiteX0" fmla="*/ 0 w 1473729"/>
              <a:gd name="connsiteY0" fmla="*/ 1314 h 723450"/>
              <a:gd name="connsiteX1" fmla="*/ 119789 w 1473729"/>
              <a:gd name="connsiteY1" fmla="*/ 4235 h 723450"/>
              <a:gd name="connsiteX2" fmla="*/ 1473729 w 1473729"/>
              <a:gd name="connsiteY2" fmla="*/ 459591 h 723450"/>
              <a:gd name="connsiteX3" fmla="*/ 1390018 w 1473729"/>
              <a:gd name="connsiteY3" fmla="*/ 722951 h 723450"/>
              <a:gd name="connsiteX4" fmla="*/ 1141765 w 1473729"/>
              <a:gd name="connsiteY4" fmla="*/ 558668 h 723450"/>
              <a:gd name="connsiteX5" fmla="*/ 1187279 w 1473729"/>
              <a:gd name="connsiteY5" fmla="*/ 480054 h 723450"/>
              <a:gd name="connsiteX6" fmla="*/ 54682 w 1473729"/>
              <a:gd name="connsiteY6" fmla="*/ 97850 h 723450"/>
              <a:gd name="connsiteX7" fmla="*/ 0 w 1473729"/>
              <a:gd name="connsiteY7" fmla="*/ 1314 h 723450"/>
              <a:gd name="connsiteX0" fmla="*/ 0 w 1473729"/>
              <a:gd name="connsiteY0" fmla="*/ 1314 h 732175"/>
              <a:gd name="connsiteX1" fmla="*/ 119789 w 1473729"/>
              <a:gd name="connsiteY1" fmla="*/ 4235 h 732175"/>
              <a:gd name="connsiteX2" fmla="*/ 1473729 w 1473729"/>
              <a:gd name="connsiteY2" fmla="*/ 459591 h 732175"/>
              <a:gd name="connsiteX3" fmla="*/ 1390018 w 1473729"/>
              <a:gd name="connsiteY3" fmla="*/ 722951 h 732175"/>
              <a:gd name="connsiteX4" fmla="*/ 1125215 w 1473729"/>
              <a:gd name="connsiteY4" fmla="*/ 695206 h 732175"/>
              <a:gd name="connsiteX5" fmla="*/ 1141765 w 1473729"/>
              <a:gd name="connsiteY5" fmla="*/ 558668 h 732175"/>
              <a:gd name="connsiteX6" fmla="*/ 1187279 w 1473729"/>
              <a:gd name="connsiteY6" fmla="*/ 480054 h 732175"/>
              <a:gd name="connsiteX7" fmla="*/ 54682 w 1473729"/>
              <a:gd name="connsiteY7" fmla="*/ 97850 h 732175"/>
              <a:gd name="connsiteX8" fmla="*/ 0 w 1473729"/>
              <a:gd name="connsiteY8" fmla="*/ 1314 h 732175"/>
              <a:gd name="connsiteX0" fmla="*/ 0 w 1473729"/>
              <a:gd name="connsiteY0" fmla="*/ 1314 h 725666"/>
              <a:gd name="connsiteX1" fmla="*/ 119789 w 1473729"/>
              <a:gd name="connsiteY1" fmla="*/ 4235 h 725666"/>
              <a:gd name="connsiteX2" fmla="*/ 1473729 w 1473729"/>
              <a:gd name="connsiteY2" fmla="*/ 459591 h 725666"/>
              <a:gd name="connsiteX3" fmla="*/ 1390018 w 1473729"/>
              <a:gd name="connsiteY3" fmla="*/ 722951 h 725666"/>
              <a:gd name="connsiteX4" fmla="*/ 1183141 w 1473729"/>
              <a:gd name="connsiteY4" fmla="*/ 591767 h 725666"/>
              <a:gd name="connsiteX5" fmla="*/ 1141765 w 1473729"/>
              <a:gd name="connsiteY5" fmla="*/ 558668 h 725666"/>
              <a:gd name="connsiteX6" fmla="*/ 1187279 w 1473729"/>
              <a:gd name="connsiteY6" fmla="*/ 480054 h 725666"/>
              <a:gd name="connsiteX7" fmla="*/ 54682 w 1473729"/>
              <a:gd name="connsiteY7" fmla="*/ 97850 h 725666"/>
              <a:gd name="connsiteX8" fmla="*/ 0 w 1473729"/>
              <a:gd name="connsiteY8" fmla="*/ 1314 h 725666"/>
              <a:gd name="connsiteX0" fmla="*/ 0 w 1473729"/>
              <a:gd name="connsiteY0" fmla="*/ 1314 h 726634"/>
              <a:gd name="connsiteX1" fmla="*/ 119789 w 1473729"/>
              <a:gd name="connsiteY1" fmla="*/ 4235 h 726634"/>
              <a:gd name="connsiteX2" fmla="*/ 1473729 w 1473729"/>
              <a:gd name="connsiteY2" fmla="*/ 459591 h 726634"/>
              <a:gd name="connsiteX3" fmla="*/ 1390018 w 1473729"/>
              <a:gd name="connsiteY3" fmla="*/ 722951 h 726634"/>
              <a:gd name="connsiteX4" fmla="*/ 1265892 w 1473729"/>
              <a:gd name="connsiteY4" fmla="*/ 509016 h 726634"/>
              <a:gd name="connsiteX5" fmla="*/ 1183141 w 1473729"/>
              <a:gd name="connsiteY5" fmla="*/ 591767 h 726634"/>
              <a:gd name="connsiteX6" fmla="*/ 1141765 w 1473729"/>
              <a:gd name="connsiteY6" fmla="*/ 558668 h 726634"/>
              <a:gd name="connsiteX7" fmla="*/ 1187279 w 1473729"/>
              <a:gd name="connsiteY7" fmla="*/ 480054 h 726634"/>
              <a:gd name="connsiteX8" fmla="*/ 54682 w 1473729"/>
              <a:gd name="connsiteY8" fmla="*/ 97850 h 726634"/>
              <a:gd name="connsiteX9" fmla="*/ 0 w 1473729"/>
              <a:gd name="connsiteY9" fmla="*/ 1314 h 726634"/>
              <a:gd name="connsiteX0" fmla="*/ 0 w 1473729"/>
              <a:gd name="connsiteY0" fmla="*/ 1314 h 726634"/>
              <a:gd name="connsiteX1" fmla="*/ 119789 w 1473729"/>
              <a:gd name="connsiteY1" fmla="*/ 4235 h 726634"/>
              <a:gd name="connsiteX2" fmla="*/ 1473729 w 1473729"/>
              <a:gd name="connsiteY2" fmla="*/ 459591 h 726634"/>
              <a:gd name="connsiteX3" fmla="*/ 1390018 w 1473729"/>
              <a:gd name="connsiteY3" fmla="*/ 722951 h 726634"/>
              <a:gd name="connsiteX4" fmla="*/ 1265892 w 1473729"/>
              <a:gd name="connsiteY4" fmla="*/ 509016 h 726634"/>
              <a:gd name="connsiteX5" fmla="*/ 1183141 w 1473729"/>
              <a:gd name="connsiteY5" fmla="*/ 591767 h 726634"/>
              <a:gd name="connsiteX6" fmla="*/ 1141765 w 1473729"/>
              <a:gd name="connsiteY6" fmla="*/ 558668 h 726634"/>
              <a:gd name="connsiteX7" fmla="*/ 1187279 w 1473729"/>
              <a:gd name="connsiteY7" fmla="*/ 480054 h 726634"/>
              <a:gd name="connsiteX8" fmla="*/ 54682 w 1473729"/>
              <a:gd name="connsiteY8" fmla="*/ 97850 h 726634"/>
              <a:gd name="connsiteX9" fmla="*/ 0 w 1473729"/>
              <a:gd name="connsiteY9" fmla="*/ 1314 h 726634"/>
              <a:gd name="connsiteX0" fmla="*/ 0 w 1473729"/>
              <a:gd name="connsiteY0" fmla="*/ 1314 h 725448"/>
              <a:gd name="connsiteX1" fmla="*/ 119789 w 1473729"/>
              <a:gd name="connsiteY1" fmla="*/ 4235 h 725448"/>
              <a:gd name="connsiteX2" fmla="*/ 1473729 w 1473729"/>
              <a:gd name="connsiteY2" fmla="*/ 459591 h 725448"/>
              <a:gd name="connsiteX3" fmla="*/ 1390018 w 1473729"/>
              <a:gd name="connsiteY3" fmla="*/ 722951 h 725448"/>
              <a:gd name="connsiteX4" fmla="*/ 1468632 w 1473729"/>
              <a:gd name="connsiteY4" fmla="*/ 579354 h 725448"/>
              <a:gd name="connsiteX5" fmla="*/ 1265892 w 1473729"/>
              <a:gd name="connsiteY5" fmla="*/ 509016 h 725448"/>
              <a:gd name="connsiteX6" fmla="*/ 1183141 w 1473729"/>
              <a:gd name="connsiteY6" fmla="*/ 591767 h 725448"/>
              <a:gd name="connsiteX7" fmla="*/ 1141765 w 1473729"/>
              <a:gd name="connsiteY7" fmla="*/ 558668 h 725448"/>
              <a:gd name="connsiteX8" fmla="*/ 1187279 w 1473729"/>
              <a:gd name="connsiteY8" fmla="*/ 480054 h 725448"/>
              <a:gd name="connsiteX9" fmla="*/ 54682 w 1473729"/>
              <a:gd name="connsiteY9" fmla="*/ 97850 h 725448"/>
              <a:gd name="connsiteX10" fmla="*/ 0 w 1473729"/>
              <a:gd name="connsiteY10" fmla="*/ 1314 h 725448"/>
              <a:gd name="connsiteX0" fmla="*/ 0 w 1557209"/>
              <a:gd name="connsiteY0" fmla="*/ 1314 h 725448"/>
              <a:gd name="connsiteX1" fmla="*/ 119789 w 1557209"/>
              <a:gd name="connsiteY1" fmla="*/ 4235 h 725448"/>
              <a:gd name="connsiteX2" fmla="*/ 1473729 w 1557209"/>
              <a:gd name="connsiteY2" fmla="*/ 459591 h 725448"/>
              <a:gd name="connsiteX3" fmla="*/ 1555521 w 1557209"/>
              <a:gd name="connsiteY3" fmla="*/ 525566 h 725448"/>
              <a:gd name="connsiteX4" fmla="*/ 1390018 w 1557209"/>
              <a:gd name="connsiteY4" fmla="*/ 722951 h 725448"/>
              <a:gd name="connsiteX5" fmla="*/ 1468632 w 1557209"/>
              <a:gd name="connsiteY5" fmla="*/ 579354 h 725448"/>
              <a:gd name="connsiteX6" fmla="*/ 1265892 w 1557209"/>
              <a:gd name="connsiteY6" fmla="*/ 509016 h 725448"/>
              <a:gd name="connsiteX7" fmla="*/ 1183141 w 1557209"/>
              <a:gd name="connsiteY7" fmla="*/ 591767 h 725448"/>
              <a:gd name="connsiteX8" fmla="*/ 1141765 w 1557209"/>
              <a:gd name="connsiteY8" fmla="*/ 558668 h 725448"/>
              <a:gd name="connsiteX9" fmla="*/ 1187279 w 1557209"/>
              <a:gd name="connsiteY9" fmla="*/ 480054 h 725448"/>
              <a:gd name="connsiteX10" fmla="*/ 54682 w 1557209"/>
              <a:gd name="connsiteY10" fmla="*/ 97850 h 725448"/>
              <a:gd name="connsiteX11" fmla="*/ 0 w 1557209"/>
              <a:gd name="connsiteY11" fmla="*/ 1314 h 725448"/>
              <a:gd name="connsiteX0" fmla="*/ 0 w 1555521"/>
              <a:gd name="connsiteY0" fmla="*/ 1314 h 725448"/>
              <a:gd name="connsiteX1" fmla="*/ 119789 w 1555521"/>
              <a:gd name="connsiteY1" fmla="*/ 4235 h 725448"/>
              <a:gd name="connsiteX2" fmla="*/ 1473729 w 1555521"/>
              <a:gd name="connsiteY2" fmla="*/ 459591 h 725448"/>
              <a:gd name="connsiteX3" fmla="*/ 1555521 w 1555521"/>
              <a:gd name="connsiteY3" fmla="*/ 525566 h 725448"/>
              <a:gd name="connsiteX4" fmla="*/ 1390018 w 1555521"/>
              <a:gd name="connsiteY4" fmla="*/ 722951 h 725448"/>
              <a:gd name="connsiteX5" fmla="*/ 1468632 w 1555521"/>
              <a:gd name="connsiteY5" fmla="*/ 579354 h 725448"/>
              <a:gd name="connsiteX6" fmla="*/ 1265892 w 1555521"/>
              <a:gd name="connsiteY6" fmla="*/ 509016 h 725448"/>
              <a:gd name="connsiteX7" fmla="*/ 1183141 w 1555521"/>
              <a:gd name="connsiteY7" fmla="*/ 591767 h 725448"/>
              <a:gd name="connsiteX8" fmla="*/ 1141765 w 1555521"/>
              <a:gd name="connsiteY8" fmla="*/ 558668 h 725448"/>
              <a:gd name="connsiteX9" fmla="*/ 1187279 w 1555521"/>
              <a:gd name="connsiteY9" fmla="*/ 480054 h 725448"/>
              <a:gd name="connsiteX10" fmla="*/ 54682 w 1555521"/>
              <a:gd name="connsiteY10" fmla="*/ 97850 h 725448"/>
              <a:gd name="connsiteX11" fmla="*/ 0 w 1555521"/>
              <a:gd name="connsiteY11" fmla="*/ 1314 h 725448"/>
              <a:gd name="connsiteX0" fmla="*/ 0 w 1605204"/>
              <a:gd name="connsiteY0" fmla="*/ 1314 h 736582"/>
              <a:gd name="connsiteX1" fmla="*/ 119789 w 1605204"/>
              <a:gd name="connsiteY1" fmla="*/ 4235 h 736582"/>
              <a:gd name="connsiteX2" fmla="*/ 1473729 w 1605204"/>
              <a:gd name="connsiteY2" fmla="*/ 459591 h 736582"/>
              <a:gd name="connsiteX3" fmla="*/ 1555521 w 1605204"/>
              <a:gd name="connsiteY3" fmla="*/ 525566 h 736582"/>
              <a:gd name="connsiteX4" fmla="*/ 1601034 w 1605204"/>
              <a:gd name="connsiteY4" fmla="*/ 736582 h 736582"/>
              <a:gd name="connsiteX5" fmla="*/ 1390018 w 1605204"/>
              <a:gd name="connsiteY5" fmla="*/ 722951 h 736582"/>
              <a:gd name="connsiteX6" fmla="*/ 1468632 w 1605204"/>
              <a:gd name="connsiteY6" fmla="*/ 579354 h 736582"/>
              <a:gd name="connsiteX7" fmla="*/ 1265892 w 1605204"/>
              <a:gd name="connsiteY7" fmla="*/ 509016 h 736582"/>
              <a:gd name="connsiteX8" fmla="*/ 1183141 w 1605204"/>
              <a:gd name="connsiteY8" fmla="*/ 591767 h 736582"/>
              <a:gd name="connsiteX9" fmla="*/ 1141765 w 1605204"/>
              <a:gd name="connsiteY9" fmla="*/ 558668 h 736582"/>
              <a:gd name="connsiteX10" fmla="*/ 1187279 w 1605204"/>
              <a:gd name="connsiteY10" fmla="*/ 480054 h 736582"/>
              <a:gd name="connsiteX11" fmla="*/ 54682 w 1605204"/>
              <a:gd name="connsiteY11" fmla="*/ 97850 h 736582"/>
              <a:gd name="connsiteX12" fmla="*/ 0 w 1605204"/>
              <a:gd name="connsiteY12"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468632 w 1601034"/>
              <a:gd name="connsiteY6" fmla="*/ 579354 h 736582"/>
              <a:gd name="connsiteX7" fmla="*/ 1265892 w 1601034"/>
              <a:gd name="connsiteY7" fmla="*/ 509016 h 736582"/>
              <a:gd name="connsiteX8" fmla="*/ 1183141 w 1601034"/>
              <a:gd name="connsiteY8" fmla="*/ 591767 h 736582"/>
              <a:gd name="connsiteX9" fmla="*/ 1141765 w 1601034"/>
              <a:gd name="connsiteY9" fmla="*/ 558668 h 736582"/>
              <a:gd name="connsiteX10" fmla="*/ 1187279 w 1601034"/>
              <a:gd name="connsiteY10" fmla="*/ 480054 h 736582"/>
              <a:gd name="connsiteX11" fmla="*/ 54682 w 1601034"/>
              <a:gd name="connsiteY11" fmla="*/ 97850 h 736582"/>
              <a:gd name="connsiteX12" fmla="*/ 0 w 1601034"/>
              <a:gd name="connsiteY12"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481044 w 1601034"/>
              <a:gd name="connsiteY6" fmla="*/ 637280 h 736582"/>
              <a:gd name="connsiteX7" fmla="*/ 1468632 w 1601034"/>
              <a:gd name="connsiteY7" fmla="*/ 579354 h 736582"/>
              <a:gd name="connsiteX8" fmla="*/ 1265892 w 1601034"/>
              <a:gd name="connsiteY8" fmla="*/ 509016 h 736582"/>
              <a:gd name="connsiteX9" fmla="*/ 1183141 w 1601034"/>
              <a:gd name="connsiteY9" fmla="*/ 591767 h 736582"/>
              <a:gd name="connsiteX10" fmla="*/ 1141765 w 1601034"/>
              <a:gd name="connsiteY10" fmla="*/ 558668 h 736582"/>
              <a:gd name="connsiteX11" fmla="*/ 1187279 w 1601034"/>
              <a:gd name="connsiteY11" fmla="*/ 480054 h 736582"/>
              <a:gd name="connsiteX12" fmla="*/ 54682 w 1601034"/>
              <a:gd name="connsiteY12" fmla="*/ 97850 h 736582"/>
              <a:gd name="connsiteX13" fmla="*/ 0 w 1601034"/>
              <a:gd name="connsiteY13"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1044 w 1601034"/>
              <a:gd name="connsiteY7" fmla="*/ 637280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1044 w 1601034"/>
              <a:gd name="connsiteY7" fmla="*/ 637280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6195 w 1601034"/>
              <a:gd name="connsiteY7" fmla="*/ 629552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6195 w 1601034"/>
              <a:gd name="connsiteY7" fmla="*/ 629552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6195 w 1601034"/>
              <a:gd name="connsiteY7" fmla="*/ 629552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2004941"/>
              <a:gd name="connsiteY0" fmla="*/ 238036 h 959673"/>
              <a:gd name="connsiteX1" fmla="*/ 119789 w 2004941"/>
              <a:gd name="connsiteY1" fmla="*/ 240957 h 959673"/>
              <a:gd name="connsiteX2" fmla="*/ 1473729 w 2004941"/>
              <a:gd name="connsiteY2" fmla="*/ 696313 h 959673"/>
              <a:gd name="connsiteX3" fmla="*/ 1555521 w 2004941"/>
              <a:gd name="connsiteY3" fmla="*/ 762288 h 959673"/>
              <a:gd name="connsiteX4" fmla="*/ 2004941 w 2004941"/>
              <a:gd name="connsiteY4" fmla="*/ 0 h 959673"/>
              <a:gd name="connsiteX5" fmla="*/ 1390018 w 2004941"/>
              <a:gd name="connsiteY5" fmla="*/ 959673 h 959673"/>
              <a:gd name="connsiteX6" fmla="*/ 1376836 w 2004941"/>
              <a:gd name="connsiteY6" fmla="*/ 856088 h 959673"/>
              <a:gd name="connsiteX7" fmla="*/ 1486195 w 2004941"/>
              <a:gd name="connsiteY7" fmla="*/ 866274 h 959673"/>
              <a:gd name="connsiteX8" fmla="*/ 1468632 w 2004941"/>
              <a:gd name="connsiteY8" fmla="*/ 816076 h 959673"/>
              <a:gd name="connsiteX9" fmla="*/ 1265892 w 2004941"/>
              <a:gd name="connsiteY9" fmla="*/ 745738 h 959673"/>
              <a:gd name="connsiteX10" fmla="*/ 1183141 w 2004941"/>
              <a:gd name="connsiteY10" fmla="*/ 828489 h 959673"/>
              <a:gd name="connsiteX11" fmla="*/ 1141765 w 2004941"/>
              <a:gd name="connsiteY11" fmla="*/ 795390 h 959673"/>
              <a:gd name="connsiteX12" fmla="*/ 1187279 w 2004941"/>
              <a:gd name="connsiteY12" fmla="*/ 716776 h 959673"/>
              <a:gd name="connsiteX13" fmla="*/ 54682 w 2004941"/>
              <a:gd name="connsiteY13" fmla="*/ 334572 h 959673"/>
              <a:gd name="connsiteX14" fmla="*/ 0 w 2004941"/>
              <a:gd name="connsiteY14" fmla="*/ 238036 h 959673"/>
              <a:gd name="connsiteX0" fmla="*/ 0 w 2026746"/>
              <a:gd name="connsiteY0" fmla="*/ 320025 h 1041662"/>
              <a:gd name="connsiteX1" fmla="*/ 119789 w 2026746"/>
              <a:gd name="connsiteY1" fmla="*/ 322946 h 1041662"/>
              <a:gd name="connsiteX2" fmla="*/ 1473729 w 2026746"/>
              <a:gd name="connsiteY2" fmla="*/ 778302 h 1041662"/>
              <a:gd name="connsiteX3" fmla="*/ 2026746 w 2026746"/>
              <a:gd name="connsiteY3" fmla="*/ 0 h 1041662"/>
              <a:gd name="connsiteX4" fmla="*/ 2004941 w 2026746"/>
              <a:gd name="connsiteY4" fmla="*/ 81989 h 1041662"/>
              <a:gd name="connsiteX5" fmla="*/ 1390018 w 2026746"/>
              <a:gd name="connsiteY5" fmla="*/ 1041662 h 1041662"/>
              <a:gd name="connsiteX6" fmla="*/ 1376836 w 2026746"/>
              <a:gd name="connsiteY6" fmla="*/ 938077 h 1041662"/>
              <a:gd name="connsiteX7" fmla="*/ 1486195 w 2026746"/>
              <a:gd name="connsiteY7" fmla="*/ 948263 h 1041662"/>
              <a:gd name="connsiteX8" fmla="*/ 1468632 w 2026746"/>
              <a:gd name="connsiteY8" fmla="*/ 898065 h 1041662"/>
              <a:gd name="connsiteX9" fmla="*/ 1265892 w 2026746"/>
              <a:gd name="connsiteY9" fmla="*/ 827727 h 1041662"/>
              <a:gd name="connsiteX10" fmla="*/ 1183141 w 2026746"/>
              <a:gd name="connsiteY10" fmla="*/ 910478 h 1041662"/>
              <a:gd name="connsiteX11" fmla="*/ 1141765 w 2026746"/>
              <a:gd name="connsiteY11" fmla="*/ 877379 h 1041662"/>
              <a:gd name="connsiteX12" fmla="*/ 1187279 w 2026746"/>
              <a:gd name="connsiteY12" fmla="*/ 798765 h 1041662"/>
              <a:gd name="connsiteX13" fmla="*/ 54682 w 2026746"/>
              <a:gd name="connsiteY13" fmla="*/ 416561 h 1041662"/>
              <a:gd name="connsiteX14" fmla="*/ 0 w 2026746"/>
              <a:gd name="connsiteY14" fmla="*/ 320025 h 1041662"/>
              <a:gd name="connsiteX0" fmla="*/ 0 w 2026746"/>
              <a:gd name="connsiteY0" fmla="*/ 582343 h 1303980"/>
              <a:gd name="connsiteX1" fmla="*/ 119789 w 2026746"/>
              <a:gd name="connsiteY1" fmla="*/ 585264 h 1303980"/>
              <a:gd name="connsiteX2" fmla="*/ 1137140 w 2026746"/>
              <a:gd name="connsiteY2" fmla="*/ 0 h 1303980"/>
              <a:gd name="connsiteX3" fmla="*/ 2026746 w 2026746"/>
              <a:gd name="connsiteY3" fmla="*/ 262318 h 1303980"/>
              <a:gd name="connsiteX4" fmla="*/ 2004941 w 2026746"/>
              <a:gd name="connsiteY4" fmla="*/ 344307 h 1303980"/>
              <a:gd name="connsiteX5" fmla="*/ 1390018 w 2026746"/>
              <a:gd name="connsiteY5" fmla="*/ 1303980 h 1303980"/>
              <a:gd name="connsiteX6" fmla="*/ 1376836 w 2026746"/>
              <a:gd name="connsiteY6" fmla="*/ 1200395 h 1303980"/>
              <a:gd name="connsiteX7" fmla="*/ 1486195 w 2026746"/>
              <a:gd name="connsiteY7" fmla="*/ 1210581 h 1303980"/>
              <a:gd name="connsiteX8" fmla="*/ 1468632 w 2026746"/>
              <a:gd name="connsiteY8" fmla="*/ 1160383 h 1303980"/>
              <a:gd name="connsiteX9" fmla="*/ 1265892 w 2026746"/>
              <a:gd name="connsiteY9" fmla="*/ 1090045 h 1303980"/>
              <a:gd name="connsiteX10" fmla="*/ 1183141 w 2026746"/>
              <a:gd name="connsiteY10" fmla="*/ 1172796 h 1303980"/>
              <a:gd name="connsiteX11" fmla="*/ 1141765 w 2026746"/>
              <a:gd name="connsiteY11" fmla="*/ 1139697 h 1303980"/>
              <a:gd name="connsiteX12" fmla="*/ 1187279 w 2026746"/>
              <a:gd name="connsiteY12" fmla="*/ 1061083 h 1303980"/>
              <a:gd name="connsiteX13" fmla="*/ 54682 w 2026746"/>
              <a:gd name="connsiteY13" fmla="*/ 678879 h 1303980"/>
              <a:gd name="connsiteX14" fmla="*/ 0 w 2026746"/>
              <a:gd name="connsiteY14" fmla="*/ 582343 h 1303980"/>
              <a:gd name="connsiteX0" fmla="*/ 0 w 2007111"/>
              <a:gd name="connsiteY0" fmla="*/ 582343 h 1303980"/>
              <a:gd name="connsiteX1" fmla="*/ 119789 w 2007111"/>
              <a:gd name="connsiteY1" fmla="*/ 585264 h 1303980"/>
              <a:gd name="connsiteX2" fmla="*/ 1137140 w 2007111"/>
              <a:gd name="connsiteY2" fmla="*/ 0 h 1303980"/>
              <a:gd name="connsiteX3" fmla="*/ 2007111 w 2007111"/>
              <a:gd name="connsiteY3" fmla="*/ 281952 h 1303980"/>
              <a:gd name="connsiteX4" fmla="*/ 2004941 w 2007111"/>
              <a:gd name="connsiteY4" fmla="*/ 344307 h 1303980"/>
              <a:gd name="connsiteX5" fmla="*/ 1390018 w 2007111"/>
              <a:gd name="connsiteY5" fmla="*/ 1303980 h 1303980"/>
              <a:gd name="connsiteX6" fmla="*/ 1376836 w 2007111"/>
              <a:gd name="connsiteY6" fmla="*/ 1200395 h 1303980"/>
              <a:gd name="connsiteX7" fmla="*/ 1486195 w 2007111"/>
              <a:gd name="connsiteY7" fmla="*/ 1210581 h 1303980"/>
              <a:gd name="connsiteX8" fmla="*/ 1468632 w 2007111"/>
              <a:gd name="connsiteY8" fmla="*/ 1160383 h 1303980"/>
              <a:gd name="connsiteX9" fmla="*/ 1265892 w 2007111"/>
              <a:gd name="connsiteY9" fmla="*/ 1090045 h 1303980"/>
              <a:gd name="connsiteX10" fmla="*/ 1183141 w 2007111"/>
              <a:gd name="connsiteY10" fmla="*/ 1172796 h 1303980"/>
              <a:gd name="connsiteX11" fmla="*/ 1141765 w 2007111"/>
              <a:gd name="connsiteY11" fmla="*/ 1139697 h 1303980"/>
              <a:gd name="connsiteX12" fmla="*/ 1187279 w 2007111"/>
              <a:gd name="connsiteY12" fmla="*/ 1061083 h 1303980"/>
              <a:gd name="connsiteX13" fmla="*/ 54682 w 2007111"/>
              <a:gd name="connsiteY13" fmla="*/ 678879 h 1303980"/>
              <a:gd name="connsiteX14" fmla="*/ 0 w 2007111"/>
              <a:gd name="connsiteY14" fmla="*/ 582343 h 1303980"/>
              <a:gd name="connsiteX0" fmla="*/ 0 w 2007111"/>
              <a:gd name="connsiteY0" fmla="*/ 599417 h 1321054"/>
              <a:gd name="connsiteX1" fmla="*/ 119789 w 2007111"/>
              <a:gd name="connsiteY1" fmla="*/ 602338 h 1321054"/>
              <a:gd name="connsiteX2" fmla="*/ 1040952 w 2007111"/>
              <a:gd name="connsiteY2" fmla="*/ 0 h 1321054"/>
              <a:gd name="connsiteX3" fmla="*/ 1137140 w 2007111"/>
              <a:gd name="connsiteY3" fmla="*/ 17074 h 1321054"/>
              <a:gd name="connsiteX4" fmla="*/ 2007111 w 2007111"/>
              <a:gd name="connsiteY4" fmla="*/ 299026 h 1321054"/>
              <a:gd name="connsiteX5" fmla="*/ 2004941 w 2007111"/>
              <a:gd name="connsiteY5" fmla="*/ 361381 h 1321054"/>
              <a:gd name="connsiteX6" fmla="*/ 1390018 w 2007111"/>
              <a:gd name="connsiteY6" fmla="*/ 1321054 h 1321054"/>
              <a:gd name="connsiteX7" fmla="*/ 1376836 w 2007111"/>
              <a:gd name="connsiteY7" fmla="*/ 1217469 h 1321054"/>
              <a:gd name="connsiteX8" fmla="*/ 1486195 w 2007111"/>
              <a:gd name="connsiteY8" fmla="*/ 1227655 h 1321054"/>
              <a:gd name="connsiteX9" fmla="*/ 1468632 w 2007111"/>
              <a:gd name="connsiteY9" fmla="*/ 1177457 h 1321054"/>
              <a:gd name="connsiteX10" fmla="*/ 1265892 w 2007111"/>
              <a:gd name="connsiteY10" fmla="*/ 1107119 h 1321054"/>
              <a:gd name="connsiteX11" fmla="*/ 1183141 w 2007111"/>
              <a:gd name="connsiteY11" fmla="*/ 1189870 h 1321054"/>
              <a:gd name="connsiteX12" fmla="*/ 1141765 w 2007111"/>
              <a:gd name="connsiteY12" fmla="*/ 1156771 h 1321054"/>
              <a:gd name="connsiteX13" fmla="*/ 1187279 w 2007111"/>
              <a:gd name="connsiteY13" fmla="*/ 1078157 h 1321054"/>
              <a:gd name="connsiteX14" fmla="*/ 54682 w 2007111"/>
              <a:gd name="connsiteY14" fmla="*/ 695953 h 1321054"/>
              <a:gd name="connsiteX15" fmla="*/ 0 w 2007111"/>
              <a:gd name="connsiteY15" fmla="*/ 599417 h 1321054"/>
              <a:gd name="connsiteX0" fmla="*/ 0 w 2007111"/>
              <a:gd name="connsiteY0" fmla="*/ 629136 h 1350773"/>
              <a:gd name="connsiteX1" fmla="*/ 119789 w 2007111"/>
              <a:gd name="connsiteY1" fmla="*/ 632057 h 1350773"/>
              <a:gd name="connsiteX2" fmla="*/ 968025 w 2007111"/>
              <a:gd name="connsiteY2" fmla="*/ 49354 h 1350773"/>
              <a:gd name="connsiteX3" fmla="*/ 1040952 w 2007111"/>
              <a:gd name="connsiteY3" fmla="*/ 29719 h 1350773"/>
              <a:gd name="connsiteX4" fmla="*/ 1137140 w 2007111"/>
              <a:gd name="connsiteY4" fmla="*/ 46793 h 1350773"/>
              <a:gd name="connsiteX5" fmla="*/ 2007111 w 2007111"/>
              <a:gd name="connsiteY5" fmla="*/ 328745 h 1350773"/>
              <a:gd name="connsiteX6" fmla="*/ 2004941 w 2007111"/>
              <a:gd name="connsiteY6" fmla="*/ 391100 h 1350773"/>
              <a:gd name="connsiteX7" fmla="*/ 1390018 w 2007111"/>
              <a:gd name="connsiteY7" fmla="*/ 1350773 h 1350773"/>
              <a:gd name="connsiteX8" fmla="*/ 1376836 w 2007111"/>
              <a:gd name="connsiteY8" fmla="*/ 1247188 h 1350773"/>
              <a:gd name="connsiteX9" fmla="*/ 1486195 w 2007111"/>
              <a:gd name="connsiteY9" fmla="*/ 1257374 h 1350773"/>
              <a:gd name="connsiteX10" fmla="*/ 1468632 w 2007111"/>
              <a:gd name="connsiteY10" fmla="*/ 1207176 h 1350773"/>
              <a:gd name="connsiteX11" fmla="*/ 1265892 w 2007111"/>
              <a:gd name="connsiteY11" fmla="*/ 1136838 h 1350773"/>
              <a:gd name="connsiteX12" fmla="*/ 1183141 w 2007111"/>
              <a:gd name="connsiteY12" fmla="*/ 1219589 h 1350773"/>
              <a:gd name="connsiteX13" fmla="*/ 1141765 w 2007111"/>
              <a:gd name="connsiteY13" fmla="*/ 1186490 h 1350773"/>
              <a:gd name="connsiteX14" fmla="*/ 1187279 w 2007111"/>
              <a:gd name="connsiteY14" fmla="*/ 1107876 h 1350773"/>
              <a:gd name="connsiteX15" fmla="*/ 54682 w 2007111"/>
              <a:gd name="connsiteY15" fmla="*/ 725672 h 1350773"/>
              <a:gd name="connsiteX16" fmla="*/ 0 w 2007111"/>
              <a:gd name="connsiteY16" fmla="*/ 629136 h 1350773"/>
              <a:gd name="connsiteX0" fmla="*/ 0 w 2007111"/>
              <a:gd name="connsiteY0" fmla="*/ 599417 h 1321054"/>
              <a:gd name="connsiteX1" fmla="*/ 119789 w 2007111"/>
              <a:gd name="connsiteY1" fmla="*/ 602338 h 1321054"/>
              <a:gd name="connsiteX2" fmla="*/ 968025 w 2007111"/>
              <a:gd name="connsiteY2" fmla="*/ 19635 h 1321054"/>
              <a:gd name="connsiteX3" fmla="*/ 1040952 w 2007111"/>
              <a:gd name="connsiteY3" fmla="*/ 0 h 1321054"/>
              <a:gd name="connsiteX4" fmla="*/ 1137140 w 2007111"/>
              <a:gd name="connsiteY4" fmla="*/ 17074 h 1321054"/>
              <a:gd name="connsiteX5" fmla="*/ 2007111 w 2007111"/>
              <a:gd name="connsiteY5" fmla="*/ 299026 h 1321054"/>
              <a:gd name="connsiteX6" fmla="*/ 2004941 w 2007111"/>
              <a:gd name="connsiteY6" fmla="*/ 361381 h 1321054"/>
              <a:gd name="connsiteX7" fmla="*/ 1390018 w 2007111"/>
              <a:gd name="connsiteY7" fmla="*/ 1321054 h 1321054"/>
              <a:gd name="connsiteX8" fmla="*/ 1376836 w 2007111"/>
              <a:gd name="connsiteY8" fmla="*/ 1217469 h 1321054"/>
              <a:gd name="connsiteX9" fmla="*/ 1486195 w 2007111"/>
              <a:gd name="connsiteY9" fmla="*/ 1227655 h 1321054"/>
              <a:gd name="connsiteX10" fmla="*/ 1468632 w 2007111"/>
              <a:gd name="connsiteY10" fmla="*/ 1177457 h 1321054"/>
              <a:gd name="connsiteX11" fmla="*/ 1265892 w 2007111"/>
              <a:gd name="connsiteY11" fmla="*/ 1107119 h 1321054"/>
              <a:gd name="connsiteX12" fmla="*/ 1183141 w 2007111"/>
              <a:gd name="connsiteY12" fmla="*/ 1189870 h 1321054"/>
              <a:gd name="connsiteX13" fmla="*/ 1141765 w 2007111"/>
              <a:gd name="connsiteY13" fmla="*/ 1156771 h 1321054"/>
              <a:gd name="connsiteX14" fmla="*/ 1187279 w 2007111"/>
              <a:gd name="connsiteY14" fmla="*/ 1078157 h 1321054"/>
              <a:gd name="connsiteX15" fmla="*/ 54682 w 2007111"/>
              <a:gd name="connsiteY15" fmla="*/ 695953 h 1321054"/>
              <a:gd name="connsiteX16" fmla="*/ 0 w 2007111"/>
              <a:gd name="connsiteY16" fmla="*/ 599417 h 1321054"/>
              <a:gd name="connsiteX0" fmla="*/ 0 w 2007111"/>
              <a:gd name="connsiteY0" fmla="*/ 599417 h 1321054"/>
              <a:gd name="connsiteX1" fmla="*/ 119789 w 2007111"/>
              <a:gd name="connsiteY1" fmla="*/ 602338 h 1321054"/>
              <a:gd name="connsiteX2" fmla="*/ 471556 w 2007111"/>
              <a:gd name="connsiteY2" fmla="*/ 319760 h 1321054"/>
              <a:gd name="connsiteX3" fmla="*/ 968025 w 2007111"/>
              <a:gd name="connsiteY3" fmla="*/ 19635 h 1321054"/>
              <a:gd name="connsiteX4" fmla="*/ 1040952 w 2007111"/>
              <a:gd name="connsiteY4" fmla="*/ 0 h 1321054"/>
              <a:gd name="connsiteX5" fmla="*/ 1137140 w 2007111"/>
              <a:gd name="connsiteY5" fmla="*/ 17074 h 1321054"/>
              <a:gd name="connsiteX6" fmla="*/ 2007111 w 2007111"/>
              <a:gd name="connsiteY6" fmla="*/ 299026 h 1321054"/>
              <a:gd name="connsiteX7" fmla="*/ 2004941 w 2007111"/>
              <a:gd name="connsiteY7" fmla="*/ 361381 h 1321054"/>
              <a:gd name="connsiteX8" fmla="*/ 1390018 w 2007111"/>
              <a:gd name="connsiteY8" fmla="*/ 1321054 h 1321054"/>
              <a:gd name="connsiteX9" fmla="*/ 1376836 w 2007111"/>
              <a:gd name="connsiteY9" fmla="*/ 1217469 h 1321054"/>
              <a:gd name="connsiteX10" fmla="*/ 1486195 w 2007111"/>
              <a:gd name="connsiteY10" fmla="*/ 1227655 h 1321054"/>
              <a:gd name="connsiteX11" fmla="*/ 1468632 w 2007111"/>
              <a:gd name="connsiteY11" fmla="*/ 1177457 h 1321054"/>
              <a:gd name="connsiteX12" fmla="*/ 1265892 w 2007111"/>
              <a:gd name="connsiteY12" fmla="*/ 1107119 h 1321054"/>
              <a:gd name="connsiteX13" fmla="*/ 1183141 w 2007111"/>
              <a:gd name="connsiteY13" fmla="*/ 1189870 h 1321054"/>
              <a:gd name="connsiteX14" fmla="*/ 1141765 w 2007111"/>
              <a:gd name="connsiteY14" fmla="*/ 1156771 h 1321054"/>
              <a:gd name="connsiteX15" fmla="*/ 1187279 w 2007111"/>
              <a:gd name="connsiteY15" fmla="*/ 1078157 h 1321054"/>
              <a:gd name="connsiteX16" fmla="*/ 54682 w 2007111"/>
              <a:gd name="connsiteY16" fmla="*/ 695953 h 1321054"/>
              <a:gd name="connsiteX17" fmla="*/ 0 w 2007111"/>
              <a:gd name="connsiteY17" fmla="*/ 599417 h 1321054"/>
              <a:gd name="connsiteX0" fmla="*/ 0 w 2007111"/>
              <a:gd name="connsiteY0" fmla="*/ 599417 h 1321054"/>
              <a:gd name="connsiteX1" fmla="*/ 467598 w 2007111"/>
              <a:gd name="connsiteY1" fmla="*/ 431238 h 1321054"/>
              <a:gd name="connsiteX2" fmla="*/ 471556 w 2007111"/>
              <a:gd name="connsiteY2" fmla="*/ 319760 h 1321054"/>
              <a:gd name="connsiteX3" fmla="*/ 968025 w 2007111"/>
              <a:gd name="connsiteY3" fmla="*/ 19635 h 1321054"/>
              <a:gd name="connsiteX4" fmla="*/ 1040952 w 2007111"/>
              <a:gd name="connsiteY4" fmla="*/ 0 h 1321054"/>
              <a:gd name="connsiteX5" fmla="*/ 1137140 w 2007111"/>
              <a:gd name="connsiteY5" fmla="*/ 17074 h 1321054"/>
              <a:gd name="connsiteX6" fmla="*/ 2007111 w 2007111"/>
              <a:gd name="connsiteY6" fmla="*/ 299026 h 1321054"/>
              <a:gd name="connsiteX7" fmla="*/ 2004941 w 2007111"/>
              <a:gd name="connsiteY7" fmla="*/ 361381 h 1321054"/>
              <a:gd name="connsiteX8" fmla="*/ 1390018 w 2007111"/>
              <a:gd name="connsiteY8" fmla="*/ 1321054 h 1321054"/>
              <a:gd name="connsiteX9" fmla="*/ 1376836 w 2007111"/>
              <a:gd name="connsiteY9" fmla="*/ 1217469 h 1321054"/>
              <a:gd name="connsiteX10" fmla="*/ 1486195 w 2007111"/>
              <a:gd name="connsiteY10" fmla="*/ 1227655 h 1321054"/>
              <a:gd name="connsiteX11" fmla="*/ 1468632 w 2007111"/>
              <a:gd name="connsiteY11" fmla="*/ 1177457 h 1321054"/>
              <a:gd name="connsiteX12" fmla="*/ 1265892 w 2007111"/>
              <a:gd name="connsiteY12" fmla="*/ 1107119 h 1321054"/>
              <a:gd name="connsiteX13" fmla="*/ 1183141 w 2007111"/>
              <a:gd name="connsiteY13" fmla="*/ 1189870 h 1321054"/>
              <a:gd name="connsiteX14" fmla="*/ 1141765 w 2007111"/>
              <a:gd name="connsiteY14" fmla="*/ 1156771 h 1321054"/>
              <a:gd name="connsiteX15" fmla="*/ 1187279 w 2007111"/>
              <a:gd name="connsiteY15" fmla="*/ 1078157 h 1321054"/>
              <a:gd name="connsiteX16" fmla="*/ 54682 w 2007111"/>
              <a:gd name="connsiteY16" fmla="*/ 695953 h 1321054"/>
              <a:gd name="connsiteX17" fmla="*/ 0 w 2007111"/>
              <a:gd name="connsiteY17" fmla="*/ 599417 h 1321054"/>
              <a:gd name="connsiteX0" fmla="*/ 0 w 2007111"/>
              <a:gd name="connsiteY0" fmla="*/ 599417 h 1321054"/>
              <a:gd name="connsiteX1" fmla="*/ 467598 w 2007111"/>
              <a:gd name="connsiteY1" fmla="*/ 431238 h 1321054"/>
              <a:gd name="connsiteX2" fmla="*/ 471556 w 2007111"/>
              <a:gd name="connsiteY2" fmla="*/ 319760 h 1321054"/>
              <a:gd name="connsiteX3" fmla="*/ 968025 w 2007111"/>
              <a:gd name="connsiteY3" fmla="*/ 19635 h 1321054"/>
              <a:gd name="connsiteX4" fmla="*/ 1040952 w 2007111"/>
              <a:gd name="connsiteY4" fmla="*/ 0 h 1321054"/>
              <a:gd name="connsiteX5" fmla="*/ 1137140 w 2007111"/>
              <a:gd name="connsiteY5" fmla="*/ 17074 h 1321054"/>
              <a:gd name="connsiteX6" fmla="*/ 2007111 w 2007111"/>
              <a:gd name="connsiteY6" fmla="*/ 299026 h 1321054"/>
              <a:gd name="connsiteX7" fmla="*/ 2004941 w 2007111"/>
              <a:gd name="connsiteY7" fmla="*/ 361381 h 1321054"/>
              <a:gd name="connsiteX8" fmla="*/ 1390018 w 2007111"/>
              <a:gd name="connsiteY8" fmla="*/ 1321054 h 1321054"/>
              <a:gd name="connsiteX9" fmla="*/ 1376836 w 2007111"/>
              <a:gd name="connsiteY9" fmla="*/ 1217469 h 1321054"/>
              <a:gd name="connsiteX10" fmla="*/ 1486195 w 2007111"/>
              <a:gd name="connsiteY10" fmla="*/ 1227655 h 1321054"/>
              <a:gd name="connsiteX11" fmla="*/ 1468632 w 2007111"/>
              <a:gd name="connsiteY11" fmla="*/ 1177457 h 1321054"/>
              <a:gd name="connsiteX12" fmla="*/ 1265892 w 2007111"/>
              <a:gd name="connsiteY12" fmla="*/ 1107119 h 1321054"/>
              <a:gd name="connsiteX13" fmla="*/ 1183141 w 2007111"/>
              <a:gd name="connsiteY13" fmla="*/ 1189870 h 1321054"/>
              <a:gd name="connsiteX14" fmla="*/ 1141765 w 2007111"/>
              <a:gd name="connsiteY14" fmla="*/ 1156771 h 1321054"/>
              <a:gd name="connsiteX15" fmla="*/ 1187279 w 2007111"/>
              <a:gd name="connsiteY15" fmla="*/ 1078157 h 1321054"/>
              <a:gd name="connsiteX16" fmla="*/ 54682 w 2007111"/>
              <a:gd name="connsiteY16" fmla="*/ 695953 h 1321054"/>
              <a:gd name="connsiteX17" fmla="*/ 0 w 2007111"/>
              <a:gd name="connsiteY17" fmla="*/ 599417 h 1321054"/>
              <a:gd name="connsiteX0" fmla="*/ 0 w 2007111"/>
              <a:gd name="connsiteY0" fmla="*/ 599417 h 1321054"/>
              <a:gd name="connsiteX1" fmla="*/ 471556 w 2007111"/>
              <a:gd name="connsiteY1" fmla="*/ 319760 h 1321054"/>
              <a:gd name="connsiteX2" fmla="*/ 968025 w 2007111"/>
              <a:gd name="connsiteY2" fmla="*/ 19635 h 1321054"/>
              <a:gd name="connsiteX3" fmla="*/ 1040952 w 2007111"/>
              <a:gd name="connsiteY3" fmla="*/ 0 h 1321054"/>
              <a:gd name="connsiteX4" fmla="*/ 1137140 w 2007111"/>
              <a:gd name="connsiteY4" fmla="*/ 17074 h 1321054"/>
              <a:gd name="connsiteX5" fmla="*/ 2007111 w 2007111"/>
              <a:gd name="connsiteY5" fmla="*/ 299026 h 1321054"/>
              <a:gd name="connsiteX6" fmla="*/ 2004941 w 2007111"/>
              <a:gd name="connsiteY6" fmla="*/ 361381 h 1321054"/>
              <a:gd name="connsiteX7" fmla="*/ 1390018 w 2007111"/>
              <a:gd name="connsiteY7" fmla="*/ 1321054 h 1321054"/>
              <a:gd name="connsiteX8" fmla="*/ 1376836 w 2007111"/>
              <a:gd name="connsiteY8" fmla="*/ 1217469 h 1321054"/>
              <a:gd name="connsiteX9" fmla="*/ 1486195 w 2007111"/>
              <a:gd name="connsiteY9" fmla="*/ 1227655 h 1321054"/>
              <a:gd name="connsiteX10" fmla="*/ 1468632 w 2007111"/>
              <a:gd name="connsiteY10" fmla="*/ 1177457 h 1321054"/>
              <a:gd name="connsiteX11" fmla="*/ 1265892 w 2007111"/>
              <a:gd name="connsiteY11" fmla="*/ 1107119 h 1321054"/>
              <a:gd name="connsiteX12" fmla="*/ 1183141 w 2007111"/>
              <a:gd name="connsiteY12" fmla="*/ 1189870 h 1321054"/>
              <a:gd name="connsiteX13" fmla="*/ 1141765 w 2007111"/>
              <a:gd name="connsiteY13" fmla="*/ 1156771 h 1321054"/>
              <a:gd name="connsiteX14" fmla="*/ 1187279 w 2007111"/>
              <a:gd name="connsiteY14" fmla="*/ 1078157 h 1321054"/>
              <a:gd name="connsiteX15" fmla="*/ 54682 w 2007111"/>
              <a:gd name="connsiteY15" fmla="*/ 695953 h 1321054"/>
              <a:gd name="connsiteX16" fmla="*/ 0 w 2007111"/>
              <a:gd name="connsiteY16" fmla="*/ 599417 h 1321054"/>
              <a:gd name="connsiteX0" fmla="*/ 0 w 2007111"/>
              <a:gd name="connsiteY0" fmla="*/ 599417 h 1321054"/>
              <a:gd name="connsiteX1" fmla="*/ 454726 w 2007111"/>
              <a:gd name="connsiteY1" fmla="*/ 381468 h 1321054"/>
              <a:gd name="connsiteX2" fmla="*/ 471556 w 2007111"/>
              <a:gd name="connsiteY2" fmla="*/ 319760 h 1321054"/>
              <a:gd name="connsiteX3" fmla="*/ 968025 w 2007111"/>
              <a:gd name="connsiteY3" fmla="*/ 19635 h 1321054"/>
              <a:gd name="connsiteX4" fmla="*/ 1040952 w 2007111"/>
              <a:gd name="connsiteY4" fmla="*/ 0 h 1321054"/>
              <a:gd name="connsiteX5" fmla="*/ 1137140 w 2007111"/>
              <a:gd name="connsiteY5" fmla="*/ 17074 h 1321054"/>
              <a:gd name="connsiteX6" fmla="*/ 2007111 w 2007111"/>
              <a:gd name="connsiteY6" fmla="*/ 299026 h 1321054"/>
              <a:gd name="connsiteX7" fmla="*/ 2004941 w 2007111"/>
              <a:gd name="connsiteY7" fmla="*/ 361381 h 1321054"/>
              <a:gd name="connsiteX8" fmla="*/ 1390018 w 2007111"/>
              <a:gd name="connsiteY8" fmla="*/ 1321054 h 1321054"/>
              <a:gd name="connsiteX9" fmla="*/ 1376836 w 2007111"/>
              <a:gd name="connsiteY9" fmla="*/ 1217469 h 1321054"/>
              <a:gd name="connsiteX10" fmla="*/ 1486195 w 2007111"/>
              <a:gd name="connsiteY10" fmla="*/ 1227655 h 1321054"/>
              <a:gd name="connsiteX11" fmla="*/ 1468632 w 2007111"/>
              <a:gd name="connsiteY11" fmla="*/ 1177457 h 1321054"/>
              <a:gd name="connsiteX12" fmla="*/ 1265892 w 2007111"/>
              <a:gd name="connsiteY12" fmla="*/ 1107119 h 1321054"/>
              <a:gd name="connsiteX13" fmla="*/ 1183141 w 2007111"/>
              <a:gd name="connsiteY13" fmla="*/ 1189870 h 1321054"/>
              <a:gd name="connsiteX14" fmla="*/ 1141765 w 2007111"/>
              <a:gd name="connsiteY14" fmla="*/ 1156771 h 1321054"/>
              <a:gd name="connsiteX15" fmla="*/ 1187279 w 2007111"/>
              <a:gd name="connsiteY15" fmla="*/ 1078157 h 1321054"/>
              <a:gd name="connsiteX16" fmla="*/ 54682 w 2007111"/>
              <a:gd name="connsiteY16" fmla="*/ 695953 h 1321054"/>
              <a:gd name="connsiteX17" fmla="*/ 0 w 2007111"/>
              <a:gd name="connsiteY17" fmla="*/ 599417 h 1321054"/>
              <a:gd name="connsiteX0" fmla="*/ 0 w 2007111"/>
              <a:gd name="connsiteY0" fmla="*/ 599417 h 1321054"/>
              <a:gd name="connsiteX1" fmla="*/ 454726 w 2007111"/>
              <a:gd name="connsiteY1" fmla="*/ 381468 h 1321054"/>
              <a:gd name="connsiteX2" fmla="*/ 471556 w 2007111"/>
              <a:gd name="connsiteY2" fmla="*/ 319760 h 1321054"/>
              <a:gd name="connsiteX3" fmla="*/ 968025 w 2007111"/>
              <a:gd name="connsiteY3" fmla="*/ 19635 h 1321054"/>
              <a:gd name="connsiteX4" fmla="*/ 1040952 w 2007111"/>
              <a:gd name="connsiteY4" fmla="*/ 0 h 1321054"/>
              <a:gd name="connsiteX5" fmla="*/ 1137140 w 2007111"/>
              <a:gd name="connsiteY5" fmla="*/ 17074 h 1321054"/>
              <a:gd name="connsiteX6" fmla="*/ 2007111 w 2007111"/>
              <a:gd name="connsiteY6" fmla="*/ 299026 h 1321054"/>
              <a:gd name="connsiteX7" fmla="*/ 2004941 w 2007111"/>
              <a:gd name="connsiteY7" fmla="*/ 361381 h 1321054"/>
              <a:gd name="connsiteX8" fmla="*/ 1390018 w 2007111"/>
              <a:gd name="connsiteY8" fmla="*/ 1321054 h 1321054"/>
              <a:gd name="connsiteX9" fmla="*/ 1376836 w 2007111"/>
              <a:gd name="connsiteY9" fmla="*/ 1217469 h 1321054"/>
              <a:gd name="connsiteX10" fmla="*/ 1486195 w 2007111"/>
              <a:gd name="connsiteY10" fmla="*/ 1227655 h 1321054"/>
              <a:gd name="connsiteX11" fmla="*/ 1468632 w 2007111"/>
              <a:gd name="connsiteY11" fmla="*/ 1177457 h 1321054"/>
              <a:gd name="connsiteX12" fmla="*/ 1265892 w 2007111"/>
              <a:gd name="connsiteY12" fmla="*/ 1107119 h 1321054"/>
              <a:gd name="connsiteX13" fmla="*/ 1183141 w 2007111"/>
              <a:gd name="connsiteY13" fmla="*/ 1189870 h 1321054"/>
              <a:gd name="connsiteX14" fmla="*/ 1141765 w 2007111"/>
              <a:gd name="connsiteY14" fmla="*/ 1156771 h 1321054"/>
              <a:gd name="connsiteX15" fmla="*/ 1187279 w 2007111"/>
              <a:gd name="connsiteY15" fmla="*/ 1078157 h 1321054"/>
              <a:gd name="connsiteX16" fmla="*/ 54682 w 2007111"/>
              <a:gd name="connsiteY16" fmla="*/ 695953 h 1321054"/>
              <a:gd name="connsiteX17" fmla="*/ 0 w 2007111"/>
              <a:gd name="connsiteY17" fmla="*/ 599417 h 1321054"/>
              <a:gd name="connsiteX0" fmla="*/ 413738 w 1952429"/>
              <a:gd name="connsiteY0" fmla="*/ 453561 h 1321054"/>
              <a:gd name="connsiteX1" fmla="*/ 400044 w 1952429"/>
              <a:gd name="connsiteY1" fmla="*/ 381468 h 1321054"/>
              <a:gd name="connsiteX2" fmla="*/ 416874 w 1952429"/>
              <a:gd name="connsiteY2" fmla="*/ 319760 h 1321054"/>
              <a:gd name="connsiteX3" fmla="*/ 913343 w 1952429"/>
              <a:gd name="connsiteY3" fmla="*/ 19635 h 1321054"/>
              <a:gd name="connsiteX4" fmla="*/ 986270 w 1952429"/>
              <a:gd name="connsiteY4" fmla="*/ 0 h 1321054"/>
              <a:gd name="connsiteX5" fmla="*/ 1082458 w 1952429"/>
              <a:gd name="connsiteY5" fmla="*/ 17074 h 1321054"/>
              <a:gd name="connsiteX6" fmla="*/ 1952429 w 1952429"/>
              <a:gd name="connsiteY6" fmla="*/ 299026 h 1321054"/>
              <a:gd name="connsiteX7" fmla="*/ 1950259 w 1952429"/>
              <a:gd name="connsiteY7" fmla="*/ 361381 h 1321054"/>
              <a:gd name="connsiteX8" fmla="*/ 1335336 w 1952429"/>
              <a:gd name="connsiteY8" fmla="*/ 1321054 h 1321054"/>
              <a:gd name="connsiteX9" fmla="*/ 1322154 w 1952429"/>
              <a:gd name="connsiteY9" fmla="*/ 1217469 h 1321054"/>
              <a:gd name="connsiteX10" fmla="*/ 1431513 w 1952429"/>
              <a:gd name="connsiteY10" fmla="*/ 1227655 h 1321054"/>
              <a:gd name="connsiteX11" fmla="*/ 1413950 w 1952429"/>
              <a:gd name="connsiteY11" fmla="*/ 1177457 h 1321054"/>
              <a:gd name="connsiteX12" fmla="*/ 1211210 w 1952429"/>
              <a:gd name="connsiteY12" fmla="*/ 1107119 h 1321054"/>
              <a:gd name="connsiteX13" fmla="*/ 1128459 w 1952429"/>
              <a:gd name="connsiteY13" fmla="*/ 1189870 h 1321054"/>
              <a:gd name="connsiteX14" fmla="*/ 1087083 w 1952429"/>
              <a:gd name="connsiteY14" fmla="*/ 1156771 h 1321054"/>
              <a:gd name="connsiteX15" fmla="*/ 1132597 w 1952429"/>
              <a:gd name="connsiteY15" fmla="*/ 1078157 h 1321054"/>
              <a:gd name="connsiteX16" fmla="*/ 0 w 1952429"/>
              <a:gd name="connsiteY16" fmla="*/ 695953 h 1321054"/>
              <a:gd name="connsiteX17" fmla="*/ 413738 w 1952429"/>
              <a:gd name="connsiteY17" fmla="*/ 453561 h 1321054"/>
              <a:gd name="connsiteX0" fmla="*/ 413738 w 1952429"/>
              <a:gd name="connsiteY0" fmla="*/ 453561 h 1321054"/>
              <a:gd name="connsiteX1" fmla="*/ 400044 w 1952429"/>
              <a:gd name="connsiteY1" fmla="*/ 381468 h 1321054"/>
              <a:gd name="connsiteX2" fmla="*/ 416874 w 1952429"/>
              <a:gd name="connsiteY2" fmla="*/ 319760 h 1321054"/>
              <a:gd name="connsiteX3" fmla="*/ 913343 w 1952429"/>
              <a:gd name="connsiteY3" fmla="*/ 19635 h 1321054"/>
              <a:gd name="connsiteX4" fmla="*/ 986270 w 1952429"/>
              <a:gd name="connsiteY4" fmla="*/ 0 h 1321054"/>
              <a:gd name="connsiteX5" fmla="*/ 1082458 w 1952429"/>
              <a:gd name="connsiteY5" fmla="*/ 17074 h 1321054"/>
              <a:gd name="connsiteX6" fmla="*/ 1952429 w 1952429"/>
              <a:gd name="connsiteY6" fmla="*/ 299026 h 1321054"/>
              <a:gd name="connsiteX7" fmla="*/ 1950259 w 1952429"/>
              <a:gd name="connsiteY7" fmla="*/ 361381 h 1321054"/>
              <a:gd name="connsiteX8" fmla="*/ 1335336 w 1952429"/>
              <a:gd name="connsiteY8" fmla="*/ 1321054 h 1321054"/>
              <a:gd name="connsiteX9" fmla="*/ 1322154 w 1952429"/>
              <a:gd name="connsiteY9" fmla="*/ 1217469 h 1321054"/>
              <a:gd name="connsiteX10" fmla="*/ 1431513 w 1952429"/>
              <a:gd name="connsiteY10" fmla="*/ 1227655 h 1321054"/>
              <a:gd name="connsiteX11" fmla="*/ 1413950 w 1952429"/>
              <a:gd name="connsiteY11" fmla="*/ 1177457 h 1321054"/>
              <a:gd name="connsiteX12" fmla="*/ 1211210 w 1952429"/>
              <a:gd name="connsiteY12" fmla="*/ 1107119 h 1321054"/>
              <a:gd name="connsiteX13" fmla="*/ 1128459 w 1952429"/>
              <a:gd name="connsiteY13" fmla="*/ 1189870 h 1321054"/>
              <a:gd name="connsiteX14" fmla="*/ 1087083 w 1952429"/>
              <a:gd name="connsiteY14" fmla="*/ 1156771 h 1321054"/>
              <a:gd name="connsiteX15" fmla="*/ 1132597 w 1952429"/>
              <a:gd name="connsiteY15" fmla="*/ 1078157 h 1321054"/>
              <a:gd name="connsiteX16" fmla="*/ 0 w 1952429"/>
              <a:gd name="connsiteY16" fmla="*/ 695953 h 1321054"/>
              <a:gd name="connsiteX17" fmla="*/ 413738 w 1952429"/>
              <a:gd name="connsiteY17"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811166 w 1552385"/>
              <a:gd name="connsiteY12" fmla="*/ 1107119 h 1321054"/>
              <a:gd name="connsiteX13" fmla="*/ 728415 w 1552385"/>
              <a:gd name="connsiteY13" fmla="*/ 1189870 h 1321054"/>
              <a:gd name="connsiteX14" fmla="*/ 687039 w 1552385"/>
              <a:gd name="connsiteY14" fmla="*/ 1156771 h 1321054"/>
              <a:gd name="connsiteX15" fmla="*/ 732553 w 1552385"/>
              <a:gd name="connsiteY15" fmla="*/ 1078157 h 1321054"/>
              <a:gd name="connsiteX16" fmla="*/ 166547 w 1552385"/>
              <a:gd name="connsiteY16" fmla="*/ 648270 h 1321054"/>
              <a:gd name="connsiteX17" fmla="*/ 13694 w 1552385"/>
              <a:gd name="connsiteY17"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811166 w 1552385"/>
              <a:gd name="connsiteY12" fmla="*/ 1107119 h 1321054"/>
              <a:gd name="connsiteX13" fmla="*/ 728415 w 1552385"/>
              <a:gd name="connsiteY13" fmla="*/ 1189870 h 1321054"/>
              <a:gd name="connsiteX14" fmla="*/ 687039 w 1552385"/>
              <a:gd name="connsiteY14" fmla="*/ 1156771 h 1321054"/>
              <a:gd name="connsiteX15" fmla="*/ 732553 w 1552385"/>
              <a:gd name="connsiteY15" fmla="*/ 1078157 h 1321054"/>
              <a:gd name="connsiteX16" fmla="*/ 134636 w 1552385"/>
              <a:gd name="connsiteY16" fmla="*/ 891961 h 1321054"/>
              <a:gd name="connsiteX17" fmla="*/ 166547 w 1552385"/>
              <a:gd name="connsiteY17" fmla="*/ 648270 h 1321054"/>
              <a:gd name="connsiteX18" fmla="*/ 13694 w 1552385"/>
              <a:gd name="connsiteY18"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811166 w 1552385"/>
              <a:gd name="connsiteY12" fmla="*/ 1107119 h 1321054"/>
              <a:gd name="connsiteX13" fmla="*/ 728415 w 1552385"/>
              <a:gd name="connsiteY13" fmla="*/ 1189870 h 1321054"/>
              <a:gd name="connsiteX14" fmla="*/ 687039 w 1552385"/>
              <a:gd name="connsiteY14" fmla="*/ 1156771 h 1321054"/>
              <a:gd name="connsiteX15" fmla="*/ 732553 w 1552385"/>
              <a:gd name="connsiteY15" fmla="*/ 1078157 h 1321054"/>
              <a:gd name="connsiteX16" fmla="*/ 81343 w 1552385"/>
              <a:gd name="connsiteY16" fmla="*/ 908790 h 1321054"/>
              <a:gd name="connsiteX17" fmla="*/ 134636 w 1552385"/>
              <a:gd name="connsiteY17" fmla="*/ 891961 h 1321054"/>
              <a:gd name="connsiteX18" fmla="*/ 166547 w 1552385"/>
              <a:gd name="connsiteY18" fmla="*/ 648270 h 1321054"/>
              <a:gd name="connsiteX19" fmla="*/ 13694 w 1552385"/>
              <a:gd name="connsiteY19"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811166 w 1552385"/>
              <a:gd name="connsiteY12" fmla="*/ 1107119 h 1321054"/>
              <a:gd name="connsiteX13" fmla="*/ 728415 w 1552385"/>
              <a:gd name="connsiteY13" fmla="*/ 1189870 h 1321054"/>
              <a:gd name="connsiteX14" fmla="*/ 687039 w 1552385"/>
              <a:gd name="connsiteY14" fmla="*/ 1156771 h 1321054"/>
              <a:gd name="connsiteX15" fmla="*/ 732553 w 1552385"/>
              <a:gd name="connsiteY15" fmla="*/ 1078157 h 1321054"/>
              <a:gd name="connsiteX16" fmla="*/ 81343 w 1552385"/>
              <a:gd name="connsiteY16" fmla="*/ 908790 h 1321054"/>
              <a:gd name="connsiteX17" fmla="*/ 134636 w 1552385"/>
              <a:gd name="connsiteY17" fmla="*/ 891961 h 1321054"/>
              <a:gd name="connsiteX18" fmla="*/ 166547 w 1552385"/>
              <a:gd name="connsiteY18" fmla="*/ 648270 h 1321054"/>
              <a:gd name="connsiteX19" fmla="*/ 13694 w 1552385"/>
              <a:gd name="connsiteY19"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811166 w 1552385"/>
              <a:gd name="connsiteY12" fmla="*/ 1107119 h 1321054"/>
              <a:gd name="connsiteX13" fmla="*/ 728415 w 1552385"/>
              <a:gd name="connsiteY13" fmla="*/ 1189870 h 1321054"/>
              <a:gd name="connsiteX14" fmla="*/ 687039 w 1552385"/>
              <a:gd name="connsiteY14" fmla="*/ 1156771 h 1321054"/>
              <a:gd name="connsiteX15" fmla="*/ 732553 w 1552385"/>
              <a:gd name="connsiteY15" fmla="*/ 1078157 h 1321054"/>
              <a:gd name="connsiteX16" fmla="*/ 78538 w 1552385"/>
              <a:gd name="connsiteY16" fmla="*/ 945254 h 1321054"/>
              <a:gd name="connsiteX17" fmla="*/ 81343 w 1552385"/>
              <a:gd name="connsiteY17" fmla="*/ 908790 h 1321054"/>
              <a:gd name="connsiteX18" fmla="*/ 134636 w 1552385"/>
              <a:gd name="connsiteY18" fmla="*/ 891961 h 1321054"/>
              <a:gd name="connsiteX19" fmla="*/ 166547 w 1552385"/>
              <a:gd name="connsiteY19" fmla="*/ 648270 h 1321054"/>
              <a:gd name="connsiteX20" fmla="*/ 13694 w 1552385"/>
              <a:gd name="connsiteY20"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811166 w 1552385"/>
              <a:gd name="connsiteY12" fmla="*/ 1107119 h 1321054"/>
              <a:gd name="connsiteX13" fmla="*/ 728415 w 1552385"/>
              <a:gd name="connsiteY13" fmla="*/ 1189870 h 1321054"/>
              <a:gd name="connsiteX14" fmla="*/ 687039 w 1552385"/>
              <a:gd name="connsiteY14" fmla="*/ 1156771 h 1321054"/>
              <a:gd name="connsiteX15" fmla="*/ 732553 w 1552385"/>
              <a:gd name="connsiteY15" fmla="*/ 1078157 h 1321054"/>
              <a:gd name="connsiteX16" fmla="*/ 78538 w 1552385"/>
              <a:gd name="connsiteY16" fmla="*/ 945254 h 1321054"/>
              <a:gd name="connsiteX17" fmla="*/ 81343 w 1552385"/>
              <a:gd name="connsiteY17" fmla="*/ 908790 h 1321054"/>
              <a:gd name="connsiteX18" fmla="*/ 134636 w 1552385"/>
              <a:gd name="connsiteY18" fmla="*/ 891961 h 1321054"/>
              <a:gd name="connsiteX19" fmla="*/ 166547 w 1552385"/>
              <a:gd name="connsiteY19" fmla="*/ 648270 h 1321054"/>
              <a:gd name="connsiteX20" fmla="*/ 13694 w 1552385"/>
              <a:gd name="connsiteY20"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811166 w 1552385"/>
              <a:gd name="connsiteY12" fmla="*/ 1107119 h 1321054"/>
              <a:gd name="connsiteX13" fmla="*/ 728415 w 1552385"/>
              <a:gd name="connsiteY13" fmla="*/ 1189870 h 1321054"/>
              <a:gd name="connsiteX14" fmla="*/ 687039 w 1552385"/>
              <a:gd name="connsiteY14" fmla="*/ 1156771 h 1321054"/>
              <a:gd name="connsiteX15" fmla="*/ 732553 w 1552385"/>
              <a:gd name="connsiteY15" fmla="*/ 1078157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811166 w 1552385"/>
              <a:gd name="connsiteY12" fmla="*/ 1107119 h 1321054"/>
              <a:gd name="connsiteX13" fmla="*/ 728415 w 1552385"/>
              <a:gd name="connsiteY13" fmla="*/ 1189870 h 1321054"/>
              <a:gd name="connsiteX14" fmla="*/ 687039 w 1552385"/>
              <a:gd name="connsiteY14" fmla="*/ 1156771 h 1321054"/>
              <a:gd name="connsiteX15" fmla="*/ 250108 w 1552385"/>
              <a:gd name="connsiteY15" fmla="*/ 674250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811166 w 1552385"/>
              <a:gd name="connsiteY12" fmla="*/ 1107119 h 1321054"/>
              <a:gd name="connsiteX13" fmla="*/ 728415 w 1552385"/>
              <a:gd name="connsiteY13" fmla="*/ 1189870 h 1321054"/>
              <a:gd name="connsiteX14" fmla="*/ 687039 w 1552385"/>
              <a:gd name="connsiteY14" fmla="*/ 1156771 h 1321054"/>
              <a:gd name="connsiteX15" fmla="*/ 250108 w 1552385"/>
              <a:gd name="connsiteY15" fmla="*/ 674250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811166 w 1552385"/>
              <a:gd name="connsiteY12" fmla="*/ 1107119 h 1321054"/>
              <a:gd name="connsiteX13" fmla="*/ 728415 w 1552385"/>
              <a:gd name="connsiteY13" fmla="*/ 1189870 h 1321054"/>
              <a:gd name="connsiteX14" fmla="*/ 687039 w 1552385"/>
              <a:gd name="connsiteY14" fmla="*/ 1156771 h 1321054"/>
              <a:gd name="connsiteX15" fmla="*/ 250108 w 1552385"/>
              <a:gd name="connsiteY15" fmla="*/ 674250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811166 w 1552385"/>
              <a:gd name="connsiteY12" fmla="*/ 1107119 h 1321054"/>
              <a:gd name="connsiteX13" fmla="*/ 728415 w 1552385"/>
              <a:gd name="connsiteY13" fmla="*/ 1189870 h 1321054"/>
              <a:gd name="connsiteX14" fmla="*/ 81179 w 1552385"/>
              <a:gd name="connsiteY14" fmla="*/ 427495 h 1321054"/>
              <a:gd name="connsiteX15" fmla="*/ 250108 w 1552385"/>
              <a:gd name="connsiteY15" fmla="*/ 674250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811166 w 1552385"/>
              <a:gd name="connsiteY12" fmla="*/ 1107119 h 1321054"/>
              <a:gd name="connsiteX13" fmla="*/ 83286 w 1552385"/>
              <a:gd name="connsiteY13" fmla="*/ 373642 h 1321054"/>
              <a:gd name="connsiteX14" fmla="*/ 81179 w 1552385"/>
              <a:gd name="connsiteY14" fmla="*/ 427495 h 1321054"/>
              <a:gd name="connsiteX15" fmla="*/ 250108 w 1552385"/>
              <a:gd name="connsiteY15" fmla="*/ 674250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123963 w 1552385"/>
              <a:gd name="connsiteY12" fmla="*/ 338574 h 1321054"/>
              <a:gd name="connsiteX13" fmla="*/ 83286 w 1552385"/>
              <a:gd name="connsiteY13" fmla="*/ 373642 h 1321054"/>
              <a:gd name="connsiteX14" fmla="*/ 81179 w 1552385"/>
              <a:gd name="connsiteY14" fmla="*/ 427495 h 1321054"/>
              <a:gd name="connsiteX15" fmla="*/ 250108 w 1552385"/>
              <a:gd name="connsiteY15" fmla="*/ 674250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1013906 w 1552385"/>
              <a:gd name="connsiteY11" fmla="*/ 1177457 h 1321054"/>
              <a:gd name="connsiteX12" fmla="*/ 123963 w 1552385"/>
              <a:gd name="connsiteY12" fmla="*/ 338574 h 1321054"/>
              <a:gd name="connsiteX13" fmla="*/ 83286 w 1552385"/>
              <a:gd name="connsiteY13" fmla="*/ 373642 h 1321054"/>
              <a:gd name="connsiteX14" fmla="*/ 81179 w 1552385"/>
              <a:gd name="connsiteY14" fmla="*/ 427495 h 1321054"/>
              <a:gd name="connsiteX15" fmla="*/ 250108 w 1552385"/>
              <a:gd name="connsiteY15" fmla="*/ 674250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1031469 w 1552385"/>
              <a:gd name="connsiteY10" fmla="*/ 1227655 h 1321054"/>
              <a:gd name="connsiteX11" fmla="*/ 539877 w 1552385"/>
              <a:gd name="connsiteY11" fmla="*/ 91957 h 1321054"/>
              <a:gd name="connsiteX12" fmla="*/ 123963 w 1552385"/>
              <a:gd name="connsiteY12" fmla="*/ 338574 h 1321054"/>
              <a:gd name="connsiteX13" fmla="*/ 83286 w 1552385"/>
              <a:gd name="connsiteY13" fmla="*/ 373642 h 1321054"/>
              <a:gd name="connsiteX14" fmla="*/ 81179 w 1552385"/>
              <a:gd name="connsiteY14" fmla="*/ 427495 h 1321054"/>
              <a:gd name="connsiteX15" fmla="*/ 250108 w 1552385"/>
              <a:gd name="connsiteY15" fmla="*/ 674250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922110 w 1552385"/>
              <a:gd name="connsiteY9" fmla="*/ 1217469 h 1321054"/>
              <a:gd name="connsiteX10" fmla="*/ 605123 w 1552385"/>
              <a:gd name="connsiteY10" fmla="*/ 77643 h 1321054"/>
              <a:gd name="connsiteX11" fmla="*/ 539877 w 1552385"/>
              <a:gd name="connsiteY11" fmla="*/ 91957 h 1321054"/>
              <a:gd name="connsiteX12" fmla="*/ 123963 w 1552385"/>
              <a:gd name="connsiteY12" fmla="*/ 338574 h 1321054"/>
              <a:gd name="connsiteX13" fmla="*/ 83286 w 1552385"/>
              <a:gd name="connsiteY13" fmla="*/ 373642 h 1321054"/>
              <a:gd name="connsiteX14" fmla="*/ 81179 w 1552385"/>
              <a:gd name="connsiteY14" fmla="*/ 427495 h 1321054"/>
              <a:gd name="connsiteX15" fmla="*/ 250108 w 1552385"/>
              <a:gd name="connsiteY15" fmla="*/ 674250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689303 w 1552385"/>
              <a:gd name="connsiteY9" fmla="*/ 75871 h 1321054"/>
              <a:gd name="connsiteX10" fmla="*/ 605123 w 1552385"/>
              <a:gd name="connsiteY10" fmla="*/ 77643 h 1321054"/>
              <a:gd name="connsiteX11" fmla="*/ 539877 w 1552385"/>
              <a:gd name="connsiteY11" fmla="*/ 91957 h 1321054"/>
              <a:gd name="connsiteX12" fmla="*/ 123963 w 1552385"/>
              <a:gd name="connsiteY12" fmla="*/ 338574 h 1321054"/>
              <a:gd name="connsiteX13" fmla="*/ 83286 w 1552385"/>
              <a:gd name="connsiteY13" fmla="*/ 373642 h 1321054"/>
              <a:gd name="connsiteX14" fmla="*/ 81179 w 1552385"/>
              <a:gd name="connsiteY14" fmla="*/ 427495 h 1321054"/>
              <a:gd name="connsiteX15" fmla="*/ 250108 w 1552385"/>
              <a:gd name="connsiteY15" fmla="*/ 674250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689303 w 1552385"/>
              <a:gd name="connsiteY9" fmla="*/ 75871 h 1321054"/>
              <a:gd name="connsiteX10" fmla="*/ 605123 w 1552385"/>
              <a:gd name="connsiteY10" fmla="*/ 77643 h 1321054"/>
              <a:gd name="connsiteX11" fmla="*/ 539877 w 1552385"/>
              <a:gd name="connsiteY11" fmla="*/ 91957 h 1321054"/>
              <a:gd name="connsiteX12" fmla="*/ 123963 w 1552385"/>
              <a:gd name="connsiteY12" fmla="*/ 338574 h 1321054"/>
              <a:gd name="connsiteX13" fmla="*/ 83286 w 1552385"/>
              <a:gd name="connsiteY13" fmla="*/ 373642 h 1321054"/>
              <a:gd name="connsiteX14" fmla="*/ 81179 w 1552385"/>
              <a:gd name="connsiteY14" fmla="*/ 427495 h 1321054"/>
              <a:gd name="connsiteX15" fmla="*/ 250108 w 1552385"/>
              <a:gd name="connsiteY15" fmla="*/ 674250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1321054"/>
              <a:gd name="connsiteX1" fmla="*/ 0 w 1552385"/>
              <a:gd name="connsiteY1" fmla="*/ 381468 h 1321054"/>
              <a:gd name="connsiteX2" fmla="*/ 16830 w 1552385"/>
              <a:gd name="connsiteY2" fmla="*/ 319760 h 1321054"/>
              <a:gd name="connsiteX3" fmla="*/ 513299 w 1552385"/>
              <a:gd name="connsiteY3" fmla="*/ 19635 h 1321054"/>
              <a:gd name="connsiteX4" fmla="*/ 586226 w 1552385"/>
              <a:gd name="connsiteY4" fmla="*/ 0 h 1321054"/>
              <a:gd name="connsiteX5" fmla="*/ 682414 w 1552385"/>
              <a:gd name="connsiteY5" fmla="*/ 17074 h 1321054"/>
              <a:gd name="connsiteX6" fmla="*/ 1552385 w 1552385"/>
              <a:gd name="connsiteY6" fmla="*/ 299026 h 1321054"/>
              <a:gd name="connsiteX7" fmla="*/ 1550215 w 1552385"/>
              <a:gd name="connsiteY7" fmla="*/ 361381 h 1321054"/>
              <a:gd name="connsiteX8" fmla="*/ 935292 w 1552385"/>
              <a:gd name="connsiteY8" fmla="*/ 1321054 h 1321054"/>
              <a:gd name="connsiteX9" fmla="*/ 689303 w 1552385"/>
              <a:gd name="connsiteY9" fmla="*/ 75871 h 1321054"/>
              <a:gd name="connsiteX10" fmla="*/ 605123 w 1552385"/>
              <a:gd name="connsiteY10" fmla="*/ 77643 h 1321054"/>
              <a:gd name="connsiteX11" fmla="*/ 539877 w 1552385"/>
              <a:gd name="connsiteY11" fmla="*/ 91957 h 1321054"/>
              <a:gd name="connsiteX12" fmla="*/ 123963 w 1552385"/>
              <a:gd name="connsiteY12" fmla="*/ 338574 h 1321054"/>
              <a:gd name="connsiteX13" fmla="*/ 83286 w 1552385"/>
              <a:gd name="connsiteY13" fmla="*/ 373642 h 1321054"/>
              <a:gd name="connsiteX14" fmla="*/ 81179 w 1552385"/>
              <a:gd name="connsiteY14" fmla="*/ 427495 h 1321054"/>
              <a:gd name="connsiteX15" fmla="*/ 250108 w 1552385"/>
              <a:gd name="connsiteY15" fmla="*/ 674250 h 1321054"/>
              <a:gd name="connsiteX16" fmla="*/ 190734 w 1552385"/>
              <a:gd name="connsiteY16" fmla="*/ 953669 h 1321054"/>
              <a:gd name="connsiteX17" fmla="*/ 78538 w 1552385"/>
              <a:gd name="connsiteY17" fmla="*/ 945254 h 1321054"/>
              <a:gd name="connsiteX18" fmla="*/ 81343 w 1552385"/>
              <a:gd name="connsiteY18" fmla="*/ 908790 h 1321054"/>
              <a:gd name="connsiteX19" fmla="*/ 134636 w 1552385"/>
              <a:gd name="connsiteY19" fmla="*/ 891961 h 1321054"/>
              <a:gd name="connsiteX20" fmla="*/ 166547 w 1552385"/>
              <a:gd name="connsiteY20" fmla="*/ 648270 h 1321054"/>
              <a:gd name="connsiteX21" fmla="*/ 13694 w 1552385"/>
              <a:gd name="connsiteY21" fmla="*/ 453561 h 1321054"/>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89303 w 1552385"/>
              <a:gd name="connsiteY9" fmla="*/ 75871 h 953669"/>
              <a:gd name="connsiteX10" fmla="*/ 605123 w 1552385"/>
              <a:gd name="connsiteY10" fmla="*/ 77643 h 953669"/>
              <a:gd name="connsiteX11" fmla="*/ 539877 w 1552385"/>
              <a:gd name="connsiteY11" fmla="*/ 91957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89303 w 1552385"/>
              <a:gd name="connsiteY9" fmla="*/ 75871 h 953669"/>
              <a:gd name="connsiteX10" fmla="*/ 605123 w 1552385"/>
              <a:gd name="connsiteY10" fmla="*/ 77643 h 953669"/>
              <a:gd name="connsiteX11" fmla="*/ 539877 w 1552385"/>
              <a:gd name="connsiteY11" fmla="*/ 91957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89303 w 1552385"/>
              <a:gd name="connsiteY9" fmla="*/ 75871 h 953669"/>
              <a:gd name="connsiteX10" fmla="*/ 605123 w 1552385"/>
              <a:gd name="connsiteY10" fmla="*/ 77643 h 953669"/>
              <a:gd name="connsiteX11" fmla="*/ 539877 w 1552385"/>
              <a:gd name="connsiteY11" fmla="*/ 91957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89303 w 1552385"/>
              <a:gd name="connsiteY9" fmla="*/ 75871 h 953669"/>
              <a:gd name="connsiteX10" fmla="*/ 588293 w 1552385"/>
              <a:gd name="connsiteY10" fmla="*/ 63618 h 953669"/>
              <a:gd name="connsiteX11" fmla="*/ 539877 w 1552385"/>
              <a:gd name="connsiteY11" fmla="*/ 91957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89303 w 1552385"/>
              <a:gd name="connsiteY9" fmla="*/ 75871 h 953669"/>
              <a:gd name="connsiteX10" fmla="*/ 588293 w 1552385"/>
              <a:gd name="connsiteY10" fmla="*/ 63618 h 953669"/>
              <a:gd name="connsiteX11" fmla="*/ 528657 w 1552385"/>
              <a:gd name="connsiteY11" fmla="*/ 94762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89303 w 1552385"/>
              <a:gd name="connsiteY9" fmla="*/ 75871 h 953669"/>
              <a:gd name="connsiteX10" fmla="*/ 588293 w 1552385"/>
              <a:gd name="connsiteY10" fmla="*/ 63618 h 953669"/>
              <a:gd name="connsiteX11" fmla="*/ 528657 w 1552385"/>
              <a:gd name="connsiteY11" fmla="*/ 94762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89303 w 1552385"/>
              <a:gd name="connsiteY9" fmla="*/ 75871 h 953669"/>
              <a:gd name="connsiteX10" fmla="*/ 588293 w 1552385"/>
              <a:gd name="connsiteY10" fmla="*/ 63618 h 953669"/>
              <a:gd name="connsiteX11" fmla="*/ 523047 w 1552385"/>
              <a:gd name="connsiteY11" fmla="*/ 94762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89303 w 1552385"/>
              <a:gd name="connsiteY9" fmla="*/ 75871 h 953669"/>
              <a:gd name="connsiteX10" fmla="*/ 582683 w 1552385"/>
              <a:gd name="connsiteY10" fmla="*/ 72033 h 953669"/>
              <a:gd name="connsiteX11" fmla="*/ 523047 w 1552385"/>
              <a:gd name="connsiteY11" fmla="*/ 94762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66864 w 1552385"/>
              <a:gd name="connsiteY9" fmla="*/ 67456 h 953669"/>
              <a:gd name="connsiteX10" fmla="*/ 582683 w 1552385"/>
              <a:gd name="connsiteY10" fmla="*/ 72033 h 953669"/>
              <a:gd name="connsiteX11" fmla="*/ 523047 w 1552385"/>
              <a:gd name="connsiteY11" fmla="*/ 94762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66864 w 1552385"/>
              <a:gd name="connsiteY9" fmla="*/ 67456 h 953669"/>
              <a:gd name="connsiteX10" fmla="*/ 582683 w 1552385"/>
              <a:gd name="connsiteY10" fmla="*/ 72033 h 953669"/>
              <a:gd name="connsiteX11" fmla="*/ 523047 w 1552385"/>
              <a:gd name="connsiteY11" fmla="*/ 94762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66864 w 1552385"/>
              <a:gd name="connsiteY9" fmla="*/ 67456 h 953669"/>
              <a:gd name="connsiteX10" fmla="*/ 582683 w 1552385"/>
              <a:gd name="connsiteY10" fmla="*/ 72033 h 953669"/>
              <a:gd name="connsiteX11" fmla="*/ 523047 w 1552385"/>
              <a:gd name="connsiteY11" fmla="*/ 94762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66864 w 1552385"/>
              <a:gd name="connsiteY9" fmla="*/ 67456 h 953669"/>
              <a:gd name="connsiteX10" fmla="*/ 582683 w 1552385"/>
              <a:gd name="connsiteY10" fmla="*/ 72033 h 953669"/>
              <a:gd name="connsiteX11" fmla="*/ 523047 w 1552385"/>
              <a:gd name="connsiteY11" fmla="*/ 94762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 name="connsiteX0" fmla="*/ 13694 w 1552385"/>
              <a:gd name="connsiteY0" fmla="*/ 453561 h 953669"/>
              <a:gd name="connsiteX1" fmla="*/ 0 w 1552385"/>
              <a:gd name="connsiteY1" fmla="*/ 381468 h 953669"/>
              <a:gd name="connsiteX2" fmla="*/ 16830 w 1552385"/>
              <a:gd name="connsiteY2" fmla="*/ 319760 h 953669"/>
              <a:gd name="connsiteX3" fmla="*/ 513299 w 1552385"/>
              <a:gd name="connsiteY3" fmla="*/ 19635 h 953669"/>
              <a:gd name="connsiteX4" fmla="*/ 586226 w 1552385"/>
              <a:gd name="connsiteY4" fmla="*/ 0 h 953669"/>
              <a:gd name="connsiteX5" fmla="*/ 682414 w 1552385"/>
              <a:gd name="connsiteY5" fmla="*/ 17074 h 953669"/>
              <a:gd name="connsiteX6" fmla="*/ 1552385 w 1552385"/>
              <a:gd name="connsiteY6" fmla="*/ 299026 h 953669"/>
              <a:gd name="connsiteX7" fmla="*/ 1550215 w 1552385"/>
              <a:gd name="connsiteY7" fmla="*/ 361381 h 953669"/>
              <a:gd name="connsiteX8" fmla="*/ 1081147 w 1552385"/>
              <a:gd name="connsiteY8" fmla="*/ 207506 h 953669"/>
              <a:gd name="connsiteX9" fmla="*/ 650034 w 1552385"/>
              <a:gd name="connsiteY9" fmla="*/ 70261 h 953669"/>
              <a:gd name="connsiteX10" fmla="*/ 582683 w 1552385"/>
              <a:gd name="connsiteY10" fmla="*/ 72033 h 953669"/>
              <a:gd name="connsiteX11" fmla="*/ 523047 w 1552385"/>
              <a:gd name="connsiteY11" fmla="*/ 94762 h 953669"/>
              <a:gd name="connsiteX12" fmla="*/ 123963 w 1552385"/>
              <a:gd name="connsiteY12" fmla="*/ 338574 h 953669"/>
              <a:gd name="connsiteX13" fmla="*/ 83286 w 1552385"/>
              <a:gd name="connsiteY13" fmla="*/ 373642 h 953669"/>
              <a:gd name="connsiteX14" fmla="*/ 81179 w 1552385"/>
              <a:gd name="connsiteY14" fmla="*/ 427495 h 953669"/>
              <a:gd name="connsiteX15" fmla="*/ 250108 w 1552385"/>
              <a:gd name="connsiteY15" fmla="*/ 674250 h 953669"/>
              <a:gd name="connsiteX16" fmla="*/ 190734 w 1552385"/>
              <a:gd name="connsiteY16" fmla="*/ 953669 h 953669"/>
              <a:gd name="connsiteX17" fmla="*/ 78538 w 1552385"/>
              <a:gd name="connsiteY17" fmla="*/ 945254 h 953669"/>
              <a:gd name="connsiteX18" fmla="*/ 81343 w 1552385"/>
              <a:gd name="connsiteY18" fmla="*/ 908790 h 953669"/>
              <a:gd name="connsiteX19" fmla="*/ 134636 w 1552385"/>
              <a:gd name="connsiteY19" fmla="*/ 891961 h 953669"/>
              <a:gd name="connsiteX20" fmla="*/ 166547 w 1552385"/>
              <a:gd name="connsiteY20" fmla="*/ 648270 h 953669"/>
              <a:gd name="connsiteX21" fmla="*/ 13694 w 1552385"/>
              <a:gd name="connsiteY21" fmla="*/ 453561 h 95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385" h="953669">
                <a:moveTo>
                  <a:pt x="13694" y="453561"/>
                </a:moveTo>
                <a:lnTo>
                  <a:pt x="0" y="381468"/>
                </a:lnTo>
                <a:lnTo>
                  <a:pt x="16830" y="319760"/>
                </a:lnTo>
                <a:cubicBezTo>
                  <a:pt x="158203" y="222643"/>
                  <a:pt x="422607" y="76668"/>
                  <a:pt x="513299" y="19635"/>
                </a:cubicBezTo>
                <a:lnTo>
                  <a:pt x="586226" y="0"/>
                </a:lnTo>
                <a:lnTo>
                  <a:pt x="682414" y="17074"/>
                </a:lnTo>
                <a:lnTo>
                  <a:pt x="1552385" y="299026"/>
                </a:lnTo>
                <a:cubicBezTo>
                  <a:pt x="1551662" y="319811"/>
                  <a:pt x="1550938" y="340596"/>
                  <a:pt x="1550215" y="361381"/>
                </a:cubicBezTo>
                <a:lnTo>
                  <a:pt x="1081147" y="207506"/>
                </a:lnTo>
                <a:cubicBezTo>
                  <a:pt x="931117" y="158986"/>
                  <a:pt x="729371" y="91905"/>
                  <a:pt x="650034" y="70261"/>
                </a:cubicBezTo>
                <a:lnTo>
                  <a:pt x="582683" y="72033"/>
                </a:lnTo>
                <a:lnTo>
                  <a:pt x="523047" y="94762"/>
                </a:lnTo>
                <a:cubicBezTo>
                  <a:pt x="446594" y="139185"/>
                  <a:pt x="197256" y="292094"/>
                  <a:pt x="123963" y="338574"/>
                </a:cubicBezTo>
                <a:cubicBezTo>
                  <a:pt x="50670" y="385054"/>
                  <a:pt x="96845" y="361953"/>
                  <a:pt x="83286" y="373642"/>
                </a:cubicBezTo>
                <a:cubicBezTo>
                  <a:pt x="82584" y="391593"/>
                  <a:pt x="81881" y="409544"/>
                  <a:pt x="81179" y="427495"/>
                </a:cubicBezTo>
                <a:lnTo>
                  <a:pt x="250108" y="674250"/>
                </a:lnTo>
                <a:lnTo>
                  <a:pt x="190734" y="953669"/>
                </a:lnTo>
                <a:lnTo>
                  <a:pt x="78538" y="945254"/>
                </a:lnTo>
                <a:lnTo>
                  <a:pt x="81343" y="908790"/>
                </a:lnTo>
                <a:lnTo>
                  <a:pt x="134636" y="891961"/>
                </a:lnTo>
                <a:lnTo>
                  <a:pt x="166547" y="648270"/>
                </a:lnTo>
                <a:lnTo>
                  <a:pt x="13694" y="453561"/>
                </a:lnTo>
                <a:close/>
              </a:path>
            </a:pathLst>
          </a:custGeom>
          <a:solidFill>
            <a:srgbClr val="FF0000">
              <a:alpha val="20000"/>
            </a:srgbClr>
          </a:solidFill>
          <a:ln w="38100">
            <a:solidFill>
              <a:srgbClr val="FF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22" name="正方形/長方形 21"/>
          <p:cNvSpPr/>
          <p:nvPr/>
        </p:nvSpPr>
        <p:spPr>
          <a:xfrm>
            <a:off x="632520" y="2318683"/>
            <a:ext cx="1431552" cy="246221"/>
          </a:xfrm>
          <a:prstGeom prst="rect">
            <a:avLst/>
          </a:prstGeom>
          <a:ln>
            <a:noFill/>
          </a:ln>
        </p:spPr>
        <p:txBody>
          <a:bodyPr wrap="square" rtlCol="0" anchor="ctr">
            <a:spAutoFit/>
          </a:bodyPr>
          <a:lstStyle/>
          <a:p>
            <a:pPr algn="r" eaLnBrk="1" fontAlgn="auto" hangingPunct="1">
              <a:spcBef>
                <a:spcPts val="0"/>
              </a:spcBef>
              <a:spcAft>
                <a:spcPts val="0"/>
              </a:spcAft>
            </a:pPr>
            <a:r>
              <a:rPr kumimoji="1" lang="ja-JP" altLang="en-US" sz="1000" dirty="0" smtClean="0">
                <a:solidFill>
                  <a:schemeClr val="bg1"/>
                </a:solidFill>
                <a:latin typeface="HGP創英角ｺﾞｼｯｸUB" pitchFamily="50" charset="-128"/>
                <a:ea typeface="HGP創英角ｺﾞｼｯｸUB" pitchFamily="50" charset="-128"/>
              </a:rPr>
              <a:t>さやま</a:t>
            </a:r>
            <a:r>
              <a:rPr kumimoji="1" lang="ja-JP" altLang="en-US" sz="1000" dirty="0">
                <a:solidFill>
                  <a:schemeClr val="bg1"/>
                </a:solidFill>
                <a:latin typeface="HGP創英角ｺﾞｼｯｸUB" pitchFamily="50" charset="-128"/>
                <a:ea typeface="HGP創英角ｺﾞｼｯｸUB" pitchFamily="50" charset="-128"/>
              </a:rPr>
              <a:t>手つなぎ</a:t>
            </a:r>
            <a:r>
              <a:rPr kumimoji="1" lang="ja-JP" altLang="en-US" sz="1000" dirty="0" smtClean="0">
                <a:solidFill>
                  <a:schemeClr val="bg1"/>
                </a:solidFill>
                <a:latin typeface="HGP創英角ｺﾞｼｯｸUB" pitchFamily="50" charset="-128"/>
                <a:ea typeface="HGP創英角ｺﾞｼｯｸUB" pitchFamily="50" charset="-128"/>
              </a:rPr>
              <a:t>マルシェ</a:t>
            </a:r>
            <a:endParaRPr kumimoji="1" lang="en-US" altLang="ja-JP" sz="1000" dirty="0">
              <a:solidFill>
                <a:schemeClr val="bg1"/>
              </a:solidFill>
              <a:latin typeface="HGP創英角ｺﾞｼｯｸUB" pitchFamily="50" charset="-128"/>
              <a:ea typeface="HGP創英角ｺﾞｼｯｸUB" pitchFamily="50" charset="-128"/>
            </a:endParaRPr>
          </a:p>
        </p:txBody>
      </p:sp>
      <p:sp>
        <p:nvSpPr>
          <p:cNvPr id="3" name="スライド番号プレースホルダー 2"/>
          <p:cNvSpPr>
            <a:spLocks noGrp="1"/>
          </p:cNvSpPr>
          <p:nvPr>
            <p:ph type="sldNum" sz="quarter" idx="11"/>
          </p:nvPr>
        </p:nvSpPr>
        <p:spPr/>
        <p:txBody>
          <a:bodyPr/>
          <a:lstStyle/>
          <a:p>
            <a:fld id="{538D8650-1B90-4D75-98C0-310BA8AC8DB7}" type="slidenum">
              <a:rPr lang="ja-JP" altLang="en-US" smtClean="0"/>
              <a:pPr/>
              <a:t>6</a:t>
            </a:fld>
            <a:endParaRPr lang="en-US" altLang="ja-JP" dirty="0"/>
          </a:p>
        </p:txBody>
      </p:sp>
    </p:spTree>
    <p:extLst>
      <p:ext uri="{BB962C8B-B14F-4D97-AF65-F5344CB8AC3E}">
        <p14:creationId xmlns:p14="http://schemas.microsoft.com/office/powerpoint/2010/main" val="96042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00472" y="620688"/>
            <a:ext cx="9360000" cy="720000"/>
          </a:xfrm>
        </p:spPr>
        <p:txBody>
          <a:bodyPr/>
          <a:lstStyle/>
          <a:p>
            <a:r>
              <a:rPr lang="ja-JP" altLang="en-US" sz="2400" dirty="0" smtClean="0">
                <a:latin typeface="HGP創英角ｺﾞｼｯｸUB" panose="020B0900000000000000" pitchFamily="50" charset="-128"/>
                <a:ea typeface="HGP創英角ｺﾞｼｯｸUB" panose="020B0900000000000000" pitchFamily="50" charset="-128"/>
              </a:rPr>
              <a:t>　活用事例１ 実施事業</a:t>
            </a:r>
            <a:endParaRPr lang="ja-JP" altLang="en-US" sz="2400" u="sng"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1712640" y="6318075"/>
            <a:ext cx="2016224" cy="246221"/>
          </a:xfrm>
          <a:prstGeom prst="rect">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ysClr val="windowText" lastClr="000000"/>
                </a:solidFill>
                <a:latin typeface="HG丸ｺﾞｼｯｸM-PRO" pitchFamily="50" charset="-128"/>
                <a:ea typeface="HG丸ｺﾞｼｯｸM-PRO" pitchFamily="50" charset="-128"/>
              </a:rPr>
              <a:t>ラバーダック　</a:t>
            </a:r>
          </a:p>
        </p:txBody>
      </p:sp>
      <p:sp>
        <p:nvSpPr>
          <p:cNvPr id="10" name="正方形/長方形 9"/>
          <p:cNvSpPr/>
          <p:nvPr/>
        </p:nvSpPr>
        <p:spPr>
          <a:xfrm>
            <a:off x="6042075" y="6309319"/>
            <a:ext cx="2016224" cy="246221"/>
          </a:xfrm>
          <a:prstGeom prst="rect">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ysClr val="windowText" lastClr="000000"/>
                </a:solidFill>
                <a:latin typeface="HG丸ｺﾞｼｯｸM-PRO" pitchFamily="50" charset="-128"/>
                <a:ea typeface="HG丸ｺﾞｼｯｸM-PRO" pitchFamily="50" charset="-128"/>
              </a:rPr>
              <a:t>手つなぎマルシェ（池の駅）　</a:t>
            </a:r>
          </a:p>
        </p:txBody>
      </p:sp>
      <p:sp>
        <p:nvSpPr>
          <p:cNvPr id="14" name="正方形/長方形 13"/>
          <p:cNvSpPr/>
          <p:nvPr/>
        </p:nvSpPr>
        <p:spPr>
          <a:xfrm>
            <a:off x="5961112" y="3609891"/>
            <a:ext cx="2016224" cy="400110"/>
          </a:xfrm>
          <a:prstGeom prst="rect">
            <a:avLst/>
          </a:prstGeom>
          <a:ln>
            <a:solidFill>
              <a:sysClr val="windowText" lastClr="000000"/>
            </a:solidFill>
          </a:ln>
        </p:spPr>
        <p:txBody>
          <a:bodyPr wrap="square" rtlCol="0" anchor="ctr">
            <a:spAutoFit/>
          </a:bodyPr>
          <a:lstStyle/>
          <a:p>
            <a:pPr algn="ctr" eaLnBrk="1" fontAlgn="auto" hangingPunct="1">
              <a:spcBef>
                <a:spcPts val="0"/>
              </a:spcBef>
              <a:spcAft>
                <a:spcPts val="0"/>
              </a:spcAft>
            </a:pPr>
            <a:r>
              <a:rPr kumimoji="1" lang="ja-JP" altLang="en-US" sz="1000" b="1" kern="0" dirty="0" smtClean="0">
                <a:solidFill>
                  <a:sysClr val="windowText" lastClr="000000"/>
                </a:solidFill>
                <a:latin typeface="HG丸ｺﾞｼｯｸM-PRO" pitchFamily="50" charset="-128"/>
                <a:ea typeface="HG丸ｺﾞｼｯｸM-PRO" pitchFamily="50" charset="-128"/>
              </a:rPr>
              <a:t>インフォメーション</a:t>
            </a:r>
            <a:endParaRPr kumimoji="1" lang="en-US" altLang="ja-JP" sz="1000" b="1" kern="0" dirty="0" smtClean="0">
              <a:solidFill>
                <a:sysClr val="windowText" lastClr="000000"/>
              </a:solidFill>
              <a:latin typeface="HG丸ｺﾞｼｯｸM-PRO" pitchFamily="50" charset="-128"/>
              <a:ea typeface="HG丸ｺﾞｼｯｸM-PRO" pitchFamily="50" charset="-128"/>
            </a:endParaRPr>
          </a:p>
          <a:p>
            <a:pPr algn="ctr" eaLnBrk="1" fontAlgn="auto" hangingPunct="1">
              <a:spcBef>
                <a:spcPts val="0"/>
              </a:spcBef>
              <a:spcAft>
                <a:spcPts val="0"/>
              </a:spcAft>
            </a:pPr>
            <a:r>
              <a:rPr kumimoji="1" lang="ja-JP" altLang="en-US" sz="1000" b="1" kern="0" dirty="0" smtClean="0">
                <a:solidFill>
                  <a:sysClr val="windowText" lastClr="000000"/>
                </a:solidFill>
                <a:latin typeface="HG丸ｺﾞｼｯｸM-PRO" pitchFamily="50" charset="-128"/>
                <a:ea typeface="HG丸ｺﾞｼｯｸM-PRO" pitchFamily="50" charset="-128"/>
              </a:rPr>
              <a:t>（物品販売・飲食）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7481" y="4039837"/>
            <a:ext cx="3225553" cy="2153255"/>
          </a:xfrm>
          <a:prstGeom prst="rect">
            <a:avLst/>
          </a:prstGeom>
          <a:ln/>
        </p:spPr>
        <p:style>
          <a:lnRef idx="0">
            <a:schemeClr val="accent3"/>
          </a:lnRef>
          <a:fillRef idx="3">
            <a:schemeClr val="accent3"/>
          </a:fillRef>
          <a:effectRef idx="3">
            <a:schemeClr val="accent3"/>
          </a:effectRef>
          <a:fontRef idx="minor">
            <a:schemeClr val="lt1"/>
          </a:fontRef>
        </p:style>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383" y="1416389"/>
            <a:ext cx="3225553" cy="2153254"/>
          </a:xfrm>
          <a:prstGeom prst="rect">
            <a:avLst/>
          </a:prstGeom>
          <a:ln/>
        </p:spPr>
        <p:style>
          <a:lnRef idx="0">
            <a:schemeClr val="accent3"/>
          </a:lnRef>
          <a:fillRef idx="3">
            <a:schemeClr val="accent3"/>
          </a:fillRef>
          <a:effectRef idx="3">
            <a:schemeClr val="accent3"/>
          </a:effectRef>
          <a:fontRef idx="minor">
            <a:schemeClr val="lt1"/>
          </a:fontRef>
        </p:style>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766" b="22088"/>
          <a:stretch/>
        </p:blipFill>
        <p:spPr bwMode="auto">
          <a:xfrm>
            <a:off x="5467482" y="1418696"/>
            <a:ext cx="3225553" cy="2156627"/>
          </a:xfrm>
          <a:prstGeom prst="rect">
            <a:avLst/>
          </a:prstGeom>
          <a:ln/>
        </p:spPr>
        <p:style>
          <a:lnRef idx="0">
            <a:schemeClr val="accent3"/>
          </a:lnRef>
          <a:fillRef idx="3">
            <a:schemeClr val="accent3"/>
          </a:fillRef>
          <a:effectRef idx="3">
            <a:schemeClr val="accent3"/>
          </a:effectRef>
          <a:fontRef idx="minor">
            <a:schemeClr val="lt1"/>
          </a:fontRef>
        </p:style>
      </p:pic>
      <p:pic>
        <p:nvPicPr>
          <p:cNvPr id="3077" name="Picture 5" descr="R:\狭山池1400年\H27\25　魅力発信事業\狭山池築造1400年記念事業実行委員会\記念事業\ラバーダック\写真\写真 2016-03-31 9 00 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384" y="1424955"/>
            <a:ext cx="3576104" cy="4768137"/>
          </a:xfrm>
          <a:prstGeom prst="rect">
            <a:avLst/>
          </a:prstGeom>
        </p:spPr>
        <p:style>
          <a:lnRef idx="0">
            <a:schemeClr val="accent3"/>
          </a:lnRef>
          <a:fillRef idx="3">
            <a:schemeClr val="accent3"/>
          </a:fillRef>
          <a:effectRef idx="3">
            <a:schemeClr val="accent3"/>
          </a:effectRef>
          <a:fontRef idx="minor">
            <a:schemeClr val="lt1"/>
          </a:fontRef>
        </p:style>
      </p:pic>
      <p:sp>
        <p:nvSpPr>
          <p:cNvPr id="3" name="スライド番号プレースホルダー 2"/>
          <p:cNvSpPr>
            <a:spLocks noGrp="1"/>
          </p:cNvSpPr>
          <p:nvPr>
            <p:ph type="sldNum" sz="quarter" idx="11"/>
          </p:nvPr>
        </p:nvSpPr>
        <p:spPr/>
        <p:txBody>
          <a:bodyPr/>
          <a:lstStyle/>
          <a:p>
            <a:fld id="{538D8650-1B90-4D75-98C0-310BA8AC8DB7}" type="slidenum">
              <a:rPr lang="ja-JP" altLang="en-US" smtClean="0"/>
              <a:pPr/>
              <a:t>7</a:t>
            </a:fld>
            <a:endParaRPr lang="en-US" altLang="ja-JP" dirty="0"/>
          </a:p>
        </p:txBody>
      </p:sp>
    </p:spTree>
    <p:extLst>
      <p:ext uri="{BB962C8B-B14F-4D97-AF65-F5344CB8AC3E}">
        <p14:creationId xmlns:p14="http://schemas.microsoft.com/office/powerpoint/2010/main" val="204874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44488" y="476672"/>
            <a:ext cx="9360000" cy="6048672"/>
          </a:xfrm>
        </p:spPr>
        <p:txBody>
          <a:bodyPr/>
          <a:lstStyle/>
          <a:p>
            <a:r>
              <a:rPr lang="en-US" altLang="ja-JP" sz="2400" b="1" dirty="0" smtClean="0">
                <a:latin typeface="HG丸ｺﾞｼｯｸM-PRO" pitchFamily="50" charset="-128"/>
                <a:ea typeface="HG丸ｺﾞｼｯｸM-PRO" pitchFamily="50" charset="-128"/>
                <a:cs typeface="Meiryo UI" panose="020B0604030504040204" pitchFamily="50" charset="-128"/>
              </a:rPr>
              <a:t/>
            </a:r>
            <a:br>
              <a:rPr lang="en-US" altLang="ja-JP" sz="2400" b="1" dirty="0" smtClean="0">
                <a:latin typeface="HG丸ｺﾞｼｯｸM-PRO" pitchFamily="50" charset="-128"/>
                <a:ea typeface="HG丸ｺﾞｼｯｸM-PRO" pitchFamily="50" charset="-128"/>
                <a:cs typeface="Meiryo UI" panose="020B0604030504040204" pitchFamily="50" charset="-128"/>
              </a:rPr>
            </a:br>
            <a:r>
              <a:rPr lang="en-US" altLang="ja-JP" sz="2400" b="1" dirty="0" smtClean="0">
                <a:latin typeface="HG丸ｺﾞｼｯｸM-PRO" pitchFamily="50" charset="-128"/>
                <a:ea typeface="HG丸ｺﾞｼｯｸM-PRO" pitchFamily="50" charset="-128"/>
                <a:cs typeface="Meiryo UI" panose="020B0604030504040204" pitchFamily="50" charset="-128"/>
              </a:rPr>
              <a:t/>
            </a:r>
            <a:br>
              <a:rPr lang="en-US" altLang="ja-JP" sz="2400" b="1" dirty="0" smtClean="0">
                <a:latin typeface="HG丸ｺﾞｼｯｸM-PRO" pitchFamily="50" charset="-128"/>
                <a:ea typeface="HG丸ｺﾞｼｯｸM-PRO" pitchFamily="50" charset="-128"/>
                <a:cs typeface="Meiryo UI" panose="020B0604030504040204" pitchFamily="50" charset="-128"/>
              </a:rPr>
            </a:br>
            <a:r>
              <a:rPr lang="en-US" altLang="ja-JP" sz="2400" dirty="0" smtClean="0">
                <a:latin typeface="HG丸ｺﾞｼｯｸM-PRO" pitchFamily="50" charset="-128"/>
                <a:ea typeface="HG丸ｺﾞｼｯｸM-PRO" pitchFamily="50" charset="-128"/>
                <a:cs typeface="Meiryo UI" panose="020B0604030504040204" pitchFamily="50" charset="-128"/>
              </a:rPr>
              <a:t/>
            </a:r>
            <a:br>
              <a:rPr lang="en-US" altLang="ja-JP" sz="2400" dirty="0" smtClean="0">
                <a:latin typeface="HG丸ｺﾞｼｯｸM-PRO" pitchFamily="50" charset="-128"/>
                <a:ea typeface="HG丸ｺﾞｼｯｸM-PRO" pitchFamily="50" charset="-128"/>
                <a:cs typeface="Meiryo UI" panose="020B0604030504040204" pitchFamily="50" charset="-128"/>
              </a:rPr>
            </a:br>
            <a:r>
              <a:rPr lang="ja-JP" altLang="en-US" sz="2400" dirty="0" smtClean="0">
                <a:latin typeface="HG丸ｺﾞｼｯｸM-PRO" pitchFamily="50" charset="-128"/>
                <a:ea typeface="HG丸ｺﾞｼｯｸM-PRO" pitchFamily="50" charset="-128"/>
                <a:cs typeface="Meiryo UI" panose="020B0604030504040204" pitchFamily="50" charset="-128"/>
              </a:rPr>
              <a:t>　　　</a:t>
            </a:r>
            <a:endParaRPr lang="ja-JP" altLang="en-US" sz="2400" dirty="0">
              <a:latin typeface="HG丸ｺﾞｼｯｸM-PRO" pitchFamily="50" charset="-128"/>
              <a:ea typeface="HG丸ｺﾞｼｯｸM-PRO" pitchFamily="50" charset="-128"/>
              <a:cs typeface="Meiryo UI" panose="020B0604030504040204" pitchFamily="50" charset="-128"/>
            </a:endParaRPr>
          </a:p>
        </p:txBody>
      </p:sp>
      <p:sp>
        <p:nvSpPr>
          <p:cNvPr id="8" name="テキスト ボックス 7"/>
          <p:cNvSpPr txBox="1"/>
          <p:nvPr/>
        </p:nvSpPr>
        <p:spPr>
          <a:xfrm>
            <a:off x="5169024" y="1556792"/>
            <a:ext cx="4392488" cy="4247317"/>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大阪狭山市産業まつり</a:t>
            </a:r>
            <a:endParaRPr lang="en-US" altLang="ja-JP" dirty="0" smtClean="0">
              <a:latin typeface="HGP創英角ｺﾞｼｯｸUB" pitchFamily="50" charset="-128"/>
              <a:ea typeface="HGP創英角ｺﾞｼｯｸUB" pitchFamily="50" charset="-128"/>
            </a:endParaRPr>
          </a:p>
          <a:p>
            <a:r>
              <a:rPr lang="ja-JP" altLang="en-US" dirty="0" smtClean="0">
                <a:latin typeface="HGP創英角ｺﾞｼｯｸUB" pitchFamily="50" charset="-128"/>
                <a:ea typeface="HGP創英角ｺﾞｼｯｸUB" pitchFamily="50" charset="-128"/>
              </a:rPr>
              <a:t>場所：狭山池公園（北堤）</a:t>
            </a:r>
            <a:endParaRPr lang="en-US" altLang="ja-JP" dirty="0" smtClean="0">
              <a:latin typeface="HGP創英角ｺﾞｼｯｸUB" pitchFamily="50" charset="-128"/>
              <a:ea typeface="HGP創英角ｺﾞｼｯｸUB" pitchFamily="50" charset="-128"/>
            </a:endParaRPr>
          </a:p>
          <a:p>
            <a:r>
              <a:rPr kumimoji="1" lang="ja-JP" altLang="en-US" dirty="0" smtClean="0">
                <a:latin typeface="HGP創英角ｺﾞｼｯｸUB" pitchFamily="50" charset="-128"/>
                <a:ea typeface="HGP創英角ｺﾞｼｯｸUB" pitchFamily="50" charset="-128"/>
              </a:rPr>
              <a:t>期間：平成</a:t>
            </a:r>
            <a:r>
              <a:rPr kumimoji="1" lang="en-US" altLang="ja-JP" dirty="0" smtClean="0">
                <a:latin typeface="HGP創英角ｺﾞｼｯｸUB" pitchFamily="50" charset="-128"/>
                <a:ea typeface="HGP創英角ｺﾞｼｯｸUB" pitchFamily="50" charset="-128"/>
              </a:rPr>
              <a:t>28</a:t>
            </a:r>
            <a:r>
              <a:rPr kumimoji="1" lang="ja-JP" altLang="en-US" dirty="0" smtClean="0">
                <a:latin typeface="HGP創英角ｺﾞｼｯｸUB" pitchFamily="50" charset="-128"/>
                <a:ea typeface="HGP創英角ｺﾞｼｯｸUB" pitchFamily="50" charset="-128"/>
              </a:rPr>
              <a:t>年</a:t>
            </a:r>
            <a:r>
              <a:rPr kumimoji="1" lang="en-US" altLang="ja-JP" dirty="0" smtClean="0">
                <a:latin typeface="HGP創英角ｺﾞｼｯｸUB" pitchFamily="50" charset="-128"/>
                <a:ea typeface="HGP創英角ｺﾞｼｯｸUB" pitchFamily="50" charset="-128"/>
              </a:rPr>
              <a:t>11</a:t>
            </a:r>
            <a:r>
              <a:rPr kumimoji="1" lang="ja-JP" altLang="en-US" dirty="0" smtClean="0">
                <a:latin typeface="HGP創英角ｺﾞｼｯｸUB" pitchFamily="50" charset="-128"/>
                <a:ea typeface="HGP創英角ｺﾞｼｯｸUB" pitchFamily="50" charset="-128"/>
              </a:rPr>
              <a:t>月</a:t>
            </a:r>
            <a:r>
              <a:rPr kumimoji="1" lang="en-US" altLang="ja-JP" dirty="0" smtClean="0">
                <a:latin typeface="HGP創英角ｺﾞｼｯｸUB" pitchFamily="50" charset="-128"/>
                <a:ea typeface="HGP創英角ｺﾞｼｯｸUB" pitchFamily="50" charset="-128"/>
              </a:rPr>
              <a:t>26</a:t>
            </a:r>
            <a:r>
              <a:rPr kumimoji="1" lang="ja-JP" altLang="en-US" dirty="0" smtClean="0">
                <a:latin typeface="HGP創英角ｺﾞｼｯｸUB" pitchFamily="50" charset="-128"/>
                <a:ea typeface="HGP創英角ｺﾞｼｯｸUB" pitchFamily="50" charset="-128"/>
              </a:rPr>
              <a:t>日</a:t>
            </a:r>
            <a:r>
              <a:rPr kumimoji="1" lang="en-US" altLang="ja-JP" dirty="0" smtClean="0">
                <a:latin typeface="HGP創英角ｺﾞｼｯｸUB" pitchFamily="50" charset="-128"/>
                <a:ea typeface="HGP創英角ｺﾞｼｯｸUB" pitchFamily="50" charset="-128"/>
              </a:rPr>
              <a:t>(</a:t>
            </a:r>
            <a:r>
              <a:rPr kumimoji="1" lang="ja-JP" altLang="en-US" dirty="0" smtClean="0">
                <a:latin typeface="HGP創英角ｺﾞｼｯｸUB" pitchFamily="50" charset="-128"/>
                <a:ea typeface="HGP創英角ｺﾞｼｯｸUB" pitchFamily="50" charset="-128"/>
              </a:rPr>
              <a:t>土</a:t>
            </a:r>
            <a:r>
              <a:rPr kumimoji="1" lang="en-US" altLang="ja-JP" dirty="0" smtClean="0">
                <a:latin typeface="HGP創英角ｺﾞｼｯｸUB" pitchFamily="50" charset="-128"/>
                <a:ea typeface="HGP創英角ｺﾞｼｯｸUB" pitchFamily="50" charset="-128"/>
              </a:rPr>
              <a:t>)</a:t>
            </a:r>
            <a:endParaRPr kumimoji="1" lang="en-US" altLang="ja-JP" sz="1600" dirty="0">
              <a:latin typeface="HGP創英角ｺﾞｼｯｸUB" pitchFamily="50" charset="-128"/>
              <a:ea typeface="HGP創英角ｺﾞｼｯｸUB" pitchFamily="50" charset="-128"/>
            </a:endParaRPr>
          </a:p>
          <a:p>
            <a:r>
              <a:rPr kumimoji="1" lang="ja-JP" altLang="en-US" sz="1600" dirty="0" smtClean="0">
                <a:latin typeface="HGP創英角ｺﾞｼｯｸUB" pitchFamily="50" charset="-128"/>
                <a:ea typeface="HGP創英角ｺﾞｼｯｸUB" pitchFamily="50" charset="-128"/>
              </a:rPr>
              <a:t>　　　</a:t>
            </a:r>
            <a:r>
              <a:rPr kumimoji="1" lang="ja-JP" altLang="en-US" dirty="0" smtClean="0">
                <a:latin typeface="HGP創英角ｺﾞｼｯｸUB" pitchFamily="50" charset="-128"/>
                <a:ea typeface="HGP創英角ｺﾞｼｯｸUB" pitchFamily="50" charset="-128"/>
              </a:rPr>
              <a:t>　（平成</a:t>
            </a:r>
            <a:r>
              <a:rPr kumimoji="1" lang="en-US" altLang="ja-JP" dirty="0" smtClean="0">
                <a:latin typeface="HGP創英角ｺﾞｼｯｸUB" pitchFamily="50" charset="-128"/>
                <a:ea typeface="HGP創英角ｺﾞｼｯｸUB" pitchFamily="50" charset="-128"/>
              </a:rPr>
              <a:t>27</a:t>
            </a:r>
            <a:r>
              <a:rPr kumimoji="1" lang="ja-JP" altLang="en-US" dirty="0" smtClean="0">
                <a:latin typeface="HGP創英角ｺﾞｼｯｸUB" pitchFamily="50" charset="-128"/>
                <a:ea typeface="HGP創英角ｺﾞｼｯｸUB" pitchFamily="50" charset="-128"/>
              </a:rPr>
              <a:t>年度来場者数：</a:t>
            </a:r>
            <a:r>
              <a:rPr kumimoji="1" lang="en-US" altLang="ja-JP" dirty="0" smtClean="0">
                <a:latin typeface="HGP創英角ｺﾞｼｯｸUB" pitchFamily="50" charset="-128"/>
                <a:ea typeface="HGP創英角ｺﾞｼｯｸUB" pitchFamily="50" charset="-128"/>
              </a:rPr>
              <a:t>10,000</a:t>
            </a:r>
            <a:r>
              <a:rPr kumimoji="1" lang="ja-JP" altLang="en-US" dirty="0" smtClean="0">
                <a:latin typeface="HGP創英角ｺﾞｼｯｸUB" pitchFamily="50" charset="-128"/>
                <a:ea typeface="HGP創英角ｺﾞｼｯｸUB" pitchFamily="50" charset="-128"/>
              </a:rPr>
              <a:t>人）</a:t>
            </a:r>
            <a:endParaRPr kumimoji="1" lang="en-US" altLang="ja-JP" dirty="0" smtClean="0">
              <a:latin typeface="HGP創英角ｺﾞｼｯｸUB" pitchFamily="50" charset="-128"/>
              <a:ea typeface="HGP創英角ｺﾞｼｯｸUB" pitchFamily="50" charset="-128"/>
            </a:endParaRPr>
          </a:p>
          <a:p>
            <a:r>
              <a:rPr kumimoji="1" lang="ja-JP" altLang="en-US" sz="1600" dirty="0">
                <a:latin typeface="HGP創英角ｺﾞｼｯｸUB" pitchFamily="50" charset="-128"/>
                <a:ea typeface="HGP創英角ｺﾞｼｯｸUB" pitchFamily="50" charset="-128"/>
              </a:rPr>
              <a:t>　　　</a:t>
            </a:r>
            <a:r>
              <a:rPr kumimoji="1" lang="ja-JP" altLang="en-US" dirty="0">
                <a:latin typeface="HGP創英角ｺﾞｼｯｸUB" pitchFamily="50" charset="-128"/>
                <a:ea typeface="HGP創英角ｺﾞｼｯｸUB" pitchFamily="50" charset="-128"/>
              </a:rPr>
              <a:t>　（</a:t>
            </a:r>
            <a:r>
              <a:rPr kumimoji="1" lang="ja-JP" altLang="en-US" dirty="0" smtClean="0">
                <a:latin typeface="HGP創英角ｺﾞｼｯｸUB" pitchFamily="50" charset="-128"/>
                <a:ea typeface="HGP創英角ｺﾞｼｯｸUB" pitchFamily="50" charset="-128"/>
              </a:rPr>
              <a:t>平成</a:t>
            </a:r>
            <a:r>
              <a:rPr kumimoji="1" lang="en-US" altLang="ja-JP" dirty="0" smtClean="0">
                <a:latin typeface="HGP創英角ｺﾞｼｯｸUB" pitchFamily="50" charset="-128"/>
                <a:ea typeface="HGP創英角ｺﾞｼｯｸUB" pitchFamily="50" charset="-128"/>
              </a:rPr>
              <a:t>28</a:t>
            </a:r>
            <a:r>
              <a:rPr kumimoji="1" lang="ja-JP" altLang="en-US" dirty="0" smtClean="0">
                <a:latin typeface="HGP創英角ｺﾞｼｯｸUB" pitchFamily="50" charset="-128"/>
                <a:ea typeface="HGP創英角ｺﾞｼｯｸUB" pitchFamily="50" charset="-128"/>
              </a:rPr>
              <a:t>年度</a:t>
            </a:r>
            <a:r>
              <a:rPr kumimoji="1" lang="ja-JP" altLang="en-US" dirty="0">
                <a:latin typeface="HGP創英角ｺﾞｼｯｸUB" pitchFamily="50" charset="-128"/>
                <a:ea typeface="HGP創英角ｺﾞｼｯｸUB" pitchFamily="50" charset="-128"/>
              </a:rPr>
              <a:t>来場者数</a:t>
            </a:r>
            <a:r>
              <a:rPr kumimoji="1" lang="ja-JP" altLang="en-US" dirty="0" smtClean="0">
                <a:latin typeface="HGP創英角ｺﾞｼｯｸUB" pitchFamily="50" charset="-128"/>
                <a:ea typeface="HGP創英角ｺﾞｼｯｸUB" pitchFamily="50" charset="-128"/>
              </a:rPr>
              <a:t>：</a:t>
            </a:r>
            <a:r>
              <a:rPr kumimoji="1" lang="en-US" altLang="ja-JP" dirty="0" smtClean="0">
                <a:latin typeface="HGP創英角ｺﾞｼｯｸUB" pitchFamily="50" charset="-128"/>
                <a:ea typeface="HGP創英角ｺﾞｼｯｸUB" pitchFamily="50" charset="-128"/>
              </a:rPr>
              <a:t>15,000</a:t>
            </a:r>
            <a:r>
              <a:rPr kumimoji="1" lang="ja-JP" altLang="en-US" dirty="0" smtClean="0">
                <a:latin typeface="HGP創英角ｺﾞｼｯｸUB" pitchFamily="50" charset="-128"/>
                <a:ea typeface="HGP創英角ｺﾞｼｯｸUB" pitchFamily="50" charset="-128"/>
              </a:rPr>
              <a:t>人</a:t>
            </a:r>
            <a:r>
              <a:rPr kumimoji="1" lang="ja-JP" altLang="en-US" dirty="0">
                <a:latin typeface="HGP創英角ｺﾞｼｯｸUB" pitchFamily="50" charset="-128"/>
                <a:ea typeface="HGP創英角ｺﾞｼｯｸUB" pitchFamily="50" charset="-128"/>
              </a:rPr>
              <a:t>）</a:t>
            </a:r>
            <a:endParaRPr kumimoji="1" lang="en-US" altLang="ja-JP" dirty="0">
              <a:latin typeface="HGP創英角ｺﾞｼｯｸUB" pitchFamily="50" charset="-128"/>
              <a:ea typeface="HGP創英角ｺﾞｼｯｸUB" pitchFamily="50" charset="-128"/>
            </a:endParaRPr>
          </a:p>
          <a:p>
            <a:endParaRPr kumimoji="1" lang="en-US" altLang="ja-JP" dirty="0" smtClean="0">
              <a:latin typeface="HGP創英角ｺﾞｼｯｸUB" pitchFamily="50" charset="-128"/>
              <a:ea typeface="HGP創英角ｺﾞｼｯｸUB" pitchFamily="50" charset="-128"/>
            </a:endParaRPr>
          </a:p>
          <a:p>
            <a:r>
              <a:rPr kumimoji="1" lang="ja-JP" altLang="en-US" dirty="0">
                <a:latin typeface="HGP創英角ｺﾞｼｯｸUB" pitchFamily="50" charset="-128"/>
                <a:ea typeface="HGP創英角ｺﾞｼｯｸUB" pitchFamily="50" charset="-128"/>
              </a:rPr>
              <a:t>事業内容</a:t>
            </a:r>
            <a:endParaRPr kumimoji="1" lang="en-US" altLang="ja-JP" dirty="0">
              <a:latin typeface="HGP創英角ｺﾞｼｯｸUB" pitchFamily="50" charset="-128"/>
              <a:ea typeface="HGP創英角ｺﾞｼｯｸUB" pitchFamily="50" charset="-128"/>
            </a:endParaRPr>
          </a:p>
          <a:p>
            <a:r>
              <a:rPr kumimoji="1" lang="ja-JP" altLang="en-US" dirty="0">
                <a:latin typeface="HGP創英角ｺﾞｼｯｸUB" pitchFamily="50" charset="-128"/>
                <a:ea typeface="HGP創英角ｺﾞｼｯｸUB" pitchFamily="50" charset="-128"/>
              </a:rPr>
              <a:t>　　</a:t>
            </a:r>
            <a:r>
              <a:rPr kumimoji="1" lang="ja-JP" altLang="en-US" dirty="0" smtClean="0">
                <a:latin typeface="HGP創英角ｺﾞｼｯｸUB" pitchFamily="50" charset="-128"/>
                <a:ea typeface="HGP創英角ｺﾞｼｯｸUB" pitchFamily="50" charset="-128"/>
              </a:rPr>
              <a:t>・農産物フェア</a:t>
            </a:r>
            <a:endParaRPr kumimoji="1" lang="en-US" altLang="ja-JP" dirty="0">
              <a:latin typeface="HGP創英角ｺﾞｼｯｸUB" pitchFamily="50" charset="-128"/>
              <a:ea typeface="HGP創英角ｺﾞｼｯｸUB" pitchFamily="50" charset="-128"/>
            </a:endParaRPr>
          </a:p>
          <a:p>
            <a:r>
              <a:rPr kumimoji="1" lang="ja-JP" altLang="en-US" dirty="0">
                <a:latin typeface="HGP創英角ｺﾞｼｯｸUB" pitchFamily="50" charset="-128"/>
                <a:ea typeface="HGP創英角ｺﾞｼｯｸUB" pitchFamily="50" charset="-128"/>
              </a:rPr>
              <a:t>　　</a:t>
            </a:r>
            <a:r>
              <a:rPr kumimoji="1" lang="ja-JP" altLang="en-US" dirty="0" smtClean="0">
                <a:latin typeface="HGP創英角ｺﾞｼｯｸUB" pitchFamily="50" charset="-128"/>
                <a:ea typeface="HGP創英角ｺﾞｼｯｸUB" pitchFamily="50" charset="-128"/>
              </a:rPr>
              <a:t>・産業フェア</a:t>
            </a:r>
            <a:endParaRPr kumimoji="1" lang="en-US" altLang="ja-JP" dirty="0">
              <a:latin typeface="HGP創英角ｺﾞｼｯｸUB" pitchFamily="50" charset="-128"/>
              <a:ea typeface="HGP創英角ｺﾞｼｯｸUB" pitchFamily="50" charset="-128"/>
            </a:endParaRPr>
          </a:p>
          <a:p>
            <a:r>
              <a:rPr kumimoji="1" lang="ja-JP" altLang="en-US" dirty="0">
                <a:latin typeface="HGP創英角ｺﾞｼｯｸUB" pitchFamily="50" charset="-128"/>
                <a:ea typeface="HGP創英角ｺﾞｼｯｸUB" pitchFamily="50" charset="-128"/>
              </a:rPr>
              <a:t>　　</a:t>
            </a:r>
            <a:r>
              <a:rPr kumimoji="1" lang="ja-JP" altLang="en-US" dirty="0" smtClean="0">
                <a:latin typeface="HGP創英角ｺﾞｼｯｸUB" pitchFamily="50" charset="-128"/>
                <a:ea typeface="HGP創英角ｺﾞｼｯｸUB" pitchFamily="50" charset="-128"/>
              </a:rPr>
              <a:t>・環境リサイクルフェア</a:t>
            </a:r>
            <a:endParaRPr kumimoji="1" lang="en-US" altLang="ja-JP" dirty="0">
              <a:latin typeface="HGP創英角ｺﾞｼｯｸUB" pitchFamily="50" charset="-128"/>
              <a:ea typeface="HGP創英角ｺﾞｼｯｸUB" pitchFamily="50" charset="-128"/>
            </a:endParaRPr>
          </a:p>
          <a:p>
            <a:r>
              <a:rPr kumimoji="1" lang="ja-JP" altLang="en-US" dirty="0">
                <a:latin typeface="HGP創英角ｺﾞｼｯｸUB" pitchFamily="50" charset="-128"/>
                <a:ea typeface="HGP創英角ｺﾞｼｯｸUB" pitchFamily="50" charset="-128"/>
              </a:rPr>
              <a:t>　　</a:t>
            </a:r>
            <a:r>
              <a:rPr kumimoji="1" lang="ja-JP" altLang="en-US" dirty="0" smtClean="0">
                <a:latin typeface="HGP創英角ｺﾞｼｯｸUB" pitchFamily="50" charset="-128"/>
                <a:ea typeface="HGP創英角ｺﾞｼｯｸUB" pitchFamily="50" charset="-128"/>
              </a:rPr>
              <a:t>・安全安心</a:t>
            </a:r>
            <a:r>
              <a:rPr kumimoji="1" lang="en-US" altLang="ja-JP" dirty="0" smtClean="0">
                <a:latin typeface="HGP創英角ｺﾞｼｯｸUB" pitchFamily="50" charset="-128"/>
                <a:ea typeface="HGP創英角ｺﾞｼｯｸUB" pitchFamily="50" charset="-128"/>
              </a:rPr>
              <a:t>(</a:t>
            </a:r>
            <a:r>
              <a:rPr kumimoji="1" lang="ja-JP" altLang="en-US" dirty="0" smtClean="0">
                <a:latin typeface="HGP創英角ｺﾞｼｯｸUB" pitchFamily="50" charset="-128"/>
                <a:ea typeface="HGP創英角ｺﾞｼｯｸUB" pitchFamily="50" charset="-128"/>
              </a:rPr>
              <a:t>交通安全の啓発</a:t>
            </a:r>
            <a:r>
              <a:rPr kumimoji="1" lang="en-US" altLang="ja-JP" dirty="0" smtClean="0">
                <a:latin typeface="HGP創英角ｺﾞｼｯｸUB" pitchFamily="50" charset="-128"/>
                <a:ea typeface="HGP創英角ｺﾞｼｯｸUB" pitchFamily="50" charset="-128"/>
              </a:rPr>
              <a:t>)</a:t>
            </a:r>
            <a:endParaRPr kumimoji="1" lang="en-US" altLang="ja-JP" dirty="0">
              <a:latin typeface="HGP創英角ｺﾞｼｯｸUB" pitchFamily="50" charset="-128"/>
              <a:ea typeface="HGP創英角ｺﾞｼｯｸUB" pitchFamily="50" charset="-128"/>
            </a:endParaRPr>
          </a:p>
          <a:p>
            <a:r>
              <a:rPr kumimoji="1" lang="ja-JP" altLang="en-US" dirty="0">
                <a:latin typeface="HGP創英角ｺﾞｼｯｸUB" pitchFamily="50" charset="-128"/>
                <a:ea typeface="HGP創英角ｺﾞｼｯｸUB" pitchFamily="50" charset="-128"/>
              </a:rPr>
              <a:t>　　</a:t>
            </a:r>
            <a:r>
              <a:rPr kumimoji="1" lang="ja-JP" altLang="en-US" dirty="0" smtClean="0">
                <a:latin typeface="HGP創英角ｺﾞｼｯｸUB" pitchFamily="50" charset="-128"/>
                <a:ea typeface="HGP創英角ｺﾞｼｯｸUB" pitchFamily="50" charset="-128"/>
              </a:rPr>
              <a:t>・エコフェスタおおさかさやま</a:t>
            </a:r>
            <a:endParaRPr kumimoji="1" lang="en-US" altLang="ja-JP" dirty="0">
              <a:latin typeface="HGP創英角ｺﾞｼｯｸUB" pitchFamily="50" charset="-128"/>
              <a:ea typeface="HGP創英角ｺﾞｼｯｸUB" pitchFamily="50" charset="-128"/>
            </a:endParaRPr>
          </a:p>
          <a:p>
            <a:r>
              <a:rPr kumimoji="1" lang="ja-JP" altLang="en-US" dirty="0">
                <a:latin typeface="HGP創英角ｺﾞｼｯｸUB" pitchFamily="50" charset="-128"/>
                <a:ea typeface="HGP創英角ｺﾞｼｯｸUB" pitchFamily="50" charset="-128"/>
              </a:rPr>
              <a:t>　　</a:t>
            </a:r>
            <a:r>
              <a:rPr kumimoji="1" lang="ja-JP" altLang="en-US" dirty="0" smtClean="0">
                <a:latin typeface="HGP創英角ｺﾞｼｯｸUB" pitchFamily="50" charset="-128"/>
                <a:ea typeface="HGP創英角ｺﾞｼｯｸUB" pitchFamily="50" charset="-128"/>
              </a:rPr>
              <a:t>・グルメワールド</a:t>
            </a:r>
            <a:endParaRPr kumimoji="1" lang="en-US" altLang="ja-JP" dirty="0">
              <a:latin typeface="HGP創英角ｺﾞｼｯｸUB" pitchFamily="50" charset="-128"/>
              <a:ea typeface="HGP創英角ｺﾞｼｯｸUB" pitchFamily="50" charset="-128"/>
            </a:endParaRPr>
          </a:p>
          <a:p>
            <a:r>
              <a:rPr kumimoji="1" lang="ja-JP" altLang="en-US" dirty="0">
                <a:latin typeface="HGP創英角ｺﾞｼｯｸUB" pitchFamily="50" charset="-128"/>
                <a:ea typeface="HGP創英角ｺﾞｼｯｸUB" pitchFamily="50" charset="-128"/>
              </a:rPr>
              <a:t>　　</a:t>
            </a:r>
            <a:r>
              <a:rPr kumimoji="1" lang="ja-JP" altLang="en-US" dirty="0" smtClean="0">
                <a:latin typeface="HGP創英角ｺﾞｼｯｸUB" pitchFamily="50" charset="-128"/>
                <a:ea typeface="HGP創英角ｺﾞｼｯｸUB" pitchFamily="50" charset="-128"/>
              </a:rPr>
              <a:t>・舞台イベント　</a:t>
            </a:r>
            <a:endParaRPr kumimoji="1" lang="en-US" altLang="ja-JP" dirty="0" smtClean="0">
              <a:latin typeface="HGP創英角ｺﾞｼｯｸUB" pitchFamily="50" charset="-128"/>
              <a:ea typeface="HGP創英角ｺﾞｼｯｸUB" pitchFamily="50" charset="-128"/>
            </a:endParaRPr>
          </a:p>
          <a:p>
            <a:r>
              <a:rPr kumimoji="1" lang="ja-JP" altLang="en-US" dirty="0">
                <a:latin typeface="HGP創英角ｺﾞｼｯｸUB" pitchFamily="50" charset="-128"/>
                <a:ea typeface="HGP創英角ｺﾞｼｯｸUB" pitchFamily="50" charset="-128"/>
              </a:rPr>
              <a:t>　</a:t>
            </a:r>
            <a:r>
              <a:rPr kumimoji="1" lang="ja-JP" altLang="en-US" dirty="0" smtClean="0">
                <a:latin typeface="HGP創英角ｺﾞｼｯｸUB" pitchFamily="50" charset="-128"/>
                <a:ea typeface="HGP創英角ｺﾞｼｯｸUB" pitchFamily="50" charset="-128"/>
              </a:rPr>
              <a:t>　・フリーマーケット　</a:t>
            </a:r>
            <a:r>
              <a:rPr kumimoji="1" lang="ja-JP" altLang="en-US" dirty="0">
                <a:latin typeface="HGP創英角ｺﾞｼｯｸUB" pitchFamily="50" charset="-128"/>
                <a:ea typeface="HGP創英角ｺﾞｼｯｸUB" pitchFamily="50" charset="-128"/>
              </a:rPr>
              <a:t>　　　　　　など</a:t>
            </a:r>
            <a:endParaRPr kumimoji="1" lang="en-US" altLang="ja-JP" dirty="0">
              <a:latin typeface="HGP創英角ｺﾞｼｯｸUB" pitchFamily="50" charset="-128"/>
              <a:ea typeface="HGP創英角ｺﾞｼｯｸUB" pitchFamily="50" charset="-128"/>
            </a:endParaRPr>
          </a:p>
        </p:txBody>
      </p:sp>
      <p:sp>
        <p:nvSpPr>
          <p:cNvPr id="6" name="タイトル 1"/>
          <p:cNvSpPr txBox="1">
            <a:spLocks/>
          </p:cNvSpPr>
          <p:nvPr/>
        </p:nvSpPr>
        <p:spPr bwMode="auto">
          <a:xfrm>
            <a:off x="529208" y="620688"/>
            <a:ext cx="896029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7500" lnSpcReduction="10000"/>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a:lstStyle>
          <a:p>
            <a:r>
              <a:rPr lang="ja-JP" altLang="en-US" sz="2400" dirty="0" smtClean="0">
                <a:latin typeface="HGP創英角ｺﾞｼｯｸUB" panose="020B0900000000000000" pitchFamily="50" charset="-128"/>
                <a:ea typeface="HGP創英角ｺﾞｼｯｸUB" panose="020B0900000000000000" pitchFamily="50" charset="-128"/>
              </a:rPr>
              <a:t>活用事例 ２　事業実施エリア</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smtClean="0">
                <a:latin typeface="HGP創英角ｺﾞｼｯｸUB" panose="020B0900000000000000" pitchFamily="50" charset="-128"/>
                <a:ea typeface="HGP創英角ｺﾞｼｯｸUB" panose="020B0900000000000000" pitchFamily="50" charset="-128"/>
              </a:rPr>
              <a:t>区域指定箇所）　</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大阪狭山市</a:t>
            </a:r>
            <a:r>
              <a:rPr lang="ja-JP" altLang="en-US" sz="2400" dirty="0">
                <a:latin typeface="HGP創英角ｺﾞｼｯｸUB" panose="020B0900000000000000" pitchFamily="50" charset="-128"/>
                <a:ea typeface="HGP創英角ｺﾞｼｯｸUB" panose="020B0900000000000000" pitchFamily="50" charset="-128"/>
              </a:rPr>
              <a:t>産業まつり　</a:t>
            </a:r>
          </a:p>
        </p:txBody>
      </p:sp>
      <p:sp>
        <p:nvSpPr>
          <p:cNvPr id="21" name="Rectangle 2"/>
          <p:cNvSpPr txBox="1">
            <a:spLocks noChangeArrowheads="1"/>
          </p:cNvSpPr>
          <p:nvPr/>
        </p:nvSpPr>
        <p:spPr bwMode="auto">
          <a:xfrm>
            <a:off x="5601072" y="5805264"/>
            <a:ext cx="3096344" cy="41963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a:lstStyle>
          <a:p>
            <a:pPr algn="ct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事業実施区域　　</a:t>
            </a:r>
          </a:p>
        </p:txBody>
      </p:sp>
      <p:sp>
        <p:nvSpPr>
          <p:cNvPr id="22" name="正方形/長方形 21"/>
          <p:cNvSpPr/>
          <p:nvPr/>
        </p:nvSpPr>
        <p:spPr>
          <a:xfrm>
            <a:off x="5601072" y="5877272"/>
            <a:ext cx="648072" cy="290271"/>
          </a:xfrm>
          <a:prstGeom prst="rect">
            <a:avLst/>
          </a:prstGeom>
          <a:solidFill>
            <a:srgbClr val="FF0000">
              <a:alpha val="20000"/>
            </a:srgbClr>
          </a:solidFill>
          <a:ln w="38100">
            <a:solidFill>
              <a:srgbClr val="FF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pic>
        <p:nvPicPr>
          <p:cNvPr id="23" name="Picture 2" descr="\\Ojsfls01\庁内情報共有\全庁共有\公園緑地G\空撮（歴史文化から）\_MG_9174(垂直気味⑩）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0513" y="1552876"/>
            <a:ext cx="4230594" cy="4540420"/>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1966119" y="3714944"/>
            <a:ext cx="933202" cy="246221"/>
          </a:xfrm>
          <a:prstGeom prst="rect">
            <a:avLst/>
          </a:prstGeom>
          <a:ln>
            <a:noFill/>
          </a:ln>
        </p:spPr>
        <p:txBody>
          <a:bodyPr wrap="square" rtlCol="0" anchor="ctr">
            <a:spAutoFit/>
          </a:bodyPr>
          <a:lstStyle/>
          <a:p>
            <a:pP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狭山池公園</a:t>
            </a:r>
            <a:r>
              <a:rPr kumimoji="1" lang="ja-JP" altLang="en-US" sz="1000" b="1" kern="0" dirty="0" smtClean="0">
                <a:solidFill>
                  <a:sysClr val="windowText" lastClr="000000"/>
                </a:solidFill>
                <a:latin typeface="HG丸ｺﾞｼｯｸM-PRO" pitchFamily="50" charset="-128"/>
                <a:ea typeface="HG丸ｺﾞｼｯｸM-PRO" pitchFamily="50" charset="-128"/>
              </a:rPr>
              <a:t>　</a:t>
            </a:r>
          </a:p>
        </p:txBody>
      </p:sp>
      <p:sp>
        <p:nvSpPr>
          <p:cNvPr id="3" name="スライド番号プレースホルダー 2"/>
          <p:cNvSpPr>
            <a:spLocks noGrp="1"/>
          </p:cNvSpPr>
          <p:nvPr>
            <p:ph type="sldNum" sz="quarter" idx="11"/>
          </p:nvPr>
        </p:nvSpPr>
        <p:spPr/>
        <p:txBody>
          <a:bodyPr/>
          <a:lstStyle/>
          <a:p>
            <a:fld id="{538D8650-1B90-4D75-98C0-310BA8AC8DB7}" type="slidenum">
              <a:rPr lang="ja-JP" altLang="en-US" smtClean="0"/>
              <a:pPr/>
              <a:t>8</a:t>
            </a:fld>
            <a:endParaRPr lang="en-US" altLang="ja-JP" dirty="0"/>
          </a:p>
        </p:txBody>
      </p:sp>
      <p:sp>
        <p:nvSpPr>
          <p:cNvPr id="13" name="正方形/長方形 13"/>
          <p:cNvSpPr/>
          <p:nvPr/>
        </p:nvSpPr>
        <p:spPr>
          <a:xfrm>
            <a:off x="1896446" y="2322560"/>
            <a:ext cx="1872867" cy="594416"/>
          </a:xfrm>
          <a:custGeom>
            <a:avLst/>
            <a:gdLst>
              <a:gd name="connsiteX0" fmla="*/ 0 w 648072"/>
              <a:gd name="connsiteY0" fmla="*/ 0 h 290271"/>
              <a:gd name="connsiteX1" fmla="*/ 648072 w 648072"/>
              <a:gd name="connsiteY1" fmla="*/ 0 h 290271"/>
              <a:gd name="connsiteX2" fmla="*/ 648072 w 648072"/>
              <a:gd name="connsiteY2" fmla="*/ 290271 h 290271"/>
              <a:gd name="connsiteX3" fmla="*/ 0 w 648072"/>
              <a:gd name="connsiteY3" fmla="*/ 290271 h 290271"/>
              <a:gd name="connsiteX4" fmla="*/ 0 w 648072"/>
              <a:gd name="connsiteY4" fmla="*/ 0 h 290271"/>
              <a:gd name="connsiteX0" fmla="*/ 0 w 1606363"/>
              <a:gd name="connsiteY0" fmla="*/ 0 h 526695"/>
              <a:gd name="connsiteX1" fmla="*/ 1606363 w 1606363"/>
              <a:gd name="connsiteY1" fmla="*/ 526695 h 526695"/>
              <a:gd name="connsiteX2" fmla="*/ 648072 w 1606363"/>
              <a:gd name="connsiteY2" fmla="*/ 290271 h 526695"/>
              <a:gd name="connsiteX3" fmla="*/ 0 w 1606363"/>
              <a:gd name="connsiteY3" fmla="*/ 290271 h 526695"/>
              <a:gd name="connsiteX4" fmla="*/ 0 w 1606363"/>
              <a:gd name="connsiteY4" fmla="*/ 0 h 526695"/>
              <a:gd name="connsiteX0" fmla="*/ 0 w 1606363"/>
              <a:gd name="connsiteY0" fmla="*/ 0 h 656031"/>
              <a:gd name="connsiteX1" fmla="*/ 1606363 w 1606363"/>
              <a:gd name="connsiteY1" fmla="*/ 526695 h 656031"/>
              <a:gd name="connsiteX2" fmla="*/ 1496635 w 1606363"/>
              <a:gd name="connsiteY2" fmla="*/ 656031 h 656031"/>
              <a:gd name="connsiteX3" fmla="*/ 0 w 1606363"/>
              <a:gd name="connsiteY3" fmla="*/ 290271 h 656031"/>
              <a:gd name="connsiteX4" fmla="*/ 0 w 1606363"/>
              <a:gd name="connsiteY4" fmla="*/ 0 h 656031"/>
              <a:gd name="connsiteX0" fmla="*/ 0 w 1606363"/>
              <a:gd name="connsiteY0" fmla="*/ 0 h 656031"/>
              <a:gd name="connsiteX1" fmla="*/ 1606363 w 1606363"/>
              <a:gd name="connsiteY1" fmla="*/ 526695 h 656031"/>
              <a:gd name="connsiteX2" fmla="*/ 1496635 w 1606363"/>
              <a:gd name="connsiteY2" fmla="*/ 656031 h 656031"/>
              <a:gd name="connsiteX3" fmla="*/ 87783 w 1606363"/>
              <a:gd name="connsiteY3" fmla="*/ 158598 h 656031"/>
              <a:gd name="connsiteX4" fmla="*/ 0 w 1606363"/>
              <a:gd name="connsiteY4" fmla="*/ 0 h 656031"/>
              <a:gd name="connsiteX0" fmla="*/ 0 w 1606363"/>
              <a:gd name="connsiteY0" fmla="*/ 0 h 597509"/>
              <a:gd name="connsiteX1" fmla="*/ 1606363 w 1606363"/>
              <a:gd name="connsiteY1" fmla="*/ 526695 h 597509"/>
              <a:gd name="connsiteX2" fmla="*/ 1489320 w 1606363"/>
              <a:gd name="connsiteY2" fmla="*/ 597509 h 597509"/>
              <a:gd name="connsiteX3" fmla="*/ 87783 w 1606363"/>
              <a:gd name="connsiteY3" fmla="*/ 158598 h 597509"/>
              <a:gd name="connsiteX4" fmla="*/ 0 w 1606363"/>
              <a:gd name="connsiteY4" fmla="*/ 0 h 597509"/>
              <a:gd name="connsiteX0" fmla="*/ 0 w 1489320"/>
              <a:gd name="connsiteY0" fmla="*/ 0 h 597509"/>
              <a:gd name="connsiteX1" fmla="*/ 1482005 w 1489320"/>
              <a:gd name="connsiteY1" fmla="*/ 512064 h 597509"/>
              <a:gd name="connsiteX2" fmla="*/ 1489320 w 1489320"/>
              <a:gd name="connsiteY2" fmla="*/ 597509 h 597509"/>
              <a:gd name="connsiteX3" fmla="*/ 87783 w 1489320"/>
              <a:gd name="connsiteY3" fmla="*/ 158598 h 597509"/>
              <a:gd name="connsiteX4" fmla="*/ 0 w 1489320"/>
              <a:gd name="connsiteY4" fmla="*/ 0 h 597509"/>
              <a:gd name="connsiteX0" fmla="*/ 0 w 1482005"/>
              <a:gd name="connsiteY0" fmla="*/ 0 h 609922"/>
              <a:gd name="connsiteX1" fmla="*/ 1482005 w 1482005"/>
              <a:gd name="connsiteY1" fmla="*/ 512064 h 609922"/>
              <a:gd name="connsiteX2" fmla="*/ 1468632 w 1482005"/>
              <a:gd name="connsiteY2" fmla="*/ 609922 h 609922"/>
              <a:gd name="connsiteX3" fmla="*/ 87783 w 1482005"/>
              <a:gd name="connsiteY3" fmla="*/ 158598 h 609922"/>
              <a:gd name="connsiteX4" fmla="*/ 0 w 1482005"/>
              <a:gd name="connsiteY4" fmla="*/ 0 h 609922"/>
              <a:gd name="connsiteX0" fmla="*/ 0 w 1465454"/>
              <a:gd name="connsiteY0" fmla="*/ 0 h 576822"/>
              <a:gd name="connsiteX1" fmla="*/ 1465454 w 1465454"/>
              <a:gd name="connsiteY1" fmla="*/ 478964 h 576822"/>
              <a:gd name="connsiteX2" fmla="*/ 1452081 w 1465454"/>
              <a:gd name="connsiteY2" fmla="*/ 576822 h 576822"/>
              <a:gd name="connsiteX3" fmla="*/ 71232 w 1465454"/>
              <a:gd name="connsiteY3" fmla="*/ 125498 h 576822"/>
              <a:gd name="connsiteX4" fmla="*/ 0 w 1465454"/>
              <a:gd name="connsiteY4" fmla="*/ 0 h 576822"/>
              <a:gd name="connsiteX0" fmla="*/ 0 w 1465454"/>
              <a:gd name="connsiteY0" fmla="*/ 20306 h 597128"/>
              <a:gd name="connsiteX1" fmla="*/ 140476 w 1465454"/>
              <a:gd name="connsiteY1" fmla="*/ 2539 h 597128"/>
              <a:gd name="connsiteX2" fmla="*/ 1465454 w 1465454"/>
              <a:gd name="connsiteY2" fmla="*/ 499270 h 597128"/>
              <a:gd name="connsiteX3" fmla="*/ 1452081 w 1465454"/>
              <a:gd name="connsiteY3" fmla="*/ 597128 h 597128"/>
              <a:gd name="connsiteX4" fmla="*/ 71232 w 1465454"/>
              <a:gd name="connsiteY4" fmla="*/ 145804 h 597128"/>
              <a:gd name="connsiteX5" fmla="*/ 0 w 1465454"/>
              <a:gd name="connsiteY5" fmla="*/ 20306 h 597128"/>
              <a:gd name="connsiteX0" fmla="*/ 0 w 1448904"/>
              <a:gd name="connsiteY0" fmla="*/ 48367 h 596227"/>
              <a:gd name="connsiteX1" fmla="*/ 123926 w 1448904"/>
              <a:gd name="connsiteY1" fmla="*/ 1638 h 596227"/>
              <a:gd name="connsiteX2" fmla="*/ 1448904 w 1448904"/>
              <a:gd name="connsiteY2" fmla="*/ 498369 h 596227"/>
              <a:gd name="connsiteX3" fmla="*/ 1435531 w 1448904"/>
              <a:gd name="connsiteY3" fmla="*/ 596227 h 596227"/>
              <a:gd name="connsiteX4" fmla="*/ 54682 w 1448904"/>
              <a:gd name="connsiteY4" fmla="*/ 144903 h 596227"/>
              <a:gd name="connsiteX5" fmla="*/ 0 w 1448904"/>
              <a:gd name="connsiteY5" fmla="*/ 48367 h 596227"/>
              <a:gd name="connsiteX0" fmla="*/ 0 w 1448904"/>
              <a:gd name="connsiteY0" fmla="*/ 1314 h 549174"/>
              <a:gd name="connsiteX1" fmla="*/ 119789 w 1448904"/>
              <a:gd name="connsiteY1" fmla="*/ 4235 h 549174"/>
              <a:gd name="connsiteX2" fmla="*/ 1448904 w 1448904"/>
              <a:gd name="connsiteY2" fmla="*/ 451316 h 549174"/>
              <a:gd name="connsiteX3" fmla="*/ 1435531 w 1448904"/>
              <a:gd name="connsiteY3" fmla="*/ 549174 h 549174"/>
              <a:gd name="connsiteX4" fmla="*/ 54682 w 1448904"/>
              <a:gd name="connsiteY4" fmla="*/ 97850 h 549174"/>
              <a:gd name="connsiteX5" fmla="*/ 0 w 1448904"/>
              <a:gd name="connsiteY5" fmla="*/ 1314 h 549174"/>
              <a:gd name="connsiteX0" fmla="*/ 0 w 1473729"/>
              <a:gd name="connsiteY0" fmla="*/ 1314 h 549174"/>
              <a:gd name="connsiteX1" fmla="*/ 119789 w 1473729"/>
              <a:gd name="connsiteY1" fmla="*/ 4235 h 549174"/>
              <a:gd name="connsiteX2" fmla="*/ 1473729 w 1473729"/>
              <a:gd name="connsiteY2" fmla="*/ 459591 h 549174"/>
              <a:gd name="connsiteX3" fmla="*/ 1435531 w 1473729"/>
              <a:gd name="connsiteY3" fmla="*/ 549174 h 549174"/>
              <a:gd name="connsiteX4" fmla="*/ 54682 w 1473729"/>
              <a:gd name="connsiteY4" fmla="*/ 97850 h 549174"/>
              <a:gd name="connsiteX5" fmla="*/ 0 w 1473729"/>
              <a:gd name="connsiteY5" fmla="*/ 1314 h 549174"/>
              <a:gd name="connsiteX0" fmla="*/ 0 w 1473729"/>
              <a:gd name="connsiteY0" fmla="*/ 1314 h 722951"/>
              <a:gd name="connsiteX1" fmla="*/ 119789 w 1473729"/>
              <a:gd name="connsiteY1" fmla="*/ 4235 h 722951"/>
              <a:gd name="connsiteX2" fmla="*/ 1473729 w 1473729"/>
              <a:gd name="connsiteY2" fmla="*/ 459591 h 722951"/>
              <a:gd name="connsiteX3" fmla="*/ 1390018 w 1473729"/>
              <a:gd name="connsiteY3" fmla="*/ 722951 h 722951"/>
              <a:gd name="connsiteX4" fmla="*/ 54682 w 1473729"/>
              <a:gd name="connsiteY4" fmla="*/ 97850 h 722951"/>
              <a:gd name="connsiteX5" fmla="*/ 0 w 1473729"/>
              <a:gd name="connsiteY5" fmla="*/ 1314 h 722951"/>
              <a:gd name="connsiteX0" fmla="*/ 0 w 1473729"/>
              <a:gd name="connsiteY0" fmla="*/ 1314 h 722951"/>
              <a:gd name="connsiteX1" fmla="*/ 119789 w 1473729"/>
              <a:gd name="connsiteY1" fmla="*/ 4235 h 722951"/>
              <a:gd name="connsiteX2" fmla="*/ 1473729 w 1473729"/>
              <a:gd name="connsiteY2" fmla="*/ 459591 h 722951"/>
              <a:gd name="connsiteX3" fmla="*/ 1390018 w 1473729"/>
              <a:gd name="connsiteY3" fmla="*/ 722951 h 722951"/>
              <a:gd name="connsiteX4" fmla="*/ 1174866 w 1473729"/>
              <a:gd name="connsiteY4" fmla="*/ 471779 h 722951"/>
              <a:gd name="connsiteX5" fmla="*/ 54682 w 1473729"/>
              <a:gd name="connsiteY5" fmla="*/ 97850 h 722951"/>
              <a:gd name="connsiteX6" fmla="*/ 0 w 1473729"/>
              <a:gd name="connsiteY6" fmla="*/ 1314 h 722951"/>
              <a:gd name="connsiteX0" fmla="*/ 0 w 1473729"/>
              <a:gd name="connsiteY0" fmla="*/ 1314 h 723450"/>
              <a:gd name="connsiteX1" fmla="*/ 119789 w 1473729"/>
              <a:gd name="connsiteY1" fmla="*/ 4235 h 723450"/>
              <a:gd name="connsiteX2" fmla="*/ 1473729 w 1473729"/>
              <a:gd name="connsiteY2" fmla="*/ 459591 h 723450"/>
              <a:gd name="connsiteX3" fmla="*/ 1390018 w 1473729"/>
              <a:gd name="connsiteY3" fmla="*/ 722951 h 723450"/>
              <a:gd name="connsiteX4" fmla="*/ 1141765 w 1473729"/>
              <a:gd name="connsiteY4" fmla="*/ 558668 h 723450"/>
              <a:gd name="connsiteX5" fmla="*/ 1174866 w 1473729"/>
              <a:gd name="connsiteY5" fmla="*/ 471779 h 723450"/>
              <a:gd name="connsiteX6" fmla="*/ 54682 w 1473729"/>
              <a:gd name="connsiteY6" fmla="*/ 97850 h 723450"/>
              <a:gd name="connsiteX7" fmla="*/ 0 w 1473729"/>
              <a:gd name="connsiteY7" fmla="*/ 1314 h 723450"/>
              <a:gd name="connsiteX0" fmla="*/ 0 w 1473729"/>
              <a:gd name="connsiteY0" fmla="*/ 1314 h 723450"/>
              <a:gd name="connsiteX1" fmla="*/ 119789 w 1473729"/>
              <a:gd name="connsiteY1" fmla="*/ 4235 h 723450"/>
              <a:gd name="connsiteX2" fmla="*/ 1473729 w 1473729"/>
              <a:gd name="connsiteY2" fmla="*/ 459591 h 723450"/>
              <a:gd name="connsiteX3" fmla="*/ 1390018 w 1473729"/>
              <a:gd name="connsiteY3" fmla="*/ 722951 h 723450"/>
              <a:gd name="connsiteX4" fmla="*/ 1141765 w 1473729"/>
              <a:gd name="connsiteY4" fmla="*/ 558668 h 723450"/>
              <a:gd name="connsiteX5" fmla="*/ 1174866 w 1473729"/>
              <a:gd name="connsiteY5" fmla="*/ 471779 h 723450"/>
              <a:gd name="connsiteX6" fmla="*/ 54682 w 1473729"/>
              <a:gd name="connsiteY6" fmla="*/ 97850 h 723450"/>
              <a:gd name="connsiteX7" fmla="*/ 0 w 1473729"/>
              <a:gd name="connsiteY7" fmla="*/ 1314 h 723450"/>
              <a:gd name="connsiteX0" fmla="*/ 0 w 1473729"/>
              <a:gd name="connsiteY0" fmla="*/ 1314 h 723450"/>
              <a:gd name="connsiteX1" fmla="*/ 119789 w 1473729"/>
              <a:gd name="connsiteY1" fmla="*/ 4235 h 723450"/>
              <a:gd name="connsiteX2" fmla="*/ 1473729 w 1473729"/>
              <a:gd name="connsiteY2" fmla="*/ 459591 h 723450"/>
              <a:gd name="connsiteX3" fmla="*/ 1390018 w 1473729"/>
              <a:gd name="connsiteY3" fmla="*/ 722951 h 723450"/>
              <a:gd name="connsiteX4" fmla="*/ 1141765 w 1473729"/>
              <a:gd name="connsiteY4" fmla="*/ 558668 h 723450"/>
              <a:gd name="connsiteX5" fmla="*/ 1187279 w 1473729"/>
              <a:gd name="connsiteY5" fmla="*/ 480054 h 723450"/>
              <a:gd name="connsiteX6" fmla="*/ 54682 w 1473729"/>
              <a:gd name="connsiteY6" fmla="*/ 97850 h 723450"/>
              <a:gd name="connsiteX7" fmla="*/ 0 w 1473729"/>
              <a:gd name="connsiteY7" fmla="*/ 1314 h 723450"/>
              <a:gd name="connsiteX0" fmla="*/ 0 w 1473729"/>
              <a:gd name="connsiteY0" fmla="*/ 1314 h 732175"/>
              <a:gd name="connsiteX1" fmla="*/ 119789 w 1473729"/>
              <a:gd name="connsiteY1" fmla="*/ 4235 h 732175"/>
              <a:gd name="connsiteX2" fmla="*/ 1473729 w 1473729"/>
              <a:gd name="connsiteY2" fmla="*/ 459591 h 732175"/>
              <a:gd name="connsiteX3" fmla="*/ 1390018 w 1473729"/>
              <a:gd name="connsiteY3" fmla="*/ 722951 h 732175"/>
              <a:gd name="connsiteX4" fmla="*/ 1125215 w 1473729"/>
              <a:gd name="connsiteY4" fmla="*/ 695206 h 732175"/>
              <a:gd name="connsiteX5" fmla="*/ 1141765 w 1473729"/>
              <a:gd name="connsiteY5" fmla="*/ 558668 h 732175"/>
              <a:gd name="connsiteX6" fmla="*/ 1187279 w 1473729"/>
              <a:gd name="connsiteY6" fmla="*/ 480054 h 732175"/>
              <a:gd name="connsiteX7" fmla="*/ 54682 w 1473729"/>
              <a:gd name="connsiteY7" fmla="*/ 97850 h 732175"/>
              <a:gd name="connsiteX8" fmla="*/ 0 w 1473729"/>
              <a:gd name="connsiteY8" fmla="*/ 1314 h 732175"/>
              <a:gd name="connsiteX0" fmla="*/ 0 w 1473729"/>
              <a:gd name="connsiteY0" fmla="*/ 1314 h 725666"/>
              <a:gd name="connsiteX1" fmla="*/ 119789 w 1473729"/>
              <a:gd name="connsiteY1" fmla="*/ 4235 h 725666"/>
              <a:gd name="connsiteX2" fmla="*/ 1473729 w 1473729"/>
              <a:gd name="connsiteY2" fmla="*/ 459591 h 725666"/>
              <a:gd name="connsiteX3" fmla="*/ 1390018 w 1473729"/>
              <a:gd name="connsiteY3" fmla="*/ 722951 h 725666"/>
              <a:gd name="connsiteX4" fmla="*/ 1183141 w 1473729"/>
              <a:gd name="connsiteY4" fmla="*/ 591767 h 725666"/>
              <a:gd name="connsiteX5" fmla="*/ 1141765 w 1473729"/>
              <a:gd name="connsiteY5" fmla="*/ 558668 h 725666"/>
              <a:gd name="connsiteX6" fmla="*/ 1187279 w 1473729"/>
              <a:gd name="connsiteY6" fmla="*/ 480054 h 725666"/>
              <a:gd name="connsiteX7" fmla="*/ 54682 w 1473729"/>
              <a:gd name="connsiteY7" fmla="*/ 97850 h 725666"/>
              <a:gd name="connsiteX8" fmla="*/ 0 w 1473729"/>
              <a:gd name="connsiteY8" fmla="*/ 1314 h 725666"/>
              <a:gd name="connsiteX0" fmla="*/ 0 w 1473729"/>
              <a:gd name="connsiteY0" fmla="*/ 1314 h 726634"/>
              <a:gd name="connsiteX1" fmla="*/ 119789 w 1473729"/>
              <a:gd name="connsiteY1" fmla="*/ 4235 h 726634"/>
              <a:gd name="connsiteX2" fmla="*/ 1473729 w 1473729"/>
              <a:gd name="connsiteY2" fmla="*/ 459591 h 726634"/>
              <a:gd name="connsiteX3" fmla="*/ 1390018 w 1473729"/>
              <a:gd name="connsiteY3" fmla="*/ 722951 h 726634"/>
              <a:gd name="connsiteX4" fmla="*/ 1265892 w 1473729"/>
              <a:gd name="connsiteY4" fmla="*/ 509016 h 726634"/>
              <a:gd name="connsiteX5" fmla="*/ 1183141 w 1473729"/>
              <a:gd name="connsiteY5" fmla="*/ 591767 h 726634"/>
              <a:gd name="connsiteX6" fmla="*/ 1141765 w 1473729"/>
              <a:gd name="connsiteY6" fmla="*/ 558668 h 726634"/>
              <a:gd name="connsiteX7" fmla="*/ 1187279 w 1473729"/>
              <a:gd name="connsiteY7" fmla="*/ 480054 h 726634"/>
              <a:gd name="connsiteX8" fmla="*/ 54682 w 1473729"/>
              <a:gd name="connsiteY8" fmla="*/ 97850 h 726634"/>
              <a:gd name="connsiteX9" fmla="*/ 0 w 1473729"/>
              <a:gd name="connsiteY9" fmla="*/ 1314 h 726634"/>
              <a:gd name="connsiteX0" fmla="*/ 0 w 1473729"/>
              <a:gd name="connsiteY0" fmla="*/ 1314 h 726634"/>
              <a:gd name="connsiteX1" fmla="*/ 119789 w 1473729"/>
              <a:gd name="connsiteY1" fmla="*/ 4235 h 726634"/>
              <a:gd name="connsiteX2" fmla="*/ 1473729 w 1473729"/>
              <a:gd name="connsiteY2" fmla="*/ 459591 h 726634"/>
              <a:gd name="connsiteX3" fmla="*/ 1390018 w 1473729"/>
              <a:gd name="connsiteY3" fmla="*/ 722951 h 726634"/>
              <a:gd name="connsiteX4" fmla="*/ 1265892 w 1473729"/>
              <a:gd name="connsiteY4" fmla="*/ 509016 h 726634"/>
              <a:gd name="connsiteX5" fmla="*/ 1183141 w 1473729"/>
              <a:gd name="connsiteY5" fmla="*/ 591767 h 726634"/>
              <a:gd name="connsiteX6" fmla="*/ 1141765 w 1473729"/>
              <a:gd name="connsiteY6" fmla="*/ 558668 h 726634"/>
              <a:gd name="connsiteX7" fmla="*/ 1187279 w 1473729"/>
              <a:gd name="connsiteY7" fmla="*/ 480054 h 726634"/>
              <a:gd name="connsiteX8" fmla="*/ 54682 w 1473729"/>
              <a:gd name="connsiteY8" fmla="*/ 97850 h 726634"/>
              <a:gd name="connsiteX9" fmla="*/ 0 w 1473729"/>
              <a:gd name="connsiteY9" fmla="*/ 1314 h 726634"/>
              <a:gd name="connsiteX0" fmla="*/ 0 w 1473729"/>
              <a:gd name="connsiteY0" fmla="*/ 1314 h 725448"/>
              <a:gd name="connsiteX1" fmla="*/ 119789 w 1473729"/>
              <a:gd name="connsiteY1" fmla="*/ 4235 h 725448"/>
              <a:gd name="connsiteX2" fmla="*/ 1473729 w 1473729"/>
              <a:gd name="connsiteY2" fmla="*/ 459591 h 725448"/>
              <a:gd name="connsiteX3" fmla="*/ 1390018 w 1473729"/>
              <a:gd name="connsiteY3" fmla="*/ 722951 h 725448"/>
              <a:gd name="connsiteX4" fmla="*/ 1468632 w 1473729"/>
              <a:gd name="connsiteY4" fmla="*/ 579354 h 725448"/>
              <a:gd name="connsiteX5" fmla="*/ 1265892 w 1473729"/>
              <a:gd name="connsiteY5" fmla="*/ 509016 h 725448"/>
              <a:gd name="connsiteX6" fmla="*/ 1183141 w 1473729"/>
              <a:gd name="connsiteY6" fmla="*/ 591767 h 725448"/>
              <a:gd name="connsiteX7" fmla="*/ 1141765 w 1473729"/>
              <a:gd name="connsiteY7" fmla="*/ 558668 h 725448"/>
              <a:gd name="connsiteX8" fmla="*/ 1187279 w 1473729"/>
              <a:gd name="connsiteY8" fmla="*/ 480054 h 725448"/>
              <a:gd name="connsiteX9" fmla="*/ 54682 w 1473729"/>
              <a:gd name="connsiteY9" fmla="*/ 97850 h 725448"/>
              <a:gd name="connsiteX10" fmla="*/ 0 w 1473729"/>
              <a:gd name="connsiteY10" fmla="*/ 1314 h 725448"/>
              <a:gd name="connsiteX0" fmla="*/ 0 w 1557209"/>
              <a:gd name="connsiteY0" fmla="*/ 1314 h 725448"/>
              <a:gd name="connsiteX1" fmla="*/ 119789 w 1557209"/>
              <a:gd name="connsiteY1" fmla="*/ 4235 h 725448"/>
              <a:gd name="connsiteX2" fmla="*/ 1473729 w 1557209"/>
              <a:gd name="connsiteY2" fmla="*/ 459591 h 725448"/>
              <a:gd name="connsiteX3" fmla="*/ 1555521 w 1557209"/>
              <a:gd name="connsiteY3" fmla="*/ 525566 h 725448"/>
              <a:gd name="connsiteX4" fmla="*/ 1390018 w 1557209"/>
              <a:gd name="connsiteY4" fmla="*/ 722951 h 725448"/>
              <a:gd name="connsiteX5" fmla="*/ 1468632 w 1557209"/>
              <a:gd name="connsiteY5" fmla="*/ 579354 h 725448"/>
              <a:gd name="connsiteX6" fmla="*/ 1265892 w 1557209"/>
              <a:gd name="connsiteY6" fmla="*/ 509016 h 725448"/>
              <a:gd name="connsiteX7" fmla="*/ 1183141 w 1557209"/>
              <a:gd name="connsiteY7" fmla="*/ 591767 h 725448"/>
              <a:gd name="connsiteX8" fmla="*/ 1141765 w 1557209"/>
              <a:gd name="connsiteY8" fmla="*/ 558668 h 725448"/>
              <a:gd name="connsiteX9" fmla="*/ 1187279 w 1557209"/>
              <a:gd name="connsiteY9" fmla="*/ 480054 h 725448"/>
              <a:gd name="connsiteX10" fmla="*/ 54682 w 1557209"/>
              <a:gd name="connsiteY10" fmla="*/ 97850 h 725448"/>
              <a:gd name="connsiteX11" fmla="*/ 0 w 1557209"/>
              <a:gd name="connsiteY11" fmla="*/ 1314 h 725448"/>
              <a:gd name="connsiteX0" fmla="*/ 0 w 1555521"/>
              <a:gd name="connsiteY0" fmla="*/ 1314 h 725448"/>
              <a:gd name="connsiteX1" fmla="*/ 119789 w 1555521"/>
              <a:gd name="connsiteY1" fmla="*/ 4235 h 725448"/>
              <a:gd name="connsiteX2" fmla="*/ 1473729 w 1555521"/>
              <a:gd name="connsiteY2" fmla="*/ 459591 h 725448"/>
              <a:gd name="connsiteX3" fmla="*/ 1555521 w 1555521"/>
              <a:gd name="connsiteY3" fmla="*/ 525566 h 725448"/>
              <a:gd name="connsiteX4" fmla="*/ 1390018 w 1555521"/>
              <a:gd name="connsiteY4" fmla="*/ 722951 h 725448"/>
              <a:gd name="connsiteX5" fmla="*/ 1468632 w 1555521"/>
              <a:gd name="connsiteY5" fmla="*/ 579354 h 725448"/>
              <a:gd name="connsiteX6" fmla="*/ 1265892 w 1555521"/>
              <a:gd name="connsiteY6" fmla="*/ 509016 h 725448"/>
              <a:gd name="connsiteX7" fmla="*/ 1183141 w 1555521"/>
              <a:gd name="connsiteY7" fmla="*/ 591767 h 725448"/>
              <a:gd name="connsiteX8" fmla="*/ 1141765 w 1555521"/>
              <a:gd name="connsiteY8" fmla="*/ 558668 h 725448"/>
              <a:gd name="connsiteX9" fmla="*/ 1187279 w 1555521"/>
              <a:gd name="connsiteY9" fmla="*/ 480054 h 725448"/>
              <a:gd name="connsiteX10" fmla="*/ 54682 w 1555521"/>
              <a:gd name="connsiteY10" fmla="*/ 97850 h 725448"/>
              <a:gd name="connsiteX11" fmla="*/ 0 w 1555521"/>
              <a:gd name="connsiteY11" fmla="*/ 1314 h 725448"/>
              <a:gd name="connsiteX0" fmla="*/ 0 w 1605204"/>
              <a:gd name="connsiteY0" fmla="*/ 1314 h 736582"/>
              <a:gd name="connsiteX1" fmla="*/ 119789 w 1605204"/>
              <a:gd name="connsiteY1" fmla="*/ 4235 h 736582"/>
              <a:gd name="connsiteX2" fmla="*/ 1473729 w 1605204"/>
              <a:gd name="connsiteY2" fmla="*/ 459591 h 736582"/>
              <a:gd name="connsiteX3" fmla="*/ 1555521 w 1605204"/>
              <a:gd name="connsiteY3" fmla="*/ 525566 h 736582"/>
              <a:gd name="connsiteX4" fmla="*/ 1601034 w 1605204"/>
              <a:gd name="connsiteY4" fmla="*/ 736582 h 736582"/>
              <a:gd name="connsiteX5" fmla="*/ 1390018 w 1605204"/>
              <a:gd name="connsiteY5" fmla="*/ 722951 h 736582"/>
              <a:gd name="connsiteX6" fmla="*/ 1468632 w 1605204"/>
              <a:gd name="connsiteY6" fmla="*/ 579354 h 736582"/>
              <a:gd name="connsiteX7" fmla="*/ 1265892 w 1605204"/>
              <a:gd name="connsiteY7" fmla="*/ 509016 h 736582"/>
              <a:gd name="connsiteX8" fmla="*/ 1183141 w 1605204"/>
              <a:gd name="connsiteY8" fmla="*/ 591767 h 736582"/>
              <a:gd name="connsiteX9" fmla="*/ 1141765 w 1605204"/>
              <a:gd name="connsiteY9" fmla="*/ 558668 h 736582"/>
              <a:gd name="connsiteX10" fmla="*/ 1187279 w 1605204"/>
              <a:gd name="connsiteY10" fmla="*/ 480054 h 736582"/>
              <a:gd name="connsiteX11" fmla="*/ 54682 w 1605204"/>
              <a:gd name="connsiteY11" fmla="*/ 97850 h 736582"/>
              <a:gd name="connsiteX12" fmla="*/ 0 w 1605204"/>
              <a:gd name="connsiteY12"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468632 w 1601034"/>
              <a:gd name="connsiteY6" fmla="*/ 579354 h 736582"/>
              <a:gd name="connsiteX7" fmla="*/ 1265892 w 1601034"/>
              <a:gd name="connsiteY7" fmla="*/ 509016 h 736582"/>
              <a:gd name="connsiteX8" fmla="*/ 1183141 w 1601034"/>
              <a:gd name="connsiteY8" fmla="*/ 591767 h 736582"/>
              <a:gd name="connsiteX9" fmla="*/ 1141765 w 1601034"/>
              <a:gd name="connsiteY9" fmla="*/ 558668 h 736582"/>
              <a:gd name="connsiteX10" fmla="*/ 1187279 w 1601034"/>
              <a:gd name="connsiteY10" fmla="*/ 480054 h 736582"/>
              <a:gd name="connsiteX11" fmla="*/ 54682 w 1601034"/>
              <a:gd name="connsiteY11" fmla="*/ 97850 h 736582"/>
              <a:gd name="connsiteX12" fmla="*/ 0 w 1601034"/>
              <a:gd name="connsiteY12"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481044 w 1601034"/>
              <a:gd name="connsiteY6" fmla="*/ 637280 h 736582"/>
              <a:gd name="connsiteX7" fmla="*/ 1468632 w 1601034"/>
              <a:gd name="connsiteY7" fmla="*/ 579354 h 736582"/>
              <a:gd name="connsiteX8" fmla="*/ 1265892 w 1601034"/>
              <a:gd name="connsiteY8" fmla="*/ 509016 h 736582"/>
              <a:gd name="connsiteX9" fmla="*/ 1183141 w 1601034"/>
              <a:gd name="connsiteY9" fmla="*/ 591767 h 736582"/>
              <a:gd name="connsiteX10" fmla="*/ 1141765 w 1601034"/>
              <a:gd name="connsiteY10" fmla="*/ 558668 h 736582"/>
              <a:gd name="connsiteX11" fmla="*/ 1187279 w 1601034"/>
              <a:gd name="connsiteY11" fmla="*/ 480054 h 736582"/>
              <a:gd name="connsiteX12" fmla="*/ 54682 w 1601034"/>
              <a:gd name="connsiteY12" fmla="*/ 97850 h 736582"/>
              <a:gd name="connsiteX13" fmla="*/ 0 w 1601034"/>
              <a:gd name="connsiteY13"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1044 w 1601034"/>
              <a:gd name="connsiteY7" fmla="*/ 637280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1044 w 1601034"/>
              <a:gd name="connsiteY7" fmla="*/ 637280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6195 w 1601034"/>
              <a:gd name="connsiteY7" fmla="*/ 629552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6195 w 1601034"/>
              <a:gd name="connsiteY7" fmla="*/ 629552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601034"/>
              <a:gd name="connsiteY0" fmla="*/ 1314 h 736582"/>
              <a:gd name="connsiteX1" fmla="*/ 119789 w 1601034"/>
              <a:gd name="connsiteY1" fmla="*/ 4235 h 736582"/>
              <a:gd name="connsiteX2" fmla="*/ 1473729 w 1601034"/>
              <a:gd name="connsiteY2" fmla="*/ 459591 h 736582"/>
              <a:gd name="connsiteX3" fmla="*/ 1555521 w 1601034"/>
              <a:gd name="connsiteY3" fmla="*/ 525566 h 736582"/>
              <a:gd name="connsiteX4" fmla="*/ 1601034 w 1601034"/>
              <a:gd name="connsiteY4" fmla="*/ 736582 h 736582"/>
              <a:gd name="connsiteX5" fmla="*/ 1390018 w 1601034"/>
              <a:gd name="connsiteY5" fmla="*/ 722951 h 736582"/>
              <a:gd name="connsiteX6" fmla="*/ 1376836 w 1601034"/>
              <a:gd name="connsiteY6" fmla="*/ 619366 h 736582"/>
              <a:gd name="connsiteX7" fmla="*/ 1486195 w 1601034"/>
              <a:gd name="connsiteY7" fmla="*/ 629552 h 736582"/>
              <a:gd name="connsiteX8" fmla="*/ 1468632 w 1601034"/>
              <a:gd name="connsiteY8" fmla="*/ 579354 h 736582"/>
              <a:gd name="connsiteX9" fmla="*/ 1265892 w 1601034"/>
              <a:gd name="connsiteY9" fmla="*/ 509016 h 736582"/>
              <a:gd name="connsiteX10" fmla="*/ 1183141 w 1601034"/>
              <a:gd name="connsiteY10" fmla="*/ 591767 h 736582"/>
              <a:gd name="connsiteX11" fmla="*/ 1141765 w 1601034"/>
              <a:gd name="connsiteY11" fmla="*/ 558668 h 736582"/>
              <a:gd name="connsiteX12" fmla="*/ 1187279 w 1601034"/>
              <a:gd name="connsiteY12" fmla="*/ 480054 h 736582"/>
              <a:gd name="connsiteX13" fmla="*/ 54682 w 1601034"/>
              <a:gd name="connsiteY13" fmla="*/ 97850 h 736582"/>
              <a:gd name="connsiteX14" fmla="*/ 0 w 1601034"/>
              <a:gd name="connsiteY14" fmla="*/ 1314 h 736582"/>
              <a:gd name="connsiteX0" fmla="*/ 0 w 1555521"/>
              <a:gd name="connsiteY0" fmla="*/ 1314 h 722951"/>
              <a:gd name="connsiteX1" fmla="*/ 119789 w 1555521"/>
              <a:gd name="connsiteY1" fmla="*/ 4235 h 722951"/>
              <a:gd name="connsiteX2" fmla="*/ 1473729 w 1555521"/>
              <a:gd name="connsiteY2" fmla="*/ 459591 h 722951"/>
              <a:gd name="connsiteX3" fmla="*/ 1555521 w 1555521"/>
              <a:gd name="connsiteY3" fmla="*/ 525566 h 722951"/>
              <a:gd name="connsiteX4" fmla="*/ 1390018 w 1555521"/>
              <a:gd name="connsiteY4" fmla="*/ 722951 h 722951"/>
              <a:gd name="connsiteX5" fmla="*/ 1376836 w 1555521"/>
              <a:gd name="connsiteY5" fmla="*/ 619366 h 722951"/>
              <a:gd name="connsiteX6" fmla="*/ 1486195 w 1555521"/>
              <a:gd name="connsiteY6" fmla="*/ 629552 h 722951"/>
              <a:gd name="connsiteX7" fmla="*/ 1468632 w 1555521"/>
              <a:gd name="connsiteY7" fmla="*/ 579354 h 722951"/>
              <a:gd name="connsiteX8" fmla="*/ 1265892 w 1555521"/>
              <a:gd name="connsiteY8" fmla="*/ 509016 h 722951"/>
              <a:gd name="connsiteX9" fmla="*/ 1183141 w 1555521"/>
              <a:gd name="connsiteY9" fmla="*/ 591767 h 722951"/>
              <a:gd name="connsiteX10" fmla="*/ 1141765 w 1555521"/>
              <a:gd name="connsiteY10" fmla="*/ 558668 h 722951"/>
              <a:gd name="connsiteX11" fmla="*/ 1187279 w 1555521"/>
              <a:gd name="connsiteY11" fmla="*/ 480054 h 722951"/>
              <a:gd name="connsiteX12" fmla="*/ 54682 w 1555521"/>
              <a:gd name="connsiteY12" fmla="*/ 97850 h 722951"/>
              <a:gd name="connsiteX13" fmla="*/ 0 w 1555521"/>
              <a:gd name="connsiteY13" fmla="*/ 1314 h 722951"/>
              <a:gd name="connsiteX0" fmla="*/ 0 w 1555521"/>
              <a:gd name="connsiteY0" fmla="*/ 1314 h 629552"/>
              <a:gd name="connsiteX1" fmla="*/ 119789 w 1555521"/>
              <a:gd name="connsiteY1" fmla="*/ 4235 h 629552"/>
              <a:gd name="connsiteX2" fmla="*/ 1473729 w 1555521"/>
              <a:gd name="connsiteY2" fmla="*/ 459591 h 629552"/>
              <a:gd name="connsiteX3" fmla="*/ 1555521 w 1555521"/>
              <a:gd name="connsiteY3" fmla="*/ 525566 h 629552"/>
              <a:gd name="connsiteX4" fmla="*/ 1376836 w 1555521"/>
              <a:gd name="connsiteY4" fmla="*/ 619366 h 629552"/>
              <a:gd name="connsiteX5" fmla="*/ 1486195 w 1555521"/>
              <a:gd name="connsiteY5" fmla="*/ 629552 h 629552"/>
              <a:gd name="connsiteX6" fmla="*/ 1468632 w 1555521"/>
              <a:gd name="connsiteY6" fmla="*/ 579354 h 629552"/>
              <a:gd name="connsiteX7" fmla="*/ 1265892 w 1555521"/>
              <a:gd name="connsiteY7" fmla="*/ 509016 h 629552"/>
              <a:gd name="connsiteX8" fmla="*/ 1183141 w 1555521"/>
              <a:gd name="connsiteY8" fmla="*/ 591767 h 629552"/>
              <a:gd name="connsiteX9" fmla="*/ 1141765 w 1555521"/>
              <a:gd name="connsiteY9" fmla="*/ 558668 h 629552"/>
              <a:gd name="connsiteX10" fmla="*/ 1187279 w 1555521"/>
              <a:gd name="connsiteY10" fmla="*/ 480054 h 629552"/>
              <a:gd name="connsiteX11" fmla="*/ 54682 w 1555521"/>
              <a:gd name="connsiteY11" fmla="*/ 97850 h 629552"/>
              <a:gd name="connsiteX12" fmla="*/ 0 w 1555521"/>
              <a:gd name="connsiteY12" fmla="*/ 1314 h 629552"/>
              <a:gd name="connsiteX0" fmla="*/ 0 w 1555521"/>
              <a:gd name="connsiteY0" fmla="*/ 1314 h 619366"/>
              <a:gd name="connsiteX1" fmla="*/ 119789 w 1555521"/>
              <a:gd name="connsiteY1" fmla="*/ 4235 h 619366"/>
              <a:gd name="connsiteX2" fmla="*/ 1473729 w 1555521"/>
              <a:gd name="connsiteY2" fmla="*/ 459591 h 619366"/>
              <a:gd name="connsiteX3" fmla="*/ 1555521 w 1555521"/>
              <a:gd name="connsiteY3" fmla="*/ 525566 h 619366"/>
              <a:gd name="connsiteX4" fmla="*/ 1376836 w 1555521"/>
              <a:gd name="connsiteY4" fmla="*/ 619366 h 619366"/>
              <a:gd name="connsiteX5" fmla="*/ 1468632 w 1555521"/>
              <a:gd name="connsiteY5" fmla="*/ 579354 h 619366"/>
              <a:gd name="connsiteX6" fmla="*/ 1265892 w 1555521"/>
              <a:gd name="connsiteY6" fmla="*/ 509016 h 619366"/>
              <a:gd name="connsiteX7" fmla="*/ 1183141 w 1555521"/>
              <a:gd name="connsiteY7" fmla="*/ 591767 h 619366"/>
              <a:gd name="connsiteX8" fmla="*/ 1141765 w 1555521"/>
              <a:gd name="connsiteY8" fmla="*/ 558668 h 619366"/>
              <a:gd name="connsiteX9" fmla="*/ 1187279 w 1555521"/>
              <a:gd name="connsiteY9" fmla="*/ 480054 h 619366"/>
              <a:gd name="connsiteX10" fmla="*/ 54682 w 1555521"/>
              <a:gd name="connsiteY10" fmla="*/ 97850 h 619366"/>
              <a:gd name="connsiteX11" fmla="*/ 0 w 1555521"/>
              <a:gd name="connsiteY11" fmla="*/ 1314 h 619366"/>
              <a:gd name="connsiteX0" fmla="*/ 0 w 1555521"/>
              <a:gd name="connsiteY0" fmla="*/ 1314 h 594050"/>
              <a:gd name="connsiteX1" fmla="*/ 119789 w 1555521"/>
              <a:gd name="connsiteY1" fmla="*/ 4235 h 594050"/>
              <a:gd name="connsiteX2" fmla="*/ 1473729 w 1555521"/>
              <a:gd name="connsiteY2" fmla="*/ 459591 h 594050"/>
              <a:gd name="connsiteX3" fmla="*/ 1555521 w 1555521"/>
              <a:gd name="connsiteY3" fmla="*/ 525566 h 594050"/>
              <a:gd name="connsiteX4" fmla="*/ 1468632 w 1555521"/>
              <a:gd name="connsiteY4" fmla="*/ 579354 h 594050"/>
              <a:gd name="connsiteX5" fmla="*/ 1265892 w 1555521"/>
              <a:gd name="connsiteY5" fmla="*/ 509016 h 594050"/>
              <a:gd name="connsiteX6" fmla="*/ 1183141 w 1555521"/>
              <a:gd name="connsiteY6" fmla="*/ 591767 h 594050"/>
              <a:gd name="connsiteX7" fmla="*/ 1141765 w 1555521"/>
              <a:gd name="connsiteY7" fmla="*/ 558668 h 594050"/>
              <a:gd name="connsiteX8" fmla="*/ 1187279 w 1555521"/>
              <a:gd name="connsiteY8" fmla="*/ 480054 h 594050"/>
              <a:gd name="connsiteX9" fmla="*/ 54682 w 1555521"/>
              <a:gd name="connsiteY9" fmla="*/ 97850 h 594050"/>
              <a:gd name="connsiteX10" fmla="*/ 0 w 1555521"/>
              <a:gd name="connsiteY10" fmla="*/ 1314 h 594050"/>
              <a:gd name="connsiteX0" fmla="*/ 0 w 1555521"/>
              <a:gd name="connsiteY0" fmla="*/ 1314 h 579354"/>
              <a:gd name="connsiteX1" fmla="*/ 119789 w 1555521"/>
              <a:gd name="connsiteY1" fmla="*/ 4235 h 579354"/>
              <a:gd name="connsiteX2" fmla="*/ 1473729 w 1555521"/>
              <a:gd name="connsiteY2" fmla="*/ 459591 h 579354"/>
              <a:gd name="connsiteX3" fmla="*/ 1555521 w 1555521"/>
              <a:gd name="connsiteY3" fmla="*/ 525566 h 579354"/>
              <a:gd name="connsiteX4" fmla="*/ 1468632 w 1555521"/>
              <a:gd name="connsiteY4" fmla="*/ 579354 h 579354"/>
              <a:gd name="connsiteX5" fmla="*/ 1265892 w 1555521"/>
              <a:gd name="connsiteY5" fmla="*/ 509016 h 579354"/>
              <a:gd name="connsiteX6" fmla="*/ 1141765 w 1555521"/>
              <a:gd name="connsiteY6" fmla="*/ 558668 h 579354"/>
              <a:gd name="connsiteX7" fmla="*/ 1187279 w 1555521"/>
              <a:gd name="connsiteY7" fmla="*/ 480054 h 579354"/>
              <a:gd name="connsiteX8" fmla="*/ 54682 w 1555521"/>
              <a:gd name="connsiteY8" fmla="*/ 97850 h 579354"/>
              <a:gd name="connsiteX9" fmla="*/ 0 w 1555521"/>
              <a:gd name="connsiteY9" fmla="*/ 1314 h 579354"/>
              <a:gd name="connsiteX0" fmla="*/ 0 w 1555521"/>
              <a:gd name="connsiteY0" fmla="*/ 1314 h 579354"/>
              <a:gd name="connsiteX1" fmla="*/ 119789 w 1555521"/>
              <a:gd name="connsiteY1" fmla="*/ 4235 h 579354"/>
              <a:gd name="connsiteX2" fmla="*/ 1473729 w 1555521"/>
              <a:gd name="connsiteY2" fmla="*/ 459591 h 579354"/>
              <a:gd name="connsiteX3" fmla="*/ 1555521 w 1555521"/>
              <a:gd name="connsiteY3" fmla="*/ 525566 h 579354"/>
              <a:gd name="connsiteX4" fmla="*/ 1468632 w 1555521"/>
              <a:gd name="connsiteY4" fmla="*/ 579354 h 579354"/>
              <a:gd name="connsiteX5" fmla="*/ 1265892 w 1555521"/>
              <a:gd name="connsiteY5" fmla="*/ 509016 h 579354"/>
              <a:gd name="connsiteX6" fmla="*/ 1187279 w 1555521"/>
              <a:gd name="connsiteY6" fmla="*/ 480054 h 579354"/>
              <a:gd name="connsiteX7" fmla="*/ 54682 w 1555521"/>
              <a:gd name="connsiteY7" fmla="*/ 97850 h 579354"/>
              <a:gd name="connsiteX8" fmla="*/ 0 w 1555521"/>
              <a:gd name="connsiteY8" fmla="*/ 1314 h 579354"/>
              <a:gd name="connsiteX0" fmla="*/ 0 w 1555521"/>
              <a:gd name="connsiteY0" fmla="*/ 1314 h 579354"/>
              <a:gd name="connsiteX1" fmla="*/ 119789 w 1555521"/>
              <a:gd name="connsiteY1" fmla="*/ 4235 h 579354"/>
              <a:gd name="connsiteX2" fmla="*/ 1473729 w 1555521"/>
              <a:gd name="connsiteY2" fmla="*/ 459591 h 579354"/>
              <a:gd name="connsiteX3" fmla="*/ 1555521 w 1555521"/>
              <a:gd name="connsiteY3" fmla="*/ 525566 h 579354"/>
              <a:gd name="connsiteX4" fmla="*/ 1468632 w 1555521"/>
              <a:gd name="connsiteY4" fmla="*/ 579354 h 579354"/>
              <a:gd name="connsiteX5" fmla="*/ 1265892 w 1555521"/>
              <a:gd name="connsiteY5" fmla="*/ 509016 h 579354"/>
              <a:gd name="connsiteX6" fmla="*/ 1187279 w 1555521"/>
              <a:gd name="connsiteY6" fmla="*/ 480054 h 579354"/>
              <a:gd name="connsiteX7" fmla="*/ 54682 w 1555521"/>
              <a:gd name="connsiteY7" fmla="*/ 97850 h 579354"/>
              <a:gd name="connsiteX8" fmla="*/ 25471 w 1555521"/>
              <a:gd name="connsiteY8" fmla="*/ 47946 h 579354"/>
              <a:gd name="connsiteX9" fmla="*/ 0 w 1555521"/>
              <a:gd name="connsiteY9" fmla="*/ 1314 h 579354"/>
              <a:gd name="connsiteX0" fmla="*/ 86065 w 1641586"/>
              <a:gd name="connsiteY0" fmla="*/ 1314 h 579354"/>
              <a:gd name="connsiteX1" fmla="*/ 205854 w 1641586"/>
              <a:gd name="connsiteY1" fmla="*/ 4235 h 579354"/>
              <a:gd name="connsiteX2" fmla="*/ 1559794 w 1641586"/>
              <a:gd name="connsiteY2" fmla="*/ 459591 h 579354"/>
              <a:gd name="connsiteX3" fmla="*/ 1641586 w 1641586"/>
              <a:gd name="connsiteY3" fmla="*/ 525566 h 579354"/>
              <a:gd name="connsiteX4" fmla="*/ 1554697 w 1641586"/>
              <a:gd name="connsiteY4" fmla="*/ 579354 h 579354"/>
              <a:gd name="connsiteX5" fmla="*/ 1351957 w 1641586"/>
              <a:gd name="connsiteY5" fmla="*/ 509016 h 579354"/>
              <a:gd name="connsiteX6" fmla="*/ 1273344 w 1641586"/>
              <a:gd name="connsiteY6" fmla="*/ 480054 h 579354"/>
              <a:gd name="connsiteX7" fmla="*/ 140747 w 1641586"/>
              <a:gd name="connsiteY7" fmla="*/ 97850 h 579354"/>
              <a:gd name="connsiteX8" fmla="*/ 111536 w 1641586"/>
              <a:gd name="connsiteY8" fmla="*/ 47946 h 579354"/>
              <a:gd name="connsiteX9" fmla="*/ 86065 w 1641586"/>
              <a:gd name="connsiteY9" fmla="*/ 1314 h 579354"/>
              <a:gd name="connsiteX0" fmla="*/ 295372 w 1850893"/>
              <a:gd name="connsiteY0" fmla="*/ 1314 h 579354"/>
              <a:gd name="connsiteX1" fmla="*/ 415161 w 1850893"/>
              <a:gd name="connsiteY1" fmla="*/ 4235 h 579354"/>
              <a:gd name="connsiteX2" fmla="*/ 1769101 w 1850893"/>
              <a:gd name="connsiteY2" fmla="*/ 459591 h 579354"/>
              <a:gd name="connsiteX3" fmla="*/ 1850893 w 1850893"/>
              <a:gd name="connsiteY3" fmla="*/ 525566 h 579354"/>
              <a:gd name="connsiteX4" fmla="*/ 1764004 w 1850893"/>
              <a:gd name="connsiteY4" fmla="*/ 579354 h 579354"/>
              <a:gd name="connsiteX5" fmla="*/ 1561264 w 1850893"/>
              <a:gd name="connsiteY5" fmla="*/ 509016 h 579354"/>
              <a:gd name="connsiteX6" fmla="*/ 1482651 w 1850893"/>
              <a:gd name="connsiteY6" fmla="*/ 480054 h 579354"/>
              <a:gd name="connsiteX7" fmla="*/ 350054 w 1850893"/>
              <a:gd name="connsiteY7" fmla="*/ 97850 h 579354"/>
              <a:gd name="connsiteX8" fmla="*/ 72939 w 1850893"/>
              <a:gd name="connsiteY8" fmla="*/ 303978 h 579354"/>
              <a:gd name="connsiteX9" fmla="*/ 295372 w 1850893"/>
              <a:gd name="connsiteY9" fmla="*/ 1314 h 579354"/>
              <a:gd name="connsiteX0" fmla="*/ 222433 w 1777954"/>
              <a:gd name="connsiteY0" fmla="*/ 1314 h 579354"/>
              <a:gd name="connsiteX1" fmla="*/ 342222 w 1777954"/>
              <a:gd name="connsiteY1" fmla="*/ 4235 h 579354"/>
              <a:gd name="connsiteX2" fmla="*/ 1696162 w 1777954"/>
              <a:gd name="connsiteY2" fmla="*/ 459591 h 579354"/>
              <a:gd name="connsiteX3" fmla="*/ 1777954 w 1777954"/>
              <a:gd name="connsiteY3" fmla="*/ 525566 h 579354"/>
              <a:gd name="connsiteX4" fmla="*/ 1691065 w 1777954"/>
              <a:gd name="connsiteY4" fmla="*/ 579354 h 579354"/>
              <a:gd name="connsiteX5" fmla="*/ 1488325 w 1777954"/>
              <a:gd name="connsiteY5" fmla="*/ 509016 h 579354"/>
              <a:gd name="connsiteX6" fmla="*/ 1409712 w 1777954"/>
              <a:gd name="connsiteY6" fmla="*/ 480054 h 579354"/>
              <a:gd name="connsiteX7" fmla="*/ 277115 w 1777954"/>
              <a:gd name="connsiteY7" fmla="*/ 97850 h 579354"/>
              <a:gd name="connsiteX8" fmla="*/ 0 w 1777954"/>
              <a:gd name="connsiteY8" fmla="*/ 303978 h 579354"/>
              <a:gd name="connsiteX9" fmla="*/ 222433 w 1777954"/>
              <a:gd name="connsiteY9" fmla="*/ 1314 h 579354"/>
              <a:gd name="connsiteX0" fmla="*/ 222433 w 1777954"/>
              <a:gd name="connsiteY0" fmla="*/ 1314 h 579354"/>
              <a:gd name="connsiteX1" fmla="*/ 342222 w 1777954"/>
              <a:gd name="connsiteY1" fmla="*/ 4235 h 579354"/>
              <a:gd name="connsiteX2" fmla="*/ 1696162 w 1777954"/>
              <a:gd name="connsiteY2" fmla="*/ 459591 h 579354"/>
              <a:gd name="connsiteX3" fmla="*/ 1777954 w 1777954"/>
              <a:gd name="connsiteY3" fmla="*/ 525566 h 579354"/>
              <a:gd name="connsiteX4" fmla="*/ 1691065 w 1777954"/>
              <a:gd name="connsiteY4" fmla="*/ 579354 h 579354"/>
              <a:gd name="connsiteX5" fmla="*/ 1488325 w 1777954"/>
              <a:gd name="connsiteY5" fmla="*/ 509016 h 579354"/>
              <a:gd name="connsiteX6" fmla="*/ 1409712 w 1777954"/>
              <a:gd name="connsiteY6" fmla="*/ 480054 h 579354"/>
              <a:gd name="connsiteX7" fmla="*/ 277115 w 1777954"/>
              <a:gd name="connsiteY7" fmla="*/ 97850 h 579354"/>
              <a:gd name="connsiteX8" fmla="*/ 0 w 1777954"/>
              <a:gd name="connsiteY8" fmla="*/ 303978 h 579354"/>
              <a:gd name="connsiteX9" fmla="*/ 113792 w 1777954"/>
              <a:gd name="connsiteY9" fmla="*/ 149546 h 579354"/>
              <a:gd name="connsiteX10" fmla="*/ 222433 w 1777954"/>
              <a:gd name="connsiteY10" fmla="*/ 1314 h 579354"/>
              <a:gd name="connsiteX0" fmla="*/ 222433 w 1777954"/>
              <a:gd name="connsiteY0" fmla="*/ 1314 h 579354"/>
              <a:gd name="connsiteX1" fmla="*/ 342222 w 1777954"/>
              <a:gd name="connsiteY1" fmla="*/ 4235 h 579354"/>
              <a:gd name="connsiteX2" fmla="*/ 1696162 w 1777954"/>
              <a:gd name="connsiteY2" fmla="*/ 459591 h 579354"/>
              <a:gd name="connsiteX3" fmla="*/ 1777954 w 1777954"/>
              <a:gd name="connsiteY3" fmla="*/ 525566 h 579354"/>
              <a:gd name="connsiteX4" fmla="*/ 1691065 w 1777954"/>
              <a:gd name="connsiteY4" fmla="*/ 579354 h 579354"/>
              <a:gd name="connsiteX5" fmla="*/ 1488325 w 1777954"/>
              <a:gd name="connsiteY5" fmla="*/ 509016 h 579354"/>
              <a:gd name="connsiteX6" fmla="*/ 1409712 w 1777954"/>
              <a:gd name="connsiteY6" fmla="*/ 480054 h 579354"/>
              <a:gd name="connsiteX7" fmla="*/ 277115 w 1777954"/>
              <a:gd name="connsiteY7" fmla="*/ 97850 h 579354"/>
              <a:gd name="connsiteX8" fmla="*/ 0 w 1777954"/>
              <a:gd name="connsiteY8" fmla="*/ 303978 h 579354"/>
              <a:gd name="connsiteX9" fmla="*/ 36576 w 1777954"/>
              <a:gd name="connsiteY9" fmla="*/ 117034 h 579354"/>
              <a:gd name="connsiteX10" fmla="*/ 222433 w 1777954"/>
              <a:gd name="connsiteY10" fmla="*/ 1314 h 579354"/>
              <a:gd name="connsiteX0" fmla="*/ 316625 w 1872146"/>
              <a:gd name="connsiteY0" fmla="*/ 1314 h 579354"/>
              <a:gd name="connsiteX1" fmla="*/ 436414 w 1872146"/>
              <a:gd name="connsiteY1" fmla="*/ 4235 h 579354"/>
              <a:gd name="connsiteX2" fmla="*/ 1790354 w 1872146"/>
              <a:gd name="connsiteY2" fmla="*/ 459591 h 579354"/>
              <a:gd name="connsiteX3" fmla="*/ 1872146 w 1872146"/>
              <a:gd name="connsiteY3" fmla="*/ 525566 h 579354"/>
              <a:gd name="connsiteX4" fmla="*/ 1785257 w 1872146"/>
              <a:gd name="connsiteY4" fmla="*/ 579354 h 579354"/>
              <a:gd name="connsiteX5" fmla="*/ 1582517 w 1872146"/>
              <a:gd name="connsiteY5" fmla="*/ 509016 h 579354"/>
              <a:gd name="connsiteX6" fmla="*/ 1503904 w 1872146"/>
              <a:gd name="connsiteY6" fmla="*/ 480054 h 579354"/>
              <a:gd name="connsiteX7" fmla="*/ 371307 w 1872146"/>
              <a:gd name="connsiteY7" fmla="*/ 97850 h 579354"/>
              <a:gd name="connsiteX8" fmla="*/ 94192 w 1872146"/>
              <a:gd name="connsiteY8" fmla="*/ 303978 h 579354"/>
              <a:gd name="connsiteX9" fmla="*/ 720 w 1872146"/>
              <a:gd name="connsiteY9" fmla="*/ 222698 h 579354"/>
              <a:gd name="connsiteX10" fmla="*/ 130768 w 1872146"/>
              <a:gd name="connsiteY10" fmla="*/ 117034 h 579354"/>
              <a:gd name="connsiteX11" fmla="*/ 316625 w 1872146"/>
              <a:gd name="connsiteY11" fmla="*/ 1314 h 579354"/>
              <a:gd name="connsiteX0" fmla="*/ 317346 w 1872867"/>
              <a:gd name="connsiteY0" fmla="*/ 1314 h 579354"/>
              <a:gd name="connsiteX1" fmla="*/ 437135 w 1872867"/>
              <a:gd name="connsiteY1" fmla="*/ 4235 h 579354"/>
              <a:gd name="connsiteX2" fmla="*/ 1791075 w 1872867"/>
              <a:gd name="connsiteY2" fmla="*/ 459591 h 579354"/>
              <a:gd name="connsiteX3" fmla="*/ 1872867 w 1872867"/>
              <a:gd name="connsiteY3" fmla="*/ 525566 h 579354"/>
              <a:gd name="connsiteX4" fmla="*/ 1785978 w 1872867"/>
              <a:gd name="connsiteY4" fmla="*/ 579354 h 579354"/>
              <a:gd name="connsiteX5" fmla="*/ 1583238 w 1872867"/>
              <a:gd name="connsiteY5" fmla="*/ 509016 h 579354"/>
              <a:gd name="connsiteX6" fmla="*/ 1504625 w 1872867"/>
              <a:gd name="connsiteY6" fmla="*/ 480054 h 579354"/>
              <a:gd name="connsiteX7" fmla="*/ 372028 w 1872867"/>
              <a:gd name="connsiteY7" fmla="*/ 97850 h 579354"/>
              <a:gd name="connsiteX8" fmla="*/ 33953 w 1872867"/>
              <a:gd name="connsiteY8" fmla="*/ 303978 h 579354"/>
              <a:gd name="connsiteX9" fmla="*/ 1441 w 1872867"/>
              <a:gd name="connsiteY9" fmla="*/ 222698 h 579354"/>
              <a:gd name="connsiteX10" fmla="*/ 131489 w 1872867"/>
              <a:gd name="connsiteY10" fmla="*/ 117034 h 579354"/>
              <a:gd name="connsiteX11" fmla="*/ 317346 w 1872867"/>
              <a:gd name="connsiteY11" fmla="*/ 1314 h 579354"/>
              <a:gd name="connsiteX0" fmla="*/ 317346 w 1872867"/>
              <a:gd name="connsiteY0" fmla="*/ 16376 h 594416"/>
              <a:gd name="connsiteX1" fmla="*/ 437135 w 1872867"/>
              <a:gd name="connsiteY1" fmla="*/ 19297 h 594416"/>
              <a:gd name="connsiteX2" fmla="*/ 1791075 w 1872867"/>
              <a:gd name="connsiteY2" fmla="*/ 474653 h 594416"/>
              <a:gd name="connsiteX3" fmla="*/ 1872867 w 1872867"/>
              <a:gd name="connsiteY3" fmla="*/ 540628 h 594416"/>
              <a:gd name="connsiteX4" fmla="*/ 1785978 w 1872867"/>
              <a:gd name="connsiteY4" fmla="*/ 594416 h 594416"/>
              <a:gd name="connsiteX5" fmla="*/ 1583238 w 1872867"/>
              <a:gd name="connsiteY5" fmla="*/ 524078 h 594416"/>
              <a:gd name="connsiteX6" fmla="*/ 1504625 w 1872867"/>
              <a:gd name="connsiteY6" fmla="*/ 495116 h 594416"/>
              <a:gd name="connsiteX7" fmla="*/ 372028 w 1872867"/>
              <a:gd name="connsiteY7" fmla="*/ 112912 h 594416"/>
              <a:gd name="connsiteX8" fmla="*/ 33953 w 1872867"/>
              <a:gd name="connsiteY8" fmla="*/ 319040 h 594416"/>
              <a:gd name="connsiteX9" fmla="*/ 1441 w 1872867"/>
              <a:gd name="connsiteY9" fmla="*/ 237760 h 594416"/>
              <a:gd name="connsiteX10" fmla="*/ 131489 w 1872867"/>
              <a:gd name="connsiteY10" fmla="*/ 132096 h 594416"/>
              <a:gd name="connsiteX11" fmla="*/ 317346 w 1872867"/>
              <a:gd name="connsiteY11" fmla="*/ 16376 h 59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2867" h="594416">
                <a:moveTo>
                  <a:pt x="317346" y="16376"/>
                </a:moveTo>
                <a:cubicBezTo>
                  <a:pt x="366709" y="-14942"/>
                  <a:pt x="399964" y="5911"/>
                  <a:pt x="437135" y="19297"/>
                </a:cubicBezTo>
                <a:lnTo>
                  <a:pt x="1791075" y="474653"/>
                </a:lnTo>
                <a:lnTo>
                  <a:pt x="1872867" y="540628"/>
                </a:lnTo>
                <a:lnTo>
                  <a:pt x="1785978" y="594416"/>
                </a:lnTo>
                <a:cubicBezTo>
                  <a:pt x="1757705" y="571660"/>
                  <a:pt x="1630130" y="540628"/>
                  <a:pt x="1583238" y="524078"/>
                </a:cubicBezTo>
                <a:cubicBezTo>
                  <a:pt x="1536346" y="507528"/>
                  <a:pt x="1706493" y="563644"/>
                  <a:pt x="1504625" y="495116"/>
                </a:cubicBezTo>
                <a:lnTo>
                  <a:pt x="372028" y="112912"/>
                </a:lnTo>
                <a:cubicBezTo>
                  <a:pt x="362291" y="96277"/>
                  <a:pt x="39626" y="315355"/>
                  <a:pt x="33953" y="319040"/>
                </a:cubicBezTo>
                <a:cubicBezTo>
                  <a:pt x="44790" y="260789"/>
                  <a:pt x="-9396" y="296011"/>
                  <a:pt x="1441" y="237760"/>
                </a:cubicBezTo>
                <a:lnTo>
                  <a:pt x="131489" y="132096"/>
                </a:lnTo>
                <a:lnTo>
                  <a:pt x="317346" y="16376"/>
                </a:lnTo>
                <a:close/>
              </a:path>
            </a:pathLst>
          </a:custGeom>
          <a:solidFill>
            <a:srgbClr val="FF0000">
              <a:alpha val="20000"/>
            </a:srgbClr>
          </a:solidFill>
          <a:ln w="38100">
            <a:solidFill>
              <a:srgbClr val="FF0000"/>
            </a:solidFill>
          </a:ln>
        </p:spPr>
        <p:txBody>
          <a:bodyPr wrap="square" rtlCol="0" anchor="ctr">
            <a:spAutoFit/>
          </a:bodyPr>
          <a:lstStyle/>
          <a:p>
            <a:pPr algn="ctr" eaLnBrk="1" fontAlgn="auto" hangingPunct="1">
              <a:spcBef>
                <a:spcPts val="0"/>
              </a:spcBef>
              <a:spcAft>
                <a:spcPts val="0"/>
              </a:spcAft>
            </a:pPr>
            <a:endParaRPr kumimoji="1" lang="ja-JP" altLang="en-US" sz="1400" b="1" kern="0" dirty="0" smtClean="0">
              <a:solidFill>
                <a:sysClr val="windowText" lastClr="000000"/>
              </a:solidFill>
              <a:latin typeface="HG丸ｺﾞｼｯｸM-PRO" pitchFamily="50" charset="-128"/>
              <a:ea typeface="HG丸ｺﾞｼｯｸM-PRO" pitchFamily="50" charset="-128"/>
            </a:endParaRPr>
          </a:p>
        </p:txBody>
      </p:sp>
      <p:sp>
        <p:nvSpPr>
          <p:cNvPr id="26" name="正方形/長方形 25"/>
          <p:cNvSpPr/>
          <p:nvPr/>
        </p:nvSpPr>
        <p:spPr>
          <a:xfrm>
            <a:off x="2576736" y="2390691"/>
            <a:ext cx="1034281" cy="246221"/>
          </a:xfrm>
          <a:prstGeom prst="rect">
            <a:avLst/>
          </a:prstGeom>
          <a:ln>
            <a:noFill/>
          </a:ln>
        </p:spPr>
        <p:txBody>
          <a:bodyPr wrap="square" rtlCol="0" anchor="ctr">
            <a:spAutoFit/>
          </a:bodyPr>
          <a:lstStyle/>
          <a:p>
            <a:pPr eaLnBrk="1" fontAlgn="auto" hangingPunct="1">
              <a:spcBef>
                <a:spcPts val="0"/>
              </a:spcBef>
              <a:spcAft>
                <a:spcPts val="0"/>
              </a:spcAft>
            </a:pPr>
            <a:r>
              <a:rPr kumimoji="1" lang="ja-JP" altLang="en-US" sz="1000" b="1" kern="0" dirty="0" smtClean="0">
                <a:solidFill>
                  <a:schemeClr val="bg1"/>
                </a:solidFill>
                <a:latin typeface="HG丸ｺﾞｼｯｸM-PRO" pitchFamily="50" charset="-128"/>
                <a:ea typeface="HG丸ｺﾞｼｯｸM-PRO" pitchFamily="50" charset="-128"/>
              </a:rPr>
              <a:t>狭山池博物館</a:t>
            </a:r>
            <a:r>
              <a:rPr kumimoji="1" lang="ja-JP" altLang="en-US" sz="1000" b="1" kern="0" dirty="0" smtClean="0">
                <a:solidFill>
                  <a:sysClr val="windowText" lastClr="000000"/>
                </a:solidFill>
                <a:latin typeface="HG丸ｺﾞｼｯｸM-PRO" pitchFamily="50" charset="-128"/>
                <a:ea typeface="HG丸ｺﾞｼｯｸM-PRO" pitchFamily="50" charset="-128"/>
              </a:rPr>
              <a:t>　</a:t>
            </a:r>
          </a:p>
        </p:txBody>
      </p:sp>
    </p:spTree>
    <p:extLst>
      <p:ext uri="{BB962C8B-B14F-4D97-AF65-F5344CB8AC3E}">
        <p14:creationId xmlns:p14="http://schemas.microsoft.com/office/powerpoint/2010/main" val="92216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Grant 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ysClr val="windowText" lastClr="000000"/>
          </a:solidFill>
        </a:ln>
      </a:spPr>
      <a:bodyPr wrap="square">
        <a:spAutoFit/>
      </a:bodyPr>
      <a:lstStyle>
        <a:defPPr eaLnBrk="1" fontAlgn="auto" hangingPunct="1">
          <a:spcBef>
            <a:spcPts val="0"/>
          </a:spcBef>
          <a:spcAft>
            <a:spcPts val="0"/>
          </a:spcAft>
          <a:defRPr sz="1400" b="1" kern="0" dirty="0" smtClean="0">
            <a:solidFill>
              <a:sysClr val="windowText" lastClr="000000"/>
            </a:solidFill>
            <a:latin typeface="HG丸ｺﾞｼｯｸM-PRO" pitchFamily="50" charset="-128"/>
            <a:ea typeface="HG丸ｺﾞｼｯｸM-PRO"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2CE160B-6FA0-470D-A2E9-3B7C7355F6B2}">
  <ds:schemaRefs>
    <ds:schemaRef ds:uri="http://schemas.microsoft.com/sharepoint/v3/contenttype/forms"/>
  </ds:schemaRefs>
</ds:datastoreItem>
</file>

<file path=customXml/itemProps2.xml><?xml version="1.0" encoding="utf-8"?>
<ds:datastoreItem xmlns:ds="http://schemas.openxmlformats.org/officeDocument/2006/customXml" ds:itemID="{FB7211BE-8944-4B6F-BF38-A1D0D7EA6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D7167B-AE8B-488B-9F22-2FCA091887BD}">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dcmitype/"/>
    <ds:schemaRef ds:uri="http://schemas.microsoft.com/sharepoint/v3"/>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Grant proposal</Template>
  <TotalTime>15904</TotalTime>
  <Words>924</Words>
  <Application>Microsoft Office PowerPoint</Application>
  <PresentationFormat>A4 210 x 297 mm</PresentationFormat>
  <Paragraphs>358</Paragraphs>
  <Slides>23</Slides>
  <Notes>5</Notes>
  <HiddenSlides>0</HiddenSlides>
  <MMClips>0</MMClips>
  <ScaleCrop>false</ScaleCrop>
  <HeadingPairs>
    <vt:vector size="4" baseType="variant">
      <vt:variant>
        <vt:lpstr>テーマ</vt:lpstr>
      </vt:variant>
      <vt:variant>
        <vt:i4>4</vt:i4>
      </vt:variant>
      <vt:variant>
        <vt:lpstr>スライド タイトル</vt:lpstr>
      </vt:variant>
      <vt:variant>
        <vt:i4>23</vt:i4>
      </vt:variant>
    </vt:vector>
  </HeadingPairs>
  <TitlesOfParts>
    <vt:vector size="27" baseType="lpstr">
      <vt:lpstr>Grant proposal</vt:lpstr>
      <vt:lpstr>デザインの設定</vt:lpstr>
      <vt:lpstr>1_デザインの設定</vt:lpstr>
      <vt:lpstr>2_デザインの設定</vt:lpstr>
      <vt:lpstr>狭山池のさらなる利活用について ～河川敷地占用許可準則に基づく都市・地域再生等利用区域の指定をめざして～</vt:lpstr>
      <vt:lpstr>大阪狭山市の概要 　　　</vt:lpstr>
      <vt:lpstr>大阪狭山市の概要</vt:lpstr>
      <vt:lpstr>大阪狭山市のシンボル　狭山池（日本最古のため池）</vt:lpstr>
      <vt:lpstr>市民に愛される交流の拠点　狭山池</vt:lpstr>
      <vt:lpstr>　　   　　　</vt:lpstr>
      <vt:lpstr>   　　　</vt:lpstr>
      <vt:lpstr>　活用事例１ 実施事業</vt:lpstr>
      <vt:lpstr>   　　　</vt:lpstr>
      <vt:lpstr>活用事例 ２　事業実施　大阪狭山市産業まつり</vt:lpstr>
      <vt:lpstr>   　　　</vt:lpstr>
      <vt:lpstr>活用事例　3　狭山池まつり（主催：狭山池まつり実行委員会）</vt:lpstr>
      <vt:lpstr>   　　　</vt:lpstr>
      <vt:lpstr>活用事例　4 　桜まつり</vt:lpstr>
      <vt:lpstr>新規実施予定事業 　　　狭山池「池の駅」プロジェクト</vt:lpstr>
      <vt:lpstr>新規実施予定事業 　　　狭山池遊覧ボート</vt:lpstr>
      <vt:lpstr>関連事業　　　狭山池橋下歩道整備事業</vt:lpstr>
      <vt:lpstr>関連事業</vt:lpstr>
      <vt:lpstr>  狭山池のさらなる利活用について 　～河川敷地占用許可準則に基づく都市・地域再生等利用区域の指定～  ■目的と今後の展開  狭山池は、飛鳥時代の築造以来、灌漑用水の供給により数多の命をつなぐとともに、治水機能により下流域を災害から守っています。現在では、まちのシンボルとして、また、人々の憩いの場としても広く親しまれています。  この狭山池から、水辺空間を活かした事業の実施や情報の発信を行うことで、大阪狭山市の魅力あるまちづくりに寄与し、地域を活性化させるため、より広範な活用を求める声が高まっています。  こういった市民の声を受けて平成28年に行なった社会実験の成果を踏まえ、狭山池を様々なイベントや恒常的な情報発信が可能な、大阪狭山市の魅力を最大限に提供できる拠点として整備することで、市域全域を対象とした活性化が期待できると考えています。  大阪狭山市総合戦略においても、交流人口の増加を図るため、「地域資源を活かしたまちの魅力強化」を重点取組として掲げ、歴史的観光資源「狭山池」を中心とした魅力情報の発信などを実施することと定めています。  狭山池北堤への常設情報発信施設「池の駅」の設置により、民間のノウハウを活用した新たな賑わいが創出されることで狭山池に新しい人たちが集い、従来から実施している事業がより活性化されることも期待されます。</vt:lpstr>
      <vt:lpstr>事業スキーム&lt;案&gt;</vt:lpstr>
      <vt:lpstr>河川敷地占用許可準則に基づく都市・地域再生等利用区域の指定に伴う出店条件</vt:lpstr>
      <vt:lpstr>（仮称）狭山池を核としたまちづくり委員会の設置（案）</vt:lpstr>
      <vt:lpstr>　   ご清聴ありがとうございました。</vt:lpstr>
    </vt:vector>
  </TitlesOfParts>
  <Company>大阪狭山市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[プロジェクト名] の 認可申請</dc:title>
  <dc:creator>oj001217</dc:creator>
  <cp:lastModifiedBy>HOSTNAME</cp:lastModifiedBy>
  <cp:revision>823</cp:revision>
  <cp:lastPrinted>2017-01-26T05:41:14Z</cp:lastPrinted>
  <dcterms:created xsi:type="dcterms:W3CDTF">2013-04-15T01:55:59Z</dcterms:created>
  <dcterms:modified xsi:type="dcterms:W3CDTF">2017-01-26T08:37:34Z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TC060891601041</vt:lpwstr>
  </property>
  <property fmtid="{D5CDD505-2E9C-101B-9397-08002B2CF9AE}" pid="3" name="ContentTypeId">
    <vt:lpwstr>0x01010085D4A840C0B79842806973E30B2A13A0</vt:lpwstr>
  </property>
</Properties>
</file>