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93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>
        <p:scale>
          <a:sx n="80" d="100"/>
          <a:sy n="80" d="100"/>
        </p:scale>
        <p:origin x="17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3D8B-9886-4963-9BAD-A01625EDAD45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410-A4ED-4425-9668-E4D025D4C43C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0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335-52AD-470D-AE20-5E8DAD85A54B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1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F264-BAB6-43D1-A818-E406D1CF22D1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4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FDF6-2425-4DAD-AFC1-66C8B5DBCA73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18D-302A-4584-91F4-81A9559509C2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634-D2F5-46ED-B555-8942FB29EDAC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32A-E48E-4745-B128-36CA8597C96B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7E9C-05C1-44B5-996E-2ABC90E49F6F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6D5-EEC3-475E-A218-537B8E39B9B5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B5DE-A3DE-4593-8E0F-2864B077D18C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DF7-945F-4205-89E0-DC4360F575A2}" type="datetime1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3774"/>
            <a:ext cx="6858000" cy="4769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年度大阪府景観審議会スケジュール（案）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830217"/>
              </p:ext>
            </p:extLst>
          </p:nvPr>
        </p:nvGraphicFramePr>
        <p:xfrm>
          <a:off x="357801" y="844023"/>
          <a:ext cx="6144599" cy="7842780"/>
        </p:xfrm>
        <a:graphic>
          <a:graphicData uri="http://schemas.openxmlformats.org/drawingml/2006/table">
            <a:tbl>
              <a:tblPr firstRow="1" bandRow="1"/>
              <a:tblGrid>
                <a:gridCol w="962999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575733">
                  <a:extLst>
                    <a:ext uri="{9D8B030D-6E8A-4147-A177-3AD203B41FA5}">
                      <a16:colId xmlns:a16="http://schemas.microsoft.com/office/drawing/2014/main" val="341508336"/>
                    </a:ext>
                  </a:extLst>
                </a:gridCol>
                <a:gridCol w="4605867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</a:tblGrid>
              <a:tr h="784278">
                <a:tc rowSpan="7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令和元年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2019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rowSpan="10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442714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40522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91510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81825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377757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26812"/>
                  </a:ext>
                </a:extLst>
              </a:tr>
              <a:tr h="784278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令和２年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80353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49331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71560"/>
                  </a:ext>
                </a:extLst>
              </a:tr>
            </a:tbl>
          </a:graphicData>
        </a:graphic>
      </p:graphicFrame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095953" y="1325805"/>
            <a:ext cx="4258349" cy="564986"/>
          </a:xfrm>
          <a:prstGeom prst="roundRect">
            <a:avLst>
              <a:gd name="adj" fmla="val 7759"/>
            </a:avLst>
          </a:prstGeom>
          <a:solidFill>
            <a:srgbClr xmlns:mc="http://schemas.openxmlformats.org/markup-compatibility/2006" xmlns:a14="http://schemas.microsoft.com/office/drawing/2010/main" val="C0C0C0" mc:Ignorable="a14" a14:legacySpreadsheetColorIndex="22"/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第１回景観審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議会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defRPr sz="1000"/>
            </a:pPr>
            <a:r>
              <a:rPr lang="ja-JP" altLang="en-US" sz="14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今年度の取組み及び部会の設置について</a:t>
            </a: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2095952" y="6716635"/>
            <a:ext cx="4258349" cy="564986"/>
          </a:xfrm>
          <a:prstGeom prst="roundRect">
            <a:avLst>
              <a:gd name="adj" fmla="val 7759"/>
            </a:avLst>
          </a:prstGeom>
          <a:solidFill>
            <a:srgbClr xmlns:mc="http://schemas.openxmlformats.org/markup-compatibility/2006" xmlns:a14="http://schemas.microsoft.com/office/drawing/2010/main" val="C0C0C0" mc:Ignorable="a14" a14:legacySpreadsheetColorIndex="22"/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第２回</a:t>
            </a:r>
            <a:r>
              <a:rPr lang="ja-JP" altLang="en-US" sz="1600" b="1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景観審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議会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defRPr sz="1000"/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第２回ビュースポット募集案、公共事業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PDCA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制度案</a:t>
            </a: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7" name="AutoShape 38"/>
          <p:cNvSpPr>
            <a:spLocks noChangeArrowheads="1"/>
          </p:cNvSpPr>
          <p:nvPr/>
        </p:nvSpPr>
        <p:spPr bwMode="auto">
          <a:xfrm rot="5400000">
            <a:off x="3470496" y="752158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第１回景観</a:t>
            </a:r>
            <a:r>
              <a:rPr lang="ja-JP" altLang="en-US" sz="16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ビジョン推進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部会</a:t>
            </a:r>
            <a:endParaRPr lang="en-US" altLang="ja-JP" sz="16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第１回ビュースポット選定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8" name="AutoShape 38"/>
          <p:cNvSpPr>
            <a:spLocks noChangeArrowheads="1"/>
          </p:cNvSpPr>
          <p:nvPr/>
        </p:nvSpPr>
        <p:spPr bwMode="auto">
          <a:xfrm rot="5400000">
            <a:off x="3470496" y="2630564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第２回景観</a:t>
            </a:r>
            <a:r>
              <a:rPr lang="ja-JP" altLang="en-US" sz="16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ビジョン推進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部会</a:t>
            </a:r>
            <a:endParaRPr lang="en-US" altLang="ja-JP" sz="16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第１回ビュースポット検証、公共事業</a:t>
            </a:r>
            <a:r>
              <a:rPr lang="en-US" altLang="ja-JP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PDCA</a:t>
            </a: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制度中間報告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4" name="AutoShape 38"/>
          <p:cNvSpPr>
            <a:spLocks noChangeArrowheads="1"/>
          </p:cNvSpPr>
          <p:nvPr/>
        </p:nvSpPr>
        <p:spPr bwMode="auto">
          <a:xfrm rot="5400000">
            <a:off x="4299720" y="1748414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第１回公共事業アドバイス部会</a:t>
            </a:r>
            <a:endParaRPr lang="en-US" altLang="ja-JP" sz="16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現地確認、アドバイス会議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5" name="AutoShape 38"/>
          <p:cNvSpPr>
            <a:spLocks noChangeArrowheads="1"/>
          </p:cNvSpPr>
          <p:nvPr/>
        </p:nvSpPr>
        <p:spPr bwMode="auto">
          <a:xfrm rot="5400000">
            <a:off x="3470496" y="4286846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第３回景観</a:t>
            </a:r>
            <a:r>
              <a:rPr lang="ja-JP" altLang="en-US" sz="16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ビジョン推進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部会</a:t>
            </a:r>
            <a:endParaRPr lang="en-US" altLang="ja-JP" sz="16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第２回ビュースポット募集案、公共事業</a:t>
            </a:r>
            <a:r>
              <a:rPr lang="en-US" altLang="ja-JP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PDCA</a:t>
            </a:r>
            <a:r>
              <a:rPr lang="ja-JP" alt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制度</a:t>
            </a: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案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6" name="AutoShape 38"/>
          <p:cNvSpPr>
            <a:spLocks noChangeArrowheads="1"/>
          </p:cNvSpPr>
          <p:nvPr/>
        </p:nvSpPr>
        <p:spPr bwMode="auto">
          <a:xfrm rot="5400000">
            <a:off x="4312637" y="3504070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第２回公共事業アドバイス部会</a:t>
            </a:r>
            <a:endParaRPr lang="en-US" altLang="ja-JP" sz="16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アドバイスへの対応の確認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2897645" y="7487106"/>
            <a:ext cx="2984500" cy="216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 cap="flat" cmpd="sng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第２回ビュースポット募集開始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下矢印 17"/>
          <p:cNvSpPr/>
          <p:nvPr/>
        </p:nvSpPr>
        <p:spPr bwMode="auto">
          <a:xfrm>
            <a:off x="4050186" y="7729577"/>
            <a:ext cx="521814" cy="804658"/>
          </a:xfrm>
          <a:prstGeom prst="downArrow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 cap="flat" cmpd="sng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82146" y="106540"/>
            <a:ext cx="819444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資料４</a:t>
            </a:r>
            <a:endParaRPr kumimoji="1" lang="en-US" altLang="ja-JP" sz="1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6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3099</TotalTime>
  <Words>130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都市景観ビジョン・大阪の推進 　 　 　１　淀川の魅力ある景観づくりに向けた検討 　　　　（民間が主体的に景観づくりに取り組み、積極的に投資できる環境をつくる）   　２　公共事業における景観面でのPDCAサイクルの確立 　　　　（公共事業の実施にあたっては、地域の景観づくりの模範となるよう努める）  　　　 　３　ビュースポット（視点場）の発掘と情報発信 　　　　（景観づくりの担い手を育成し、大阪の魅力を創出し、発掘する）</dc:title>
  <dc:creator>森河　奨</dc:creator>
  <cp:lastModifiedBy>古川　敦子</cp:lastModifiedBy>
  <cp:revision>239</cp:revision>
  <cp:lastPrinted>2019-04-24T07:37:34Z</cp:lastPrinted>
  <dcterms:created xsi:type="dcterms:W3CDTF">2018-12-04T04:57:03Z</dcterms:created>
  <dcterms:modified xsi:type="dcterms:W3CDTF">2019-06-26T09:50:29Z</dcterms:modified>
</cp:coreProperties>
</file>