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46" r:id="rId2"/>
    <p:sldId id="457" r:id="rId3"/>
    <p:sldId id="458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大阪府関係事業部局へのヒアリング状況について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49670" y="105975"/>
            <a:ext cx="1440975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参考資料２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2817" y="2964221"/>
            <a:ext cx="83583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大阪府関係事業部局へのヒアリング状況について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57950" y="6463927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10934" y="359439"/>
            <a:ext cx="84467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+mn-ea"/>
              </a:rPr>
              <a:t> ■ヒアリングを実施した部局</a:t>
            </a:r>
            <a:endParaRPr lang="en-US" altLang="ja-JP" b="1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住宅まちづくり部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公共建築室　計画課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都市整備部　事業管理室　事業企画課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都市整備部　河川室　河川整備課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都市整備部　都市計画室　公園課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環境農林水産部　みどり推進室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環境農林水産部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森づくり課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0934" y="296122"/>
            <a:ext cx="8617913" cy="622570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4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10934" y="296122"/>
            <a:ext cx="8617913" cy="622570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57950" y="6463927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10934" y="359439"/>
            <a:ext cx="84467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+mn-ea"/>
              </a:rPr>
              <a:t> ■ヒアリング内容</a:t>
            </a:r>
          </a:p>
          <a:p>
            <a:pPr marL="363538">
              <a:lnSpc>
                <a:spcPct val="150000"/>
              </a:lnSpc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公共事業ＰＤＣＡサイクル制度の概要を説明した上で、制度検討にかかる以下の項目についてヒアリングを実施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>
                <a:solidFill>
                  <a:prstClr val="black"/>
                </a:solidFill>
                <a:latin typeface="+mn-ea"/>
              </a:rPr>
              <a:t>景観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に関する計画や制度の共有について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対象事業の選定方法について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目標設定シートについて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景観アドバイザー会議について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事業担当者間での引継ぎについて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事業完了後の自己評価について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  <a:p>
            <a:pPr marL="5381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その他、制度に関する意見</a:t>
            </a:r>
            <a:endParaRPr lang="en-US" altLang="ja-JP" dirty="0" smtClean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7426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4930</TotalTime>
  <Words>102</Words>
  <PresentationFormat>画面に合わせる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2019-12-16T09:50:27Z</cp:lastPrinted>
  <dcterms:created xsi:type="dcterms:W3CDTF">2018-12-04T04:57:03Z</dcterms:created>
  <dcterms:modified xsi:type="dcterms:W3CDTF">2019-12-19T04:30:34Z</dcterms:modified>
</cp:coreProperties>
</file>