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>
        <p:scale>
          <a:sx n="100" d="100"/>
          <a:sy n="100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令和元年度大阪府景観審議会スケジュール（案）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30217"/>
              </p:ext>
            </p:extLst>
          </p:nvPr>
        </p:nvGraphicFramePr>
        <p:xfrm>
          <a:off x="357801" y="844023"/>
          <a:ext cx="6144599" cy="7842780"/>
        </p:xfrm>
        <a:graphic>
          <a:graphicData uri="http://schemas.openxmlformats.org/drawingml/2006/table">
            <a:tbl>
              <a:tblPr firstRow="1" bandRow="1"/>
              <a:tblGrid>
                <a:gridCol w="962999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575733">
                  <a:extLst>
                    <a:ext uri="{9D8B030D-6E8A-4147-A177-3AD203B41FA5}">
                      <a16:colId xmlns:a16="http://schemas.microsoft.com/office/drawing/2014/main" val="341508336"/>
                    </a:ext>
                  </a:extLst>
                </a:gridCol>
                <a:gridCol w="4605867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784278">
                <a:tc rowSpan="7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令和元年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rowSpan="10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42714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40522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91510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77757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26812"/>
                  </a:ext>
                </a:extLst>
              </a:tr>
              <a:tr h="784278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令和２年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71560"/>
                  </a:ext>
                </a:extLst>
              </a:tr>
            </a:tbl>
          </a:graphicData>
        </a:graphic>
      </p:graphicFrame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095953" y="1325805"/>
            <a:ext cx="4258349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第１回景観審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議会（</a:t>
            </a:r>
            <a:r>
              <a:rPr lang="en-US" altLang="ja-JP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7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月</a:t>
            </a:r>
            <a:r>
              <a:rPr lang="en-US" altLang="ja-JP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4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日）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4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今年度の取組み及び部会の設置について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2095952" y="6804187"/>
            <a:ext cx="4258349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第２回</a:t>
            </a: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景観審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議会（</a:t>
            </a:r>
            <a:r>
              <a:rPr lang="en-US" altLang="ja-JP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1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月下旬）</a:t>
            </a:r>
            <a:endParaRPr lang="ja-JP" altLang="en-US" sz="16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第１回ビュースポット報告、公共事業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PDCA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制度案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7" name="AutoShape 38"/>
          <p:cNvSpPr>
            <a:spLocks noChangeArrowheads="1"/>
          </p:cNvSpPr>
          <p:nvPr/>
        </p:nvSpPr>
        <p:spPr bwMode="auto">
          <a:xfrm rot="5400000">
            <a:off x="3470496" y="781342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第１回景観</a:t>
            </a: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7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29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第１回ビュースポット選定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 rot="5400000">
            <a:off x="3470496" y="2757028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第２回景観</a:t>
            </a: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推進部会（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10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25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公共事業</a:t>
            </a:r>
            <a:r>
              <a:rPr lang="en-US" altLang="ja-JP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PDCA</a:t>
            </a: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制度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中間</a:t>
            </a:r>
            <a:r>
              <a:rPr lang="ja-JP" altLang="en-US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報告、第１回ビュースポット選定結果等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AutoShape 38"/>
          <p:cNvSpPr>
            <a:spLocks noChangeArrowheads="1"/>
          </p:cNvSpPr>
          <p:nvPr/>
        </p:nvSpPr>
        <p:spPr bwMode="auto">
          <a:xfrm rot="5400000">
            <a:off x="4224510" y="1692659"/>
            <a:ext cx="684000" cy="3570421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第１回公共事業アドバイス部会（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9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13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現地確認、アドバイス会議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5" name="AutoShape 38"/>
          <p:cNvSpPr>
            <a:spLocks noChangeArrowheads="1"/>
          </p:cNvSpPr>
          <p:nvPr/>
        </p:nvSpPr>
        <p:spPr bwMode="auto">
          <a:xfrm rot="5400000">
            <a:off x="3470496" y="4316030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第３回景観</a:t>
            </a: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12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月中旬）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公共事業</a:t>
            </a:r>
            <a:r>
              <a:rPr lang="en-US" altLang="ja-JP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PDCA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制度案、</a:t>
            </a:r>
            <a:r>
              <a:rPr lang="ja-JP" altLang="en-US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第１回ビュースポットの発信・活用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状況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6" name="AutoShape 38"/>
          <p:cNvSpPr>
            <a:spLocks noChangeArrowheads="1"/>
          </p:cNvSpPr>
          <p:nvPr/>
        </p:nvSpPr>
        <p:spPr bwMode="auto">
          <a:xfrm rot="5400000">
            <a:off x="4230969" y="3451585"/>
            <a:ext cx="684000" cy="3583337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第２回公共事業アドバイス部会（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11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月中旬）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アドバイスへの対応の確認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82146" y="106540"/>
            <a:ext cx="819444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資料５</a:t>
            </a:r>
            <a:endParaRPr kumimoji="1" lang="en-US" altLang="ja-JP" sz="1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3155</TotalTime>
  <Words>169</Words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2019-10-18T01:17:03Z</cp:lastPrinted>
  <dcterms:created xsi:type="dcterms:W3CDTF">2018-12-04T04:57:03Z</dcterms:created>
  <dcterms:modified xsi:type="dcterms:W3CDTF">2019-10-18T02:40:43Z</dcterms:modified>
</cp:coreProperties>
</file>