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6" r:id="rId2"/>
    <p:sldId id="4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景観形成の目標設定等にかかる様式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43401" y="2964221"/>
            <a:ext cx="6457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景観形成の目標設定等にかかる様式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49670" y="105975"/>
            <a:ext cx="144097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参考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10933" y="359439"/>
            <a:ext cx="8617913" cy="276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景観形成の目標設定シート①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景観形成の目標設定シート②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268287" lvl="0">
              <a:lnSpc>
                <a:spcPct val="20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　　</a:t>
            </a:r>
            <a:r>
              <a:rPr lang="en-US" altLang="ja-JP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大阪府公共事業景観形成指針にかかるチェックリスト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景観アドバイザー会議における意見と対応報告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景観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形成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の目標達成評価シート</a:t>
            </a:r>
            <a:endParaRPr lang="en-US" altLang="ja-JP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5200</TotalTime>
  <Words>26</Words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2019-12-10T23:58:56Z</cp:lastPrinted>
  <dcterms:created xsi:type="dcterms:W3CDTF">2018-12-04T04:57:03Z</dcterms:created>
  <dcterms:modified xsi:type="dcterms:W3CDTF">2019-12-10T23:59:46Z</dcterms:modified>
</cp:coreProperties>
</file>