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125" d="100"/>
          <a:sy n="125" d="100"/>
        </p:scale>
        <p:origin x="966" y="-1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654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41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71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2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761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85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66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13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07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38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078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CBEA9-AAB7-4DD0-A472-013248CDA0BE}" type="datetimeFigureOut">
              <a:rPr kumimoji="1" lang="ja-JP" altLang="en-US" smtClean="0"/>
              <a:t>2019/7/26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278FF-0C6D-4A4C-879D-CB698C8408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98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16596" y="95250"/>
            <a:ext cx="8626538" cy="951893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2861747" y="124042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能勢町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39791" y="194627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豊能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591666" y="269223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箕面市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239940" y="220788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島本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03802" y="297575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池田市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3312277" y="432645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10812" y="231795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茨木市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680663" y="255883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高槻市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350514" y="295995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枚方市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425185" y="326753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豊中市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891774" y="348914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吹田市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352082" y="3567518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摂津市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818884" y="3613047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寝屋川市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91183" y="351481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交野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239939" y="3953035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四條畷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201782" y="381684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守口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600744" y="398746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門真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943215" y="418877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大東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674026" y="458943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東大阪市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721333" y="5224373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八尾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056258" y="555434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柏原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149033" y="559086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松原市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608752" y="6031411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堺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00744" y="603910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羽曳野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273308" y="7610223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河内長野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948401" y="6277550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太子町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62302" y="668957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河南町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916209" y="7255677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千早赤阪村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655996" y="5690059"/>
            <a:ext cx="6698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藤井寺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452435" y="6620324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富田林市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862421" y="6484581"/>
            <a:ext cx="96663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大阪狭山市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774074" y="5963809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高石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585890" y="7468575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和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745913" y="7031414"/>
            <a:ext cx="8147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岸和田市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2400379" y="6308410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泉大津市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66292" y="645611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忠岡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443396" y="7205104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貝塚市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483416" y="769248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熊取町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773545" y="8035152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77732" y="863162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岬町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271816" y="8312627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阪南市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296202" y="8135275"/>
            <a:ext cx="81470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泉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佐野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606741" y="7552146"/>
            <a:ext cx="6698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田尻</a:t>
            </a:r>
            <a:r>
              <a:rPr kumimoji="1" lang="ja-JP" altLang="en-US" sz="10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町</a:t>
            </a:r>
            <a:endParaRPr kumimoji="1" lang="ja-JP" altLang="en-US" sz="1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33872" y="-57091"/>
            <a:ext cx="4466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第１回ビュースポットおおさか候補地位置図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6" name="直線コネクタ 65"/>
          <p:cNvCxnSpPr>
            <a:stCxn id="64" idx="3"/>
            <a:endCxn id="63" idx="1"/>
          </p:cNvCxnSpPr>
          <p:nvPr/>
        </p:nvCxnSpPr>
        <p:spPr>
          <a:xfrm>
            <a:off x="1434704" y="3513932"/>
            <a:ext cx="2522571" cy="117771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楕円 62"/>
          <p:cNvSpPr>
            <a:spLocks noChangeAspect="1"/>
          </p:cNvSpPr>
          <p:nvPr/>
        </p:nvSpPr>
        <p:spPr>
          <a:xfrm>
            <a:off x="3939103" y="467136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496" y="3398516"/>
            <a:ext cx="136720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番：ビリケン神社前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0" name="楕円 69"/>
          <p:cNvSpPr>
            <a:spLocks noChangeAspect="1"/>
          </p:cNvSpPr>
          <p:nvPr/>
        </p:nvSpPr>
        <p:spPr>
          <a:xfrm>
            <a:off x="5125470" y="7171038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1" name="直線コネクタ 70"/>
          <p:cNvCxnSpPr>
            <a:stCxn id="74" idx="0"/>
          </p:cNvCxnSpPr>
          <p:nvPr/>
        </p:nvCxnSpPr>
        <p:spPr>
          <a:xfrm flipH="1" flipV="1">
            <a:off x="5187073" y="7240288"/>
            <a:ext cx="324299" cy="154388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4888557" y="8784177"/>
            <a:ext cx="124562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番：下赤坂城跡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77" name="楕円 76"/>
          <p:cNvSpPr>
            <a:spLocks noChangeAspect="1"/>
          </p:cNvSpPr>
          <p:nvPr/>
        </p:nvSpPr>
        <p:spPr>
          <a:xfrm>
            <a:off x="3891478" y="40522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8" name="直線コネクタ 77"/>
          <p:cNvCxnSpPr>
            <a:stCxn id="79" idx="3"/>
            <a:endCxn id="77" idx="1"/>
          </p:cNvCxnSpPr>
          <p:nvPr/>
        </p:nvCxnSpPr>
        <p:spPr>
          <a:xfrm>
            <a:off x="1318357" y="1885703"/>
            <a:ext cx="2591293" cy="218682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66345" y="1770287"/>
            <a:ext cx="125201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淀川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0" name="楕円 79"/>
          <p:cNvSpPr>
            <a:spLocks noChangeAspect="1"/>
          </p:cNvSpPr>
          <p:nvPr/>
        </p:nvSpPr>
        <p:spPr>
          <a:xfrm>
            <a:off x="5291653" y="524286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コネクタ 80"/>
          <p:cNvCxnSpPr>
            <a:stCxn id="188" idx="1"/>
            <a:endCxn id="80" idx="7"/>
          </p:cNvCxnSpPr>
          <p:nvPr/>
        </p:nvCxnSpPr>
        <p:spPr>
          <a:xfrm flipH="1">
            <a:off x="5397564" y="5157263"/>
            <a:ext cx="185399" cy="10588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テキスト ボックス 82"/>
          <p:cNvSpPr txBox="1"/>
          <p:nvPr/>
        </p:nvSpPr>
        <p:spPr>
          <a:xfrm>
            <a:off x="5849305" y="5320606"/>
            <a:ext cx="961283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番：拝所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4" name="楕円 83"/>
          <p:cNvSpPr>
            <a:spLocks noChangeAspect="1"/>
          </p:cNvSpPr>
          <p:nvPr/>
        </p:nvSpPr>
        <p:spPr>
          <a:xfrm>
            <a:off x="4072453" y="484281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/>
          <p:cNvCxnSpPr/>
          <p:nvPr/>
        </p:nvCxnSpPr>
        <p:spPr>
          <a:xfrm>
            <a:off x="925134" y="3773390"/>
            <a:ext cx="3219784" cy="11313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74417" y="3683732"/>
            <a:ext cx="102461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番：源聖寺坂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89" name="楕円 88"/>
          <p:cNvSpPr>
            <a:spLocks noChangeAspect="1"/>
          </p:cNvSpPr>
          <p:nvPr/>
        </p:nvSpPr>
        <p:spPr>
          <a:xfrm>
            <a:off x="2919928" y="69859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0" name="直線コネクタ 89"/>
          <p:cNvCxnSpPr>
            <a:stCxn id="91" idx="3"/>
          </p:cNvCxnSpPr>
          <p:nvPr/>
        </p:nvCxnSpPr>
        <p:spPr>
          <a:xfrm flipV="1">
            <a:off x="1465744" y="7015789"/>
            <a:ext cx="1506506" cy="71949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/>
          <p:nvPr/>
        </p:nvSpPr>
        <p:spPr>
          <a:xfrm>
            <a:off x="149425" y="7619872"/>
            <a:ext cx="131631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番：岸和田高校前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2" name="楕円 91"/>
          <p:cNvSpPr>
            <a:spLocks noChangeAspect="1"/>
          </p:cNvSpPr>
          <p:nvPr/>
        </p:nvSpPr>
        <p:spPr>
          <a:xfrm>
            <a:off x="4148653" y="42427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3" name="直線コネクタ 92"/>
          <p:cNvCxnSpPr>
            <a:stCxn id="95" idx="1"/>
          </p:cNvCxnSpPr>
          <p:nvPr/>
        </p:nvCxnSpPr>
        <p:spPr>
          <a:xfrm flipH="1">
            <a:off x="4162778" y="3765320"/>
            <a:ext cx="1325957" cy="72863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テキスト ボックス 94"/>
          <p:cNvSpPr txBox="1"/>
          <p:nvPr/>
        </p:nvSpPr>
        <p:spPr>
          <a:xfrm>
            <a:off x="5488735" y="3580654"/>
            <a:ext cx="1309493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133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番：天満橋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96" name="楕円 95"/>
          <p:cNvSpPr>
            <a:spLocks noChangeAspect="1"/>
          </p:cNvSpPr>
          <p:nvPr/>
        </p:nvSpPr>
        <p:spPr>
          <a:xfrm>
            <a:off x="5310703" y="648111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楕円 98"/>
          <p:cNvSpPr>
            <a:spLocks noChangeAspect="1"/>
          </p:cNvSpPr>
          <p:nvPr/>
        </p:nvSpPr>
        <p:spPr>
          <a:xfrm>
            <a:off x="3672403" y="250919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0" name="直線コネクタ 99"/>
          <p:cNvCxnSpPr>
            <a:stCxn id="101" idx="3"/>
          </p:cNvCxnSpPr>
          <p:nvPr/>
        </p:nvCxnSpPr>
        <p:spPr>
          <a:xfrm>
            <a:off x="1287783" y="514722"/>
            <a:ext cx="2443391" cy="20622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/>
          <p:cNvSpPr txBox="1"/>
          <p:nvPr/>
        </p:nvSpPr>
        <p:spPr>
          <a:xfrm>
            <a:off x="107457" y="399306"/>
            <a:ext cx="1180326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番：瀧前休憩所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2" name="楕円 101"/>
          <p:cNvSpPr>
            <a:spLocks noChangeAspect="1"/>
          </p:cNvSpPr>
          <p:nvPr/>
        </p:nvSpPr>
        <p:spPr>
          <a:xfrm>
            <a:off x="4005778" y="506189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3" name="直線コネクタ 102"/>
          <p:cNvCxnSpPr/>
          <p:nvPr/>
        </p:nvCxnSpPr>
        <p:spPr>
          <a:xfrm>
            <a:off x="1045146" y="4696341"/>
            <a:ext cx="2961835" cy="4086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65356" y="4526625"/>
            <a:ext cx="110075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番：てんしば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7" name="楕円 116"/>
          <p:cNvSpPr>
            <a:spLocks noChangeAspect="1"/>
          </p:cNvSpPr>
          <p:nvPr/>
        </p:nvSpPr>
        <p:spPr>
          <a:xfrm>
            <a:off x="4301053" y="4490676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8" name="楕円 117"/>
          <p:cNvSpPr>
            <a:spLocks noChangeAspect="1"/>
          </p:cNvSpPr>
          <p:nvPr/>
        </p:nvSpPr>
        <p:spPr>
          <a:xfrm>
            <a:off x="3921189" y="4301877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9" name="直線コネクタ 118"/>
          <p:cNvCxnSpPr>
            <a:stCxn id="121" idx="3"/>
          </p:cNvCxnSpPr>
          <p:nvPr/>
        </p:nvCxnSpPr>
        <p:spPr>
          <a:xfrm>
            <a:off x="1346717" y="2884319"/>
            <a:ext cx="2614766" cy="14673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64900" y="2768903"/>
            <a:ext cx="1281817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番：中之島公園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3" name="楕円 122"/>
          <p:cNvSpPr>
            <a:spLocks noChangeAspect="1"/>
          </p:cNvSpPr>
          <p:nvPr/>
        </p:nvSpPr>
        <p:spPr>
          <a:xfrm>
            <a:off x="4076290" y="526888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4" name="直線コネクタ 123"/>
          <p:cNvCxnSpPr/>
          <p:nvPr/>
        </p:nvCxnSpPr>
        <p:spPr>
          <a:xfrm flipV="1">
            <a:off x="1941667" y="5326835"/>
            <a:ext cx="2224538" cy="115428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67664" y="6336299"/>
            <a:ext cx="192512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番：阪堺電車「阿部野停留所」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8" name="楕円 127"/>
          <p:cNvSpPr>
            <a:spLocks noChangeAspect="1"/>
          </p:cNvSpPr>
          <p:nvPr/>
        </p:nvSpPr>
        <p:spPr>
          <a:xfrm>
            <a:off x="4125906" y="4424709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0" name="直線コネクタ 129"/>
          <p:cNvCxnSpPr>
            <a:stCxn id="132" idx="1"/>
          </p:cNvCxnSpPr>
          <p:nvPr/>
        </p:nvCxnSpPr>
        <p:spPr>
          <a:xfrm flipH="1">
            <a:off x="4422414" y="4163211"/>
            <a:ext cx="1046214" cy="3677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テキスト ボックス 131"/>
          <p:cNvSpPr txBox="1"/>
          <p:nvPr/>
        </p:nvSpPr>
        <p:spPr>
          <a:xfrm>
            <a:off x="5468628" y="3978545"/>
            <a:ext cx="1330039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</a:t>
            </a:r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番：谷町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丁目から大手前交差点のとおり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33" name="直線コネクタ 132"/>
          <p:cNvCxnSpPr/>
          <p:nvPr/>
        </p:nvCxnSpPr>
        <p:spPr>
          <a:xfrm flipH="1">
            <a:off x="4218084" y="3417490"/>
            <a:ext cx="1555432" cy="8766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テキスト ボックス 134"/>
          <p:cNvSpPr txBox="1"/>
          <p:nvPr/>
        </p:nvSpPr>
        <p:spPr>
          <a:xfrm>
            <a:off x="5616323" y="3269790"/>
            <a:ext cx="1181905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番：源八橋東詰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7" name="楕円 136"/>
          <p:cNvSpPr>
            <a:spLocks noChangeAspect="1"/>
          </p:cNvSpPr>
          <p:nvPr/>
        </p:nvSpPr>
        <p:spPr>
          <a:xfrm>
            <a:off x="3948342" y="419099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8" name="直線コネクタ 137"/>
          <p:cNvCxnSpPr>
            <a:stCxn id="140" idx="3"/>
          </p:cNvCxnSpPr>
          <p:nvPr/>
        </p:nvCxnSpPr>
        <p:spPr>
          <a:xfrm>
            <a:off x="1309222" y="2557472"/>
            <a:ext cx="2661242" cy="170277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テキスト ボックス 139"/>
          <p:cNvSpPr txBox="1"/>
          <p:nvPr/>
        </p:nvSpPr>
        <p:spPr>
          <a:xfrm>
            <a:off x="74709" y="2442056"/>
            <a:ext cx="1234513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番：うめきた広場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2" name="楕円 141"/>
          <p:cNvSpPr>
            <a:spLocks noChangeAspect="1"/>
          </p:cNvSpPr>
          <p:nvPr/>
        </p:nvSpPr>
        <p:spPr>
          <a:xfrm>
            <a:off x="4105858" y="510738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3" name="直線コネクタ 142"/>
          <p:cNvCxnSpPr/>
          <p:nvPr/>
        </p:nvCxnSpPr>
        <p:spPr>
          <a:xfrm flipV="1">
            <a:off x="1925512" y="5176632"/>
            <a:ext cx="2238063" cy="5988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テキスト ボックス 144"/>
          <p:cNvSpPr txBox="1"/>
          <p:nvPr/>
        </p:nvSpPr>
        <p:spPr>
          <a:xfrm>
            <a:off x="65356" y="5660031"/>
            <a:ext cx="207300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番：旧黒田藩蔵屋敷長屋門横の道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6" name="楕円 145"/>
          <p:cNvSpPr>
            <a:spLocks noChangeAspect="1"/>
          </p:cNvSpPr>
          <p:nvPr/>
        </p:nvSpPr>
        <p:spPr>
          <a:xfrm>
            <a:off x="3231565" y="509936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9" name="直線コネクタ 148"/>
          <p:cNvCxnSpPr/>
          <p:nvPr/>
        </p:nvCxnSpPr>
        <p:spPr>
          <a:xfrm flipV="1">
            <a:off x="1750984" y="5151544"/>
            <a:ext cx="1520019" cy="721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テキスト ボックス 150"/>
          <p:cNvSpPr txBox="1"/>
          <p:nvPr/>
        </p:nvSpPr>
        <p:spPr>
          <a:xfrm>
            <a:off x="64899" y="5093313"/>
            <a:ext cx="203265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番：コスモスクエア駅東側波止場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5" name="楕円 154"/>
          <p:cNvSpPr>
            <a:spLocks noChangeAspect="1"/>
          </p:cNvSpPr>
          <p:nvPr/>
        </p:nvSpPr>
        <p:spPr>
          <a:xfrm>
            <a:off x="3742583" y="4522971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6" name="直線コネクタ 155"/>
          <p:cNvCxnSpPr/>
          <p:nvPr/>
        </p:nvCxnSpPr>
        <p:spPr>
          <a:xfrm>
            <a:off x="1397835" y="3241831"/>
            <a:ext cx="2413789" cy="1345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テキスト ボックス 157"/>
          <p:cNvSpPr txBox="1"/>
          <p:nvPr/>
        </p:nvSpPr>
        <p:spPr>
          <a:xfrm>
            <a:off x="75323" y="3082171"/>
            <a:ext cx="135938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番：なんばパークス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9" name="楕円 158"/>
          <p:cNvSpPr>
            <a:spLocks noChangeAspect="1"/>
          </p:cNvSpPr>
          <p:nvPr/>
        </p:nvSpPr>
        <p:spPr>
          <a:xfrm>
            <a:off x="3671397" y="487489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0" name="直線コネクタ 159"/>
          <p:cNvCxnSpPr/>
          <p:nvPr/>
        </p:nvCxnSpPr>
        <p:spPr>
          <a:xfrm>
            <a:off x="1182409" y="4110281"/>
            <a:ext cx="2546778" cy="8330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テキスト ボックス 161"/>
          <p:cNvSpPr txBox="1"/>
          <p:nvPr/>
        </p:nvSpPr>
        <p:spPr>
          <a:xfrm>
            <a:off x="72285" y="3973640"/>
            <a:ext cx="1239464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番：木津川松島橋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64" name="楕円 163"/>
          <p:cNvSpPr>
            <a:spLocks noChangeAspect="1"/>
          </p:cNvSpPr>
          <p:nvPr/>
        </p:nvSpPr>
        <p:spPr>
          <a:xfrm>
            <a:off x="5422251" y="644513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5" name="直線コネクタ 164"/>
          <p:cNvCxnSpPr/>
          <p:nvPr/>
        </p:nvCxnSpPr>
        <p:spPr>
          <a:xfrm flipH="1">
            <a:off x="5496905" y="6176104"/>
            <a:ext cx="352916" cy="3254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テキスト ボックス 166"/>
          <p:cNvSpPr txBox="1"/>
          <p:nvPr/>
        </p:nvSpPr>
        <p:spPr>
          <a:xfrm>
            <a:off x="5735112" y="6093781"/>
            <a:ext cx="1063116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104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番、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番：竹内街道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68" name="楕円 167"/>
          <p:cNvSpPr>
            <a:spLocks noChangeAspect="1"/>
          </p:cNvSpPr>
          <p:nvPr/>
        </p:nvSpPr>
        <p:spPr>
          <a:xfrm>
            <a:off x="4137624" y="3359424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9" name="直線コネクタ 168"/>
          <p:cNvCxnSpPr>
            <a:endCxn id="168" idx="1"/>
          </p:cNvCxnSpPr>
          <p:nvPr/>
        </p:nvCxnSpPr>
        <p:spPr>
          <a:xfrm>
            <a:off x="1228288" y="905650"/>
            <a:ext cx="2927508" cy="24740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テキスト ボックス 170"/>
          <p:cNvSpPr txBox="1"/>
          <p:nvPr/>
        </p:nvSpPr>
        <p:spPr>
          <a:xfrm>
            <a:off x="90132" y="774282"/>
            <a:ext cx="127519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番：千里山第１噴水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3" name="楕円 172"/>
          <p:cNvSpPr>
            <a:spLocks noChangeAspect="1"/>
          </p:cNvSpPr>
          <p:nvPr/>
        </p:nvSpPr>
        <p:spPr>
          <a:xfrm>
            <a:off x="5605478" y="2878161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4" name="直線コネクタ 173"/>
          <p:cNvCxnSpPr/>
          <p:nvPr/>
        </p:nvCxnSpPr>
        <p:spPr>
          <a:xfrm flipH="1">
            <a:off x="5692339" y="1490071"/>
            <a:ext cx="308976" cy="14274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テキスト ボックス 176"/>
          <p:cNvSpPr txBox="1"/>
          <p:nvPr/>
        </p:nvSpPr>
        <p:spPr>
          <a:xfrm>
            <a:off x="5560053" y="1252424"/>
            <a:ext cx="121064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番：山田池公園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78" name="楕円 177"/>
          <p:cNvSpPr>
            <a:spLocks noChangeAspect="1"/>
          </p:cNvSpPr>
          <p:nvPr/>
        </p:nvSpPr>
        <p:spPr>
          <a:xfrm>
            <a:off x="3214917" y="4879116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0" name="直線コネクタ 189"/>
          <p:cNvCxnSpPr>
            <a:endCxn id="178" idx="6"/>
          </p:cNvCxnSpPr>
          <p:nvPr/>
        </p:nvCxnSpPr>
        <p:spPr>
          <a:xfrm>
            <a:off x="1147583" y="4402117"/>
            <a:ext cx="2191417" cy="5462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テキスト ボックス 191"/>
          <p:cNvSpPr txBox="1"/>
          <p:nvPr/>
        </p:nvSpPr>
        <p:spPr>
          <a:xfrm>
            <a:off x="70323" y="4253705"/>
            <a:ext cx="107853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135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番：中央突堤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6001315" y="20752"/>
            <a:ext cx="796913" cy="307777"/>
          </a:xfrm>
          <a:prstGeom prst="rect">
            <a:avLst/>
          </a:prstGeom>
          <a:solidFill>
            <a:sysClr val="window" lastClr="FFFFFF"/>
          </a:solidFill>
          <a:ln w="15875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資料３</a:t>
            </a:r>
            <a:endParaRPr kumimoji="1" lang="en-US" altLang="ja-JP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0" name="楕円 119"/>
          <p:cNvSpPr>
            <a:spLocks noChangeAspect="1"/>
          </p:cNvSpPr>
          <p:nvPr/>
        </p:nvSpPr>
        <p:spPr>
          <a:xfrm>
            <a:off x="4015017" y="417194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2" name="直線コネクタ 121"/>
          <p:cNvCxnSpPr>
            <a:stCxn id="125" idx="3"/>
          </p:cNvCxnSpPr>
          <p:nvPr/>
        </p:nvCxnSpPr>
        <p:spPr>
          <a:xfrm>
            <a:off x="1244275" y="2215579"/>
            <a:ext cx="2820744" cy="203345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テキスト ボックス 124"/>
          <p:cNvSpPr txBox="1"/>
          <p:nvPr/>
        </p:nvSpPr>
        <p:spPr>
          <a:xfrm>
            <a:off x="74708" y="2100163"/>
            <a:ext cx="1169567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大阪駅</a:t>
            </a:r>
          </a:p>
        </p:txBody>
      </p:sp>
      <p:sp>
        <p:nvSpPr>
          <p:cNvPr id="126" name="楕円 125"/>
          <p:cNvSpPr>
            <a:spLocks noChangeAspect="1"/>
          </p:cNvSpPr>
          <p:nvPr/>
        </p:nvSpPr>
        <p:spPr>
          <a:xfrm>
            <a:off x="3394674" y="2835549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9" name="直線コネクタ 128"/>
          <p:cNvCxnSpPr>
            <a:stCxn id="134" idx="3"/>
            <a:endCxn id="126" idx="1"/>
          </p:cNvCxnSpPr>
          <p:nvPr/>
        </p:nvCxnSpPr>
        <p:spPr>
          <a:xfrm>
            <a:off x="1287783" y="1227144"/>
            <a:ext cx="2125063" cy="16286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テキスト ボックス 133"/>
          <p:cNvSpPr txBox="1"/>
          <p:nvPr/>
        </p:nvSpPr>
        <p:spPr>
          <a:xfrm>
            <a:off x="81637" y="1111728"/>
            <a:ext cx="1206146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番：五月山公園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6" name="楕円 135"/>
          <p:cNvSpPr>
            <a:spLocks noChangeAspect="1"/>
          </p:cNvSpPr>
          <p:nvPr/>
        </p:nvSpPr>
        <p:spPr>
          <a:xfrm>
            <a:off x="4877820" y="6847188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1" name="直線コネクタ 140"/>
          <p:cNvCxnSpPr/>
          <p:nvPr/>
        </p:nvCxnSpPr>
        <p:spPr>
          <a:xfrm flipV="1">
            <a:off x="4118835" y="6880513"/>
            <a:ext cx="811272" cy="20136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テキスト ボックス 138"/>
          <p:cNvSpPr txBox="1"/>
          <p:nvPr/>
        </p:nvSpPr>
        <p:spPr>
          <a:xfrm>
            <a:off x="3627275" y="8864684"/>
            <a:ext cx="98312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興正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寺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44" name="楕円 143"/>
          <p:cNvSpPr>
            <a:spLocks noChangeAspect="1"/>
          </p:cNvSpPr>
          <p:nvPr/>
        </p:nvSpPr>
        <p:spPr>
          <a:xfrm>
            <a:off x="3288715" y="519461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7" name="直線コネクタ 146"/>
          <p:cNvCxnSpPr>
            <a:stCxn id="148" idx="3"/>
          </p:cNvCxnSpPr>
          <p:nvPr/>
        </p:nvCxnSpPr>
        <p:spPr>
          <a:xfrm flipV="1">
            <a:off x="1434704" y="5265844"/>
            <a:ext cx="1922024" cy="20753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テキスト ボックス 147"/>
          <p:cNvSpPr txBox="1"/>
          <p:nvPr/>
        </p:nvSpPr>
        <p:spPr>
          <a:xfrm>
            <a:off x="66344" y="5357961"/>
            <a:ext cx="136836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番：大阪府咲洲庁舎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2" name="楕円 151"/>
          <p:cNvSpPr>
            <a:spLocks noChangeAspect="1"/>
          </p:cNvSpPr>
          <p:nvPr/>
        </p:nvSpPr>
        <p:spPr>
          <a:xfrm>
            <a:off x="4005778" y="42427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3" name="直線コネクタ 152"/>
          <p:cNvCxnSpPr/>
          <p:nvPr/>
        </p:nvCxnSpPr>
        <p:spPr>
          <a:xfrm flipH="1">
            <a:off x="4057634" y="2730903"/>
            <a:ext cx="2252197" cy="1534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テキスト ボックス 153"/>
          <p:cNvSpPr txBox="1"/>
          <p:nvPr/>
        </p:nvSpPr>
        <p:spPr>
          <a:xfrm>
            <a:off x="5926187" y="2597069"/>
            <a:ext cx="872465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番：梅田阪急ビル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57" name="楕円 156"/>
          <p:cNvSpPr>
            <a:spLocks noChangeAspect="1"/>
          </p:cNvSpPr>
          <p:nvPr/>
        </p:nvSpPr>
        <p:spPr>
          <a:xfrm>
            <a:off x="5450826" y="6730882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7" name="直線コネクタ 96"/>
          <p:cNvCxnSpPr/>
          <p:nvPr/>
        </p:nvCxnSpPr>
        <p:spPr>
          <a:xfrm flipH="1" flipV="1">
            <a:off x="5371286" y="6551756"/>
            <a:ext cx="507808" cy="19888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5732238" y="6579389"/>
            <a:ext cx="1066414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番：太子・和みの広場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cxnSp>
        <p:nvCxnSpPr>
          <p:cNvPr id="161" name="直線コネクタ 160"/>
          <p:cNvCxnSpPr/>
          <p:nvPr/>
        </p:nvCxnSpPr>
        <p:spPr>
          <a:xfrm flipH="1" flipV="1">
            <a:off x="5497767" y="6767741"/>
            <a:ext cx="622910" cy="8730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テキスト ボックス 162"/>
          <p:cNvSpPr txBox="1"/>
          <p:nvPr/>
        </p:nvSpPr>
        <p:spPr>
          <a:xfrm>
            <a:off x="5650568" y="7533108"/>
            <a:ext cx="1172561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129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持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尾展望台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66" name="楕円 165"/>
          <p:cNvSpPr>
            <a:spLocks noChangeAspect="1"/>
          </p:cNvSpPr>
          <p:nvPr/>
        </p:nvSpPr>
        <p:spPr>
          <a:xfrm>
            <a:off x="5344545" y="7447263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0" name="直線コネクタ 169"/>
          <p:cNvCxnSpPr/>
          <p:nvPr/>
        </p:nvCxnSpPr>
        <p:spPr>
          <a:xfrm flipH="1" flipV="1">
            <a:off x="5379136" y="7490971"/>
            <a:ext cx="697556" cy="87513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テキスト ボックス 171"/>
          <p:cNvSpPr txBox="1"/>
          <p:nvPr/>
        </p:nvSpPr>
        <p:spPr>
          <a:xfrm>
            <a:off x="5832018" y="8280036"/>
            <a:ext cx="98441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釣り堀</a:t>
            </a:r>
          </a:p>
        </p:txBody>
      </p:sp>
      <p:sp>
        <p:nvSpPr>
          <p:cNvPr id="175" name="楕円 174"/>
          <p:cNvSpPr>
            <a:spLocks noChangeAspect="1"/>
          </p:cNvSpPr>
          <p:nvPr/>
        </p:nvSpPr>
        <p:spPr>
          <a:xfrm>
            <a:off x="3119953" y="615726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6" name="直線コネクタ 175"/>
          <p:cNvCxnSpPr>
            <a:stCxn id="179" idx="3"/>
          </p:cNvCxnSpPr>
          <p:nvPr/>
        </p:nvCxnSpPr>
        <p:spPr>
          <a:xfrm flipV="1">
            <a:off x="1556758" y="6206163"/>
            <a:ext cx="1596467" cy="721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テキスト ボックス 178"/>
          <p:cNvSpPr txBox="1"/>
          <p:nvPr/>
        </p:nvSpPr>
        <p:spPr>
          <a:xfrm>
            <a:off x="146256" y="6812684"/>
            <a:ext cx="141050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92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高石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の工場地帯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0" name="楕円 179"/>
          <p:cNvSpPr>
            <a:spLocks noChangeAspect="1"/>
          </p:cNvSpPr>
          <p:nvPr/>
        </p:nvSpPr>
        <p:spPr>
          <a:xfrm>
            <a:off x="4139128" y="51952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1" name="直線コネクタ 180"/>
          <p:cNvCxnSpPr/>
          <p:nvPr/>
        </p:nvCxnSpPr>
        <p:spPr>
          <a:xfrm flipV="1">
            <a:off x="1750984" y="5262866"/>
            <a:ext cx="2438521" cy="82334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テキスト ボックス 181"/>
          <p:cNvSpPr txBox="1"/>
          <p:nvPr/>
        </p:nvSpPr>
        <p:spPr>
          <a:xfrm>
            <a:off x="64900" y="6018835"/>
            <a:ext cx="1699252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40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番：あべのハルカス展望台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3" name="楕円 182"/>
          <p:cNvSpPr>
            <a:spLocks noChangeAspect="1"/>
          </p:cNvSpPr>
          <p:nvPr/>
        </p:nvSpPr>
        <p:spPr>
          <a:xfrm>
            <a:off x="3889974" y="1911624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4" name="直線コネクタ 183"/>
          <p:cNvCxnSpPr/>
          <p:nvPr/>
        </p:nvCxnSpPr>
        <p:spPr>
          <a:xfrm flipH="1">
            <a:off x="3950621" y="536768"/>
            <a:ext cx="336428" cy="14480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5" name="テキスト ボックス 184"/>
          <p:cNvSpPr txBox="1"/>
          <p:nvPr/>
        </p:nvSpPr>
        <p:spPr>
          <a:xfrm>
            <a:off x="3432928" y="346545"/>
            <a:ext cx="200160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番：初谷渓谷ハイキングコース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6" name="楕円 185"/>
          <p:cNvSpPr>
            <a:spLocks noChangeAspect="1"/>
          </p:cNvSpPr>
          <p:nvPr/>
        </p:nvSpPr>
        <p:spPr>
          <a:xfrm>
            <a:off x="4739203" y="594771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7" name="直線コネクタ 186"/>
          <p:cNvCxnSpPr>
            <a:stCxn id="83" idx="1"/>
          </p:cNvCxnSpPr>
          <p:nvPr/>
        </p:nvCxnSpPr>
        <p:spPr>
          <a:xfrm flipH="1">
            <a:off x="4786455" y="5436022"/>
            <a:ext cx="1062850" cy="5415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テキスト ボックス 187"/>
          <p:cNvSpPr txBox="1"/>
          <p:nvPr/>
        </p:nvSpPr>
        <p:spPr>
          <a:xfrm>
            <a:off x="5582963" y="5041847"/>
            <a:ext cx="1227625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番：水呑地蔵尊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89" name="楕円 188"/>
          <p:cNvSpPr>
            <a:spLocks noChangeAspect="1"/>
          </p:cNvSpPr>
          <p:nvPr/>
        </p:nvSpPr>
        <p:spPr>
          <a:xfrm>
            <a:off x="4680549" y="3521349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1" name="直線コネクタ 190"/>
          <p:cNvCxnSpPr>
            <a:stCxn id="193" idx="0"/>
          </p:cNvCxnSpPr>
          <p:nvPr/>
        </p:nvCxnSpPr>
        <p:spPr>
          <a:xfrm flipH="1">
            <a:off x="4729967" y="938436"/>
            <a:ext cx="698685" cy="262754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テキスト ボックス 192"/>
          <p:cNvSpPr txBox="1"/>
          <p:nvPr/>
        </p:nvSpPr>
        <p:spPr>
          <a:xfrm>
            <a:off x="4759870" y="938436"/>
            <a:ext cx="1337564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11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番：大正川河川公園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4" name="楕円 193"/>
          <p:cNvSpPr>
            <a:spLocks noChangeAspect="1"/>
          </p:cNvSpPr>
          <p:nvPr/>
        </p:nvSpPr>
        <p:spPr>
          <a:xfrm>
            <a:off x="5405953" y="485234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5" name="直線コネクタ 194"/>
          <p:cNvCxnSpPr/>
          <p:nvPr/>
        </p:nvCxnSpPr>
        <p:spPr>
          <a:xfrm flipH="1">
            <a:off x="5525072" y="4637805"/>
            <a:ext cx="284151" cy="26688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6" name="テキスト ボックス 195"/>
          <p:cNvSpPr txBox="1"/>
          <p:nvPr/>
        </p:nvSpPr>
        <p:spPr>
          <a:xfrm>
            <a:off x="5702468" y="4631696"/>
            <a:ext cx="1097188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75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番：信貴生駒スカイライン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97" name="楕円 196"/>
          <p:cNvSpPr>
            <a:spLocks noChangeAspect="1"/>
          </p:cNvSpPr>
          <p:nvPr/>
        </p:nvSpPr>
        <p:spPr>
          <a:xfrm>
            <a:off x="3291403" y="291876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8" name="直線コネクタ 197"/>
          <p:cNvCxnSpPr>
            <a:stCxn id="199" idx="3"/>
            <a:endCxn id="197" idx="1"/>
          </p:cNvCxnSpPr>
          <p:nvPr/>
        </p:nvCxnSpPr>
        <p:spPr>
          <a:xfrm>
            <a:off x="1318356" y="1555479"/>
            <a:ext cx="1991219" cy="138356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テキスト ボックス 198"/>
          <p:cNvSpPr txBox="1"/>
          <p:nvPr/>
        </p:nvSpPr>
        <p:spPr>
          <a:xfrm>
            <a:off x="384658" y="1440063"/>
            <a:ext cx="933698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番：五月</a:t>
            </a:r>
            <a:r>
              <a:rPr kumimoji="1" lang="ja-JP" altLang="en-US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山</a:t>
            </a:r>
          </a:p>
        </p:txBody>
      </p:sp>
      <p:sp>
        <p:nvSpPr>
          <p:cNvPr id="200" name="楕円 199"/>
          <p:cNvSpPr>
            <a:spLocks noChangeAspect="1"/>
          </p:cNvSpPr>
          <p:nvPr/>
        </p:nvSpPr>
        <p:spPr>
          <a:xfrm>
            <a:off x="5434528" y="627156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1" name="直線コネクタ 200"/>
          <p:cNvCxnSpPr/>
          <p:nvPr/>
        </p:nvCxnSpPr>
        <p:spPr>
          <a:xfrm flipH="1">
            <a:off x="5506409" y="5871259"/>
            <a:ext cx="242300" cy="45735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テキスト ボックス 201"/>
          <p:cNvSpPr txBox="1"/>
          <p:nvPr/>
        </p:nvSpPr>
        <p:spPr>
          <a:xfrm>
            <a:off x="5726463" y="5627562"/>
            <a:ext cx="1071765" cy="3693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106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番：二上山雌岳山頂</a:t>
            </a:r>
            <a:endParaRPr kumimoji="1" lang="en-US" altLang="ja-JP" sz="9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3" name="楕円 202"/>
          <p:cNvSpPr>
            <a:spLocks noChangeAspect="1"/>
          </p:cNvSpPr>
          <p:nvPr/>
        </p:nvSpPr>
        <p:spPr>
          <a:xfrm>
            <a:off x="3399503" y="5053236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直線コネクタ 203"/>
          <p:cNvCxnSpPr/>
          <p:nvPr/>
        </p:nvCxnSpPr>
        <p:spPr>
          <a:xfrm>
            <a:off x="1491614" y="4922872"/>
            <a:ext cx="1941314" cy="17152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テキスト ボックス 204"/>
          <p:cNvSpPr txBox="1"/>
          <p:nvPr/>
        </p:nvSpPr>
        <p:spPr>
          <a:xfrm>
            <a:off x="64900" y="4822947"/>
            <a:ext cx="1582220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48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番：港区築港の親水護岸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6" name="楕円 205"/>
          <p:cNvSpPr>
            <a:spLocks noChangeAspect="1"/>
          </p:cNvSpPr>
          <p:nvPr/>
        </p:nvSpPr>
        <p:spPr>
          <a:xfrm>
            <a:off x="3915935" y="2299860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7" name="直線コネクタ 206"/>
          <p:cNvCxnSpPr>
            <a:endCxn id="206" idx="7"/>
          </p:cNvCxnSpPr>
          <p:nvPr/>
        </p:nvCxnSpPr>
        <p:spPr>
          <a:xfrm flipH="1">
            <a:off x="4021846" y="882650"/>
            <a:ext cx="549554" cy="143749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テキスト ボックス 207"/>
          <p:cNvSpPr txBox="1"/>
          <p:nvPr/>
        </p:nvSpPr>
        <p:spPr>
          <a:xfrm>
            <a:off x="4450060" y="647604"/>
            <a:ext cx="1337564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2</a:t>
            </a:r>
            <a:r>
              <a:rPr kumimoji="1" lang="en-US" altLang="ja-JP" sz="9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8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番：高山の棚田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09" name="テキスト ボックス 208"/>
          <p:cNvSpPr txBox="1"/>
          <p:nvPr/>
        </p:nvSpPr>
        <p:spPr>
          <a:xfrm>
            <a:off x="5496905" y="4365834"/>
            <a:ext cx="1292879" cy="2308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9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番：</a:t>
            </a:r>
            <a:r>
              <a:rPr kumimoji="1" lang="en-US" altLang="ja-JP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KKR</a:t>
            </a:r>
            <a:r>
              <a:rPr kumimoji="1" lang="ja-JP" altLang="en-US" sz="9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ホテル大阪</a:t>
            </a:r>
            <a:endParaRPr kumimoji="1" lang="ja-JP" altLang="en-US" sz="9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10" name="楕円 209"/>
          <p:cNvSpPr>
            <a:spLocks noChangeAspect="1"/>
          </p:cNvSpPr>
          <p:nvPr/>
        </p:nvSpPr>
        <p:spPr>
          <a:xfrm>
            <a:off x="4309645" y="4568555"/>
            <a:ext cx="124083" cy="138500"/>
          </a:xfrm>
          <a:prstGeom prst="ellipse">
            <a:avLst/>
          </a:prstGeom>
          <a:solidFill>
            <a:srgbClr val="FF00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1" name="直線コネクタ 210"/>
          <p:cNvCxnSpPr>
            <a:stCxn id="209" idx="1"/>
            <a:endCxn id="210" idx="6"/>
          </p:cNvCxnSpPr>
          <p:nvPr/>
        </p:nvCxnSpPr>
        <p:spPr>
          <a:xfrm flipH="1">
            <a:off x="4433728" y="4481250"/>
            <a:ext cx="1063177" cy="1565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21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366</TotalTime>
  <Words>316</Words>
  <PresentationFormat>画面に合わせる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HGSｺﾞｼｯｸE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2019-07-26T08:29:43Z</cp:lastPrinted>
  <dcterms:created xsi:type="dcterms:W3CDTF">2019-07-10T01:56:21Z</dcterms:created>
  <dcterms:modified xsi:type="dcterms:W3CDTF">2019-07-26T08:29:44Z</dcterms:modified>
</cp:coreProperties>
</file>