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93" r:id="rId2"/>
    <p:sldId id="394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BA0B-8806-4323-9584-74B7326DDDD0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1A5E5-E4DF-4E99-A882-49548D1835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34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B00-6BA2-47A4-9087-F127ABFC18C8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80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7252-30BE-4476-B36B-5E6D0832787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10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BF80-75A6-4B9A-9F73-4078AD690C9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86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C08E-8A5C-4552-9890-3737E3E1D2D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3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5FC0-8ED4-487E-9D34-45C98C78C4F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9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57E0-A9C7-49CF-A648-4D057E73C6E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42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5024-EF79-423A-ACA5-2CB284C06E5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86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1D4B-9E72-4FA3-A21D-8153BD06FB94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5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0360-C20E-4F53-B1F7-152C1BFAE83B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8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23DF-A3F4-4505-9725-AF2565AC941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5E18-6333-4193-9ECA-593CDD3D955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08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4675-6452-40F1-AB7D-F3C6D5FD136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6329"/>
            <a:ext cx="9144000" cy="6114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モデル事業（大阪府立こんごう福祉センター）資料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9954" y="105975"/>
            <a:ext cx="1200691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資料２</a:t>
            </a:r>
            <a:endParaRPr kumimoji="1" lang="en-US" altLang="ja-JP" sz="20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5156" y="2675965"/>
            <a:ext cx="7993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モデル事業（大阪府立こんごう福祉センター）資料</a:t>
            </a:r>
          </a:p>
        </p:txBody>
      </p:sp>
    </p:spTree>
    <p:extLst>
      <p:ext uri="{BB962C8B-B14F-4D97-AF65-F5344CB8AC3E}">
        <p14:creationId xmlns:p14="http://schemas.microsoft.com/office/powerpoint/2010/main" val="9586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91508" y="638218"/>
            <a:ext cx="79936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2">
              <a:lnSpc>
                <a:spcPct val="150000"/>
              </a:lnSpc>
            </a:pPr>
            <a:r>
              <a:rPr kumimoji="1" lang="ja-JP" altLang="en-US" b="1" dirty="0" smtClean="0">
                <a:latin typeface="+mn-ea"/>
              </a:rPr>
              <a:t>■資料一覧</a:t>
            </a:r>
            <a:endParaRPr kumimoji="1" lang="en-US" altLang="ja-JP" b="1" dirty="0" smtClean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景観形成の目標設定シート</a:t>
            </a:r>
            <a:endParaRPr kumimoji="1" lang="en-US" altLang="ja-JP" dirty="0" smtClean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>
                <a:latin typeface="+mn-ea"/>
              </a:rPr>
              <a:t>建物周辺の写真及び撮影位置図</a:t>
            </a:r>
            <a:endParaRPr kumimoji="1" lang="en-US" altLang="ja-JP" dirty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配置図</a:t>
            </a:r>
            <a:endParaRPr kumimoji="1" lang="en-US" altLang="ja-JP" dirty="0" smtClean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各階平面図（屋根伏図含む）</a:t>
            </a:r>
            <a:endParaRPr kumimoji="1" lang="en-US" altLang="ja-JP" dirty="0" smtClean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>
                <a:latin typeface="+mn-ea"/>
              </a:rPr>
              <a:t>主要断面図</a:t>
            </a:r>
            <a:endParaRPr kumimoji="1" lang="en-US" altLang="ja-JP" dirty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立面図</a:t>
            </a:r>
            <a:endParaRPr kumimoji="1" lang="en-US" altLang="ja-JP" dirty="0" smtClean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その他</a:t>
            </a:r>
            <a:endParaRPr kumimoji="1" lang="en-US" altLang="ja-JP" dirty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91508" y="503750"/>
            <a:ext cx="8366120" cy="560244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083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4219</TotalTime>
  <Words>39</Words>
  <PresentationFormat>画面に合わせる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游ゴシック</vt:lpstr>
      <vt:lpstr>Arial</vt:lpstr>
      <vt:lpstr>Calibri</vt:lpstr>
      <vt:lpstr>Cambria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2019-09-10T10:16:48Z</cp:lastPrinted>
  <dcterms:created xsi:type="dcterms:W3CDTF">2018-12-04T04:57:03Z</dcterms:created>
  <dcterms:modified xsi:type="dcterms:W3CDTF">2019-09-10T10:16:50Z</dcterms:modified>
</cp:coreProperties>
</file>