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handoutMasterIdLst>
    <p:handoutMasterId r:id="rId15"/>
  </p:handoutMasterIdLst>
  <p:sldIdLst>
    <p:sldId id="280" r:id="rId2"/>
    <p:sldId id="257" r:id="rId3"/>
    <p:sldId id="258" r:id="rId4"/>
    <p:sldId id="271" r:id="rId5"/>
    <p:sldId id="272" r:id="rId6"/>
    <p:sldId id="273" r:id="rId7"/>
    <p:sldId id="274" r:id="rId8"/>
    <p:sldId id="260" r:id="rId9"/>
    <p:sldId id="261" r:id="rId10"/>
    <p:sldId id="279" r:id="rId11"/>
    <p:sldId id="263" r:id="rId12"/>
    <p:sldId id="277" r:id="rId13"/>
    <p:sldId id="259" r:id="rId14"/>
  </p:sldIdLst>
  <p:sldSz cx="12192000" cy="6858000"/>
  <p:notesSz cx="6807200" cy="993933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49787" cy="498693"/>
          </a:xfrm>
          <a:prstGeom prst="rect">
            <a:avLst/>
          </a:prstGeom>
        </p:spPr>
        <p:txBody>
          <a:bodyPr vert="horz" lIns="91433" tIns="45717" rIns="91433" bIns="45717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quarter" idx="1"/>
          </p:nvPr>
        </p:nvSpPr>
        <p:spPr>
          <a:xfrm>
            <a:off x="3855839" y="1"/>
            <a:ext cx="2949787" cy="498693"/>
          </a:xfrm>
          <a:prstGeom prst="rect">
            <a:avLst/>
          </a:prstGeom>
        </p:spPr>
        <p:txBody>
          <a:bodyPr vert="horz" lIns="91433" tIns="45717" rIns="91433" bIns="45717" rtlCol="0"/>
          <a:lstStyle>
            <a:lvl1pPr algn="r">
              <a:defRPr sz="1200"/>
            </a:lvl1pPr>
          </a:lstStyle>
          <a:p>
            <a:fld id="{ADDB0A66-3640-41EA-A0E7-8E69DCB4FC61}" type="datetimeFigureOut">
              <a:rPr kumimoji="1" lang="ja-JP" altLang="en-US" smtClean="0"/>
              <a:t>2020/10/21</a:t>
            </a:fld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2"/>
          </p:nvPr>
        </p:nvSpPr>
        <p:spPr>
          <a:xfrm>
            <a:off x="0" y="9440647"/>
            <a:ext cx="2949787" cy="498692"/>
          </a:xfrm>
          <a:prstGeom prst="rect">
            <a:avLst/>
          </a:prstGeom>
        </p:spPr>
        <p:txBody>
          <a:bodyPr vert="horz" lIns="91433" tIns="45717" rIns="91433" bIns="45717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3"/>
          </p:nvPr>
        </p:nvSpPr>
        <p:spPr>
          <a:xfrm>
            <a:off x="3855839" y="9440647"/>
            <a:ext cx="2949787" cy="498692"/>
          </a:xfrm>
          <a:prstGeom prst="rect">
            <a:avLst/>
          </a:prstGeom>
        </p:spPr>
        <p:txBody>
          <a:bodyPr vert="horz" lIns="91433" tIns="45717" rIns="91433" bIns="45717" rtlCol="0" anchor="b"/>
          <a:lstStyle>
            <a:lvl1pPr algn="r">
              <a:defRPr sz="1200"/>
            </a:lvl1pPr>
          </a:lstStyle>
          <a:p>
            <a:fld id="{E76FCC48-866E-4275-9CCF-9AC01909157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3317680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タイトル スライド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6" title="scalloped circle"/>
          <p:cNvSpPr/>
          <p:nvPr/>
        </p:nvSpPr>
        <p:spPr bwMode="auto">
          <a:xfrm>
            <a:off x="3557016" y="630936"/>
            <a:ext cx="5235575" cy="5229225"/>
          </a:xfrm>
          <a:custGeom>
            <a:avLst/>
            <a:gdLst/>
            <a:ahLst/>
            <a:cxnLst/>
            <a:rect l="0" t="0" r="r" b="b"/>
            <a:pathLst>
              <a:path w="3298" h="3294">
                <a:moveTo>
                  <a:pt x="1649" y="0"/>
                </a:moveTo>
                <a:lnTo>
                  <a:pt x="1681" y="3"/>
                </a:lnTo>
                <a:lnTo>
                  <a:pt x="1712" y="11"/>
                </a:lnTo>
                <a:lnTo>
                  <a:pt x="1742" y="23"/>
                </a:lnTo>
                <a:lnTo>
                  <a:pt x="1773" y="38"/>
                </a:lnTo>
                <a:lnTo>
                  <a:pt x="1802" y="55"/>
                </a:lnTo>
                <a:lnTo>
                  <a:pt x="1832" y="73"/>
                </a:lnTo>
                <a:lnTo>
                  <a:pt x="1862" y="89"/>
                </a:lnTo>
                <a:lnTo>
                  <a:pt x="1892" y="105"/>
                </a:lnTo>
                <a:lnTo>
                  <a:pt x="1921" y="117"/>
                </a:lnTo>
                <a:lnTo>
                  <a:pt x="1953" y="125"/>
                </a:lnTo>
                <a:lnTo>
                  <a:pt x="1984" y="129"/>
                </a:lnTo>
                <a:lnTo>
                  <a:pt x="2017" y="129"/>
                </a:lnTo>
                <a:lnTo>
                  <a:pt x="2051" y="127"/>
                </a:lnTo>
                <a:lnTo>
                  <a:pt x="2085" y="123"/>
                </a:lnTo>
                <a:lnTo>
                  <a:pt x="2119" y="118"/>
                </a:lnTo>
                <a:lnTo>
                  <a:pt x="2153" y="114"/>
                </a:lnTo>
                <a:lnTo>
                  <a:pt x="2187" y="111"/>
                </a:lnTo>
                <a:lnTo>
                  <a:pt x="2219" y="112"/>
                </a:lnTo>
                <a:lnTo>
                  <a:pt x="2250" y="116"/>
                </a:lnTo>
                <a:lnTo>
                  <a:pt x="2280" y="125"/>
                </a:lnTo>
                <a:lnTo>
                  <a:pt x="2305" y="138"/>
                </a:lnTo>
                <a:lnTo>
                  <a:pt x="2329" y="155"/>
                </a:lnTo>
                <a:lnTo>
                  <a:pt x="2350" y="175"/>
                </a:lnTo>
                <a:lnTo>
                  <a:pt x="2371" y="198"/>
                </a:lnTo>
                <a:lnTo>
                  <a:pt x="2390" y="222"/>
                </a:lnTo>
                <a:lnTo>
                  <a:pt x="2409" y="247"/>
                </a:lnTo>
                <a:lnTo>
                  <a:pt x="2428" y="272"/>
                </a:lnTo>
                <a:lnTo>
                  <a:pt x="2447" y="296"/>
                </a:lnTo>
                <a:lnTo>
                  <a:pt x="2467" y="319"/>
                </a:lnTo>
                <a:lnTo>
                  <a:pt x="2490" y="339"/>
                </a:lnTo>
                <a:lnTo>
                  <a:pt x="2512" y="357"/>
                </a:lnTo>
                <a:lnTo>
                  <a:pt x="2537" y="371"/>
                </a:lnTo>
                <a:lnTo>
                  <a:pt x="2564" y="383"/>
                </a:lnTo>
                <a:lnTo>
                  <a:pt x="2593" y="393"/>
                </a:lnTo>
                <a:lnTo>
                  <a:pt x="2623" y="402"/>
                </a:lnTo>
                <a:lnTo>
                  <a:pt x="2653" y="410"/>
                </a:lnTo>
                <a:lnTo>
                  <a:pt x="2684" y="418"/>
                </a:lnTo>
                <a:lnTo>
                  <a:pt x="2713" y="427"/>
                </a:lnTo>
                <a:lnTo>
                  <a:pt x="2742" y="437"/>
                </a:lnTo>
                <a:lnTo>
                  <a:pt x="2769" y="449"/>
                </a:lnTo>
                <a:lnTo>
                  <a:pt x="2793" y="464"/>
                </a:lnTo>
                <a:lnTo>
                  <a:pt x="2815" y="482"/>
                </a:lnTo>
                <a:lnTo>
                  <a:pt x="2833" y="504"/>
                </a:lnTo>
                <a:lnTo>
                  <a:pt x="2848" y="528"/>
                </a:lnTo>
                <a:lnTo>
                  <a:pt x="2860" y="555"/>
                </a:lnTo>
                <a:lnTo>
                  <a:pt x="2870" y="584"/>
                </a:lnTo>
                <a:lnTo>
                  <a:pt x="2879" y="613"/>
                </a:lnTo>
                <a:lnTo>
                  <a:pt x="2887" y="644"/>
                </a:lnTo>
                <a:lnTo>
                  <a:pt x="2895" y="674"/>
                </a:lnTo>
                <a:lnTo>
                  <a:pt x="2904" y="704"/>
                </a:lnTo>
                <a:lnTo>
                  <a:pt x="2914" y="733"/>
                </a:lnTo>
                <a:lnTo>
                  <a:pt x="2926" y="760"/>
                </a:lnTo>
                <a:lnTo>
                  <a:pt x="2940" y="785"/>
                </a:lnTo>
                <a:lnTo>
                  <a:pt x="2958" y="807"/>
                </a:lnTo>
                <a:lnTo>
                  <a:pt x="2978" y="830"/>
                </a:lnTo>
                <a:lnTo>
                  <a:pt x="3001" y="850"/>
                </a:lnTo>
                <a:lnTo>
                  <a:pt x="3025" y="869"/>
                </a:lnTo>
                <a:lnTo>
                  <a:pt x="3051" y="888"/>
                </a:lnTo>
                <a:lnTo>
                  <a:pt x="3076" y="907"/>
                </a:lnTo>
                <a:lnTo>
                  <a:pt x="3100" y="926"/>
                </a:lnTo>
                <a:lnTo>
                  <a:pt x="3123" y="947"/>
                </a:lnTo>
                <a:lnTo>
                  <a:pt x="3143" y="968"/>
                </a:lnTo>
                <a:lnTo>
                  <a:pt x="3160" y="992"/>
                </a:lnTo>
                <a:lnTo>
                  <a:pt x="3173" y="1017"/>
                </a:lnTo>
                <a:lnTo>
                  <a:pt x="3182" y="1047"/>
                </a:lnTo>
                <a:lnTo>
                  <a:pt x="3186" y="1078"/>
                </a:lnTo>
                <a:lnTo>
                  <a:pt x="3187" y="1110"/>
                </a:lnTo>
                <a:lnTo>
                  <a:pt x="3184" y="1144"/>
                </a:lnTo>
                <a:lnTo>
                  <a:pt x="3180" y="1178"/>
                </a:lnTo>
                <a:lnTo>
                  <a:pt x="3175" y="1212"/>
                </a:lnTo>
                <a:lnTo>
                  <a:pt x="3171" y="1246"/>
                </a:lnTo>
                <a:lnTo>
                  <a:pt x="3169" y="1280"/>
                </a:lnTo>
                <a:lnTo>
                  <a:pt x="3169" y="1313"/>
                </a:lnTo>
                <a:lnTo>
                  <a:pt x="3173" y="1344"/>
                </a:lnTo>
                <a:lnTo>
                  <a:pt x="3181" y="1375"/>
                </a:lnTo>
                <a:lnTo>
                  <a:pt x="3193" y="1404"/>
                </a:lnTo>
                <a:lnTo>
                  <a:pt x="3209" y="1434"/>
                </a:lnTo>
                <a:lnTo>
                  <a:pt x="3225" y="1464"/>
                </a:lnTo>
                <a:lnTo>
                  <a:pt x="3243" y="1494"/>
                </a:lnTo>
                <a:lnTo>
                  <a:pt x="3260" y="1523"/>
                </a:lnTo>
                <a:lnTo>
                  <a:pt x="3275" y="1554"/>
                </a:lnTo>
                <a:lnTo>
                  <a:pt x="3287" y="1584"/>
                </a:lnTo>
                <a:lnTo>
                  <a:pt x="3295" y="1615"/>
                </a:lnTo>
                <a:lnTo>
                  <a:pt x="3298" y="1647"/>
                </a:lnTo>
                <a:lnTo>
                  <a:pt x="3295" y="1679"/>
                </a:lnTo>
                <a:lnTo>
                  <a:pt x="3287" y="1710"/>
                </a:lnTo>
                <a:lnTo>
                  <a:pt x="3275" y="1740"/>
                </a:lnTo>
                <a:lnTo>
                  <a:pt x="3260" y="1771"/>
                </a:lnTo>
                <a:lnTo>
                  <a:pt x="3243" y="1800"/>
                </a:lnTo>
                <a:lnTo>
                  <a:pt x="3225" y="1830"/>
                </a:lnTo>
                <a:lnTo>
                  <a:pt x="3209" y="1860"/>
                </a:lnTo>
                <a:lnTo>
                  <a:pt x="3193" y="1890"/>
                </a:lnTo>
                <a:lnTo>
                  <a:pt x="3181" y="1919"/>
                </a:lnTo>
                <a:lnTo>
                  <a:pt x="3173" y="1950"/>
                </a:lnTo>
                <a:lnTo>
                  <a:pt x="3169" y="1981"/>
                </a:lnTo>
                <a:lnTo>
                  <a:pt x="3169" y="2014"/>
                </a:lnTo>
                <a:lnTo>
                  <a:pt x="3171" y="2048"/>
                </a:lnTo>
                <a:lnTo>
                  <a:pt x="3175" y="2082"/>
                </a:lnTo>
                <a:lnTo>
                  <a:pt x="3180" y="2116"/>
                </a:lnTo>
                <a:lnTo>
                  <a:pt x="3184" y="2150"/>
                </a:lnTo>
                <a:lnTo>
                  <a:pt x="3187" y="2184"/>
                </a:lnTo>
                <a:lnTo>
                  <a:pt x="3186" y="2216"/>
                </a:lnTo>
                <a:lnTo>
                  <a:pt x="3182" y="2247"/>
                </a:lnTo>
                <a:lnTo>
                  <a:pt x="3173" y="2277"/>
                </a:lnTo>
                <a:lnTo>
                  <a:pt x="3160" y="2302"/>
                </a:lnTo>
                <a:lnTo>
                  <a:pt x="3143" y="2326"/>
                </a:lnTo>
                <a:lnTo>
                  <a:pt x="3123" y="2347"/>
                </a:lnTo>
                <a:lnTo>
                  <a:pt x="3100" y="2368"/>
                </a:lnTo>
                <a:lnTo>
                  <a:pt x="3076" y="2387"/>
                </a:lnTo>
                <a:lnTo>
                  <a:pt x="3051" y="2406"/>
                </a:lnTo>
                <a:lnTo>
                  <a:pt x="3025" y="2425"/>
                </a:lnTo>
                <a:lnTo>
                  <a:pt x="3001" y="2444"/>
                </a:lnTo>
                <a:lnTo>
                  <a:pt x="2978" y="2464"/>
                </a:lnTo>
                <a:lnTo>
                  <a:pt x="2958" y="2487"/>
                </a:lnTo>
                <a:lnTo>
                  <a:pt x="2940" y="2509"/>
                </a:lnTo>
                <a:lnTo>
                  <a:pt x="2926" y="2534"/>
                </a:lnTo>
                <a:lnTo>
                  <a:pt x="2914" y="2561"/>
                </a:lnTo>
                <a:lnTo>
                  <a:pt x="2904" y="2590"/>
                </a:lnTo>
                <a:lnTo>
                  <a:pt x="2895" y="2620"/>
                </a:lnTo>
                <a:lnTo>
                  <a:pt x="2887" y="2650"/>
                </a:lnTo>
                <a:lnTo>
                  <a:pt x="2879" y="2681"/>
                </a:lnTo>
                <a:lnTo>
                  <a:pt x="2870" y="2710"/>
                </a:lnTo>
                <a:lnTo>
                  <a:pt x="2860" y="2739"/>
                </a:lnTo>
                <a:lnTo>
                  <a:pt x="2848" y="2766"/>
                </a:lnTo>
                <a:lnTo>
                  <a:pt x="2833" y="2790"/>
                </a:lnTo>
                <a:lnTo>
                  <a:pt x="2815" y="2812"/>
                </a:lnTo>
                <a:lnTo>
                  <a:pt x="2793" y="2830"/>
                </a:lnTo>
                <a:lnTo>
                  <a:pt x="2769" y="2845"/>
                </a:lnTo>
                <a:lnTo>
                  <a:pt x="2742" y="2857"/>
                </a:lnTo>
                <a:lnTo>
                  <a:pt x="2713" y="2867"/>
                </a:lnTo>
                <a:lnTo>
                  <a:pt x="2684" y="2876"/>
                </a:lnTo>
                <a:lnTo>
                  <a:pt x="2653" y="2884"/>
                </a:lnTo>
                <a:lnTo>
                  <a:pt x="2623" y="2892"/>
                </a:lnTo>
                <a:lnTo>
                  <a:pt x="2593" y="2901"/>
                </a:lnTo>
                <a:lnTo>
                  <a:pt x="2564" y="2911"/>
                </a:lnTo>
                <a:lnTo>
                  <a:pt x="2537" y="2923"/>
                </a:lnTo>
                <a:lnTo>
                  <a:pt x="2512" y="2937"/>
                </a:lnTo>
                <a:lnTo>
                  <a:pt x="2490" y="2955"/>
                </a:lnTo>
                <a:lnTo>
                  <a:pt x="2467" y="2975"/>
                </a:lnTo>
                <a:lnTo>
                  <a:pt x="2447" y="2998"/>
                </a:lnTo>
                <a:lnTo>
                  <a:pt x="2428" y="3022"/>
                </a:lnTo>
                <a:lnTo>
                  <a:pt x="2409" y="3047"/>
                </a:lnTo>
                <a:lnTo>
                  <a:pt x="2390" y="3072"/>
                </a:lnTo>
                <a:lnTo>
                  <a:pt x="2371" y="3096"/>
                </a:lnTo>
                <a:lnTo>
                  <a:pt x="2350" y="3119"/>
                </a:lnTo>
                <a:lnTo>
                  <a:pt x="2329" y="3139"/>
                </a:lnTo>
                <a:lnTo>
                  <a:pt x="2305" y="3156"/>
                </a:lnTo>
                <a:lnTo>
                  <a:pt x="2280" y="3169"/>
                </a:lnTo>
                <a:lnTo>
                  <a:pt x="2250" y="3178"/>
                </a:lnTo>
                <a:lnTo>
                  <a:pt x="2219" y="3182"/>
                </a:lnTo>
                <a:lnTo>
                  <a:pt x="2187" y="3183"/>
                </a:lnTo>
                <a:lnTo>
                  <a:pt x="2153" y="3180"/>
                </a:lnTo>
                <a:lnTo>
                  <a:pt x="2119" y="3176"/>
                </a:lnTo>
                <a:lnTo>
                  <a:pt x="2085" y="3171"/>
                </a:lnTo>
                <a:lnTo>
                  <a:pt x="2051" y="3167"/>
                </a:lnTo>
                <a:lnTo>
                  <a:pt x="2017" y="3165"/>
                </a:lnTo>
                <a:lnTo>
                  <a:pt x="1984" y="3165"/>
                </a:lnTo>
                <a:lnTo>
                  <a:pt x="1953" y="3169"/>
                </a:lnTo>
                <a:lnTo>
                  <a:pt x="1921" y="3177"/>
                </a:lnTo>
                <a:lnTo>
                  <a:pt x="1892" y="3189"/>
                </a:lnTo>
                <a:lnTo>
                  <a:pt x="1862" y="3205"/>
                </a:lnTo>
                <a:lnTo>
                  <a:pt x="1832" y="3221"/>
                </a:lnTo>
                <a:lnTo>
                  <a:pt x="1802" y="3239"/>
                </a:lnTo>
                <a:lnTo>
                  <a:pt x="1773" y="3256"/>
                </a:lnTo>
                <a:lnTo>
                  <a:pt x="1742" y="3271"/>
                </a:lnTo>
                <a:lnTo>
                  <a:pt x="1712" y="3283"/>
                </a:lnTo>
                <a:lnTo>
                  <a:pt x="1681" y="3291"/>
                </a:lnTo>
                <a:lnTo>
                  <a:pt x="1649" y="3294"/>
                </a:lnTo>
                <a:lnTo>
                  <a:pt x="1617" y="3291"/>
                </a:lnTo>
                <a:lnTo>
                  <a:pt x="1586" y="3283"/>
                </a:lnTo>
                <a:lnTo>
                  <a:pt x="1556" y="3271"/>
                </a:lnTo>
                <a:lnTo>
                  <a:pt x="1525" y="3256"/>
                </a:lnTo>
                <a:lnTo>
                  <a:pt x="1496" y="3239"/>
                </a:lnTo>
                <a:lnTo>
                  <a:pt x="1466" y="3221"/>
                </a:lnTo>
                <a:lnTo>
                  <a:pt x="1436" y="3205"/>
                </a:lnTo>
                <a:lnTo>
                  <a:pt x="1406" y="3189"/>
                </a:lnTo>
                <a:lnTo>
                  <a:pt x="1376" y="3177"/>
                </a:lnTo>
                <a:lnTo>
                  <a:pt x="1345" y="3169"/>
                </a:lnTo>
                <a:lnTo>
                  <a:pt x="1314" y="3165"/>
                </a:lnTo>
                <a:lnTo>
                  <a:pt x="1281" y="3165"/>
                </a:lnTo>
                <a:lnTo>
                  <a:pt x="1247" y="3167"/>
                </a:lnTo>
                <a:lnTo>
                  <a:pt x="1213" y="3171"/>
                </a:lnTo>
                <a:lnTo>
                  <a:pt x="1179" y="3176"/>
                </a:lnTo>
                <a:lnTo>
                  <a:pt x="1145" y="3180"/>
                </a:lnTo>
                <a:lnTo>
                  <a:pt x="1111" y="3183"/>
                </a:lnTo>
                <a:lnTo>
                  <a:pt x="1079" y="3182"/>
                </a:lnTo>
                <a:lnTo>
                  <a:pt x="1048" y="3178"/>
                </a:lnTo>
                <a:lnTo>
                  <a:pt x="1018" y="3169"/>
                </a:lnTo>
                <a:lnTo>
                  <a:pt x="993" y="3156"/>
                </a:lnTo>
                <a:lnTo>
                  <a:pt x="969" y="3139"/>
                </a:lnTo>
                <a:lnTo>
                  <a:pt x="948" y="3119"/>
                </a:lnTo>
                <a:lnTo>
                  <a:pt x="927" y="3096"/>
                </a:lnTo>
                <a:lnTo>
                  <a:pt x="908" y="3072"/>
                </a:lnTo>
                <a:lnTo>
                  <a:pt x="889" y="3047"/>
                </a:lnTo>
                <a:lnTo>
                  <a:pt x="870" y="3022"/>
                </a:lnTo>
                <a:lnTo>
                  <a:pt x="851" y="2998"/>
                </a:lnTo>
                <a:lnTo>
                  <a:pt x="831" y="2975"/>
                </a:lnTo>
                <a:lnTo>
                  <a:pt x="808" y="2955"/>
                </a:lnTo>
                <a:lnTo>
                  <a:pt x="786" y="2937"/>
                </a:lnTo>
                <a:lnTo>
                  <a:pt x="761" y="2923"/>
                </a:lnTo>
                <a:lnTo>
                  <a:pt x="734" y="2911"/>
                </a:lnTo>
                <a:lnTo>
                  <a:pt x="705" y="2901"/>
                </a:lnTo>
                <a:lnTo>
                  <a:pt x="675" y="2892"/>
                </a:lnTo>
                <a:lnTo>
                  <a:pt x="645" y="2884"/>
                </a:lnTo>
                <a:lnTo>
                  <a:pt x="614" y="2876"/>
                </a:lnTo>
                <a:lnTo>
                  <a:pt x="585" y="2867"/>
                </a:lnTo>
                <a:lnTo>
                  <a:pt x="556" y="2857"/>
                </a:lnTo>
                <a:lnTo>
                  <a:pt x="529" y="2845"/>
                </a:lnTo>
                <a:lnTo>
                  <a:pt x="505" y="2830"/>
                </a:lnTo>
                <a:lnTo>
                  <a:pt x="483" y="2812"/>
                </a:lnTo>
                <a:lnTo>
                  <a:pt x="465" y="2790"/>
                </a:lnTo>
                <a:lnTo>
                  <a:pt x="450" y="2766"/>
                </a:lnTo>
                <a:lnTo>
                  <a:pt x="438" y="2739"/>
                </a:lnTo>
                <a:lnTo>
                  <a:pt x="428" y="2710"/>
                </a:lnTo>
                <a:lnTo>
                  <a:pt x="419" y="2681"/>
                </a:lnTo>
                <a:lnTo>
                  <a:pt x="411" y="2650"/>
                </a:lnTo>
                <a:lnTo>
                  <a:pt x="403" y="2620"/>
                </a:lnTo>
                <a:lnTo>
                  <a:pt x="394" y="2590"/>
                </a:lnTo>
                <a:lnTo>
                  <a:pt x="384" y="2561"/>
                </a:lnTo>
                <a:lnTo>
                  <a:pt x="372" y="2534"/>
                </a:lnTo>
                <a:lnTo>
                  <a:pt x="358" y="2509"/>
                </a:lnTo>
                <a:lnTo>
                  <a:pt x="340" y="2487"/>
                </a:lnTo>
                <a:lnTo>
                  <a:pt x="320" y="2464"/>
                </a:lnTo>
                <a:lnTo>
                  <a:pt x="297" y="2444"/>
                </a:lnTo>
                <a:lnTo>
                  <a:pt x="272" y="2425"/>
                </a:lnTo>
                <a:lnTo>
                  <a:pt x="247" y="2406"/>
                </a:lnTo>
                <a:lnTo>
                  <a:pt x="222" y="2387"/>
                </a:lnTo>
                <a:lnTo>
                  <a:pt x="198" y="2368"/>
                </a:lnTo>
                <a:lnTo>
                  <a:pt x="175" y="2347"/>
                </a:lnTo>
                <a:lnTo>
                  <a:pt x="155" y="2326"/>
                </a:lnTo>
                <a:lnTo>
                  <a:pt x="138" y="2302"/>
                </a:lnTo>
                <a:lnTo>
                  <a:pt x="125" y="2277"/>
                </a:lnTo>
                <a:lnTo>
                  <a:pt x="116" y="2247"/>
                </a:lnTo>
                <a:lnTo>
                  <a:pt x="112" y="2216"/>
                </a:lnTo>
                <a:lnTo>
                  <a:pt x="111" y="2184"/>
                </a:lnTo>
                <a:lnTo>
                  <a:pt x="114" y="2150"/>
                </a:lnTo>
                <a:lnTo>
                  <a:pt x="118" y="2116"/>
                </a:lnTo>
                <a:lnTo>
                  <a:pt x="123" y="2082"/>
                </a:lnTo>
                <a:lnTo>
                  <a:pt x="127" y="2048"/>
                </a:lnTo>
                <a:lnTo>
                  <a:pt x="129" y="2014"/>
                </a:lnTo>
                <a:lnTo>
                  <a:pt x="129" y="1981"/>
                </a:lnTo>
                <a:lnTo>
                  <a:pt x="125" y="1950"/>
                </a:lnTo>
                <a:lnTo>
                  <a:pt x="117" y="1919"/>
                </a:lnTo>
                <a:lnTo>
                  <a:pt x="105" y="1890"/>
                </a:lnTo>
                <a:lnTo>
                  <a:pt x="90" y="1860"/>
                </a:lnTo>
                <a:lnTo>
                  <a:pt x="73" y="1830"/>
                </a:lnTo>
                <a:lnTo>
                  <a:pt x="55" y="1800"/>
                </a:lnTo>
                <a:lnTo>
                  <a:pt x="38" y="1771"/>
                </a:lnTo>
                <a:lnTo>
                  <a:pt x="23" y="1740"/>
                </a:lnTo>
                <a:lnTo>
                  <a:pt x="11" y="1710"/>
                </a:lnTo>
                <a:lnTo>
                  <a:pt x="3" y="1679"/>
                </a:lnTo>
                <a:lnTo>
                  <a:pt x="0" y="1647"/>
                </a:lnTo>
                <a:lnTo>
                  <a:pt x="3" y="1615"/>
                </a:lnTo>
                <a:lnTo>
                  <a:pt x="11" y="1584"/>
                </a:lnTo>
                <a:lnTo>
                  <a:pt x="23" y="1554"/>
                </a:lnTo>
                <a:lnTo>
                  <a:pt x="38" y="1523"/>
                </a:lnTo>
                <a:lnTo>
                  <a:pt x="55" y="1494"/>
                </a:lnTo>
                <a:lnTo>
                  <a:pt x="73" y="1464"/>
                </a:lnTo>
                <a:lnTo>
                  <a:pt x="90" y="1434"/>
                </a:lnTo>
                <a:lnTo>
                  <a:pt x="105" y="1404"/>
                </a:lnTo>
                <a:lnTo>
                  <a:pt x="117" y="1375"/>
                </a:lnTo>
                <a:lnTo>
                  <a:pt x="125" y="1344"/>
                </a:lnTo>
                <a:lnTo>
                  <a:pt x="129" y="1313"/>
                </a:lnTo>
                <a:lnTo>
                  <a:pt x="129" y="1280"/>
                </a:lnTo>
                <a:lnTo>
                  <a:pt x="127" y="1246"/>
                </a:lnTo>
                <a:lnTo>
                  <a:pt x="123" y="1212"/>
                </a:lnTo>
                <a:lnTo>
                  <a:pt x="118" y="1178"/>
                </a:lnTo>
                <a:lnTo>
                  <a:pt x="114" y="1144"/>
                </a:lnTo>
                <a:lnTo>
                  <a:pt x="111" y="1110"/>
                </a:lnTo>
                <a:lnTo>
                  <a:pt x="112" y="1078"/>
                </a:lnTo>
                <a:lnTo>
                  <a:pt x="116" y="1047"/>
                </a:lnTo>
                <a:lnTo>
                  <a:pt x="125" y="1017"/>
                </a:lnTo>
                <a:lnTo>
                  <a:pt x="138" y="992"/>
                </a:lnTo>
                <a:lnTo>
                  <a:pt x="155" y="968"/>
                </a:lnTo>
                <a:lnTo>
                  <a:pt x="175" y="947"/>
                </a:lnTo>
                <a:lnTo>
                  <a:pt x="198" y="926"/>
                </a:lnTo>
                <a:lnTo>
                  <a:pt x="222" y="907"/>
                </a:lnTo>
                <a:lnTo>
                  <a:pt x="247" y="888"/>
                </a:lnTo>
                <a:lnTo>
                  <a:pt x="272" y="869"/>
                </a:lnTo>
                <a:lnTo>
                  <a:pt x="297" y="850"/>
                </a:lnTo>
                <a:lnTo>
                  <a:pt x="320" y="830"/>
                </a:lnTo>
                <a:lnTo>
                  <a:pt x="340" y="807"/>
                </a:lnTo>
                <a:lnTo>
                  <a:pt x="358" y="785"/>
                </a:lnTo>
                <a:lnTo>
                  <a:pt x="372" y="760"/>
                </a:lnTo>
                <a:lnTo>
                  <a:pt x="384" y="733"/>
                </a:lnTo>
                <a:lnTo>
                  <a:pt x="394" y="704"/>
                </a:lnTo>
                <a:lnTo>
                  <a:pt x="403" y="674"/>
                </a:lnTo>
                <a:lnTo>
                  <a:pt x="411" y="644"/>
                </a:lnTo>
                <a:lnTo>
                  <a:pt x="419" y="613"/>
                </a:lnTo>
                <a:lnTo>
                  <a:pt x="428" y="584"/>
                </a:lnTo>
                <a:lnTo>
                  <a:pt x="438" y="555"/>
                </a:lnTo>
                <a:lnTo>
                  <a:pt x="450" y="528"/>
                </a:lnTo>
                <a:lnTo>
                  <a:pt x="465" y="504"/>
                </a:lnTo>
                <a:lnTo>
                  <a:pt x="483" y="482"/>
                </a:lnTo>
                <a:lnTo>
                  <a:pt x="505" y="464"/>
                </a:lnTo>
                <a:lnTo>
                  <a:pt x="529" y="449"/>
                </a:lnTo>
                <a:lnTo>
                  <a:pt x="556" y="437"/>
                </a:lnTo>
                <a:lnTo>
                  <a:pt x="585" y="427"/>
                </a:lnTo>
                <a:lnTo>
                  <a:pt x="614" y="418"/>
                </a:lnTo>
                <a:lnTo>
                  <a:pt x="645" y="410"/>
                </a:lnTo>
                <a:lnTo>
                  <a:pt x="675" y="402"/>
                </a:lnTo>
                <a:lnTo>
                  <a:pt x="705" y="393"/>
                </a:lnTo>
                <a:lnTo>
                  <a:pt x="734" y="383"/>
                </a:lnTo>
                <a:lnTo>
                  <a:pt x="761" y="371"/>
                </a:lnTo>
                <a:lnTo>
                  <a:pt x="786" y="357"/>
                </a:lnTo>
                <a:lnTo>
                  <a:pt x="808" y="339"/>
                </a:lnTo>
                <a:lnTo>
                  <a:pt x="831" y="319"/>
                </a:lnTo>
                <a:lnTo>
                  <a:pt x="851" y="296"/>
                </a:lnTo>
                <a:lnTo>
                  <a:pt x="870" y="272"/>
                </a:lnTo>
                <a:lnTo>
                  <a:pt x="889" y="247"/>
                </a:lnTo>
                <a:lnTo>
                  <a:pt x="908" y="222"/>
                </a:lnTo>
                <a:lnTo>
                  <a:pt x="927" y="198"/>
                </a:lnTo>
                <a:lnTo>
                  <a:pt x="948" y="175"/>
                </a:lnTo>
                <a:lnTo>
                  <a:pt x="969" y="155"/>
                </a:lnTo>
                <a:lnTo>
                  <a:pt x="993" y="138"/>
                </a:lnTo>
                <a:lnTo>
                  <a:pt x="1018" y="125"/>
                </a:lnTo>
                <a:lnTo>
                  <a:pt x="1048" y="116"/>
                </a:lnTo>
                <a:lnTo>
                  <a:pt x="1079" y="112"/>
                </a:lnTo>
                <a:lnTo>
                  <a:pt x="1111" y="111"/>
                </a:lnTo>
                <a:lnTo>
                  <a:pt x="1145" y="114"/>
                </a:lnTo>
                <a:lnTo>
                  <a:pt x="1179" y="118"/>
                </a:lnTo>
                <a:lnTo>
                  <a:pt x="1213" y="123"/>
                </a:lnTo>
                <a:lnTo>
                  <a:pt x="1247" y="127"/>
                </a:lnTo>
                <a:lnTo>
                  <a:pt x="1281" y="129"/>
                </a:lnTo>
                <a:lnTo>
                  <a:pt x="1314" y="129"/>
                </a:lnTo>
                <a:lnTo>
                  <a:pt x="1345" y="125"/>
                </a:lnTo>
                <a:lnTo>
                  <a:pt x="1376" y="117"/>
                </a:lnTo>
                <a:lnTo>
                  <a:pt x="1406" y="105"/>
                </a:lnTo>
                <a:lnTo>
                  <a:pt x="1436" y="89"/>
                </a:lnTo>
                <a:lnTo>
                  <a:pt x="1466" y="73"/>
                </a:lnTo>
                <a:lnTo>
                  <a:pt x="1496" y="55"/>
                </a:lnTo>
                <a:lnTo>
                  <a:pt x="1525" y="38"/>
                </a:lnTo>
                <a:lnTo>
                  <a:pt x="1556" y="23"/>
                </a:lnTo>
                <a:lnTo>
                  <a:pt x="1586" y="11"/>
                </a:lnTo>
                <a:lnTo>
                  <a:pt x="1617" y="3"/>
                </a:lnTo>
                <a:lnTo>
                  <a:pt x="1649" y="0"/>
                </a:lnTo>
                <a:close/>
              </a:path>
            </a:pathLst>
          </a:custGeom>
          <a:solidFill>
            <a:schemeClr val="bg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78523" y="1098388"/>
            <a:ext cx="10318418" cy="4394988"/>
          </a:xfrm>
        </p:spPr>
        <p:txBody>
          <a:bodyPr anchor="ctr">
            <a:noAutofit/>
          </a:bodyPr>
          <a:lstStyle>
            <a:lvl1pPr algn="ctr">
              <a:defRPr sz="10000" spc="80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15045" y="5979196"/>
            <a:ext cx="8045373" cy="742279"/>
          </a:xfrm>
        </p:spPr>
        <p:txBody>
          <a:bodyPr anchor="t">
            <a:normAutofit/>
          </a:bodyPr>
          <a:lstStyle>
            <a:lvl1pPr marL="0" indent="0" algn="ctr">
              <a:lnSpc>
                <a:spcPct val="100000"/>
              </a:lnSpc>
              <a:buNone/>
              <a:defRPr sz="2000" b="1" i="0" cap="all" spc="40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 smtClean="0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78523" y="6375679"/>
            <a:ext cx="2329722" cy="348462"/>
          </a:xfrm>
        </p:spPr>
        <p:txBody>
          <a:bodyPr/>
          <a:lstStyle>
            <a:lvl1pPr>
              <a:defRPr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9334D819-9F07-4261-B09B-9E467E5D9002}" type="datetimeFigureOut">
              <a:rPr lang="en-US" smtClean="0"/>
              <a:pPr/>
              <a:t>10/21/2020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80332" y="6375679"/>
            <a:ext cx="4114800" cy="345796"/>
          </a:xfrm>
        </p:spPr>
        <p:txBody>
          <a:bodyPr/>
          <a:lstStyle>
            <a:lvl1pPr>
              <a:defRPr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067218" y="6375679"/>
            <a:ext cx="2329723" cy="345796"/>
          </a:xfrm>
        </p:spPr>
        <p:txBody>
          <a:bodyPr/>
          <a:lstStyle>
            <a:lvl1pPr>
              <a:defRPr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71766878-3199-4EAB-94E7-2D6D11070E14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3" name="Rectangle 12" title="left edge border"/>
          <p:cNvSpPr/>
          <p:nvPr/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7991656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smtClean="0"/>
              <a:t>10/21/2020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343474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066321" y="382386"/>
            <a:ext cx="1492132" cy="5600404"/>
          </a:xfrm>
        </p:spPr>
        <p:txBody>
          <a:bodyPr vert="eaVert"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57300" y="382385"/>
            <a:ext cx="8392585" cy="5600405"/>
          </a:xfrm>
        </p:spPr>
        <p:txBody>
          <a:bodyPr vert="eaVert"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smtClean="0"/>
              <a:t>10/21/2020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60464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smtClean="0"/>
              <a:t>10/21/2020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842366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セクション見出し">
    <p:bg>
      <p:bgPr>
        <a:solidFill>
          <a:schemeClr val="bg1">
            <a:lumMod val="85000"/>
            <a:lumOff val="1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42929" y="1073888"/>
            <a:ext cx="8187071" cy="4064627"/>
          </a:xfrm>
        </p:spPr>
        <p:txBody>
          <a:bodyPr anchor="b">
            <a:normAutofit/>
          </a:bodyPr>
          <a:lstStyle>
            <a:lvl1pPr>
              <a:defRPr sz="8400" spc="800" baseline="0">
                <a:solidFill>
                  <a:schemeClr val="tx2"/>
                </a:solidFill>
              </a:defRPr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242930" y="5159781"/>
            <a:ext cx="7017488" cy="951135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2000" b="1" i="0" cap="all" spc="400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236546" y="6375679"/>
            <a:ext cx="1493947" cy="348462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9334D819-9F07-4261-B09B-9E467E5D9002}" type="datetimeFigureOut">
              <a:rPr lang="en-US" smtClean="0"/>
              <a:pPr/>
              <a:t>10/21/2020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279064" y="6375679"/>
            <a:ext cx="4114800" cy="345796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942434" y="6375679"/>
            <a:ext cx="1487566" cy="345796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71766878-3199-4EAB-94E7-2D6D11070E14}" type="slidenum">
              <a:rPr lang="en-US" smtClean="0"/>
              <a:pPr/>
              <a:t>‹#›</a:t>
            </a:fld>
            <a:endParaRPr lang="en-US" dirty="0"/>
          </a:p>
        </p:txBody>
      </p:sp>
      <p:grpSp>
        <p:nvGrpSpPr>
          <p:cNvPr id="7" name="Group 6" title="left scallop shape"/>
          <p:cNvGrpSpPr/>
          <p:nvPr/>
        </p:nvGrpSpPr>
        <p:grpSpPr>
          <a:xfrm>
            <a:off x="0" y="0"/>
            <a:ext cx="2814638" cy="6858000"/>
            <a:chOff x="0" y="0"/>
            <a:chExt cx="2814638" cy="6858000"/>
          </a:xfrm>
        </p:grpSpPr>
        <p:sp>
          <p:nvSpPr>
            <p:cNvPr id="11" name="Freeform 6" title="left scallop shape"/>
            <p:cNvSpPr/>
            <p:nvPr/>
          </p:nvSpPr>
          <p:spPr bwMode="auto">
            <a:xfrm>
              <a:off x="0" y="0"/>
              <a:ext cx="2814638" cy="6858000"/>
            </a:xfrm>
            <a:custGeom>
              <a:avLst/>
              <a:gdLst/>
              <a:ahLst/>
              <a:cxnLst/>
              <a:rect l="0" t="0" r="r" b="b"/>
              <a:pathLst>
                <a:path w="1773" h="4320">
                  <a:moveTo>
                    <a:pt x="0" y="0"/>
                  </a:moveTo>
                  <a:lnTo>
                    <a:pt x="891" y="0"/>
                  </a:lnTo>
                  <a:lnTo>
                    <a:pt x="906" y="56"/>
                  </a:lnTo>
                  <a:lnTo>
                    <a:pt x="921" y="111"/>
                  </a:lnTo>
                  <a:lnTo>
                    <a:pt x="938" y="165"/>
                  </a:lnTo>
                  <a:lnTo>
                    <a:pt x="957" y="217"/>
                  </a:lnTo>
                  <a:lnTo>
                    <a:pt x="980" y="266"/>
                  </a:lnTo>
                  <a:lnTo>
                    <a:pt x="1007" y="312"/>
                  </a:lnTo>
                  <a:lnTo>
                    <a:pt x="1036" y="351"/>
                  </a:lnTo>
                  <a:lnTo>
                    <a:pt x="1069" y="387"/>
                  </a:lnTo>
                  <a:lnTo>
                    <a:pt x="1105" y="422"/>
                  </a:lnTo>
                  <a:lnTo>
                    <a:pt x="1145" y="456"/>
                  </a:lnTo>
                  <a:lnTo>
                    <a:pt x="1185" y="487"/>
                  </a:lnTo>
                  <a:lnTo>
                    <a:pt x="1227" y="520"/>
                  </a:lnTo>
                  <a:lnTo>
                    <a:pt x="1270" y="551"/>
                  </a:lnTo>
                  <a:lnTo>
                    <a:pt x="1311" y="584"/>
                  </a:lnTo>
                  <a:lnTo>
                    <a:pt x="1352" y="617"/>
                  </a:lnTo>
                  <a:lnTo>
                    <a:pt x="1390" y="651"/>
                  </a:lnTo>
                  <a:lnTo>
                    <a:pt x="1425" y="687"/>
                  </a:lnTo>
                  <a:lnTo>
                    <a:pt x="1456" y="725"/>
                  </a:lnTo>
                  <a:lnTo>
                    <a:pt x="1484" y="765"/>
                  </a:lnTo>
                  <a:lnTo>
                    <a:pt x="1505" y="808"/>
                  </a:lnTo>
                  <a:lnTo>
                    <a:pt x="1521" y="856"/>
                  </a:lnTo>
                  <a:lnTo>
                    <a:pt x="1530" y="907"/>
                  </a:lnTo>
                  <a:lnTo>
                    <a:pt x="1534" y="960"/>
                  </a:lnTo>
                  <a:lnTo>
                    <a:pt x="1534" y="1013"/>
                  </a:lnTo>
                  <a:lnTo>
                    <a:pt x="1530" y="1068"/>
                  </a:lnTo>
                  <a:lnTo>
                    <a:pt x="1523" y="1125"/>
                  </a:lnTo>
                  <a:lnTo>
                    <a:pt x="1515" y="1181"/>
                  </a:lnTo>
                  <a:lnTo>
                    <a:pt x="1508" y="1237"/>
                  </a:lnTo>
                  <a:lnTo>
                    <a:pt x="1501" y="1293"/>
                  </a:lnTo>
                  <a:lnTo>
                    <a:pt x="1496" y="1350"/>
                  </a:lnTo>
                  <a:lnTo>
                    <a:pt x="1494" y="1405"/>
                  </a:lnTo>
                  <a:lnTo>
                    <a:pt x="1497" y="1458"/>
                  </a:lnTo>
                  <a:lnTo>
                    <a:pt x="1504" y="1511"/>
                  </a:lnTo>
                  <a:lnTo>
                    <a:pt x="1517" y="1560"/>
                  </a:lnTo>
                  <a:lnTo>
                    <a:pt x="1535" y="1610"/>
                  </a:lnTo>
                  <a:lnTo>
                    <a:pt x="1557" y="1659"/>
                  </a:lnTo>
                  <a:lnTo>
                    <a:pt x="1583" y="1708"/>
                  </a:lnTo>
                  <a:lnTo>
                    <a:pt x="1611" y="1757"/>
                  </a:lnTo>
                  <a:lnTo>
                    <a:pt x="1640" y="1807"/>
                  </a:lnTo>
                  <a:lnTo>
                    <a:pt x="1669" y="1855"/>
                  </a:lnTo>
                  <a:lnTo>
                    <a:pt x="1696" y="1905"/>
                  </a:lnTo>
                  <a:lnTo>
                    <a:pt x="1721" y="1954"/>
                  </a:lnTo>
                  <a:lnTo>
                    <a:pt x="1742" y="2006"/>
                  </a:lnTo>
                  <a:lnTo>
                    <a:pt x="1759" y="2057"/>
                  </a:lnTo>
                  <a:lnTo>
                    <a:pt x="1769" y="2108"/>
                  </a:lnTo>
                  <a:lnTo>
                    <a:pt x="1773" y="2160"/>
                  </a:lnTo>
                  <a:lnTo>
                    <a:pt x="1769" y="2212"/>
                  </a:lnTo>
                  <a:lnTo>
                    <a:pt x="1759" y="2263"/>
                  </a:lnTo>
                  <a:lnTo>
                    <a:pt x="1742" y="2314"/>
                  </a:lnTo>
                  <a:lnTo>
                    <a:pt x="1721" y="2366"/>
                  </a:lnTo>
                  <a:lnTo>
                    <a:pt x="1696" y="2415"/>
                  </a:lnTo>
                  <a:lnTo>
                    <a:pt x="1669" y="2465"/>
                  </a:lnTo>
                  <a:lnTo>
                    <a:pt x="1640" y="2513"/>
                  </a:lnTo>
                  <a:lnTo>
                    <a:pt x="1611" y="2563"/>
                  </a:lnTo>
                  <a:lnTo>
                    <a:pt x="1583" y="2612"/>
                  </a:lnTo>
                  <a:lnTo>
                    <a:pt x="1557" y="2661"/>
                  </a:lnTo>
                  <a:lnTo>
                    <a:pt x="1535" y="2710"/>
                  </a:lnTo>
                  <a:lnTo>
                    <a:pt x="1517" y="2760"/>
                  </a:lnTo>
                  <a:lnTo>
                    <a:pt x="1504" y="2809"/>
                  </a:lnTo>
                  <a:lnTo>
                    <a:pt x="1497" y="2862"/>
                  </a:lnTo>
                  <a:lnTo>
                    <a:pt x="1494" y="2915"/>
                  </a:lnTo>
                  <a:lnTo>
                    <a:pt x="1496" y="2970"/>
                  </a:lnTo>
                  <a:lnTo>
                    <a:pt x="1501" y="3027"/>
                  </a:lnTo>
                  <a:lnTo>
                    <a:pt x="1508" y="3083"/>
                  </a:lnTo>
                  <a:lnTo>
                    <a:pt x="1515" y="3139"/>
                  </a:lnTo>
                  <a:lnTo>
                    <a:pt x="1523" y="3195"/>
                  </a:lnTo>
                  <a:lnTo>
                    <a:pt x="1530" y="3252"/>
                  </a:lnTo>
                  <a:lnTo>
                    <a:pt x="1534" y="3307"/>
                  </a:lnTo>
                  <a:lnTo>
                    <a:pt x="1534" y="3360"/>
                  </a:lnTo>
                  <a:lnTo>
                    <a:pt x="1530" y="3413"/>
                  </a:lnTo>
                  <a:lnTo>
                    <a:pt x="1521" y="3464"/>
                  </a:lnTo>
                  <a:lnTo>
                    <a:pt x="1505" y="3512"/>
                  </a:lnTo>
                  <a:lnTo>
                    <a:pt x="1484" y="3555"/>
                  </a:lnTo>
                  <a:lnTo>
                    <a:pt x="1456" y="3595"/>
                  </a:lnTo>
                  <a:lnTo>
                    <a:pt x="1425" y="3633"/>
                  </a:lnTo>
                  <a:lnTo>
                    <a:pt x="1390" y="3669"/>
                  </a:lnTo>
                  <a:lnTo>
                    <a:pt x="1352" y="3703"/>
                  </a:lnTo>
                  <a:lnTo>
                    <a:pt x="1311" y="3736"/>
                  </a:lnTo>
                  <a:lnTo>
                    <a:pt x="1270" y="3769"/>
                  </a:lnTo>
                  <a:lnTo>
                    <a:pt x="1227" y="3800"/>
                  </a:lnTo>
                  <a:lnTo>
                    <a:pt x="1185" y="3833"/>
                  </a:lnTo>
                  <a:lnTo>
                    <a:pt x="1145" y="3864"/>
                  </a:lnTo>
                  <a:lnTo>
                    <a:pt x="1105" y="3898"/>
                  </a:lnTo>
                  <a:lnTo>
                    <a:pt x="1069" y="3933"/>
                  </a:lnTo>
                  <a:lnTo>
                    <a:pt x="1036" y="3969"/>
                  </a:lnTo>
                  <a:lnTo>
                    <a:pt x="1007" y="4008"/>
                  </a:lnTo>
                  <a:lnTo>
                    <a:pt x="980" y="4054"/>
                  </a:lnTo>
                  <a:lnTo>
                    <a:pt x="957" y="4103"/>
                  </a:lnTo>
                  <a:lnTo>
                    <a:pt x="938" y="4155"/>
                  </a:lnTo>
                  <a:lnTo>
                    <a:pt x="921" y="4209"/>
                  </a:lnTo>
                  <a:lnTo>
                    <a:pt x="906" y="4264"/>
                  </a:lnTo>
                  <a:lnTo>
                    <a:pt x="891" y="4320"/>
                  </a:lnTo>
                  <a:lnTo>
                    <a:pt x="0" y="43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16" name="Freeform 11" title="left scallop inline"/>
            <p:cNvSpPr/>
            <p:nvPr/>
          </p:nvSpPr>
          <p:spPr bwMode="auto">
            <a:xfrm>
              <a:off x="874382" y="0"/>
              <a:ext cx="1646238" cy="6858000"/>
            </a:xfrm>
            <a:custGeom>
              <a:avLst/>
              <a:gdLst/>
              <a:ahLst/>
              <a:cxnLst/>
              <a:rect l="0" t="0" r="r" b="b"/>
              <a:pathLst>
                <a:path w="1037" h="4320">
                  <a:moveTo>
                    <a:pt x="0" y="0"/>
                  </a:moveTo>
                  <a:lnTo>
                    <a:pt x="171" y="0"/>
                  </a:lnTo>
                  <a:lnTo>
                    <a:pt x="188" y="55"/>
                  </a:lnTo>
                  <a:lnTo>
                    <a:pt x="204" y="110"/>
                  </a:lnTo>
                  <a:lnTo>
                    <a:pt x="220" y="166"/>
                  </a:lnTo>
                  <a:lnTo>
                    <a:pt x="234" y="223"/>
                  </a:lnTo>
                  <a:lnTo>
                    <a:pt x="251" y="278"/>
                  </a:lnTo>
                  <a:lnTo>
                    <a:pt x="269" y="331"/>
                  </a:lnTo>
                  <a:lnTo>
                    <a:pt x="292" y="381"/>
                  </a:lnTo>
                  <a:lnTo>
                    <a:pt x="319" y="427"/>
                  </a:lnTo>
                  <a:lnTo>
                    <a:pt x="349" y="466"/>
                  </a:lnTo>
                  <a:lnTo>
                    <a:pt x="382" y="503"/>
                  </a:lnTo>
                  <a:lnTo>
                    <a:pt x="420" y="537"/>
                  </a:lnTo>
                  <a:lnTo>
                    <a:pt x="460" y="571"/>
                  </a:lnTo>
                  <a:lnTo>
                    <a:pt x="502" y="603"/>
                  </a:lnTo>
                  <a:lnTo>
                    <a:pt x="544" y="635"/>
                  </a:lnTo>
                  <a:lnTo>
                    <a:pt x="587" y="668"/>
                  </a:lnTo>
                  <a:lnTo>
                    <a:pt x="628" y="700"/>
                  </a:lnTo>
                  <a:lnTo>
                    <a:pt x="667" y="734"/>
                  </a:lnTo>
                  <a:lnTo>
                    <a:pt x="703" y="771"/>
                  </a:lnTo>
                  <a:lnTo>
                    <a:pt x="736" y="808"/>
                  </a:lnTo>
                  <a:lnTo>
                    <a:pt x="763" y="848"/>
                  </a:lnTo>
                  <a:lnTo>
                    <a:pt x="786" y="893"/>
                  </a:lnTo>
                  <a:lnTo>
                    <a:pt x="800" y="937"/>
                  </a:lnTo>
                  <a:lnTo>
                    <a:pt x="809" y="986"/>
                  </a:lnTo>
                  <a:lnTo>
                    <a:pt x="813" y="1034"/>
                  </a:lnTo>
                  <a:lnTo>
                    <a:pt x="812" y="1085"/>
                  </a:lnTo>
                  <a:lnTo>
                    <a:pt x="808" y="1136"/>
                  </a:lnTo>
                  <a:lnTo>
                    <a:pt x="803" y="1189"/>
                  </a:lnTo>
                  <a:lnTo>
                    <a:pt x="796" y="1242"/>
                  </a:lnTo>
                  <a:lnTo>
                    <a:pt x="788" y="1295"/>
                  </a:lnTo>
                  <a:lnTo>
                    <a:pt x="782" y="1348"/>
                  </a:lnTo>
                  <a:lnTo>
                    <a:pt x="778" y="1401"/>
                  </a:lnTo>
                  <a:lnTo>
                    <a:pt x="775" y="1452"/>
                  </a:lnTo>
                  <a:lnTo>
                    <a:pt x="778" y="1502"/>
                  </a:lnTo>
                  <a:lnTo>
                    <a:pt x="784" y="1551"/>
                  </a:lnTo>
                  <a:lnTo>
                    <a:pt x="797" y="1602"/>
                  </a:lnTo>
                  <a:lnTo>
                    <a:pt x="817" y="1652"/>
                  </a:lnTo>
                  <a:lnTo>
                    <a:pt x="841" y="1702"/>
                  </a:lnTo>
                  <a:lnTo>
                    <a:pt x="868" y="1752"/>
                  </a:lnTo>
                  <a:lnTo>
                    <a:pt x="896" y="1801"/>
                  </a:lnTo>
                  <a:lnTo>
                    <a:pt x="926" y="1851"/>
                  </a:lnTo>
                  <a:lnTo>
                    <a:pt x="953" y="1901"/>
                  </a:lnTo>
                  <a:lnTo>
                    <a:pt x="980" y="1952"/>
                  </a:lnTo>
                  <a:lnTo>
                    <a:pt x="1003" y="2003"/>
                  </a:lnTo>
                  <a:lnTo>
                    <a:pt x="1021" y="2054"/>
                  </a:lnTo>
                  <a:lnTo>
                    <a:pt x="1031" y="2106"/>
                  </a:lnTo>
                  <a:lnTo>
                    <a:pt x="1037" y="2160"/>
                  </a:lnTo>
                  <a:lnTo>
                    <a:pt x="1031" y="2214"/>
                  </a:lnTo>
                  <a:lnTo>
                    <a:pt x="1021" y="2266"/>
                  </a:lnTo>
                  <a:lnTo>
                    <a:pt x="1003" y="2317"/>
                  </a:lnTo>
                  <a:lnTo>
                    <a:pt x="980" y="2368"/>
                  </a:lnTo>
                  <a:lnTo>
                    <a:pt x="953" y="2419"/>
                  </a:lnTo>
                  <a:lnTo>
                    <a:pt x="926" y="2469"/>
                  </a:lnTo>
                  <a:lnTo>
                    <a:pt x="896" y="2519"/>
                  </a:lnTo>
                  <a:lnTo>
                    <a:pt x="868" y="2568"/>
                  </a:lnTo>
                  <a:lnTo>
                    <a:pt x="841" y="2618"/>
                  </a:lnTo>
                  <a:lnTo>
                    <a:pt x="817" y="2668"/>
                  </a:lnTo>
                  <a:lnTo>
                    <a:pt x="797" y="2718"/>
                  </a:lnTo>
                  <a:lnTo>
                    <a:pt x="784" y="2769"/>
                  </a:lnTo>
                  <a:lnTo>
                    <a:pt x="778" y="2818"/>
                  </a:lnTo>
                  <a:lnTo>
                    <a:pt x="775" y="2868"/>
                  </a:lnTo>
                  <a:lnTo>
                    <a:pt x="778" y="2919"/>
                  </a:lnTo>
                  <a:lnTo>
                    <a:pt x="782" y="2972"/>
                  </a:lnTo>
                  <a:lnTo>
                    <a:pt x="788" y="3025"/>
                  </a:lnTo>
                  <a:lnTo>
                    <a:pt x="796" y="3078"/>
                  </a:lnTo>
                  <a:lnTo>
                    <a:pt x="803" y="3131"/>
                  </a:lnTo>
                  <a:lnTo>
                    <a:pt x="808" y="3184"/>
                  </a:lnTo>
                  <a:lnTo>
                    <a:pt x="812" y="3235"/>
                  </a:lnTo>
                  <a:lnTo>
                    <a:pt x="813" y="3286"/>
                  </a:lnTo>
                  <a:lnTo>
                    <a:pt x="809" y="3334"/>
                  </a:lnTo>
                  <a:lnTo>
                    <a:pt x="800" y="3383"/>
                  </a:lnTo>
                  <a:lnTo>
                    <a:pt x="786" y="3427"/>
                  </a:lnTo>
                  <a:lnTo>
                    <a:pt x="763" y="3472"/>
                  </a:lnTo>
                  <a:lnTo>
                    <a:pt x="736" y="3512"/>
                  </a:lnTo>
                  <a:lnTo>
                    <a:pt x="703" y="3549"/>
                  </a:lnTo>
                  <a:lnTo>
                    <a:pt x="667" y="3586"/>
                  </a:lnTo>
                  <a:lnTo>
                    <a:pt x="628" y="3620"/>
                  </a:lnTo>
                  <a:lnTo>
                    <a:pt x="587" y="3652"/>
                  </a:lnTo>
                  <a:lnTo>
                    <a:pt x="544" y="3685"/>
                  </a:lnTo>
                  <a:lnTo>
                    <a:pt x="502" y="3717"/>
                  </a:lnTo>
                  <a:lnTo>
                    <a:pt x="460" y="3749"/>
                  </a:lnTo>
                  <a:lnTo>
                    <a:pt x="420" y="3783"/>
                  </a:lnTo>
                  <a:lnTo>
                    <a:pt x="382" y="3817"/>
                  </a:lnTo>
                  <a:lnTo>
                    <a:pt x="349" y="3854"/>
                  </a:lnTo>
                  <a:lnTo>
                    <a:pt x="319" y="3893"/>
                  </a:lnTo>
                  <a:lnTo>
                    <a:pt x="292" y="3939"/>
                  </a:lnTo>
                  <a:lnTo>
                    <a:pt x="269" y="3989"/>
                  </a:lnTo>
                  <a:lnTo>
                    <a:pt x="251" y="4042"/>
                  </a:lnTo>
                  <a:lnTo>
                    <a:pt x="234" y="4097"/>
                  </a:lnTo>
                  <a:lnTo>
                    <a:pt x="220" y="4154"/>
                  </a:lnTo>
                  <a:lnTo>
                    <a:pt x="204" y="4210"/>
                  </a:lnTo>
                  <a:lnTo>
                    <a:pt x="188" y="4265"/>
                  </a:lnTo>
                  <a:lnTo>
                    <a:pt x="171" y="4320"/>
                  </a:lnTo>
                  <a:lnTo>
                    <a:pt x="0" y="4320"/>
                  </a:lnTo>
                  <a:lnTo>
                    <a:pt x="17" y="4278"/>
                  </a:lnTo>
                  <a:lnTo>
                    <a:pt x="33" y="4232"/>
                  </a:lnTo>
                  <a:lnTo>
                    <a:pt x="46" y="4183"/>
                  </a:lnTo>
                  <a:lnTo>
                    <a:pt x="60" y="4131"/>
                  </a:lnTo>
                  <a:lnTo>
                    <a:pt x="75" y="4075"/>
                  </a:lnTo>
                  <a:lnTo>
                    <a:pt x="90" y="4019"/>
                  </a:lnTo>
                  <a:lnTo>
                    <a:pt x="109" y="3964"/>
                  </a:lnTo>
                  <a:lnTo>
                    <a:pt x="129" y="3909"/>
                  </a:lnTo>
                  <a:lnTo>
                    <a:pt x="156" y="3855"/>
                  </a:lnTo>
                  <a:lnTo>
                    <a:pt x="186" y="3804"/>
                  </a:lnTo>
                  <a:lnTo>
                    <a:pt x="222" y="3756"/>
                  </a:lnTo>
                  <a:lnTo>
                    <a:pt x="261" y="3713"/>
                  </a:lnTo>
                  <a:lnTo>
                    <a:pt x="303" y="3672"/>
                  </a:lnTo>
                  <a:lnTo>
                    <a:pt x="348" y="3634"/>
                  </a:lnTo>
                  <a:lnTo>
                    <a:pt x="392" y="3599"/>
                  </a:lnTo>
                  <a:lnTo>
                    <a:pt x="438" y="3565"/>
                  </a:lnTo>
                  <a:lnTo>
                    <a:pt x="482" y="3531"/>
                  </a:lnTo>
                  <a:lnTo>
                    <a:pt x="523" y="3499"/>
                  </a:lnTo>
                  <a:lnTo>
                    <a:pt x="561" y="3466"/>
                  </a:lnTo>
                  <a:lnTo>
                    <a:pt x="594" y="3434"/>
                  </a:lnTo>
                  <a:lnTo>
                    <a:pt x="620" y="3400"/>
                  </a:lnTo>
                  <a:lnTo>
                    <a:pt x="638" y="3367"/>
                  </a:lnTo>
                  <a:lnTo>
                    <a:pt x="647" y="3336"/>
                  </a:lnTo>
                  <a:lnTo>
                    <a:pt x="652" y="3302"/>
                  </a:lnTo>
                  <a:lnTo>
                    <a:pt x="654" y="3265"/>
                  </a:lnTo>
                  <a:lnTo>
                    <a:pt x="651" y="3224"/>
                  </a:lnTo>
                  <a:lnTo>
                    <a:pt x="647" y="3181"/>
                  </a:lnTo>
                  <a:lnTo>
                    <a:pt x="642" y="3137"/>
                  </a:lnTo>
                  <a:lnTo>
                    <a:pt x="637" y="3091"/>
                  </a:lnTo>
                  <a:lnTo>
                    <a:pt x="626" y="3021"/>
                  </a:lnTo>
                  <a:lnTo>
                    <a:pt x="620" y="2952"/>
                  </a:lnTo>
                  <a:lnTo>
                    <a:pt x="616" y="2881"/>
                  </a:lnTo>
                  <a:lnTo>
                    <a:pt x="618" y="2809"/>
                  </a:lnTo>
                  <a:lnTo>
                    <a:pt x="628" y="2737"/>
                  </a:lnTo>
                  <a:lnTo>
                    <a:pt x="642" y="2681"/>
                  </a:lnTo>
                  <a:lnTo>
                    <a:pt x="661" y="2626"/>
                  </a:lnTo>
                  <a:lnTo>
                    <a:pt x="685" y="2574"/>
                  </a:lnTo>
                  <a:lnTo>
                    <a:pt x="711" y="2521"/>
                  </a:lnTo>
                  <a:lnTo>
                    <a:pt x="739" y="2472"/>
                  </a:lnTo>
                  <a:lnTo>
                    <a:pt x="767" y="2423"/>
                  </a:lnTo>
                  <a:lnTo>
                    <a:pt x="791" y="2381"/>
                  </a:lnTo>
                  <a:lnTo>
                    <a:pt x="813" y="2342"/>
                  </a:lnTo>
                  <a:lnTo>
                    <a:pt x="834" y="2303"/>
                  </a:lnTo>
                  <a:lnTo>
                    <a:pt x="851" y="2265"/>
                  </a:lnTo>
                  <a:lnTo>
                    <a:pt x="864" y="2228"/>
                  </a:lnTo>
                  <a:lnTo>
                    <a:pt x="873" y="2194"/>
                  </a:lnTo>
                  <a:lnTo>
                    <a:pt x="876" y="2160"/>
                  </a:lnTo>
                  <a:lnTo>
                    <a:pt x="873" y="2126"/>
                  </a:lnTo>
                  <a:lnTo>
                    <a:pt x="864" y="2092"/>
                  </a:lnTo>
                  <a:lnTo>
                    <a:pt x="851" y="2055"/>
                  </a:lnTo>
                  <a:lnTo>
                    <a:pt x="834" y="2017"/>
                  </a:lnTo>
                  <a:lnTo>
                    <a:pt x="813" y="1978"/>
                  </a:lnTo>
                  <a:lnTo>
                    <a:pt x="791" y="1939"/>
                  </a:lnTo>
                  <a:lnTo>
                    <a:pt x="767" y="1897"/>
                  </a:lnTo>
                  <a:lnTo>
                    <a:pt x="739" y="1848"/>
                  </a:lnTo>
                  <a:lnTo>
                    <a:pt x="711" y="1799"/>
                  </a:lnTo>
                  <a:lnTo>
                    <a:pt x="685" y="1746"/>
                  </a:lnTo>
                  <a:lnTo>
                    <a:pt x="661" y="1694"/>
                  </a:lnTo>
                  <a:lnTo>
                    <a:pt x="642" y="1639"/>
                  </a:lnTo>
                  <a:lnTo>
                    <a:pt x="628" y="1583"/>
                  </a:lnTo>
                  <a:lnTo>
                    <a:pt x="618" y="1511"/>
                  </a:lnTo>
                  <a:lnTo>
                    <a:pt x="616" y="1439"/>
                  </a:lnTo>
                  <a:lnTo>
                    <a:pt x="620" y="1368"/>
                  </a:lnTo>
                  <a:lnTo>
                    <a:pt x="626" y="1299"/>
                  </a:lnTo>
                  <a:lnTo>
                    <a:pt x="637" y="1229"/>
                  </a:lnTo>
                  <a:lnTo>
                    <a:pt x="642" y="1183"/>
                  </a:lnTo>
                  <a:lnTo>
                    <a:pt x="647" y="1139"/>
                  </a:lnTo>
                  <a:lnTo>
                    <a:pt x="651" y="1096"/>
                  </a:lnTo>
                  <a:lnTo>
                    <a:pt x="654" y="1055"/>
                  </a:lnTo>
                  <a:lnTo>
                    <a:pt x="652" y="1018"/>
                  </a:lnTo>
                  <a:lnTo>
                    <a:pt x="647" y="984"/>
                  </a:lnTo>
                  <a:lnTo>
                    <a:pt x="638" y="953"/>
                  </a:lnTo>
                  <a:lnTo>
                    <a:pt x="620" y="920"/>
                  </a:lnTo>
                  <a:lnTo>
                    <a:pt x="594" y="886"/>
                  </a:lnTo>
                  <a:lnTo>
                    <a:pt x="561" y="854"/>
                  </a:lnTo>
                  <a:lnTo>
                    <a:pt x="523" y="822"/>
                  </a:lnTo>
                  <a:lnTo>
                    <a:pt x="482" y="789"/>
                  </a:lnTo>
                  <a:lnTo>
                    <a:pt x="438" y="755"/>
                  </a:lnTo>
                  <a:lnTo>
                    <a:pt x="392" y="721"/>
                  </a:lnTo>
                  <a:lnTo>
                    <a:pt x="348" y="686"/>
                  </a:lnTo>
                  <a:lnTo>
                    <a:pt x="303" y="648"/>
                  </a:lnTo>
                  <a:lnTo>
                    <a:pt x="261" y="607"/>
                  </a:lnTo>
                  <a:lnTo>
                    <a:pt x="222" y="564"/>
                  </a:lnTo>
                  <a:lnTo>
                    <a:pt x="186" y="516"/>
                  </a:lnTo>
                  <a:lnTo>
                    <a:pt x="156" y="465"/>
                  </a:lnTo>
                  <a:lnTo>
                    <a:pt x="129" y="411"/>
                  </a:lnTo>
                  <a:lnTo>
                    <a:pt x="109" y="356"/>
                  </a:lnTo>
                  <a:lnTo>
                    <a:pt x="90" y="301"/>
                  </a:lnTo>
                  <a:lnTo>
                    <a:pt x="75" y="245"/>
                  </a:lnTo>
                  <a:lnTo>
                    <a:pt x="60" y="189"/>
                  </a:lnTo>
                  <a:lnTo>
                    <a:pt x="46" y="137"/>
                  </a:lnTo>
                  <a:lnTo>
                    <a:pt x="33" y="88"/>
                  </a:lnTo>
                  <a:lnTo>
                    <a:pt x="17" y="4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</p:sp>
      </p:grpSp>
    </p:spTree>
    <p:extLst>
      <p:ext uri="{BB962C8B-B14F-4D97-AF65-F5344CB8AC3E}">
        <p14:creationId xmlns:p14="http://schemas.microsoft.com/office/powerpoint/2010/main" val="198702162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57300" y="2286000"/>
            <a:ext cx="4800600" cy="3619500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47796" y="2286000"/>
            <a:ext cx="4800600" cy="3619500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smtClean="0"/>
              <a:t>10/21/2020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94634590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2728" y="381000"/>
            <a:ext cx="10172700" cy="1493517"/>
          </a:xfrm>
        </p:spPr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1678" y="2199633"/>
            <a:ext cx="4800600" cy="632529"/>
          </a:xfrm>
        </p:spPr>
        <p:txBody>
          <a:bodyPr anchor="b">
            <a:noAutofit/>
          </a:bodyPr>
          <a:lstStyle>
            <a:lvl1pPr marL="0" indent="0">
              <a:lnSpc>
                <a:spcPct val="100000"/>
              </a:lnSpc>
              <a:buNone/>
              <a:defRPr sz="1900" b="1" cap="all" spc="20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57300" y="2909102"/>
            <a:ext cx="4800600" cy="2996398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33864" y="2199633"/>
            <a:ext cx="4800600" cy="632529"/>
          </a:xfrm>
        </p:spPr>
        <p:txBody>
          <a:bodyPr anchor="b">
            <a:noAutofit/>
          </a:bodyPr>
          <a:lstStyle>
            <a:lvl1pPr marL="0" indent="0">
              <a:lnSpc>
                <a:spcPct val="100000"/>
              </a:lnSpc>
              <a:buNone/>
              <a:defRPr sz="1900" b="1" cap="all" spc="20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33864" y="2909102"/>
            <a:ext cx="4800600" cy="2996398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smtClean="0"/>
              <a:t>10/21/2020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77131679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smtClean="0"/>
              <a:t>10/21/2020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503579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smtClean="0"/>
              <a:t>10/21/2020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246934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Freeform 11" title="right scallop background shape"/>
          <p:cNvSpPr/>
          <p:nvPr/>
        </p:nvSpPr>
        <p:spPr bwMode="auto">
          <a:xfrm>
            <a:off x="7389812" y="0"/>
            <a:ext cx="4802188" cy="6858000"/>
          </a:xfrm>
          <a:custGeom>
            <a:avLst/>
            <a:gdLst/>
            <a:ahLst/>
            <a:cxnLst/>
            <a:rect l="0" t="0" r="r" b="b"/>
            <a:pathLst>
              <a:path w="3025" h="4320">
                <a:moveTo>
                  <a:pt x="0" y="0"/>
                </a:moveTo>
                <a:lnTo>
                  <a:pt x="3025" y="0"/>
                </a:lnTo>
                <a:lnTo>
                  <a:pt x="3025" y="4320"/>
                </a:lnTo>
                <a:lnTo>
                  <a:pt x="0" y="4320"/>
                </a:lnTo>
                <a:lnTo>
                  <a:pt x="3" y="4278"/>
                </a:lnTo>
                <a:lnTo>
                  <a:pt x="8" y="4243"/>
                </a:lnTo>
                <a:lnTo>
                  <a:pt x="14" y="4210"/>
                </a:lnTo>
                <a:lnTo>
                  <a:pt x="24" y="4183"/>
                </a:lnTo>
                <a:lnTo>
                  <a:pt x="34" y="4156"/>
                </a:lnTo>
                <a:lnTo>
                  <a:pt x="46" y="4133"/>
                </a:lnTo>
                <a:lnTo>
                  <a:pt x="58" y="4109"/>
                </a:lnTo>
                <a:lnTo>
                  <a:pt x="69" y="4087"/>
                </a:lnTo>
                <a:lnTo>
                  <a:pt x="80" y="4062"/>
                </a:lnTo>
                <a:lnTo>
                  <a:pt x="90" y="4036"/>
                </a:lnTo>
                <a:lnTo>
                  <a:pt x="99" y="4007"/>
                </a:lnTo>
                <a:lnTo>
                  <a:pt x="106" y="3976"/>
                </a:lnTo>
                <a:lnTo>
                  <a:pt x="111" y="3938"/>
                </a:lnTo>
                <a:lnTo>
                  <a:pt x="113" y="3895"/>
                </a:lnTo>
                <a:lnTo>
                  <a:pt x="111" y="3851"/>
                </a:lnTo>
                <a:lnTo>
                  <a:pt x="106" y="3815"/>
                </a:lnTo>
                <a:lnTo>
                  <a:pt x="99" y="3782"/>
                </a:lnTo>
                <a:lnTo>
                  <a:pt x="90" y="3752"/>
                </a:lnTo>
                <a:lnTo>
                  <a:pt x="80" y="3726"/>
                </a:lnTo>
                <a:lnTo>
                  <a:pt x="68" y="3702"/>
                </a:lnTo>
                <a:lnTo>
                  <a:pt x="56" y="3679"/>
                </a:lnTo>
                <a:lnTo>
                  <a:pt x="44" y="3655"/>
                </a:lnTo>
                <a:lnTo>
                  <a:pt x="33" y="3630"/>
                </a:lnTo>
                <a:lnTo>
                  <a:pt x="22" y="3604"/>
                </a:lnTo>
                <a:lnTo>
                  <a:pt x="13" y="3575"/>
                </a:lnTo>
                <a:lnTo>
                  <a:pt x="7" y="3542"/>
                </a:lnTo>
                <a:lnTo>
                  <a:pt x="1" y="3504"/>
                </a:lnTo>
                <a:lnTo>
                  <a:pt x="0" y="3461"/>
                </a:lnTo>
                <a:lnTo>
                  <a:pt x="1" y="3418"/>
                </a:lnTo>
                <a:lnTo>
                  <a:pt x="7" y="3380"/>
                </a:lnTo>
                <a:lnTo>
                  <a:pt x="13" y="3347"/>
                </a:lnTo>
                <a:lnTo>
                  <a:pt x="22" y="3319"/>
                </a:lnTo>
                <a:lnTo>
                  <a:pt x="33" y="3292"/>
                </a:lnTo>
                <a:lnTo>
                  <a:pt x="44" y="3267"/>
                </a:lnTo>
                <a:lnTo>
                  <a:pt x="56" y="3244"/>
                </a:lnTo>
                <a:lnTo>
                  <a:pt x="68" y="3222"/>
                </a:lnTo>
                <a:lnTo>
                  <a:pt x="80" y="3197"/>
                </a:lnTo>
                <a:lnTo>
                  <a:pt x="90" y="3171"/>
                </a:lnTo>
                <a:lnTo>
                  <a:pt x="99" y="3142"/>
                </a:lnTo>
                <a:lnTo>
                  <a:pt x="106" y="3109"/>
                </a:lnTo>
                <a:lnTo>
                  <a:pt x="111" y="3071"/>
                </a:lnTo>
                <a:lnTo>
                  <a:pt x="113" y="3028"/>
                </a:lnTo>
                <a:lnTo>
                  <a:pt x="111" y="2985"/>
                </a:lnTo>
                <a:lnTo>
                  <a:pt x="106" y="2947"/>
                </a:lnTo>
                <a:lnTo>
                  <a:pt x="99" y="2914"/>
                </a:lnTo>
                <a:lnTo>
                  <a:pt x="90" y="2885"/>
                </a:lnTo>
                <a:lnTo>
                  <a:pt x="80" y="2858"/>
                </a:lnTo>
                <a:lnTo>
                  <a:pt x="68" y="2834"/>
                </a:lnTo>
                <a:lnTo>
                  <a:pt x="44" y="2787"/>
                </a:lnTo>
                <a:lnTo>
                  <a:pt x="33" y="2763"/>
                </a:lnTo>
                <a:lnTo>
                  <a:pt x="22" y="2736"/>
                </a:lnTo>
                <a:lnTo>
                  <a:pt x="13" y="2707"/>
                </a:lnTo>
                <a:lnTo>
                  <a:pt x="7" y="2674"/>
                </a:lnTo>
                <a:lnTo>
                  <a:pt x="1" y="2637"/>
                </a:lnTo>
                <a:lnTo>
                  <a:pt x="0" y="2593"/>
                </a:lnTo>
                <a:lnTo>
                  <a:pt x="1" y="2550"/>
                </a:lnTo>
                <a:lnTo>
                  <a:pt x="7" y="2512"/>
                </a:lnTo>
                <a:lnTo>
                  <a:pt x="13" y="2479"/>
                </a:lnTo>
                <a:lnTo>
                  <a:pt x="22" y="2451"/>
                </a:lnTo>
                <a:lnTo>
                  <a:pt x="33" y="2424"/>
                </a:lnTo>
                <a:lnTo>
                  <a:pt x="44" y="2401"/>
                </a:lnTo>
                <a:lnTo>
                  <a:pt x="68" y="2354"/>
                </a:lnTo>
                <a:lnTo>
                  <a:pt x="80" y="2329"/>
                </a:lnTo>
                <a:lnTo>
                  <a:pt x="90" y="2303"/>
                </a:lnTo>
                <a:lnTo>
                  <a:pt x="99" y="2274"/>
                </a:lnTo>
                <a:lnTo>
                  <a:pt x="106" y="2241"/>
                </a:lnTo>
                <a:lnTo>
                  <a:pt x="111" y="2203"/>
                </a:lnTo>
                <a:lnTo>
                  <a:pt x="113" y="2159"/>
                </a:lnTo>
                <a:lnTo>
                  <a:pt x="111" y="2117"/>
                </a:lnTo>
                <a:lnTo>
                  <a:pt x="106" y="2079"/>
                </a:lnTo>
                <a:lnTo>
                  <a:pt x="99" y="2046"/>
                </a:lnTo>
                <a:lnTo>
                  <a:pt x="90" y="2017"/>
                </a:lnTo>
                <a:lnTo>
                  <a:pt x="80" y="1991"/>
                </a:lnTo>
                <a:lnTo>
                  <a:pt x="68" y="1966"/>
                </a:lnTo>
                <a:lnTo>
                  <a:pt x="56" y="1943"/>
                </a:lnTo>
                <a:lnTo>
                  <a:pt x="44" y="1919"/>
                </a:lnTo>
                <a:lnTo>
                  <a:pt x="33" y="1896"/>
                </a:lnTo>
                <a:lnTo>
                  <a:pt x="22" y="1869"/>
                </a:lnTo>
                <a:lnTo>
                  <a:pt x="13" y="1841"/>
                </a:lnTo>
                <a:lnTo>
                  <a:pt x="7" y="1807"/>
                </a:lnTo>
                <a:lnTo>
                  <a:pt x="1" y="1770"/>
                </a:lnTo>
                <a:lnTo>
                  <a:pt x="0" y="1727"/>
                </a:lnTo>
                <a:lnTo>
                  <a:pt x="1" y="1683"/>
                </a:lnTo>
                <a:lnTo>
                  <a:pt x="7" y="1646"/>
                </a:lnTo>
                <a:lnTo>
                  <a:pt x="13" y="1613"/>
                </a:lnTo>
                <a:lnTo>
                  <a:pt x="22" y="1583"/>
                </a:lnTo>
                <a:lnTo>
                  <a:pt x="33" y="1557"/>
                </a:lnTo>
                <a:lnTo>
                  <a:pt x="44" y="1533"/>
                </a:lnTo>
                <a:lnTo>
                  <a:pt x="56" y="1509"/>
                </a:lnTo>
                <a:lnTo>
                  <a:pt x="68" y="1486"/>
                </a:lnTo>
                <a:lnTo>
                  <a:pt x="80" y="1461"/>
                </a:lnTo>
                <a:lnTo>
                  <a:pt x="90" y="1435"/>
                </a:lnTo>
                <a:lnTo>
                  <a:pt x="99" y="1406"/>
                </a:lnTo>
                <a:lnTo>
                  <a:pt x="106" y="1373"/>
                </a:lnTo>
                <a:lnTo>
                  <a:pt x="111" y="1335"/>
                </a:lnTo>
                <a:lnTo>
                  <a:pt x="113" y="1292"/>
                </a:lnTo>
                <a:lnTo>
                  <a:pt x="111" y="1249"/>
                </a:lnTo>
                <a:lnTo>
                  <a:pt x="106" y="1211"/>
                </a:lnTo>
                <a:lnTo>
                  <a:pt x="99" y="1178"/>
                </a:lnTo>
                <a:lnTo>
                  <a:pt x="90" y="1149"/>
                </a:lnTo>
                <a:lnTo>
                  <a:pt x="80" y="1123"/>
                </a:lnTo>
                <a:lnTo>
                  <a:pt x="68" y="1098"/>
                </a:lnTo>
                <a:lnTo>
                  <a:pt x="56" y="1076"/>
                </a:lnTo>
                <a:lnTo>
                  <a:pt x="44" y="1053"/>
                </a:lnTo>
                <a:lnTo>
                  <a:pt x="33" y="1028"/>
                </a:lnTo>
                <a:lnTo>
                  <a:pt x="22" y="1001"/>
                </a:lnTo>
                <a:lnTo>
                  <a:pt x="13" y="973"/>
                </a:lnTo>
                <a:lnTo>
                  <a:pt x="7" y="940"/>
                </a:lnTo>
                <a:lnTo>
                  <a:pt x="1" y="902"/>
                </a:lnTo>
                <a:lnTo>
                  <a:pt x="0" y="859"/>
                </a:lnTo>
                <a:lnTo>
                  <a:pt x="1" y="816"/>
                </a:lnTo>
                <a:lnTo>
                  <a:pt x="7" y="778"/>
                </a:lnTo>
                <a:lnTo>
                  <a:pt x="13" y="745"/>
                </a:lnTo>
                <a:lnTo>
                  <a:pt x="22" y="716"/>
                </a:lnTo>
                <a:lnTo>
                  <a:pt x="33" y="690"/>
                </a:lnTo>
                <a:lnTo>
                  <a:pt x="44" y="665"/>
                </a:lnTo>
                <a:lnTo>
                  <a:pt x="56" y="641"/>
                </a:lnTo>
                <a:lnTo>
                  <a:pt x="68" y="618"/>
                </a:lnTo>
                <a:lnTo>
                  <a:pt x="80" y="594"/>
                </a:lnTo>
                <a:lnTo>
                  <a:pt x="90" y="568"/>
                </a:lnTo>
                <a:lnTo>
                  <a:pt x="99" y="538"/>
                </a:lnTo>
                <a:lnTo>
                  <a:pt x="106" y="505"/>
                </a:lnTo>
                <a:lnTo>
                  <a:pt x="111" y="469"/>
                </a:lnTo>
                <a:lnTo>
                  <a:pt x="113" y="424"/>
                </a:lnTo>
                <a:lnTo>
                  <a:pt x="111" y="382"/>
                </a:lnTo>
                <a:lnTo>
                  <a:pt x="106" y="344"/>
                </a:lnTo>
                <a:lnTo>
                  <a:pt x="99" y="313"/>
                </a:lnTo>
                <a:lnTo>
                  <a:pt x="90" y="284"/>
                </a:lnTo>
                <a:lnTo>
                  <a:pt x="80" y="258"/>
                </a:lnTo>
                <a:lnTo>
                  <a:pt x="69" y="233"/>
                </a:lnTo>
                <a:lnTo>
                  <a:pt x="58" y="211"/>
                </a:lnTo>
                <a:lnTo>
                  <a:pt x="46" y="187"/>
                </a:lnTo>
                <a:lnTo>
                  <a:pt x="34" y="164"/>
                </a:lnTo>
                <a:lnTo>
                  <a:pt x="24" y="137"/>
                </a:lnTo>
                <a:lnTo>
                  <a:pt x="14" y="110"/>
                </a:lnTo>
                <a:lnTo>
                  <a:pt x="8" y="77"/>
                </a:lnTo>
                <a:lnTo>
                  <a:pt x="3" y="42"/>
                </a:lnTo>
                <a:lnTo>
                  <a:pt x="0" y="0"/>
                </a:lnTo>
                <a:close/>
              </a:path>
            </a:pathLst>
          </a:custGeom>
          <a:solidFill>
            <a:schemeClr val="tx1">
              <a:lumMod val="85000"/>
              <a:lumOff val="15000"/>
            </a:schemeClr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37884" y="457199"/>
            <a:ext cx="3092115" cy="1196671"/>
          </a:xfrm>
        </p:spPr>
        <p:txBody>
          <a:bodyPr anchor="b">
            <a:normAutofit/>
          </a:bodyPr>
          <a:lstStyle>
            <a:lvl1pPr>
              <a:lnSpc>
                <a:spcPct val="100000"/>
              </a:lnSpc>
              <a:defRPr sz="1900" b="1" i="0" cap="all" spc="300" baseline="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5051" y="920377"/>
            <a:ext cx="6158418" cy="498512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37885" y="1741336"/>
            <a:ext cx="3092115" cy="4164164"/>
          </a:xfrm>
        </p:spPr>
        <p:txBody>
          <a:bodyPr/>
          <a:lstStyle>
            <a:lvl1pPr marL="0" indent="0">
              <a:lnSpc>
                <a:spcPct val="120000"/>
              </a:lnSpc>
              <a:spcBef>
                <a:spcPts val="1200"/>
              </a:spcBef>
              <a:buNone/>
              <a:defRPr sz="1600" baseline="0">
                <a:solidFill>
                  <a:schemeClr val="bg2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65051" y="6375679"/>
            <a:ext cx="1233355" cy="348462"/>
          </a:xfrm>
        </p:spPr>
        <p:txBody>
          <a:bodyPr/>
          <a:lstStyle/>
          <a:p>
            <a:fld id="{9334D819-9F07-4261-B09B-9E467E5D9002}" type="datetimeFigureOut">
              <a:rPr lang="en-US" smtClean="0"/>
              <a:t>10/21/2020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103620" y="6375679"/>
            <a:ext cx="3482179" cy="345796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691014" y="6375679"/>
            <a:ext cx="1232456" cy="345796"/>
          </a:xfrm>
        </p:spPr>
        <p:txBody>
          <a:bodyPr/>
          <a:lstStyle/>
          <a:p>
            <a:fld id="{71766878-3199-4EAB-94E7-2D6D11070E14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8" name="Rectangle 7" title="left edge border"/>
          <p:cNvSpPr/>
          <p:nvPr/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966468925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696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83464" y="0"/>
            <a:ext cx="7355585" cy="6857999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 smtClean="0"/>
              <a:t>図を追加</a:t>
            </a:r>
            <a:endParaRPr lang="en-US" dirty="0"/>
          </a:p>
        </p:txBody>
      </p:sp>
      <p:sp>
        <p:nvSpPr>
          <p:cNvPr id="11" name="Freeform 11" title="right scallop background shape"/>
          <p:cNvSpPr/>
          <p:nvPr/>
        </p:nvSpPr>
        <p:spPr bwMode="auto">
          <a:xfrm>
            <a:off x="7389812" y="0"/>
            <a:ext cx="4802188" cy="6858000"/>
          </a:xfrm>
          <a:custGeom>
            <a:avLst/>
            <a:gdLst/>
            <a:ahLst/>
            <a:cxnLst/>
            <a:rect l="0" t="0" r="r" b="b"/>
            <a:pathLst>
              <a:path w="3025" h="4320">
                <a:moveTo>
                  <a:pt x="0" y="0"/>
                </a:moveTo>
                <a:lnTo>
                  <a:pt x="3025" y="0"/>
                </a:lnTo>
                <a:lnTo>
                  <a:pt x="3025" y="4320"/>
                </a:lnTo>
                <a:lnTo>
                  <a:pt x="0" y="4320"/>
                </a:lnTo>
                <a:lnTo>
                  <a:pt x="3" y="4278"/>
                </a:lnTo>
                <a:lnTo>
                  <a:pt x="8" y="4243"/>
                </a:lnTo>
                <a:lnTo>
                  <a:pt x="14" y="4210"/>
                </a:lnTo>
                <a:lnTo>
                  <a:pt x="24" y="4183"/>
                </a:lnTo>
                <a:lnTo>
                  <a:pt x="34" y="4156"/>
                </a:lnTo>
                <a:lnTo>
                  <a:pt x="46" y="4133"/>
                </a:lnTo>
                <a:lnTo>
                  <a:pt x="58" y="4109"/>
                </a:lnTo>
                <a:lnTo>
                  <a:pt x="69" y="4087"/>
                </a:lnTo>
                <a:lnTo>
                  <a:pt x="80" y="4062"/>
                </a:lnTo>
                <a:lnTo>
                  <a:pt x="90" y="4036"/>
                </a:lnTo>
                <a:lnTo>
                  <a:pt x="99" y="4007"/>
                </a:lnTo>
                <a:lnTo>
                  <a:pt x="106" y="3976"/>
                </a:lnTo>
                <a:lnTo>
                  <a:pt x="111" y="3938"/>
                </a:lnTo>
                <a:lnTo>
                  <a:pt x="113" y="3895"/>
                </a:lnTo>
                <a:lnTo>
                  <a:pt x="111" y="3851"/>
                </a:lnTo>
                <a:lnTo>
                  <a:pt x="106" y="3815"/>
                </a:lnTo>
                <a:lnTo>
                  <a:pt x="99" y="3782"/>
                </a:lnTo>
                <a:lnTo>
                  <a:pt x="90" y="3752"/>
                </a:lnTo>
                <a:lnTo>
                  <a:pt x="80" y="3726"/>
                </a:lnTo>
                <a:lnTo>
                  <a:pt x="68" y="3702"/>
                </a:lnTo>
                <a:lnTo>
                  <a:pt x="56" y="3679"/>
                </a:lnTo>
                <a:lnTo>
                  <a:pt x="44" y="3655"/>
                </a:lnTo>
                <a:lnTo>
                  <a:pt x="33" y="3630"/>
                </a:lnTo>
                <a:lnTo>
                  <a:pt x="22" y="3604"/>
                </a:lnTo>
                <a:lnTo>
                  <a:pt x="13" y="3575"/>
                </a:lnTo>
                <a:lnTo>
                  <a:pt x="7" y="3542"/>
                </a:lnTo>
                <a:lnTo>
                  <a:pt x="1" y="3504"/>
                </a:lnTo>
                <a:lnTo>
                  <a:pt x="0" y="3461"/>
                </a:lnTo>
                <a:lnTo>
                  <a:pt x="1" y="3418"/>
                </a:lnTo>
                <a:lnTo>
                  <a:pt x="7" y="3380"/>
                </a:lnTo>
                <a:lnTo>
                  <a:pt x="13" y="3347"/>
                </a:lnTo>
                <a:lnTo>
                  <a:pt x="22" y="3319"/>
                </a:lnTo>
                <a:lnTo>
                  <a:pt x="33" y="3292"/>
                </a:lnTo>
                <a:lnTo>
                  <a:pt x="44" y="3267"/>
                </a:lnTo>
                <a:lnTo>
                  <a:pt x="56" y="3244"/>
                </a:lnTo>
                <a:lnTo>
                  <a:pt x="68" y="3222"/>
                </a:lnTo>
                <a:lnTo>
                  <a:pt x="80" y="3197"/>
                </a:lnTo>
                <a:lnTo>
                  <a:pt x="90" y="3171"/>
                </a:lnTo>
                <a:lnTo>
                  <a:pt x="99" y="3142"/>
                </a:lnTo>
                <a:lnTo>
                  <a:pt x="106" y="3109"/>
                </a:lnTo>
                <a:lnTo>
                  <a:pt x="111" y="3071"/>
                </a:lnTo>
                <a:lnTo>
                  <a:pt x="113" y="3028"/>
                </a:lnTo>
                <a:lnTo>
                  <a:pt x="111" y="2985"/>
                </a:lnTo>
                <a:lnTo>
                  <a:pt x="106" y="2947"/>
                </a:lnTo>
                <a:lnTo>
                  <a:pt x="99" y="2914"/>
                </a:lnTo>
                <a:lnTo>
                  <a:pt x="90" y="2885"/>
                </a:lnTo>
                <a:lnTo>
                  <a:pt x="80" y="2858"/>
                </a:lnTo>
                <a:lnTo>
                  <a:pt x="68" y="2834"/>
                </a:lnTo>
                <a:lnTo>
                  <a:pt x="44" y="2787"/>
                </a:lnTo>
                <a:lnTo>
                  <a:pt x="33" y="2763"/>
                </a:lnTo>
                <a:lnTo>
                  <a:pt x="22" y="2736"/>
                </a:lnTo>
                <a:lnTo>
                  <a:pt x="13" y="2707"/>
                </a:lnTo>
                <a:lnTo>
                  <a:pt x="7" y="2674"/>
                </a:lnTo>
                <a:lnTo>
                  <a:pt x="1" y="2637"/>
                </a:lnTo>
                <a:lnTo>
                  <a:pt x="0" y="2593"/>
                </a:lnTo>
                <a:lnTo>
                  <a:pt x="1" y="2550"/>
                </a:lnTo>
                <a:lnTo>
                  <a:pt x="7" y="2512"/>
                </a:lnTo>
                <a:lnTo>
                  <a:pt x="13" y="2479"/>
                </a:lnTo>
                <a:lnTo>
                  <a:pt x="22" y="2451"/>
                </a:lnTo>
                <a:lnTo>
                  <a:pt x="33" y="2424"/>
                </a:lnTo>
                <a:lnTo>
                  <a:pt x="44" y="2401"/>
                </a:lnTo>
                <a:lnTo>
                  <a:pt x="68" y="2354"/>
                </a:lnTo>
                <a:lnTo>
                  <a:pt x="80" y="2329"/>
                </a:lnTo>
                <a:lnTo>
                  <a:pt x="90" y="2303"/>
                </a:lnTo>
                <a:lnTo>
                  <a:pt x="99" y="2274"/>
                </a:lnTo>
                <a:lnTo>
                  <a:pt x="106" y="2241"/>
                </a:lnTo>
                <a:lnTo>
                  <a:pt x="111" y="2203"/>
                </a:lnTo>
                <a:lnTo>
                  <a:pt x="113" y="2159"/>
                </a:lnTo>
                <a:lnTo>
                  <a:pt x="111" y="2117"/>
                </a:lnTo>
                <a:lnTo>
                  <a:pt x="106" y="2079"/>
                </a:lnTo>
                <a:lnTo>
                  <a:pt x="99" y="2046"/>
                </a:lnTo>
                <a:lnTo>
                  <a:pt x="90" y="2017"/>
                </a:lnTo>
                <a:lnTo>
                  <a:pt x="80" y="1991"/>
                </a:lnTo>
                <a:lnTo>
                  <a:pt x="68" y="1966"/>
                </a:lnTo>
                <a:lnTo>
                  <a:pt x="56" y="1943"/>
                </a:lnTo>
                <a:lnTo>
                  <a:pt x="44" y="1919"/>
                </a:lnTo>
                <a:lnTo>
                  <a:pt x="33" y="1896"/>
                </a:lnTo>
                <a:lnTo>
                  <a:pt x="22" y="1869"/>
                </a:lnTo>
                <a:lnTo>
                  <a:pt x="13" y="1841"/>
                </a:lnTo>
                <a:lnTo>
                  <a:pt x="7" y="1807"/>
                </a:lnTo>
                <a:lnTo>
                  <a:pt x="1" y="1770"/>
                </a:lnTo>
                <a:lnTo>
                  <a:pt x="0" y="1727"/>
                </a:lnTo>
                <a:lnTo>
                  <a:pt x="1" y="1683"/>
                </a:lnTo>
                <a:lnTo>
                  <a:pt x="7" y="1646"/>
                </a:lnTo>
                <a:lnTo>
                  <a:pt x="13" y="1613"/>
                </a:lnTo>
                <a:lnTo>
                  <a:pt x="22" y="1583"/>
                </a:lnTo>
                <a:lnTo>
                  <a:pt x="33" y="1557"/>
                </a:lnTo>
                <a:lnTo>
                  <a:pt x="44" y="1533"/>
                </a:lnTo>
                <a:lnTo>
                  <a:pt x="56" y="1509"/>
                </a:lnTo>
                <a:lnTo>
                  <a:pt x="68" y="1486"/>
                </a:lnTo>
                <a:lnTo>
                  <a:pt x="80" y="1461"/>
                </a:lnTo>
                <a:lnTo>
                  <a:pt x="90" y="1435"/>
                </a:lnTo>
                <a:lnTo>
                  <a:pt x="99" y="1406"/>
                </a:lnTo>
                <a:lnTo>
                  <a:pt x="106" y="1373"/>
                </a:lnTo>
                <a:lnTo>
                  <a:pt x="111" y="1335"/>
                </a:lnTo>
                <a:lnTo>
                  <a:pt x="113" y="1292"/>
                </a:lnTo>
                <a:lnTo>
                  <a:pt x="111" y="1249"/>
                </a:lnTo>
                <a:lnTo>
                  <a:pt x="106" y="1211"/>
                </a:lnTo>
                <a:lnTo>
                  <a:pt x="99" y="1178"/>
                </a:lnTo>
                <a:lnTo>
                  <a:pt x="90" y="1149"/>
                </a:lnTo>
                <a:lnTo>
                  <a:pt x="80" y="1123"/>
                </a:lnTo>
                <a:lnTo>
                  <a:pt x="68" y="1098"/>
                </a:lnTo>
                <a:lnTo>
                  <a:pt x="56" y="1076"/>
                </a:lnTo>
                <a:lnTo>
                  <a:pt x="44" y="1053"/>
                </a:lnTo>
                <a:lnTo>
                  <a:pt x="33" y="1028"/>
                </a:lnTo>
                <a:lnTo>
                  <a:pt x="22" y="1001"/>
                </a:lnTo>
                <a:lnTo>
                  <a:pt x="13" y="973"/>
                </a:lnTo>
                <a:lnTo>
                  <a:pt x="7" y="940"/>
                </a:lnTo>
                <a:lnTo>
                  <a:pt x="1" y="902"/>
                </a:lnTo>
                <a:lnTo>
                  <a:pt x="0" y="859"/>
                </a:lnTo>
                <a:lnTo>
                  <a:pt x="1" y="816"/>
                </a:lnTo>
                <a:lnTo>
                  <a:pt x="7" y="778"/>
                </a:lnTo>
                <a:lnTo>
                  <a:pt x="13" y="745"/>
                </a:lnTo>
                <a:lnTo>
                  <a:pt x="22" y="716"/>
                </a:lnTo>
                <a:lnTo>
                  <a:pt x="33" y="690"/>
                </a:lnTo>
                <a:lnTo>
                  <a:pt x="44" y="665"/>
                </a:lnTo>
                <a:lnTo>
                  <a:pt x="56" y="641"/>
                </a:lnTo>
                <a:lnTo>
                  <a:pt x="68" y="618"/>
                </a:lnTo>
                <a:lnTo>
                  <a:pt x="80" y="594"/>
                </a:lnTo>
                <a:lnTo>
                  <a:pt x="90" y="568"/>
                </a:lnTo>
                <a:lnTo>
                  <a:pt x="99" y="538"/>
                </a:lnTo>
                <a:lnTo>
                  <a:pt x="106" y="505"/>
                </a:lnTo>
                <a:lnTo>
                  <a:pt x="111" y="469"/>
                </a:lnTo>
                <a:lnTo>
                  <a:pt x="113" y="424"/>
                </a:lnTo>
                <a:lnTo>
                  <a:pt x="111" y="382"/>
                </a:lnTo>
                <a:lnTo>
                  <a:pt x="106" y="344"/>
                </a:lnTo>
                <a:lnTo>
                  <a:pt x="99" y="313"/>
                </a:lnTo>
                <a:lnTo>
                  <a:pt x="90" y="284"/>
                </a:lnTo>
                <a:lnTo>
                  <a:pt x="80" y="258"/>
                </a:lnTo>
                <a:lnTo>
                  <a:pt x="69" y="233"/>
                </a:lnTo>
                <a:lnTo>
                  <a:pt x="58" y="211"/>
                </a:lnTo>
                <a:lnTo>
                  <a:pt x="46" y="187"/>
                </a:lnTo>
                <a:lnTo>
                  <a:pt x="34" y="164"/>
                </a:lnTo>
                <a:lnTo>
                  <a:pt x="24" y="137"/>
                </a:lnTo>
                <a:lnTo>
                  <a:pt x="14" y="110"/>
                </a:lnTo>
                <a:lnTo>
                  <a:pt x="8" y="77"/>
                </a:lnTo>
                <a:lnTo>
                  <a:pt x="3" y="42"/>
                </a:lnTo>
                <a:lnTo>
                  <a:pt x="0" y="0"/>
                </a:lnTo>
                <a:close/>
              </a:path>
            </a:pathLst>
          </a:custGeom>
          <a:solidFill>
            <a:schemeClr val="tx1">
              <a:lumMod val="85000"/>
              <a:lumOff val="15000"/>
            </a:schemeClr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12" name="Rectangle 11" title="left edge border"/>
          <p:cNvSpPr/>
          <p:nvPr/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37883" y="457200"/>
            <a:ext cx="3092117" cy="1196670"/>
          </a:xfrm>
        </p:spPr>
        <p:txBody>
          <a:bodyPr anchor="b">
            <a:normAutofit/>
          </a:bodyPr>
          <a:lstStyle>
            <a:lvl1pPr>
              <a:lnSpc>
                <a:spcPct val="100000"/>
              </a:lnSpc>
              <a:defRPr sz="1900" b="1" i="0" spc="300" baseline="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37883" y="1741336"/>
            <a:ext cx="3092117" cy="4164164"/>
          </a:xfrm>
        </p:spPr>
        <p:txBody>
          <a:bodyPr/>
          <a:lstStyle>
            <a:lvl1pPr marL="0" indent="0">
              <a:lnSpc>
                <a:spcPct val="120000"/>
              </a:lnSpc>
              <a:spcBef>
                <a:spcPts val="1200"/>
              </a:spcBef>
              <a:buNone/>
              <a:defRPr sz="1600" baseline="0">
                <a:solidFill>
                  <a:schemeClr val="bg2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65950" y="6375679"/>
            <a:ext cx="1232456" cy="348462"/>
          </a:xfrm>
        </p:spPr>
        <p:txBody>
          <a:bodyPr/>
          <a:lstStyle/>
          <a:p>
            <a:fld id="{9334D819-9F07-4261-B09B-9E467E5D9002}" type="datetimeFigureOut">
              <a:rPr lang="en-US" smtClean="0"/>
              <a:t>10/21/2020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103621" y="6375679"/>
            <a:ext cx="3482178" cy="345796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687568" y="6375679"/>
            <a:ext cx="1234440" cy="345796"/>
          </a:xfrm>
        </p:spPr>
        <p:txBody>
          <a:bodyPr/>
          <a:lstStyle/>
          <a:p>
            <a:fld id="{71766878-3199-4EAB-94E7-2D6D11070E1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723490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51678" y="382385"/>
            <a:ext cx="10178322" cy="149213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1678" y="2286001"/>
            <a:ext cx="10178322" cy="359359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251678" y="6375679"/>
            <a:ext cx="2329722" cy="3484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9334D819-9F07-4261-B09B-9E467E5D9002}" type="datetimeFigureOut">
              <a:rPr lang="en-US" smtClean="0"/>
              <a:pPr/>
              <a:t>10/21/2020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75679"/>
            <a:ext cx="4114800" cy="3457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1" y="6375679"/>
            <a:ext cx="2819399" cy="3457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71766878-3199-4EAB-94E7-2D6D11070E14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Freeform 6" title="Left scallop edge"/>
          <p:cNvSpPr/>
          <p:nvPr/>
        </p:nvSpPr>
        <p:spPr bwMode="auto">
          <a:xfrm>
            <a:off x="0" y="0"/>
            <a:ext cx="885825" cy="6858000"/>
          </a:xfrm>
          <a:custGeom>
            <a:avLst/>
            <a:gdLst/>
            <a:ahLst/>
            <a:cxnLst/>
            <a:rect l="0" t="0" r="r" b="b"/>
            <a:pathLst>
              <a:path w="558" h="4320">
                <a:moveTo>
                  <a:pt x="0" y="0"/>
                </a:moveTo>
                <a:lnTo>
                  <a:pt x="447" y="0"/>
                </a:lnTo>
                <a:lnTo>
                  <a:pt x="448" y="43"/>
                </a:lnTo>
                <a:lnTo>
                  <a:pt x="453" y="81"/>
                </a:lnTo>
                <a:lnTo>
                  <a:pt x="460" y="114"/>
                </a:lnTo>
                <a:lnTo>
                  <a:pt x="469" y="143"/>
                </a:lnTo>
                <a:lnTo>
                  <a:pt x="479" y="169"/>
                </a:lnTo>
                <a:lnTo>
                  <a:pt x="491" y="192"/>
                </a:lnTo>
                <a:lnTo>
                  <a:pt x="503" y="216"/>
                </a:lnTo>
                <a:lnTo>
                  <a:pt x="515" y="240"/>
                </a:lnTo>
                <a:lnTo>
                  <a:pt x="525" y="263"/>
                </a:lnTo>
                <a:lnTo>
                  <a:pt x="535" y="289"/>
                </a:lnTo>
                <a:lnTo>
                  <a:pt x="545" y="318"/>
                </a:lnTo>
                <a:lnTo>
                  <a:pt x="552" y="351"/>
                </a:lnTo>
                <a:lnTo>
                  <a:pt x="556" y="389"/>
                </a:lnTo>
                <a:lnTo>
                  <a:pt x="558" y="432"/>
                </a:lnTo>
                <a:lnTo>
                  <a:pt x="556" y="475"/>
                </a:lnTo>
                <a:lnTo>
                  <a:pt x="552" y="513"/>
                </a:lnTo>
                <a:lnTo>
                  <a:pt x="545" y="546"/>
                </a:lnTo>
                <a:lnTo>
                  <a:pt x="535" y="575"/>
                </a:lnTo>
                <a:lnTo>
                  <a:pt x="525" y="601"/>
                </a:lnTo>
                <a:lnTo>
                  <a:pt x="515" y="624"/>
                </a:lnTo>
                <a:lnTo>
                  <a:pt x="503" y="648"/>
                </a:lnTo>
                <a:lnTo>
                  <a:pt x="491" y="672"/>
                </a:lnTo>
                <a:lnTo>
                  <a:pt x="479" y="695"/>
                </a:lnTo>
                <a:lnTo>
                  <a:pt x="469" y="721"/>
                </a:lnTo>
                <a:lnTo>
                  <a:pt x="460" y="750"/>
                </a:lnTo>
                <a:lnTo>
                  <a:pt x="453" y="783"/>
                </a:lnTo>
                <a:lnTo>
                  <a:pt x="448" y="821"/>
                </a:lnTo>
                <a:lnTo>
                  <a:pt x="447" y="864"/>
                </a:lnTo>
                <a:lnTo>
                  <a:pt x="448" y="907"/>
                </a:lnTo>
                <a:lnTo>
                  <a:pt x="453" y="945"/>
                </a:lnTo>
                <a:lnTo>
                  <a:pt x="460" y="978"/>
                </a:lnTo>
                <a:lnTo>
                  <a:pt x="469" y="1007"/>
                </a:lnTo>
                <a:lnTo>
                  <a:pt x="479" y="1033"/>
                </a:lnTo>
                <a:lnTo>
                  <a:pt x="491" y="1056"/>
                </a:lnTo>
                <a:lnTo>
                  <a:pt x="503" y="1080"/>
                </a:lnTo>
                <a:lnTo>
                  <a:pt x="515" y="1104"/>
                </a:lnTo>
                <a:lnTo>
                  <a:pt x="525" y="1127"/>
                </a:lnTo>
                <a:lnTo>
                  <a:pt x="535" y="1153"/>
                </a:lnTo>
                <a:lnTo>
                  <a:pt x="545" y="1182"/>
                </a:lnTo>
                <a:lnTo>
                  <a:pt x="552" y="1215"/>
                </a:lnTo>
                <a:lnTo>
                  <a:pt x="556" y="1253"/>
                </a:lnTo>
                <a:lnTo>
                  <a:pt x="558" y="1296"/>
                </a:lnTo>
                <a:lnTo>
                  <a:pt x="556" y="1339"/>
                </a:lnTo>
                <a:lnTo>
                  <a:pt x="552" y="1377"/>
                </a:lnTo>
                <a:lnTo>
                  <a:pt x="545" y="1410"/>
                </a:lnTo>
                <a:lnTo>
                  <a:pt x="535" y="1439"/>
                </a:lnTo>
                <a:lnTo>
                  <a:pt x="525" y="1465"/>
                </a:lnTo>
                <a:lnTo>
                  <a:pt x="515" y="1488"/>
                </a:lnTo>
                <a:lnTo>
                  <a:pt x="503" y="1512"/>
                </a:lnTo>
                <a:lnTo>
                  <a:pt x="491" y="1536"/>
                </a:lnTo>
                <a:lnTo>
                  <a:pt x="479" y="1559"/>
                </a:lnTo>
                <a:lnTo>
                  <a:pt x="469" y="1585"/>
                </a:lnTo>
                <a:lnTo>
                  <a:pt x="460" y="1614"/>
                </a:lnTo>
                <a:lnTo>
                  <a:pt x="453" y="1647"/>
                </a:lnTo>
                <a:lnTo>
                  <a:pt x="448" y="1685"/>
                </a:lnTo>
                <a:lnTo>
                  <a:pt x="447" y="1728"/>
                </a:lnTo>
                <a:lnTo>
                  <a:pt x="448" y="1771"/>
                </a:lnTo>
                <a:lnTo>
                  <a:pt x="453" y="1809"/>
                </a:lnTo>
                <a:lnTo>
                  <a:pt x="460" y="1842"/>
                </a:lnTo>
                <a:lnTo>
                  <a:pt x="469" y="1871"/>
                </a:lnTo>
                <a:lnTo>
                  <a:pt x="479" y="1897"/>
                </a:lnTo>
                <a:lnTo>
                  <a:pt x="491" y="1920"/>
                </a:lnTo>
                <a:lnTo>
                  <a:pt x="503" y="1944"/>
                </a:lnTo>
                <a:lnTo>
                  <a:pt x="515" y="1968"/>
                </a:lnTo>
                <a:lnTo>
                  <a:pt x="525" y="1991"/>
                </a:lnTo>
                <a:lnTo>
                  <a:pt x="535" y="2017"/>
                </a:lnTo>
                <a:lnTo>
                  <a:pt x="545" y="2046"/>
                </a:lnTo>
                <a:lnTo>
                  <a:pt x="552" y="2079"/>
                </a:lnTo>
                <a:lnTo>
                  <a:pt x="556" y="2117"/>
                </a:lnTo>
                <a:lnTo>
                  <a:pt x="558" y="2159"/>
                </a:lnTo>
                <a:lnTo>
                  <a:pt x="556" y="2203"/>
                </a:lnTo>
                <a:lnTo>
                  <a:pt x="552" y="2241"/>
                </a:lnTo>
                <a:lnTo>
                  <a:pt x="545" y="2274"/>
                </a:lnTo>
                <a:lnTo>
                  <a:pt x="535" y="2303"/>
                </a:lnTo>
                <a:lnTo>
                  <a:pt x="525" y="2329"/>
                </a:lnTo>
                <a:lnTo>
                  <a:pt x="515" y="2352"/>
                </a:lnTo>
                <a:lnTo>
                  <a:pt x="503" y="2376"/>
                </a:lnTo>
                <a:lnTo>
                  <a:pt x="491" y="2400"/>
                </a:lnTo>
                <a:lnTo>
                  <a:pt x="479" y="2423"/>
                </a:lnTo>
                <a:lnTo>
                  <a:pt x="469" y="2449"/>
                </a:lnTo>
                <a:lnTo>
                  <a:pt x="460" y="2478"/>
                </a:lnTo>
                <a:lnTo>
                  <a:pt x="453" y="2511"/>
                </a:lnTo>
                <a:lnTo>
                  <a:pt x="448" y="2549"/>
                </a:lnTo>
                <a:lnTo>
                  <a:pt x="447" y="2592"/>
                </a:lnTo>
                <a:lnTo>
                  <a:pt x="448" y="2635"/>
                </a:lnTo>
                <a:lnTo>
                  <a:pt x="453" y="2673"/>
                </a:lnTo>
                <a:lnTo>
                  <a:pt x="460" y="2706"/>
                </a:lnTo>
                <a:lnTo>
                  <a:pt x="469" y="2735"/>
                </a:lnTo>
                <a:lnTo>
                  <a:pt x="479" y="2761"/>
                </a:lnTo>
                <a:lnTo>
                  <a:pt x="491" y="2784"/>
                </a:lnTo>
                <a:lnTo>
                  <a:pt x="515" y="2832"/>
                </a:lnTo>
                <a:lnTo>
                  <a:pt x="525" y="2855"/>
                </a:lnTo>
                <a:lnTo>
                  <a:pt x="535" y="2881"/>
                </a:lnTo>
                <a:lnTo>
                  <a:pt x="545" y="2910"/>
                </a:lnTo>
                <a:lnTo>
                  <a:pt x="552" y="2943"/>
                </a:lnTo>
                <a:lnTo>
                  <a:pt x="556" y="2981"/>
                </a:lnTo>
                <a:lnTo>
                  <a:pt x="558" y="3024"/>
                </a:lnTo>
                <a:lnTo>
                  <a:pt x="556" y="3067"/>
                </a:lnTo>
                <a:lnTo>
                  <a:pt x="552" y="3105"/>
                </a:lnTo>
                <a:lnTo>
                  <a:pt x="545" y="3138"/>
                </a:lnTo>
                <a:lnTo>
                  <a:pt x="535" y="3167"/>
                </a:lnTo>
                <a:lnTo>
                  <a:pt x="525" y="3193"/>
                </a:lnTo>
                <a:lnTo>
                  <a:pt x="515" y="3216"/>
                </a:lnTo>
                <a:lnTo>
                  <a:pt x="503" y="3240"/>
                </a:lnTo>
                <a:lnTo>
                  <a:pt x="491" y="3264"/>
                </a:lnTo>
                <a:lnTo>
                  <a:pt x="479" y="3287"/>
                </a:lnTo>
                <a:lnTo>
                  <a:pt x="469" y="3313"/>
                </a:lnTo>
                <a:lnTo>
                  <a:pt x="460" y="3342"/>
                </a:lnTo>
                <a:lnTo>
                  <a:pt x="453" y="3375"/>
                </a:lnTo>
                <a:lnTo>
                  <a:pt x="448" y="3413"/>
                </a:lnTo>
                <a:lnTo>
                  <a:pt x="447" y="3456"/>
                </a:lnTo>
                <a:lnTo>
                  <a:pt x="448" y="3499"/>
                </a:lnTo>
                <a:lnTo>
                  <a:pt x="453" y="3537"/>
                </a:lnTo>
                <a:lnTo>
                  <a:pt x="460" y="3570"/>
                </a:lnTo>
                <a:lnTo>
                  <a:pt x="469" y="3599"/>
                </a:lnTo>
                <a:lnTo>
                  <a:pt x="479" y="3625"/>
                </a:lnTo>
                <a:lnTo>
                  <a:pt x="491" y="3648"/>
                </a:lnTo>
                <a:lnTo>
                  <a:pt x="503" y="3672"/>
                </a:lnTo>
                <a:lnTo>
                  <a:pt x="515" y="3696"/>
                </a:lnTo>
                <a:lnTo>
                  <a:pt x="525" y="3719"/>
                </a:lnTo>
                <a:lnTo>
                  <a:pt x="535" y="3745"/>
                </a:lnTo>
                <a:lnTo>
                  <a:pt x="545" y="3774"/>
                </a:lnTo>
                <a:lnTo>
                  <a:pt x="552" y="3807"/>
                </a:lnTo>
                <a:lnTo>
                  <a:pt x="556" y="3845"/>
                </a:lnTo>
                <a:lnTo>
                  <a:pt x="558" y="3888"/>
                </a:lnTo>
                <a:lnTo>
                  <a:pt x="556" y="3931"/>
                </a:lnTo>
                <a:lnTo>
                  <a:pt x="552" y="3969"/>
                </a:lnTo>
                <a:lnTo>
                  <a:pt x="545" y="4002"/>
                </a:lnTo>
                <a:lnTo>
                  <a:pt x="535" y="4031"/>
                </a:lnTo>
                <a:lnTo>
                  <a:pt x="525" y="4057"/>
                </a:lnTo>
                <a:lnTo>
                  <a:pt x="515" y="4080"/>
                </a:lnTo>
                <a:lnTo>
                  <a:pt x="503" y="4104"/>
                </a:lnTo>
                <a:lnTo>
                  <a:pt x="491" y="4128"/>
                </a:lnTo>
                <a:lnTo>
                  <a:pt x="479" y="4151"/>
                </a:lnTo>
                <a:lnTo>
                  <a:pt x="469" y="4177"/>
                </a:lnTo>
                <a:lnTo>
                  <a:pt x="460" y="4206"/>
                </a:lnTo>
                <a:lnTo>
                  <a:pt x="453" y="4239"/>
                </a:lnTo>
                <a:lnTo>
                  <a:pt x="448" y="4277"/>
                </a:lnTo>
                <a:lnTo>
                  <a:pt x="447" y="4320"/>
                </a:lnTo>
                <a:lnTo>
                  <a:pt x="0" y="4320"/>
                </a:lnTo>
                <a:lnTo>
                  <a:pt x="0" y="0"/>
                </a:lnTo>
                <a:close/>
              </a:path>
            </a:pathLst>
          </a:custGeom>
          <a:solidFill>
            <a:schemeClr val="tx1">
              <a:lumMod val="85000"/>
              <a:lumOff val="15000"/>
            </a:schemeClr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12" name="Rectangle 11" title="right edge border"/>
          <p:cNvSpPr/>
          <p:nvPr/>
        </p:nvSpPr>
        <p:spPr>
          <a:xfrm>
            <a:off x="11908536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3130282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5100" kern="1200" cap="all" spc="200" baseline="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kumimoji="1"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kumimoji="1"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kumimoji="1" sz="16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kumimoji="1"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kumimoji="1"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kumimoji="1"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kumimoji="1"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kumimoji="1" sz="1400" kern="1200" baseline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kumimoji="1" sz="1400" kern="1200" baseline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pos="792">
          <p15:clr>
            <a:srgbClr val="F26B43"/>
          </p15:clr>
        </p15:guide>
        <p15:guide id="2" pos="7200">
          <p15:clr>
            <a:srgbClr val="F26B43"/>
          </p15:clr>
        </p15:guide>
        <p15:guide id="3" orient="horz" pos="4008">
          <p15:clr>
            <a:srgbClr val="F26B43"/>
          </p15:clr>
        </p15:guide>
        <p15:guide id="4" orient="horz" pos="1440">
          <p15:clr>
            <a:srgbClr val="F26B43"/>
          </p15:clr>
        </p15:guide>
        <p15:guide id="5" orient="horz" pos="3720">
          <p15:clr>
            <a:srgbClr val="F26B43"/>
          </p15:clr>
        </p15:guide>
        <p15:guide id="6" orient="horz" pos="24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9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hyperlink" Target="http://www.city.kashiwara.osaka.jp/docs/2014081900065/" TargetMode="Externa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kkr.mlit.go.jp/yamato/guide/office/office_01.html" TargetMode="Externa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hyperlink" Target="http://www.pref.osaka.lg.jp/chubunm/chubu_nm/tukidome.html" TargetMode="Externa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10.png"/><Relationship Id="rId4" Type="http://schemas.openxmlformats.org/officeDocument/2006/relationships/image" Target="../media/image9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3.xml"/><Relationship Id="rId4" Type="http://schemas.openxmlformats.org/officeDocument/2006/relationships/hyperlink" Target="https://www.kkr.mlit.go.jp/yamato/environment/outline/water2.html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391975" y="1006454"/>
            <a:ext cx="11633769" cy="918443"/>
          </a:xfrm>
          <a:solidFill>
            <a:schemeClr val="bg2"/>
          </a:solidFill>
        </p:spPr>
        <p:txBody>
          <a:bodyPr/>
          <a:lstStyle/>
          <a:p>
            <a:pPr algn="l"/>
            <a:r>
              <a:rPr lang="en-US" altLang="ja-JP" sz="2000" dirty="0" smtClean="0">
                <a:solidFill>
                  <a:schemeClr val="tx2"/>
                </a:solidFill>
                <a:latin typeface="+mj-ea"/>
              </a:rPr>
              <a:t/>
            </a:r>
            <a:br>
              <a:rPr lang="en-US" altLang="ja-JP" sz="2000" dirty="0" smtClean="0">
                <a:solidFill>
                  <a:schemeClr val="tx2"/>
                </a:solidFill>
                <a:latin typeface="+mj-ea"/>
              </a:rPr>
            </a:br>
            <a:r>
              <a:rPr lang="ja-JP" altLang="en-US" sz="2000" dirty="0">
                <a:solidFill>
                  <a:schemeClr val="tx2"/>
                </a:solidFill>
                <a:latin typeface="+mj-ea"/>
              </a:rPr>
              <a:t>■</a:t>
            </a:r>
            <a:r>
              <a:rPr lang="ja-JP" altLang="en-US" sz="1800" dirty="0" smtClean="0">
                <a:solidFill>
                  <a:schemeClr val="tx2"/>
                </a:solidFill>
                <a:latin typeface="+mj-ea"/>
              </a:rPr>
              <a:t>今回の</a:t>
            </a:r>
            <a:r>
              <a:rPr lang="ja-JP" altLang="en-US" sz="1800" dirty="0">
                <a:solidFill>
                  <a:schemeClr val="tx2"/>
                </a:solidFill>
                <a:latin typeface="+mj-ea"/>
              </a:rPr>
              <a:t>テーマ</a:t>
            </a:r>
            <a:r>
              <a:rPr lang="ja-JP" altLang="en-US" sz="1800" dirty="0" smtClean="0">
                <a:solidFill>
                  <a:schemeClr val="tx2"/>
                </a:solidFill>
                <a:latin typeface="+mj-ea"/>
              </a:rPr>
              <a:t>は、中河内地域を流れる大きな川</a:t>
            </a:r>
            <a:r>
              <a:rPr lang="ja-JP" altLang="en-US" sz="2400" b="1" dirty="0" smtClean="0">
                <a:solidFill>
                  <a:schemeClr val="tx2"/>
                </a:solidFill>
                <a:latin typeface="+mj-ea"/>
              </a:rPr>
              <a:t>「大和川」</a:t>
            </a:r>
            <a:r>
              <a:rPr lang="ja-JP" altLang="en-US" sz="1800" dirty="0" smtClean="0">
                <a:solidFill>
                  <a:schemeClr val="tx2"/>
                </a:solidFill>
                <a:latin typeface="+mj-ea"/>
              </a:rPr>
              <a:t>です。</a:t>
            </a:r>
            <a:r>
              <a:rPr lang="en-US" altLang="ja-JP" sz="1800" dirty="0" smtClean="0">
                <a:solidFill>
                  <a:schemeClr val="tx2"/>
                </a:solidFill>
                <a:latin typeface="+mj-ea"/>
              </a:rPr>
              <a:t/>
            </a:r>
            <a:br>
              <a:rPr lang="en-US" altLang="ja-JP" sz="1800" dirty="0" smtClean="0">
                <a:solidFill>
                  <a:schemeClr val="tx2"/>
                </a:solidFill>
                <a:latin typeface="+mj-ea"/>
              </a:rPr>
            </a:br>
            <a:r>
              <a:rPr lang="ja-JP" altLang="en-US" sz="1800" dirty="0" smtClean="0">
                <a:solidFill>
                  <a:schemeClr val="tx2"/>
                </a:solidFill>
                <a:latin typeface="+mj-ea"/>
              </a:rPr>
              <a:t>　昔の大和</a:t>
            </a:r>
            <a:r>
              <a:rPr lang="ja-JP" altLang="en-US" sz="1800" dirty="0">
                <a:solidFill>
                  <a:schemeClr val="tx2"/>
                </a:solidFill>
                <a:latin typeface="+mj-ea"/>
              </a:rPr>
              <a:t>川</a:t>
            </a:r>
            <a:r>
              <a:rPr lang="ja-JP" altLang="en-US" sz="1800" dirty="0" smtClean="0">
                <a:solidFill>
                  <a:schemeClr val="tx2"/>
                </a:solidFill>
                <a:latin typeface="+mj-ea"/>
              </a:rPr>
              <a:t>は、南から北へ流れていていましたが何度も洪水を起こした</a:t>
            </a:r>
            <a:r>
              <a:rPr lang="en-US" altLang="ja-JP" sz="1800" dirty="0" smtClean="0">
                <a:solidFill>
                  <a:schemeClr val="tx2"/>
                </a:solidFill>
                <a:latin typeface="+mj-ea"/>
              </a:rPr>
              <a:t/>
            </a:r>
            <a:br>
              <a:rPr lang="en-US" altLang="ja-JP" sz="1800" dirty="0" smtClean="0">
                <a:solidFill>
                  <a:schemeClr val="tx2"/>
                </a:solidFill>
                <a:latin typeface="+mj-ea"/>
              </a:rPr>
            </a:br>
            <a:r>
              <a:rPr lang="ja-JP" altLang="en-US" sz="1800" dirty="0">
                <a:solidFill>
                  <a:schemeClr val="tx2"/>
                </a:solidFill>
                <a:latin typeface="+mj-ea"/>
              </a:rPr>
              <a:t>　</a:t>
            </a:r>
            <a:r>
              <a:rPr lang="ja-JP" altLang="en-US" sz="1800" dirty="0" smtClean="0">
                <a:solidFill>
                  <a:schemeClr val="tx2"/>
                </a:solidFill>
                <a:latin typeface="+mj-ea"/>
              </a:rPr>
              <a:t>ことから、東から西へつけかえが行われました。</a:t>
            </a:r>
            <a:r>
              <a:rPr lang="en-US" altLang="ja-JP" sz="1800" dirty="0" smtClean="0">
                <a:solidFill>
                  <a:schemeClr val="tx2"/>
                </a:solidFill>
                <a:latin typeface="+mj-ea"/>
              </a:rPr>
              <a:t/>
            </a:r>
            <a:br>
              <a:rPr lang="en-US" altLang="ja-JP" sz="1800" dirty="0" smtClean="0">
                <a:solidFill>
                  <a:schemeClr val="tx2"/>
                </a:solidFill>
                <a:latin typeface="+mj-ea"/>
              </a:rPr>
            </a:br>
            <a:endParaRPr kumimoji="1" lang="ja-JP" altLang="en-US" sz="1800" dirty="0">
              <a:solidFill>
                <a:schemeClr val="accent2"/>
              </a:solidFill>
              <a:latin typeface="+mj-ea"/>
            </a:endParaRPr>
          </a:p>
        </p:txBody>
      </p:sp>
      <p:sp>
        <p:nvSpPr>
          <p:cNvPr id="4" name="テキスト ボックス 3"/>
          <p:cNvSpPr txBox="1"/>
          <p:nvPr/>
        </p:nvSpPr>
        <p:spPr>
          <a:xfrm>
            <a:off x="2309038" y="5875593"/>
            <a:ext cx="8298875" cy="95410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ja-JP" altLang="en-US" sz="2800" b="1" dirty="0">
                <a:solidFill>
                  <a:schemeClr val="accent1"/>
                </a:solidFill>
              </a:rPr>
              <a:t>中河内水辺だよりクイズー大和川つけかえ編</a:t>
            </a:r>
            <a:r>
              <a:rPr lang="ja-JP" altLang="en-US" sz="2800" b="1" dirty="0" err="1" smtClean="0">
                <a:solidFill>
                  <a:schemeClr val="accent1"/>
                </a:solidFill>
              </a:rPr>
              <a:t>ー</a:t>
            </a:r>
            <a:endParaRPr lang="en-US" altLang="ja-JP" sz="2800" b="1" dirty="0" smtClean="0">
              <a:solidFill>
                <a:schemeClr val="accent1"/>
              </a:solidFill>
            </a:endParaRPr>
          </a:p>
          <a:p>
            <a:pPr algn="ctr"/>
            <a:r>
              <a:rPr kumimoji="1" lang="ja-JP" altLang="en-US" sz="2800" b="1" dirty="0">
                <a:solidFill>
                  <a:schemeClr val="accent1"/>
                </a:solidFill>
              </a:rPr>
              <a:t>スタート</a:t>
            </a:r>
            <a:r>
              <a:rPr kumimoji="1" lang="ja-JP" altLang="en-US" sz="2800" b="1" dirty="0" smtClean="0">
                <a:solidFill>
                  <a:schemeClr val="accent1"/>
                </a:solidFill>
              </a:rPr>
              <a:t>です</a:t>
            </a:r>
            <a:r>
              <a:rPr kumimoji="1" lang="ja-JP" altLang="en-US" sz="2800" b="1" dirty="0">
                <a:solidFill>
                  <a:schemeClr val="accent1"/>
                </a:solidFill>
              </a:rPr>
              <a:t>！</a:t>
            </a:r>
          </a:p>
        </p:txBody>
      </p:sp>
      <p:sp>
        <p:nvSpPr>
          <p:cNvPr id="7" name="タイトル 1"/>
          <p:cNvSpPr txBox="1">
            <a:spLocks/>
          </p:cNvSpPr>
          <p:nvPr/>
        </p:nvSpPr>
        <p:spPr>
          <a:xfrm>
            <a:off x="391974" y="4767685"/>
            <a:ext cx="11633769" cy="1043676"/>
          </a:xfrm>
          <a:prstGeom prst="rect">
            <a:avLst/>
          </a:prstGeom>
          <a:solidFill>
            <a:schemeClr val="bg2"/>
          </a:solidFill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10000" kern="1200" cap="all" spc="80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en-US" altLang="ja-JP" sz="1800" dirty="0" smtClean="0">
              <a:solidFill>
                <a:schemeClr val="tx2"/>
              </a:solidFill>
            </a:endParaRPr>
          </a:p>
          <a:p>
            <a:pPr algn="l"/>
            <a:r>
              <a:rPr lang="ja-JP" altLang="en-US" sz="1800" dirty="0" smtClean="0">
                <a:solidFill>
                  <a:schemeClr val="tx2"/>
                </a:solidFill>
              </a:rPr>
              <a:t>そこで今回は「大和川のつけかえ」についての</a:t>
            </a:r>
            <a:r>
              <a:rPr lang="ja-JP" altLang="en-US" sz="2400" b="1" dirty="0" smtClean="0">
                <a:solidFill>
                  <a:schemeClr val="tx2"/>
                </a:solidFill>
              </a:rPr>
              <a:t>クイズ</a:t>
            </a:r>
            <a:r>
              <a:rPr lang="ja-JP" altLang="en-US" sz="1800" dirty="0" smtClean="0">
                <a:solidFill>
                  <a:schemeClr val="tx2"/>
                </a:solidFill>
              </a:rPr>
              <a:t>を</a:t>
            </a:r>
            <a:r>
              <a:rPr lang="en-US" altLang="ja-JP" sz="2400" b="1" dirty="0" smtClean="0">
                <a:solidFill>
                  <a:schemeClr val="tx2"/>
                </a:solidFill>
              </a:rPr>
              <a:t>5</a:t>
            </a:r>
            <a:r>
              <a:rPr lang="ja-JP" altLang="en-US" sz="2400" b="1" dirty="0" smtClean="0">
                <a:solidFill>
                  <a:schemeClr val="tx2"/>
                </a:solidFill>
              </a:rPr>
              <a:t>問</a:t>
            </a:r>
            <a:r>
              <a:rPr lang="ja-JP" altLang="en-US" sz="1800" dirty="0" smtClean="0">
                <a:solidFill>
                  <a:schemeClr val="tx2"/>
                </a:solidFill>
              </a:rPr>
              <a:t>出題します。</a:t>
            </a:r>
            <a:r>
              <a:rPr lang="en-US" altLang="ja-JP" sz="1800" dirty="0" smtClean="0">
                <a:solidFill>
                  <a:schemeClr val="tx2"/>
                </a:solidFill>
              </a:rPr>
              <a:t/>
            </a:r>
            <a:br>
              <a:rPr lang="en-US" altLang="ja-JP" sz="1800" dirty="0" smtClean="0">
                <a:solidFill>
                  <a:schemeClr val="tx2"/>
                </a:solidFill>
              </a:rPr>
            </a:br>
            <a:r>
              <a:rPr lang="ja-JP" altLang="en-US" sz="1800" dirty="0" smtClean="0">
                <a:solidFill>
                  <a:schemeClr val="tx2"/>
                </a:solidFill>
              </a:rPr>
              <a:t>ヒントもあるのでよく考えて理解を深めてみよう！</a:t>
            </a:r>
            <a:r>
              <a:rPr lang="en-US" altLang="ja-JP" sz="1800" dirty="0" smtClean="0">
                <a:solidFill>
                  <a:schemeClr val="tx2"/>
                </a:solidFill>
              </a:rPr>
              <a:t/>
            </a:r>
            <a:br>
              <a:rPr lang="en-US" altLang="ja-JP" sz="1800" dirty="0" smtClean="0">
                <a:solidFill>
                  <a:schemeClr val="tx2"/>
                </a:solidFill>
              </a:rPr>
            </a:br>
            <a:r>
              <a:rPr lang="ja-JP" altLang="en-US" sz="1800" dirty="0" smtClean="0">
                <a:solidFill>
                  <a:schemeClr val="tx2"/>
                </a:solidFill>
              </a:rPr>
              <a:t>全問正解できるかな？</a:t>
            </a:r>
            <a:r>
              <a:rPr lang="en-US" altLang="ja-JP" sz="1800" dirty="0" smtClean="0">
                <a:solidFill>
                  <a:schemeClr val="accent2"/>
                </a:solidFill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/>
            </a:r>
            <a:br>
              <a:rPr lang="en-US" altLang="ja-JP" sz="1800" dirty="0" smtClean="0">
                <a:solidFill>
                  <a:schemeClr val="accent2"/>
                </a:solidFill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</a:br>
            <a:endParaRPr lang="ja-JP" altLang="en-US" sz="1800" dirty="0">
              <a:solidFill>
                <a:schemeClr val="accent2"/>
              </a:solidFill>
              <a:latin typeface="UD デジタル 教科書体 NK-R" panose="02020400000000000000" pitchFamily="18" charset="-128"/>
              <a:ea typeface="UD デジタル 教科書体 NK-R" panose="02020400000000000000" pitchFamily="18" charset="-128"/>
            </a:endParaRPr>
          </a:p>
        </p:txBody>
      </p:sp>
      <p:sp>
        <p:nvSpPr>
          <p:cNvPr id="6" name="サブタイトル 4"/>
          <p:cNvSpPr txBox="1">
            <a:spLocks/>
          </p:cNvSpPr>
          <p:nvPr/>
        </p:nvSpPr>
        <p:spPr>
          <a:xfrm>
            <a:off x="8537309" y="62769"/>
            <a:ext cx="3348065" cy="816727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txBody>
          <a:bodyPr vert="horz" lIns="91440" tIns="45720" rIns="91440" bIns="45720" rtlCol="0" anchor="t">
            <a:normAutofit/>
          </a:bodyPr>
          <a:lstStyle>
            <a:lvl1pPr marL="0" indent="0" algn="ctr" defTabSz="914400" rtl="0" eaLnBrk="1" latinLnBrk="0" hangingPunct="1">
              <a:lnSpc>
                <a:spcPct val="10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None/>
              <a:defRPr kumimoji="1" sz="2000" b="1" i="0" kern="1200" cap="all" spc="4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None/>
              <a:defRPr kumimoji="1"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None/>
              <a:defRPr kumimoji="1"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None/>
              <a:defRPr kumimoji="1"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None/>
              <a:defRPr kumimoji="1"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None/>
              <a:defRPr kumimoji="1"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None/>
              <a:defRPr kumimoji="1"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None/>
              <a:defRPr kumimoji="1" sz="160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None/>
              <a:defRPr kumimoji="1" sz="160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ja-JP" dirty="0" smtClean="0">
                <a:solidFill>
                  <a:schemeClr val="accent2">
                    <a:lumMod val="50000"/>
                  </a:schemeClr>
                </a:solidFill>
              </a:rPr>
              <a:t>2020</a:t>
            </a:r>
            <a:r>
              <a:rPr lang="ja-JP" altLang="en-US" dirty="0" smtClean="0">
                <a:solidFill>
                  <a:schemeClr val="accent2">
                    <a:lumMod val="50000"/>
                  </a:schemeClr>
                </a:solidFill>
              </a:rPr>
              <a:t>年</a:t>
            </a:r>
            <a:r>
              <a:rPr lang="en-US" altLang="ja-JP" dirty="0">
                <a:solidFill>
                  <a:schemeClr val="accent2">
                    <a:lumMod val="50000"/>
                  </a:schemeClr>
                </a:solidFill>
              </a:rPr>
              <a:t>10</a:t>
            </a:r>
            <a:r>
              <a:rPr lang="ja-JP" altLang="en-US" dirty="0" smtClean="0">
                <a:solidFill>
                  <a:schemeClr val="accent2">
                    <a:lumMod val="50000"/>
                  </a:schemeClr>
                </a:solidFill>
              </a:rPr>
              <a:t>月</a:t>
            </a:r>
            <a:endParaRPr lang="en-US" altLang="ja-JP" dirty="0" smtClean="0">
              <a:solidFill>
                <a:schemeClr val="accent2">
                  <a:lumMod val="50000"/>
                </a:schemeClr>
              </a:solidFill>
            </a:endParaRPr>
          </a:p>
          <a:p>
            <a:r>
              <a:rPr lang="ja-JP" altLang="en-US" dirty="0" smtClean="0">
                <a:solidFill>
                  <a:schemeClr val="accent2">
                    <a:lumMod val="50000"/>
                  </a:schemeClr>
                </a:solidFill>
              </a:rPr>
              <a:t>中河内水辺だより</a:t>
            </a:r>
            <a:endParaRPr lang="ja-JP" altLang="en-US" dirty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1026" name="Picture 2" descr="0549d598-5d48-40ff-829e-f4ed74c91b66@jpnprd0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71189" y="2031725"/>
            <a:ext cx="3414185" cy="25628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タイトル 1"/>
          <p:cNvSpPr txBox="1">
            <a:spLocks/>
          </p:cNvSpPr>
          <p:nvPr/>
        </p:nvSpPr>
        <p:spPr>
          <a:xfrm>
            <a:off x="391974" y="2372736"/>
            <a:ext cx="7953536" cy="1896182"/>
          </a:xfrm>
          <a:prstGeom prst="rect">
            <a:avLst/>
          </a:prstGeom>
          <a:solidFill>
            <a:schemeClr val="bg2"/>
          </a:solidFill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10000" kern="1200" cap="all" spc="80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ja-JP" altLang="en-US" sz="1800" dirty="0">
                <a:solidFill>
                  <a:schemeClr val="tx2"/>
                </a:solidFill>
                <a:latin typeface="+mj-ea"/>
              </a:rPr>
              <a:t>■</a:t>
            </a:r>
            <a:r>
              <a:rPr lang="ja-JP" altLang="en-US" sz="1800" dirty="0" smtClean="0">
                <a:solidFill>
                  <a:schemeClr val="tx2"/>
                </a:solidFill>
                <a:latin typeface="+mj-ea"/>
              </a:rPr>
              <a:t>現在の長瀬川はこの大和川のつけかえによって　</a:t>
            </a:r>
            <a:endParaRPr lang="en-US" altLang="ja-JP" sz="1800" dirty="0" smtClean="0">
              <a:solidFill>
                <a:schemeClr val="tx2"/>
              </a:solidFill>
              <a:latin typeface="+mj-ea"/>
            </a:endParaRPr>
          </a:p>
          <a:p>
            <a:pPr algn="l"/>
            <a:r>
              <a:rPr lang="ja-JP" altLang="en-US" sz="1800" dirty="0">
                <a:solidFill>
                  <a:schemeClr val="tx2"/>
                </a:solidFill>
                <a:latin typeface="+mj-ea"/>
              </a:rPr>
              <a:t>　</a:t>
            </a:r>
            <a:r>
              <a:rPr lang="ja-JP" altLang="en-US" sz="1800" dirty="0" smtClean="0">
                <a:solidFill>
                  <a:schemeClr val="tx2"/>
                </a:solidFill>
                <a:latin typeface="+mj-ea"/>
              </a:rPr>
              <a:t>誕生しました。</a:t>
            </a:r>
            <a:endParaRPr lang="en-US" altLang="ja-JP" sz="1800" dirty="0" smtClean="0">
              <a:solidFill>
                <a:schemeClr val="tx2"/>
              </a:solidFill>
              <a:latin typeface="+mj-ea"/>
            </a:endParaRPr>
          </a:p>
          <a:p>
            <a:pPr algn="l"/>
            <a:r>
              <a:rPr lang="ja-JP" altLang="en-US" sz="1800" dirty="0">
                <a:solidFill>
                  <a:schemeClr val="tx2"/>
                </a:solidFill>
                <a:latin typeface="+mj-ea"/>
              </a:rPr>
              <a:t>　</a:t>
            </a:r>
            <a:r>
              <a:rPr lang="ja-JP" altLang="en-US" sz="1800" dirty="0" smtClean="0">
                <a:solidFill>
                  <a:schemeClr val="tx2"/>
                </a:solidFill>
                <a:latin typeface="+mj-ea"/>
              </a:rPr>
              <a:t>長瀬川は、</a:t>
            </a:r>
            <a:r>
              <a:rPr lang="ja-JP" altLang="en-US" sz="1800" dirty="0" smtClean="0">
                <a:solidFill>
                  <a:schemeClr val="bg2">
                    <a:lumMod val="10000"/>
                  </a:schemeClr>
                </a:solidFill>
                <a:latin typeface="+mj-ea"/>
              </a:rPr>
              <a:t>柏原市の築留</a:t>
            </a:r>
            <a:r>
              <a:rPr lang="en-US" altLang="ja-JP" sz="1800" dirty="0" smtClean="0">
                <a:solidFill>
                  <a:schemeClr val="bg2">
                    <a:lumMod val="10000"/>
                  </a:schemeClr>
                </a:solidFill>
                <a:latin typeface="+mj-ea"/>
              </a:rPr>
              <a:t>(</a:t>
            </a:r>
            <a:r>
              <a:rPr lang="ja-JP" altLang="en-US" sz="1800" dirty="0" err="1" smtClean="0">
                <a:solidFill>
                  <a:schemeClr val="bg2">
                    <a:lumMod val="10000"/>
                  </a:schemeClr>
                </a:solidFill>
                <a:latin typeface="+mj-ea"/>
              </a:rPr>
              <a:t>つきどめ</a:t>
            </a:r>
            <a:r>
              <a:rPr lang="en-US" altLang="ja-JP" sz="1800" dirty="0" smtClean="0">
                <a:solidFill>
                  <a:schemeClr val="bg2">
                    <a:lumMod val="10000"/>
                  </a:schemeClr>
                </a:solidFill>
                <a:latin typeface="+mj-ea"/>
              </a:rPr>
              <a:t>)</a:t>
            </a:r>
            <a:r>
              <a:rPr lang="ja-JP" altLang="en-US" sz="1800" dirty="0" smtClean="0">
                <a:solidFill>
                  <a:schemeClr val="bg2">
                    <a:lumMod val="10000"/>
                  </a:schemeClr>
                </a:solidFill>
                <a:latin typeface="+mj-ea"/>
              </a:rPr>
              <a:t>二番樋</a:t>
            </a:r>
            <a:r>
              <a:rPr lang="en-US" altLang="ja-JP" sz="1800" dirty="0" smtClean="0">
                <a:solidFill>
                  <a:schemeClr val="bg2">
                    <a:lumMod val="10000"/>
                  </a:schemeClr>
                </a:solidFill>
                <a:latin typeface="+mj-ea"/>
              </a:rPr>
              <a:t>(</a:t>
            </a:r>
            <a:r>
              <a:rPr lang="ja-JP" altLang="en-US" sz="1800" dirty="0" smtClean="0">
                <a:solidFill>
                  <a:schemeClr val="bg2">
                    <a:lumMod val="10000"/>
                  </a:schemeClr>
                </a:solidFill>
                <a:latin typeface="+mj-ea"/>
              </a:rPr>
              <a:t>ひ</a:t>
            </a:r>
            <a:r>
              <a:rPr lang="en-US" altLang="ja-JP" sz="1800" dirty="0" smtClean="0">
                <a:solidFill>
                  <a:schemeClr val="bg2">
                    <a:lumMod val="10000"/>
                  </a:schemeClr>
                </a:solidFill>
                <a:latin typeface="+mj-ea"/>
              </a:rPr>
              <a:t>)</a:t>
            </a:r>
            <a:r>
              <a:rPr lang="ja-JP" altLang="en-US" sz="1800" dirty="0" smtClean="0">
                <a:solidFill>
                  <a:schemeClr val="bg2">
                    <a:lumMod val="10000"/>
                  </a:schemeClr>
                </a:solidFill>
                <a:latin typeface="+mj-ea"/>
              </a:rPr>
              <a:t>・　</a:t>
            </a:r>
            <a:endParaRPr lang="en-US" altLang="ja-JP" sz="1800" dirty="0" smtClean="0">
              <a:solidFill>
                <a:schemeClr val="bg2">
                  <a:lumMod val="10000"/>
                </a:schemeClr>
              </a:solidFill>
              <a:latin typeface="+mj-ea"/>
            </a:endParaRPr>
          </a:p>
          <a:p>
            <a:pPr algn="l"/>
            <a:r>
              <a:rPr lang="ja-JP" altLang="en-US" sz="1800" dirty="0">
                <a:solidFill>
                  <a:schemeClr val="bg2">
                    <a:lumMod val="10000"/>
                  </a:schemeClr>
                </a:solidFill>
                <a:latin typeface="+mj-ea"/>
              </a:rPr>
              <a:t>　</a:t>
            </a:r>
            <a:r>
              <a:rPr lang="ja-JP" altLang="en-US" sz="1800" dirty="0" smtClean="0">
                <a:solidFill>
                  <a:schemeClr val="bg2">
                    <a:lumMod val="10000"/>
                  </a:schemeClr>
                </a:solidFill>
                <a:latin typeface="+mj-ea"/>
              </a:rPr>
              <a:t>三番樋</a:t>
            </a:r>
            <a:r>
              <a:rPr lang="en-US" altLang="ja-JP" sz="1800" dirty="0" smtClean="0">
                <a:solidFill>
                  <a:schemeClr val="bg2">
                    <a:lumMod val="10000"/>
                  </a:schemeClr>
                </a:solidFill>
                <a:latin typeface="+mj-ea"/>
              </a:rPr>
              <a:t>(</a:t>
            </a:r>
            <a:r>
              <a:rPr lang="ja-JP" altLang="en-US" sz="1800" dirty="0" smtClean="0">
                <a:solidFill>
                  <a:schemeClr val="bg2">
                    <a:lumMod val="10000"/>
                  </a:schemeClr>
                </a:solidFill>
                <a:latin typeface="+mj-ea"/>
              </a:rPr>
              <a:t>ひ</a:t>
            </a:r>
            <a:r>
              <a:rPr lang="en-US" altLang="ja-JP" sz="1800" dirty="0" smtClean="0">
                <a:solidFill>
                  <a:schemeClr val="bg2">
                    <a:lumMod val="10000"/>
                  </a:schemeClr>
                </a:solidFill>
                <a:latin typeface="+mj-ea"/>
              </a:rPr>
              <a:t>)</a:t>
            </a:r>
            <a:r>
              <a:rPr lang="ja-JP" altLang="en-US" sz="1800" dirty="0" smtClean="0">
                <a:solidFill>
                  <a:schemeClr val="bg2">
                    <a:lumMod val="10000"/>
                  </a:schemeClr>
                </a:solidFill>
                <a:latin typeface="+mj-ea"/>
              </a:rPr>
              <a:t>で大和川から取水し、</a:t>
            </a:r>
            <a:endParaRPr lang="en-US" altLang="ja-JP" sz="1800" dirty="0" smtClean="0">
              <a:solidFill>
                <a:schemeClr val="bg2">
                  <a:lumMod val="10000"/>
                </a:schemeClr>
              </a:solidFill>
              <a:latin typeface="+mj-ea"/>
            </a:endParaRPr>
          </a:p>
          <a:p>
            <a:pPr algn="l"/>
            <a:r>
              <a:rPr lang="ja-JP" altLang="en-US" sz="1800" dirty="0">
                <a:solidFill>
                  <a:schemeClr val="bg2">
                    <a:lumMod val="10000"/>
                  </a:schemeClr>
                </a:solidFill>
                <a:latin typeface="+mj-ea"/>
              </a:rPr>
              <a:t>　</a:t>
            </a:r>
            <a:r>
              <a:rPr lang="ja-JP" altLang="en-US" sz="1800" dirty="0" smtClean="0">
                <a:solidFill>
                  <a:schemeClr val="bg2">
                    <a:lumMod val="10000"/>
                  </a:schemeClr>
                </a:solidFill>
                <a:latin typeface="+mj-ea"/>
              </a:rPr>
              <a:t>八尾市二俣で玉串川と分かれて東大阪市まで</a:t>
            </a:r>
            <a:endParaRPr lang="en-US" altLang="ja-JP" sz="1800" dirty="0" smtClean="0">
              <a:solidFill>
                <a:schemeClr val="bg2">
                  <a:lumMod val="10000"/>
                </a:schemeClr>
              </a:solidFill>
              <a:latin typeface="+mj-ea"/>
            </a:endParaRPr>
          </a:p>
          <a:p>
            <a:pPr algn="l"/>
            <a:r>
              <a:rPr lang="ja-JP" altLang="en-US" sz="1800" dirty="0">
                <a:solidFill>
                  <a:schemeClr val="bg2">
                    <a:lumMod val="10000"/>
                  </a:schemeClr>
                </a:solidFill>
                <a:latin typeface="+mj-ea"/>
              </a:rPr>
              <a:t>　</a:t>
            </a:r>
            <a:r>
              <a:rPr lang="ja-JP" altLang="en-US" sz="1800" dirty="0" smtClean="0">
                <a:solidFill>
                  <a:schemeClr val="bg2">
                    <a:lumMod val="10000"/>
                  </a:schemeClr>
                </a:solidFill>
                <a:latin typeface="+mj-ea"/>
              </a:rPr>
              <a:t>流れる延長約１４キロメートルの農業用水路です。</a:t>
            </a:r>
            <a:endParaRPr lang="en-US" altLang="ja-JP" sz="1800" dirty="0" smtClean="0">
              <a:solidFill>
                <a:schemeClr val="bg2">
                  <a:lumMod val="10000"/>
                </a:schemeClr>
              </a:solidFill>
              <a:latin typeface="+mj-ea"/>
            </a:endParaRPr>
          </a:p>
          <a:p>
            <a:pPr algn="l"/>
            <a:r>
              <a:rPr lang="ja-JP" altLang="en-US" sz="1800" dirty="0">
                <a:solidFill>
                  <a:schemeClr val="bg2">
                    <a:lumMod val="10000"/>
                  </a:schemeClr>
                </a:solidFill>
                <a:latin typeface="+mj-ea"/>
              </a:rPr>
              <a:t>　</a:t>
            </a:r>
            <a:endParaRPr lang="ja-JP" altLang="en-US" sz="1800" dirty="0">
              <a:solidFill>
                <a:schemeClr val="accent2"/>
              </a:solidFill>
              <a:latin typeface="+mj-ea"/>
            </a:endParaRPr>
          </a:p>
        </p:txBody>
      </p:sp>
      <p:sp>
        <p:nvSpPr>
          <p:cNvPr id="3" name="テキスト ボックス 2"/>
          <p:cNvSpPr txBox="1"/>
          <p:nvPr/>
        </p:nvSpPr>
        <p:spPr>
          <a:xfrm>
            <a:off x="8955764" y="4311122"/>
            <a:ext cx="2450988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kumimoji="1" lang="ja-JP" altLang="en-US" sz="1200" dirty="0" smtClean="0">
                <a:solidFill>
                  <a:schemeClr val="bg2">
                    <a:lumMod val="10000"/>
                  </a:schemeClr>
                </a:solidFill>
              </a:rPr>
              <a:t>大和川こいのぼりまつりの様子</a:t>
            </a:r>
            <a:endParaRPr kumimoji="1" lang="ja-JP" altLang="en-US" sz="1200" dirty="0">
              <a:solidFill>
                <a:schemeClr val="bg2">
                  <a:lumMod val="1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989051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テキスト ボックス 6"/>
          <p:cNvSpPr txBox="1"/>
          <p:nvPr/>
        </p:nvSpPr>
        <p:spPr>
          <a:xfrm>
            <a:off x="2601604" y="1055533"/>
            <a:ext cx="9252158" cy="1200329"/>
          </a:xfrm>
          <a:prstGeom prst="rect">
            <a:avLst/>
          </a:prstGeom>
          <a:solidFill>
            <a:schemeClr val="tx2">
              <a:alpha val="60000"/>
            </a:schemeClr>
          </a:solidFill>
        </p:spPr>
        <p:txBody>
          <a:bodyPr wrap="square" rtlCol="0">
            <a:spAutoFit/>
          </a:bodyPr>
          <a:lstStyle/>
          <a:p>
            <a:r>
              <a:rPr kumimoji="1" lang="ja-JP" altLang="en-US" dirty="0" smtClean="0">
                <a:solidFill>
                  <a:schemeClr val="bg1">
                    <a:lumMod val="50000"/>
                  </a:schemeClr>
                </a:solidFill>
              </a:rPr>
              <a:t>✓ちなみに・・・</a:t>
            </a:r>
            <a:endParaRPr kumimoji="1" lang="en-US" altLang="ja-JP" dirty="0" smtClean="0">
              <a:solidFill>
                <a:schemeClr val="bg1">
                  <a:lumMod val="50000"/>
                </a:schemeClr>
              </a:solidFill>
            </a:endParaRPr>
          </a:p>
          <a:p>
            <a:r>
              <a:rPr kumimoji="1" lang="ja-JP" altLang="en-US" dirty="0" smtClean="0">
                <a:solidFill>
                  <a:schemeClr val="accent2"/>
                </a:solidFill>
              </a:rPr>
              <a:t>　</a:t>
            </a:r>
            <a:r>
              <a:rPr lang="en-US" altLang="ja-JP" dirty="0" smtClean="0">
                <a:solidFill>
                  <a:schemeClr val="accent2"/>
                </a:solidFill>
              </a:rPr>
              <a:t>2013</a:t>
            </a:r>
            <a:r>
              <a:rPr lang="ja-JP" altLang="ja-JP" dirty="0" smtClean="0">
                <a:solidFill>
                  <a:schemeClr val="accent2"/>
                </a:solidFill>
              </a:rPr>
              <a:t>年</a:t>
            </a:r>
            <a:r>
              <a:rPr lang="en-US" altLang="ja-JP" dirty="0" smtClean="0">
                <a:solidFill>
                  <a:schemeClr val="accent2"/>
                </a:solidFill>
              </a:rPr>
              <a:t>8</a:t>
            </a:r>
            <a:r>
              <a:rPr lang="ja-JP" altLang="ja-JP" dirty="0" smtClean="0">
                <a:solidFill>
                  <a:schemeClr val="accent2"/>
                </a:solidFill>
              </a:rPr>
              <a:t>月</a:t>
            </a:r>
            <a:r>
              <a:rPr lang="en-US" altLang="ja-JP" dirty="0" smtClean="0">
                <a:solidFill>
                  <a:schemeClr val="accent2"/>
                </a:solidFill>
              </a:rPr>
              <a:t>4</a:t>
            </a:r>
            <a:r>
              <a:rPr lang="ja-JP" altLang="ja-JP" dirty="0" smtClean="0">
                <a:solidFill>
                  <a:schemeClr val="accent2"/>
                </a:solidFill>
              </a:rPr>
              <a:t>日</a:t>
            </a:r>
            <a:endParaRPr lang="en-US" altLang="ja-JP" dirty="0" smtClean="0">
              <a:solidFill>
                <a:schemeClr val="accent2"/>
              </a:solidFill>
            </a:endParaRPr>
          </a:p>
          <a:p>
            <a:r>
              <a:rPr lang="ja-JP" altLang="ja-JP" dirty="0" smtClean="0">
                <a:solidFill>
                  <a:schemeClr val="accent2"/>
                </a:solidFill>
              </a:rPr>
              <a:t>「私の水辺」大発表会中河内地域交流会「大和川の水辺あそび」</a:t>
            </a:r>
            <a:r>
              <a:rPr lang="ja-JP" altLang="en-US" dirty="0" smtClean="0">
                <a:solidFill>
                  <a:schemeClr val="accent2"/>
                </a:solidFill>
              </a:rPr>
              <a:t>を実施した際には、</a:t>
            </a:r>
            <a:endParaRPr lang="en-US" altLang="ja-JP" dirty="0" smtClean="0">
              <a:solidFill>
                <a:schemeClr val="accent2"/>
              </a:solidFill>
            </a:endParaRPr>
          </a:p>
          <a:p>
            <a:r>
              <a:rPr lang="ja-JP" altLang="ja-JP" dirty="0" smtClean="0">
                <a:solidFill>
                  <a:schemeClr val="accent2"/>
                </a:solidFill>
              </a:rPr>
              <a:t>アユ</a:t>
            </a:r>
            <a:r>
              <a:rPr lang="ja-JP" altLang="ja-JP" dirty="0">
                <a:solidFill>
                  <a:schemeClr val="accent2"/>
                </a:solidFill>
              </a:rPr>
              <a:t>とオイカワ、</a:t>
            </a:r>
            <a:r>
              <a:rPr lang="ja-JP" altLang="ja-JP" dirty="0" smtClean="0">
                <a:solidFill>
                  <a:schemeClr val="accent2"/>
                </a:solidFill>
              </a:rPr>
              <a:t>コイ</a:t>
            </a:r>
            <a:r>
              <a:rPr lang="ja-JP" altLang="en-US" dirty="0" smtClean="0">
                <a:solidFill>
                  <a:schemeClr val="accent2"/>
                </a:solidFill>
              </a:rPr>
              <a:t>などをつかまえることができたよ！</a:t>
            </a:r>
            <a:r>
              <a:rPr lang="ja-JP" altLang="ja-JP" dirty="0" smtClean="0">
                <a:solidFill>
                  <a:schemeClr val="accent2"/>
                </a:solidFill>
              </a:rPr>
              <a:t>（大和川河内橋付近）</a:t>
            </a:r>
            <a:endParaRPr kumimoji="1" lang="en-US" altLang="ja-JP" dirty="0">
              <a:solidFill>
                <a:schemeClr val="accent2"/>
              </a:solidFill>
            </a:endParaRPr>
          </a:p>
        </p:txBody>
      </p:sp>
      <p:sp>
        <p:nvSpPr>
          <p:cNvPr id="2" name="角丸四角形 1"/>
          <p:cNvSpPr/>
          <p:nvPr/>
        </p:nvSpPr>
        <p:spPr>
          <a:xfrm>
            <a:off x="2756079" y="2511379"/>
            <a:ext cx="8937937" cy="3206838"/>
          </a:xfrm>
          <a:prstGeom prst="roundRect">
            <a:avLst/>
          </a:prstGeom>
          <a:ln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13" name="図 12"/>
          <p:cNvPicPr/>
          <p:nvPr/>
        </p:nvPicPr>
        <p:blipFill>
          <a:blip r:embed="rId2"/>
          <a:stretch>
            <a:fillRect/>
          </a:stretch>
        </p:blipFill>
        <p:spPr>
          <a:xfrm>
            <a:off x="7346413" y="3232597"/>
            <a:ext cx="3983298" cy="193218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4" name="テキスト プレースホルダー 5"/>
          <p:cNvSpPr txBox="1">
            <a:spLocks/>
          </p:cNvSpPr>
          <p:nvPr/>
        </p:nvSpPr>
        <p:spPr>
          <a:xfrm>
            <a:off x="8908067" y="5258051"/>
            <a:ext cx="2421644" cy="3668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None/>
              <a:defRPr kumimoji="1" sz="2000" b="1" i="0" kern="1200" cap="all" spc="400" baseline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None/>
              <a:defRPr kumimoji="1"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None/>
              <a:defRPr kumimoji="1"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None/>
              <a:defRPr kumimoji="1"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None/>
              <a:defRPr kumimoji="1"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None/>
              <a:defRPr kumimoji="1"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None/>
              <a:defRPr kumimoji="1"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None/>
              <a:defRPr kumimoji="1" sz="1600" kern="1200" baseline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None/>
              <a:defRPr kumimoji="1" sz="1600" kern="1200" baseline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ja-JP" altLang="en-US" sz="1800" b="0" dirty="0" smtClean="0">
                <a:solidFill>
                  <a:schemeClr val="accent2"/>
                </a:solidFill>
              </a:rPr>
              <a:t>つ</a:t>
            </a:r>
            <a:r>
              <a:rPr lang="ja-JP" altLang="en-US" sz="1800" b="0" dirty="0">
                <a:solidFill>
                  <a:schemeClr val="accent2"/>
                </a:solidFill>
              </a:rPr>
              <a:t>か</a:t>
            </a:r>
            <a:r>
              <a:rPr lang="ja-JP" altLang="en-US" sz="1800" b="0" dirty="0" smtClean="0">
                <a:solidFill>
                  <a:schemeClr val="accent2"/>
                </a:solidFill>
              </a:rPr>
              <a:t>まえた生き物</a:t>
            </a:r>
          </a:p>
          <a:p>
            <a:pPr algn="r"/>
            <a:endParaRPr lang="ja-JP" altLang="en-US" sz="1800" b="0" dirty="0">
              <a:solidFill>
                <a:schemeClr val="accent2"/>
              </a:solidFill>
            </a:endParaRPr>
          </a:p>
        </p:txBody>
      </p:sp>
      <p:sp>
        <p:nvSpPr>
          <p:cNvPr id="15" name="テキスト プレースホルダー 5"/>
          <p:cNvSpPr txBox="1">
            <a:spLocks/>
          </p:cNvSpPr>
          <p:nvPr/>
        </p:nvSpPr>
        <p:spPr>
          <a:xfrm>
            <a:off x="5036382" y="5258051"/>
            <a:ext cx="2182261" cy="3668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None/>
              <a:defRPr kumimoji="1" sz="2000" b="1" i="0" kern="1200" cap="all" spc="400" baseline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None/>
              <a:defRPr kumimoji="1"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None/>
              <a:defRPr kumimoji="1"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None/>
              <a:defRPr kumimoji="1"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None/>
              <a:defRPr kumimoji="1"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None/>
              <a:defRPr kumimoji="1"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None/>
              <a:defRPr kumimoji="1"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None/>
              <a:defRPr kumimoji="1" sz="1600" kern="1200" baseline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None/>
              <a:defRPr kumimoji="1" sz="1600" kern="1200" baseline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ja-JP" altLang="en-US" sz="1800" b="0" dirty="0" smtClean="0">
                <a:solidFill>
                  <a:schemeClr val="accent2"/>
                </a:solidFill>
              </a:rPr>
              <a:t>イベントの</a:t>
            </a:r>
            <a:r>
              <a:rPr lang="ja-JP" altLang="en-US" sz="1800" b="0" dirty="0">
                <a:solidFill>
                  <a:schemeClr val="accent2"/>
                </a:solidFill>
              </a:rPr>
              <a:t>様子</a:t>
            </a:r>
          </a:p>
        </p:txBody>
      </p:sp>
      <p:pic>
        <p:nvPicPr>
          <p:cNvPr id="8" name="図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8504" y="2691685"/>
            <a:ext cx="3980139" cy="2473096"/>
          </a:xfrm>
          <a:prstGeom prst="rect">
            <a:avLst/>
          </a:prstGeom>
        </p:spPr>
      </p:pic>
      <p:sp>
        <p:nvSpPr>
          <p:cNvPr id="17" name="テキスト ボックス 16"/>
          <p:cNvSpPr txBox="1"/>
          <p:nvPr/>
        </p:nvSpPr>
        <p:spPr>
          <a:xfrm>
            <a:off x="2601604" y="6003850"/>
            <a:ext cx="9252158" cy="646331"/>
          </a:xfrm>
          <a:prstGeom prst="rect">
            <a:avLst/>
          </a:prstGeom>
          <a:solidFill>
            <a:schemeClr val="tx2">
              <a:alpha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ja-JP" altLang="en-US" dirty="0" smtClean="0">
                <a:solidFill>
                  <a:schemeClr val="accent2"/>
                </a:solidFill>
              </a:rPr>
              <a:t>いつもはそのほかに、</a:t>
            </a:r>
            <a:endParaRPr lang="en-US" altLang="ja-JP" dirty="0" smtClean="0">
              <a:solidFill>
                <a:schemeClr val="accent2"/>
              </a:solidFill>
            </a:endParaRPr>
          </a:p>
          <a:p>
            <a:r>
              <a:rPr lang="ja-JP" altLang="en-US" dirty="0" smtClean="0">
                <a:solidFill>
                  <a:schemeClr val="accent2"/>
                </a:solidFill>
              </a:rPr>
              <a:t>カマツカ</a:t>
            </a:r>
            <a:r>
              <a:rPr lang="ja-JP" altLang="en-US" dirty="0">
                <a:solidFill>
                  <a:schemeClr val="accent2"/>
                </a:solidFill>
              </a:rPr>
              <a:t>やモクズガニ、テナガエビ</a:t>
            </a:r>
            <a:r>
              <a:rPr lang="ja-JP" altLang="en-US" dirty="0" smtClean="0">
                <a:solidFill>
                  <a:schemeClr val="accent2"/>
                </a:solidFill>
              </a:rPr>
              <a:t>など多く</a:t>
            </a:r>
            <a:r>
              <a:rPr lang="ja-JP" altLang="en-US" dirty="0">
                <a:solidFill>
                  <a:schemeClr val="accent2"/>
                </a:solidFill>
              </a:rPr>
              <a:t>の</a:t>
            </a:r>
            <a:r>
              <a:rPr lang="ja-JP" altLang="en-US" dirty="0" smtClean="0">
                <a:solidFill>
                  <a:schemeClr val="accent2"/>
                </a:solidFill>
              </a:rPr>
              <a:t>生き物をつかまえる事ができるよ。</a:t>
            </a:r>
            <a:endParaRPr lang="en-US" altLang="ja-JP" dirty="0" smtClean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365162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タイトル 3"/>
          <p:cNvSpPr>
            <a:spLocks noGrp="1"/>
          </p:cNvSpPr>
          <p:nvPr>
            <p:ph type="title"/>
          </p:nvPr>
        </p:nvSpPr>
        <p:spPr>
          <a:xfrm>
            <a:off x="662074" y="238808"/>
            <a:ext cx="6382670" cy="1020977"/>
          </a:xfrm>
        </p:spPr>
        <p:txBody>
          <a:bodyPr>
            <a:normAutofit/>
          </a:bodyPr>
          <a:lstStyle/>
          <a:p>
            <a:r>
              <a:rPr lang="ja-JP" altLang="en-US" sz="3600" dirty="0"/>
              <a:t>大和川つけかえ編　</a:t>
            </a:r>
            <a:r>
              <a:rPr lang="ja-JP" altLang="en-US" sz="3600" dirty="0" smtClean="0"/>
              <a:t>問題⑤</a:t>
            </a:r>
            <a:endParaRPr kumimoji="1" lang="ja-JP" altLang="en-US" sz="3600" dirty="0"/>
          </a:p>
        </p:txBody>
      </p:sp>
      <p:sp>
        <p:nvSpPr>
          <p:cNvPr id="6" name="テキスト プレースホルダー 5"/>
          <p:cNvSpPr>
            <a:spLocks noGrp="1"/>
          </p:cNvSpPr>
          <p:nvPr>
            <p:ph type="body" sz="half" idx="2"/>
          </p:nvPr>
        </p:nvSpPr>
        <p:spPr>
          <a:xfrm>
            <a:off x="662074" y="1954811"/>
            <a:ext cx="6382670" cy="4198722"/>
          </a:xfrm>
        </p:spPr>
        <p:txBody>
          <a:bodyPr>
            <a:normAutofit/>
          </a:bodyPr>
          <a:lstStyle/>
          <a:p>
            <a:r>
              <a:rPr lang="ja-JP" altLang="en-US" sz="1800" dirty="0">
                <a:solidFill>
                  <a:schemeClr val="accent2"/>
                </a:solidFill>
              </a:rPr>
              <a:t>中甚</a:t>
            </a:r>
            <a:r>
              <a:rPr lang="ja-JP" altLang="en-US" sz="1800" dirty="0" smtClean="0">
                <a:solidFill>
                  <a:schemeClr val="accent2"/>
                </a:solidFill>
              </a:rPr>
              <a:t>兵衛</a:t>
            </a:r>
            <a:r>
              <a:rPr lang="en-US" altLang="ja-JP" sz="1800" dirty="0" smtClean="0">
                <a:solidFill>
                  <a:schemeClr val="accent2"/>
                </a:solidFill>
              </a:rPr>
              <a:t>(</a:t>
            </a:r>
            <a:r>
              <a:rPr lang="ja-JP" altLang="en-US" sz="1800" dirty="0" err="1" smtClean="0">
                <a:solidFill>
                  <a:schemeClr val="accent2"/>
                </a:solidFill>
              </a:rPr>
              <a:t>なかじんべい</a:t>
            </a:r>
            <a:r>
              <a:rPr lang="en-US" altLang="ja-JP" sz="1800" dirty="0" smtClean="0">
                <a:solidFill>
                  <a:schemeClr val="accent2"/>
                </a:solidFill>
              </a:rPr>
              <a:t>)</a:t>
            </a:r>
            <a:r>
              <a:rPr lang="ja-JP" altLang="en-US" sz="1800" dirty="0" err="1" smtClean="0">
                <a:solidFill>
                  <a:schemeClr val="accent2"/>
                </a:solidFill>
              </a:rPr>
              <a:t>さんの</a:t>
            </a:r>
            <a:r>
              <a:rPr lang="ja-JP" altLang="en-US" sz="1800" dirty="0" smtClean="0">
                <a:solidFill>
                  <a:schemeClr val="accent2"/>
                </a:solidFill>
              </a:rPr>
              <a:t>像はどこにある？</a:t>
            </a:r>
            <a:endParaRPr lang="en-US" altLang="ja-JP" sz="1800" dirty="0" smtClean="0">
              <a:solidFill>
                <a:schemeClr val="accent2"/>
              </a:solidFill>
            </a:endParaRPr>
          </a:p>
          <a:p>
            <a:endParaRPr kumimoji="1" lang="en-US" altLang="ja-JP" sz="1800" dirty="0">
              <a:solidFill>
                <a:schemeClr val="accent2"/>
              </a:solidFill>
            </a:endParaRPr>
          </a:p>
          <a:p>
            <a:r>
              <a:rPr lang="ja-JP" altLang="en-US" sz="1800" dirty="0" smtClean="0">
                <a:solidFill>
                  <a:schemeClr val="accent2"/>
                </a:solidFill>
              </a:rPr>
              <a:t>①</a:t>
            </a:r>
            <a:r>
              <a:rPr lang="ja-JP" altLang="en-US" sz="1800" dirty="0">
                <a:solidFill>
                  <a:schemeClr val="accent2"/>
                </a:solidFill>
              </a:rPr>
              <a:t>東大阪市</a:t>
            </a:r>
            <a:endParaRPr lang="en-US" altLang="ja-JP" sz="1800" dirty="0" smtClean="0">
              <a:solidFill>
                <a:schemeClr val="accent2"/>
              </a:solidFill>
            </a:endParaRPr>
          </a:p>
          <a:p>
            <a:r>
              <a:rPr kumimoji="1" lang="ja-JP" altLang="en-US" sz="1800" dirty="0" smtClean="0">
                <a:solidFill>
                  <a:schemeClr val="accent2"/>
                </a:solidFill>
              </a:rPr>
              <a:t>②</a:t>
            </a:r>
            <a:r>
              <a:rPr lang="ja-JP" altLang="en-US" sz="1800" dirty="0">
                <a:solidFill>
                  <a:schemeClr val="accent2"/>
                </a:solidFill>
              </a:rPr>
              <a:t>八尾市</a:t>
            </a:r>
            <a:endParaRPr kumimoji="1" lang="en-US" altLang="ja-JP" sz="1800" dirty="0" smtClean="0">
              <a:solidFill>
                <a:schemeClr val="accent2"/>
              </a:solidFill>
            </a:endParaRPr>
          </a:p>
          <a:p>
            <a:r>
              <a:rPr lang="ja-JP" altLang="en-US" sz="1800" dirty="0" smtClean="0">
                <a:solidFill>
                  <a:schemeClr val="accent2"/>
                </a:solidFill>
              </a:rPr>
              <a:t>③</a:t>
            </a:r>
            <a:r>
              <a:rPr lang="ja-JP" altLang="en-US" sz="1800" dirty="0">
                <a:solidFill>
                  <a:schemeClr val="accent2"/>
                </a:solidFill>
              </a:rPr>
              <a:t>柏原市</a:t>
            </a:r>
            <a:endParaRPr kumimoji="1" lang="ja-JP" altLang="en-US" sz="1800" dirty="0">
              <a:solidFill>
                <a:schemeClr val="accent2"/>
              </a:solidFill>
            </a:endParaRPr>
          </a:p>
        </p:txBody>
      </p:sp>
      <p:sp>
        <p:nvSpPr>
          <p:cNvPr id="3" name="テキスト ボックス 2"/>
          <p:cNvSpPr txBox="1"/>
          <p:nvPr/>
        </p:nvSpPr>
        <p:spPr>
          <a:xfrm>
            <a:off x="8337883" y="1259785"/>
            <a:ext cx="3600000" cy="490776"/>
          </a:xfrm>
          <a:prstGeom prst="doubleWave">
            <a:avLst/>
          </a:prstGeom>
          <a:solidFill>
            <a:schemeClr val="accent5"/>
          </a:solidFill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dirty="0" smtClean="0">
                <a:solidFill>
                  <a:schemeClr val="tx2"/>
                </a:solidFill>
              </a:rPr>
              <a:t>ヒント</a:t>
            </a:r>
            <a:endParaRPr kumimoji="1" lang="ja-JP" altLang="en-US" dirty="0">
              <a:solidFill>
                <a:schemeClr val="tx2"/>
              </a:solidFill>
            </a:endParaRPr>
          </a:p>
        </p:txBody>
      </p:sp>
      <p:sp>
        <p:nvSpPr>
          <p:cNvPr id="11" name="正方形/長方形 10"/>
          <p:cNvSpPr/>
          <p:nvPr/>
        </p:nvSpPr>
        <p:spPr>
          <a:xfrm>
            <a:off x="9379098" y="6294692"/>
            <a:ext cx="1517565" cy="499173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ja-JP" altLang="en-US" dirty="0">
                <a:solidFill>
                  <a:schemeClr val="accent2"/>
                </a:solidFill>
              </a:rPr>
              <a:t>中甚</a:t>
            </a:r>
            <a:r>
              <a:rPr lang="ja-JP" altLang="en-US" dirty="0" smtClean="0">
                <a:solidFill>
                  <a:schemeClr val="accent2"/>
                </a:solidFill>
              </a:rPr>
              <a:t>兵衛像</a:t>
            </a:r>
            <a:endParaRPr kumimoji="1" lang="ja-JP" altLang="en-US" dirty="0">
              <a:solidFill>
                <a:schemeClr val="accent2"/>
              </a:solidFill>
            </a:endParaRPr>
          </a:p>
        </p:txBody>
      </p:sp>
      <p:sp>
        <p:nvSpPr>
          <p:cNvPr id="12" name="正方形/長方形 11"/>
          <p:cNvSpPr/>
          <p:nvPr/>
        </p:nvSpPr>
        <p:spPr>
          <a:xfrm>
            <a:off x="8563783" y="1954811"/>
            <a:ext cx="3148193" cy="680628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5A3D40"/>
                </a:solidFill>
                <a:effectLst/>
                <a:uLnTx/>
                <a:uFillTx/>
                <a:latin typeface="Gill Sans MT" panose="020B0502020104020203"/>
                <a:ea typeface="メイリオ" panose="020B0604030504040204" pitchFamily="50" charset="-128"/>
                <a:cs typeface="+mn-cs"/>
              </a:rPr>
              <a:t>この像に</a:t>
            </a:r>
            <a:endParaRPr kumimoji="1" lang="en-US" altLang="ja-JP" sz="1800" b="0" i="0" u="none" strike="noStrike" kern="1200" cap="none" spc="0" normalizeH="0" baseline="0" noProof="0" dirty="0" smtClean="0">
              <a:ln>
                <a:noFill/>
              </a:ln>
              <a:solidFill>
                <a:srgbClr val="5A3D40"/>
              </a:solidFill>
              <a:effectLst/>
              <a:uLnTx/>
              <a:uFillTx/>
              <a:latin typeface="Gill Sans MT" panose="020B0502020104020203"/>
              <a:ea typeface="メイリオ" panose="020B0604030504040204" pitchFamily="50" charset="-128"/>
              <a:cs typeface="+mn-cs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5A3D40"/>
                </a:solidFill>
                <a:effectLst/>
                <a:uLnTx/>
                <a:uFillTx/>
                <a:latin typeface="Gill Sans MT" panose="020B0502020104020203"/>
                <a:ea typeface="メイリオ" panose="020B0604030504040204" pitchFamily="50" charset="-128"/>
                <a:cs typeface="+mn-cs"/>
              </a:rPr>
              <a:t>見覚えがないかな？</a:t>
            </a:r>
            <a:endParaRPr kumimoji="1" lang="ja-JP" altLang="en-US" sz="1800" b="0" i="0" u="none" strike="noStrike" kern="1200" cap="none" spc="0" normalizeH="0" baseline="0" noProof="0" dirty="0">
              <a:ln>
                <a:noFill/>
              </a:ln>
              <a:solidFill>
                <a:srgbClr val="5A3D40"/>
              </a:solidFill>
              <a:effectLst/>
              <a:uLnTx/>
              <a:uFillTx/>
              <a:latin typeface="Gill Sans MT" panose="020B0502020104020203"/>
              <a:ea typeface="メイリオ" panose="020B0604030504040204" pitchFamily="50" charset="-128"/>
              <a:cs typeface="+mn-cs"/>
            </a:endParaRPr>
          </a:p>
        </p:txBody>
      </p:sp>
      <p:pic>
        <p:nvPicPr>
          <p:cNvPr id="2" name="図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43316" y="2822624"/>
            <a:ext cx="2589126" cy="3284882"/>
          </a:xfrm>
          <a:prstGeom prst="rect">
            <a:avLst/>
          </a:prstGeom>
        </p:spPr>
      </p:pic>
      <p:sp>
        <p:nvSpPr>
          <p:cNvPr id="9" name="サブタイトル 4"/>
          <p:cNvSpPr txBox="1">
            <a:spLocks/>
          </p:cNvSpPr>
          <p:nvPr/>
        </p:nvSpPr>
        <p:spPr>
          <a:xfrm>
            <a:off x="8395642" y="238808"/>
            <a:ext cx="3348065" cy="816727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txBody>
          <a:bodyPr vert="horz" lIns="91440" tIns="45720" rIns="91440" bIns="45720" rtlCol="0" anchor="t">
            <a:normAutofit/>
          </a:bodyPr>
          <a:lstStyle>
            <a:lvl1pPr marL="0" indent="0" algn="ctr" defTabSz="914400" rtl="0" eaLnBrk="1" latinLnBrk="0" hangingPunct="1">
              <a:lnSpc>
                <a:spcPct val="10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None/>
              <a:defRPr kumimoji="1" sz="2000" b="1" i="0" kern="1200" cap="all" spc="4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None/>
              <a:defRPr kumimoji="1"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None/>
              <a:defRPr kumimoji="1"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None/>
              <a:defRPr kumimoji="1"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None/>
              <a:defRPr kumimoji="1"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None/>
              <a:defRPr kumimoji="1"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None/>
              <a:defRPr kumimoji="1"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None/>
              <a:defRPr kumimoji="1" sz="160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None/>
              <a:defRPr kumimoji="1" sz="160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ja-JP" dirty="0" smtClean="0">
                <a:solidFill>
                  <a:schemeClr val="accent2">
                    <a:lumMod val="50000"/>
                  </a:schemeClr>
                </a:solidFill>
              </a:rPr>
              <a:t>2020</a:t>
            </a:r>
            <a:r>
              <a:rPr lang="ja-JP" altLang="en-US" dirty="0" smtClean="0">
                <a:solidFill>
                  <a:schemeClr val="accent2">
                    <a:lumMod val="50000"/>
                  </a:schemeClr>
                </a:solidFill>
              </a:rPr>
              <a:t>年</a:t>
            </a:r>
            <a:r>
              <a:rPr lang="en-US" altLang="ja-JP" dirty="0">
                <a:solidFill>
                  <a:schemeClr val="accent2">
                    <a:lumMod val="50000"/>
                  </a:schemeClr>
                </a:solidFill>
              </a:rPr>
              <a:t>10</a:t>
            </a:r>
            <a:r>
              <a:rPr lang="ja-JP" altLang="en-US" dirty="0" smtClean="0">
                <a:solidFill>
                  <a:schemeClr val="accent2">
                    <a:lumMod val="50000"/>
                  </a:schemeClr>
                </a:solidFill>
              </a:rPr>
              <a:t>月</a:t>
            </a:r>
            <a:endParaRPr lang="en-US" altLang="ja-JP" dirty="0" smtClean="0">
              <a:solidFill>
                <a:schemeClr val="accent2">
                  <a:lumMod val="50000"/>
                </a:schemeClr>
              </a:solidFill>
            </a:endParaRPr>
          </a:p>
          <a:p>
            <a:r>
              <a:rPr lang="ja-JP" altLang="en-US" dirty="0" smtClean="0">
                <a:solidFill>
                  <a:schemeClr val="accent2">
                    <a:lumMod val="50000"/>
                  </a:schemeClr>
                </a:solidFill>
              </a:rPr>
              <a:t>中河内水辺だより</a:t>
            </a:r>
            <a:endParaRPr lang="ja-JP" altLang="en-US" dirty="0">
              <a:solidFill>
                <a:schemeClr val="accent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353950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タイトル 4"/>
          <p:cNvSpPr>
            <a:spLocks noGrp="1"/>
          </p:cNvSpPr>
          <p:nvPr>
            <p:ph type="title"/>
          </p:nvPr>
        </p:nvSpPr>
        <p:spPr>
          <a:xfrm>
            <a:off x="2779288" y="381682"/>
            <a:ext cx="8187071" cy="816727"/>
          </a:xfrm>
        </p:spPr>
        <p:txBody>
          <a:bodyPr>
            <a:normAutofit/>
          </a:bodyPr>
          <a:lstStyle/>
          <a:p>
            <a:r>
              <a:rPr lang="ja-JP" altLang="en-US" sz="4000" b="1" dirty="0" smtClean="0">
                <a:solidFill>
                  <a:schemeClr val="accent1"/>
                </a:solidFill>
              </a:rPr>
              <a:t>答え</a:t>
            </a:r>
            <a:endParaRPr kumimoji="1" lang="ja-JP" altLang="en-US" sz="4000" b="1" dirty="0">
              <a:solidFill>
                <a:schemeClr val="accent1"/>
              </a:solidFill>
            </a:endParaRPr>
          </a:p>
        </p:txBody>
      </p:sp>
      <p:sp>
        <p:nvSpPr>
          <p:cNvPr id="6" name="テキスト プレースホルダー 5"/>
          <p:cNvSpPr>
            <a:spLocks noGrp="1"/>
          </p:cNvSpPr>
          <p:nvPr>
            <p:ph type="body" idx="1"/>
          </p:nvPr>
        </p:nvSpPr>
        <p:spPr>
          <a:xfrm>
            <a:off x="2779289" y="1397367"/>
            <a:ext cx="5244249" cy="3625394"/>
          </a:xfrm>
        </p:spPr>
        <p:txBody>
          <a:bodyPr>
            <a:normAutofit/>
          </a:bodyPr>
          <a:lstStyle/>
          <a:p>
            <a:r>
              <a:rPr lang="ja-JP" altLang="en-US" sz="1800" dirty="0" smtClean="0">
                <a:solidFill>
                  <a:schemeClr val="accent2"/>
                </a:solidFill>
              </a:rPr>
              <a:t>②柏原市</a:t>
            </a:r>
            <a:endParaRPr lang="en-US" altLang="ja-JP" sz="1800" dirty="0" smtClean="0">
              <a:solidFill>
                <a:schemeClr val="accent2"/>
              </a:solidFill>
            </a:endParaRPr>
          </a:p>
          <a:p>
            <a:r>
              <a:rPr lang="ja-JP" altLang="en-US" sz="1800" b="0" dirty="0">
                <a:solidFill>
                  <a:schemeClr val="accent2"/>
                </a:solidFill>
              </a:rPr>
              <a:t>柏原市</a:t>
            </a:r>
            <a:r>
              <a:rPr lang="ja-JP" altLang="en-US" sz="1800" b="0" dirty="0" smtClean="0">
                <a:solidFill>
                  <a:schemeClr val="accent2"/>
                </a:solidFill>
              </a:rPr>
              <a:t>の</a:t>
            </a:r>
            <a:r>
              <a:rPr lang="zh-TW" altLang="en-US" sz="1800" b="0" dirty="0">
                <a:solidFill>
                  <a:schemeClr val="accent2"/>
                </a:solidFill>
              </a:rPr>
              <a:t>大和川治水記念公</a:t>
            </a:r>
            <a:r>
              <a:rPr lang="zh-TW" altLang="en-US" sz="1800" b="0" dirty="0" smtClean="0">
                <a:solidFill>
                  <a:schemeClr val="accent2"/>
                </a:solidFill>
              </a:rPr>
              <a:t>園</a:t>
            </a:r>
            <a:r>
              <a:rPr lang="ja-JP" altLang="en-US" sz="1800" b="0" dirty="0" smtClean="0">
                <a:solidFill>
                  <a:schemeClr val="accent2"/>
                </a:solidFill>
              </a:rPr>
              <a:t>にあるよ。</a:t>
            </a:r>
            <a:endParaRPr lang="en-US" altLang="ja-JP" sz="1800" b="0" dirty="0" smtClean="0">
              <a:solidFill>
                <a:schemeClr val="accent2"/>
              </a:solidFill>
            </a:endParaRPr>
          </a:p>
          <a:p>
            <a:r>
              <a:rPr lang="ja-JP" altLang="en-US" sz="1800" b="0" dirty="0" smtClean="0">
                <a:solidFill>
                  <a:schemeClr val="accent2"/>
                </a:solidFill>
              </a:rPr>
              <a:t>みんなも会いに行ってみてね。</a:t>
            </a:r>
            <a:endParaRPr lang="en-US" altLang="ja-JP" sz="1800" b="0" dirty="0">
              <a:solidFill>
                <a:schemeClr val="accent2"/>
              </a:solidFill>
            </a:endParaRPr>
          </a:p>
          <a:p>
            <a:r>
              <a:rPr lang="ja-JP" altLang="en-US" sz="1800" b="0" dirty="0" smtClean="0"/>
              <a:t>住所：〒</a:t>
            </a:r>
            <a:r>
              <a:rPr lang="en-US" altLang="ja-JP" sz="1800" b="0" dirty="0"/>
              <a:t>582-0007 </a:t>
            </a:r>
            <a:endParaRPr lang="en-US" altLang="ja-JP" sz="1800" b="0" dirty="0" smtClean="0"/>
          </a:p>
          <a:p>
            <a:r>
              <a:rPr lang="ja-JP" altLang="en-US" sz="1800" b="0" dirty="0" smtClean="0"/>
              <a:t>大阪府</a:t>
            </a:r>
            <a:r>
              <a:rPr lang="ja-JP" altLang="en-US" sz="1800" b="0" dirty="0"/>
              <a:t>柏原市上市２丁目７−３２</a:t>
            </a:r>
            <a:endParaRPr lang="en-US" altLang="ja-JP" sz="1800" b="0" dirty="0">
              <a:solidFill>
                <a:schemeClr val="accent2"/>
              </a:solidFill>
            </a:endParaRPr>
          </a:p>
        </p:txBody>
      </p:sp>
      <p:pic>
        <p:nvPicPr>
          <p:cNvPr id="9" name="図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9288" y="3242940"/>
            <a:ext cx="8987934" cy="3559642"/>
          </a:xfrm>
          <a:prstGeom prst="rect">
            <a:avLst/>
          </a:prstGeom>
        </p:spPr>
      </p:pic>
      <p:sp>
        <p:nvSpPr>
          <p:cNvPr id="19" name="角丸四角形吹き出し 18"/>
          <p:cNvSpPr/>
          <p:nvPr/>
        </p:nvSpPr>
        <p:spPr>
          <a:xfrm>
            <a:off x="8023538" y="24812"/>
            <a:ext cx="3657600" cy="3317607"/>
          </a:xfrm>
          <a:prstGeom prst="wedgeRoundRectCallout">
            <a:avLst>
              <a:gd name="adj1" fmla="val -45257"/>
              <a:gd name="adj2" fmla="val 101978"/>
              <a:gd name="adj3" fmla="val 16667"/>
            </a:avLst>
          </a:prstGeom>
          <a:ln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ja-JP" altLang="en-US" dirty="0" smtClean="0">
                <a:solidFill>
                  <a:srgbClr val="FF0000"/>
                </a:solidFill>
              </a:rPr>
              <a:t>地図大</a:t>
            </a:r>
            <a:endParaRPr kumimoji="1" lang="ja-JP" altLang="en-US" dirty="0">
              <a:solidFill>
                <a:srgbClr val="FF0000"/>
              </a:solidFill>
            </a:endParaRPr>
          </a:p>
        </p:txBody>
      </p:sp>
      <p:pic>
        <p:nvPicPr>
          <p:cNvPr id="10" name="図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92988" y="222617"/>
            <a:ext cx="2918700" cy="2913087"/>
          </a:xfrm>
          <a:prstGeom prst="rect">
            <a:avLst/>
          </a:prstGeom>
        </p:spPr>
      </p:pic>
      <p:sp>
        <p:nvSpPr>
          <p:cNvPr id="2" name="フローチャート: 結合子 1"/>
          <p:cNvSpPr/>
          <p:nvPr/>
        </p:nvSpPr>
        <p:spPr>
          <a:xfrm>
            <a:off x="9569003" y="1568158"/>
            <a:ext cx="244699" cy="222006"/>
          </a:xfrm>
          <a:prstGeom prst="flowChartConnector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" name="フローチャート: 結合子 7"/>
          <p:cNvSpPr/>
          <p:nvPr/>
        </p:nvSpPr>
        <p:spPr>
          <a:xfrm>
            <a:off x="7939825" y="5221719"/>
            <a:ext cx="244699" cy="222006"/>
          </a:xfrm>
          <a:prstGeom prst="flowChartConnector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218994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タイトル 3"/>
          <p:cNvSpPr>
            <a:spLocks noGrp="1"/>
          </p:cNvSpPr>
          <p:nvPr>
            <p:ph type="ctrTitle"/>
          </p:nvPr>
        </p:nvSpPr>
        <p:spPr>
          <a:xfrm>
            <a:off x="1078522" y="149178"/>
            <a:ext cx="10318418" cy="1348597"/>
          </a:xfrm>
          <a:noFill/>
        </p:spPr>
        <p:txBody>
          <a:bodyPr/>
          <a:lstStyle/>
          <a:p>
            <a:r>
              <a:rPr kumimoji="1" lang="ja-JP" altLang="en-US" sz="4000" b="1" dirty="0" smtClean="0">
                <a:solidFill>
                  <a:schemeClr val="accent2"/>
                </a:solidFill>
              </a:rPr>
              <a:t>もっと大和川のつけかえについて</a:t>
            </a:r>
            <a:r>
              <a:rPr kumimoji="1" lang="en-US" altLang="ja-JP" sz="4000" b="1" dirty="0" smtClean="0">
                <a:solidFill>
                  <a:schemeClr val="accent2"/>
                </a:solidFill>
              </a:rPr>
              <a:t/>
            </a:r>
            <a:br>
              <a:rPr kumimoji="1" lang="en-US" altLang="ja-JP" sz="4000" b="1" dirty="0" smtClean="0">
                <a:solidFill>
                  <a:schemeClr val="accent2"/>
                </a:solidFill>
              </a:rPr>
            </a:br>
            <a:r>
              <a:rPr kumimoji="1" lang="ja-JP" altLang="en-US" sz="4000" b="1" dirty="0" smtClean="0">
                <a:solidFill>
                  <a:schemeClr val="accent2"/>
                </a:solidFill>
              </a:rPr>
              <a:t>知りたいときは・・・</a:t>
            </a:r>
            <a:endParaRPr kumimoji="1" lang="ja-JP" altLang="en-US" sz="4000" b="1" dirty="0">
              <a:solidFill>
                <a:schemeClr val="accent2"/>
              </a:solidFill>
            </a:endParaRPr>
          </a:p>
        </p:txBody>
      </p:sp>
      <p:sp>
        <p:nvSpPr>
          <p:cNvPr id="5" name="サブタイトル 4"/>
          <p:cNvSpPr>
            <a:spLocks noGrp="1"/>
          </p:cNvSpPr>
          <p:nvPr>
            <p:ph type="subTitle" idx="1"/>
          </p:nvPr>
        </p:nvSpPr>
        <p:spPr>
          <a:xfrm>
            <a:off x="2215044" y="1497775"/>
            <a:ext cx="8045373" cy="450761"/>
          </a:xfrm>
          <a:noFill/>
        </p:spPr>
        <p:txBody>
          <a:bodyPr>
            <a:noAutofit/>
          </a:bodyPr>
          <a:lstStyle/>
          <a:p>
            <a:r>
              <a:rPr kumimoji="1" lang="ja-JP" altLang="en-US" sz="2800" dirty="0" smtClean="0">
                <a:solidFill>
                  <a:schemeClr val="accent2"/>
                </a:solidFill>
              </a:rPr>
              <a:t>柏原市立歴史資料館で学ぼう！</a:t>
            </a:r>
            <a:endParaRPr kumimoji="1" lang="ja-JP" altLang="en-US" sz="2800" dirty="0">
              <a:solidFill>
                <a:schemeClr val="accent2"/>
              </a:solidFill>
            </a:endParaRPr>
          </a:p>
        </p:txBody>
      </p:sp>
      <p:sp>
        <p:nvSpPr>
          <p:cNvPr id="6" name="テキスト ボックス 5"/>
          <p:cNvSpPr txBox="1"/>
          <p:nvPr/>
        </p:nvSpPr>
        <p:spPr>
          <a:xfrm>
            <a:off x="639151" y="4728908"/>
            <a:ext cx="11191741" cy="1477328"/>
          </a:xfrm>
          <a:prstGeom prst="rect">
            <a:avLst/>
          </a:prstGeom>
          <a:solidFill>
            <a:schemeClr val="tx1">
              <a:alpha val="50000"/>
            </a:schemeClr>
          </a:solidFill>
        </p:spPr>
        <p:txBody>
          <a:bodyPr wrap="square" rtlCol="0">
            <a:spAutoFit/>
          </a:bodyPr>
          <a:lstStyle/>
          <a:p>
            <a:r>
              <a:rPr kumimoji="1" lang="ja-JP" altLang="en-US" dirty="0" smtClean="0">
                <a:solidFill>
                  <a:srgbClr val="FFC000"/>
                </a:solidFill>
              </a:rPr>
              <a:t>✓</a:t>
            </a:r>
            <a:r>
              <a:rPr kumimoji="1" lang="ja-JP" altLang="en-US" dirty="0" smtClean="0">
                <a:solidFill>
                  <a:schemeClr val="accent2"/>
                </a:solidFill>
              </a:rPr>
              <a:t>館長さんからのコメント・・・</a:t>
            </a:r>
            <a:endParaRPr kumimoji="1" lang="en-US" altLang="ja-JP" dirty="0" smtClean="0">
              <a:solidFill>
                <a:schemeClr val="accent2"/>
              </a:solidFill>
            </a:endParaRPr>
          </a:p>
          <a:p>
            <a:r>
              <a:rPr kumimoji="1" lang="ja-JP" altLang="en-US" dirty="0" smtClean="0">
                <a:solidFill>
                  <a:schemeClr val="accent2"/>
                </a:solidFill>
              </a:rPr>
              <a:t>柏原</a:t>
            </a:r>
            <a:r>
              <a:rPr kumimoji="1" lang="ja-JP" altLang="en-US" dirty="0">
                <a:solidFill>
                  <a:schemeClr val="accent2"/>
                </a:solidFill>
              </a:rPr>
              <a:t>市立歴史資料館では、柏原市内の考古・歴史・民俗資料などを保管、研究、展示しています</a:t>
            </a:r>
            <a:r>
              <a:rPr kumimoji="1" lang="ja-JP" altLang="en-US" dirty="0" smtClean="0">
                <a:solidFill>
                  <a:schemeClr val="accent2"/>
                </a:solidFill>
              </a:rPr>
              <a:t>。</a:t>
            </a:r>
            <a:endParaRPr kumimoji="1" lang="en-US" altLang="ja-JP" dirty="0" smtClean="0">
              <a:solidFill>
                <a:schemeClr val="accent2"/>
              </a:solidFill>
            </a:endParaRPr>
          </a:p>
          <a:p>
            <a:r>
              <a:rPr kumimoji="1" lang="ja-JP" altLang="en-US" dirty="0" smtClean="0">
                <a:solidFill>
                  <a:schemeClr val="accent2"/>
                </a:solidFill>
              </a:rPr>
              <a:t>「</a:t>
            </a:r>
            <a:r>
              <a:rPr kumimoji="1" lang="ja-JP" altLang="en-US" dirty="0">
                <a:solidFill>
                  <a:schemeClr val="accent2"/>
                </a:solidFill>
              </a:rPr>
              <a:t>大和川の付け替え」についても精力的に取り組んでおり、秋季企画展では毎年「大和川の付け替え」をテーマにしています。企画展では、水路についても紹介しています</a:t>
            </a:r>
            <a:r>
              <a:rPr kumimoji="1" lang="ja-JP" altLang="en-US" dirty="0" smtClean="0">
                <a:solidFill>
                  <a:schemeClr val="accent2"/>
                </a:solidFill>
              </a:rPr>
              <a:t>。</a:t>
            </a:r>
            <a:endParaRPr kumimoji="1" lang="en-US" altLang="ja-JP" dirty="0" smtClean="0">
              <a:solidFill>
                <a:schemeClr val="accent2"/>
              </a:solidFill>
            </a:endParaRPr>
          </a:p>
          <a:p>
            <a:r>
              <a:rPr kumimoji="1" lang="ja-JP" altLang="en-US" dirty="0" smtClean="0">
                <a:solidFill>
                  <a:schemeClr val="accent2"/>
                </a:solidFill>
              </a:rPr>
              <a:t>隣</a:t>
            </a:r>
            <a:r>
              <a:rPr kumimoji="1" lang="ja-JP" altLang="en-US" dirty="0">
                <a:solidFill>
                  <a:schemeClr val="accent2"/>
                </a:solidFill>
              </a:rPr>
              <a:t>接地に史跡高井田横穴公園もありますので、ぜひお越しください</a:t>
            </a:r>
            <a:r>
              <a:rPr kumimoji="1" lang="ja-JP" altLang="en-US" dirty="0" smtClean="0">
                <a:solidFill>
                  <a:schemeClr val="accent2"/>
                </a:solidFill>
              </a:rPr>
              <a:t>。</a:t>
            </a:r>
            <a:endParaRPr kumimoji="1" lang="ja-JP" altLang="en-US" dirty="0">
              <a:solidFill>
                <a:schemeClr val="accent2"/>
              </a:solidFill>
            </a:endParaRPr>
          </a:p>
        </p:txBody>
      </p:sp>
      <p:sp>
        <p:nvSpPr>
          <p:cNvPr id="7" name="タイトル 1"/>
          <p:cNvSpPr txBox="1">
            <a:spLocks/>
          </p:cNvSpPr>
          <p:nvPr/>
        </p:nvSpPr>
        <p:spPr>
          <a:xfrm>
            <a:off x="7309335" y="6287361"/>
            <a:ext cx="4521557" cy="480501"/>
          </a:xfrm>
          <a:prstGeom prst="rect">
            <a:avLst/>
          </a:prstGeom>
          <a:solidFill>
            <a:srgbClr val="00B0F0">
              <a:alpha val="60000"/>
            </a:srgbClr>
          </a:solidFill>
        </p:spPr>
        <p:txBody>
          <a:bodyPr vert="horz" lIns="91440" tIns="45720" rIns="91440" bIns="45720" rtlCol="0" anchor="b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8400" kern="1200" cap="all" spc="8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50000"/>
              </a:lnSpc>
            </a:pPr>
            <a:r>
              <a:rPr lang="ja-JP" altLang="en-US" sz="1200" dirty="0" smtClean="0">
                <a:solidFill>
                  <a:srgbClr val="002060"/>
                </a:solidFill>
                <a:latin typeface="+mn-ea"/>
                <a:ea typeface="+mn-ea"/>
              </a:rPr>
              <a:t>「私の水辺」推進協議会中河内委員会</a:t>
            </a:r>
            <a:endParaRPr lang="ja-JP" altLang="en-US" sz="1200" dirty="0">
              <a:solidFill>
                <a:srgbClr val="002060"/>
              </a:solidFill>
              <a:latin typeface="+mn-ea"/>
              <a:ea typeface="+mn-ea"/>
            </a:endParaRPr>
          </a:p>
        </p:txBody>
      </p:sp>
      <p:sp>
        <p:nvSpPr>
          <p:cNvPr id="8" name="テキスト ボックス 7"/>
          <p:cNvSpPr txBox="1"/>
          <p:nvPr/>
        </p:nvSpPr>
        <p:spPr>
          <a:xfrm>
            <a:off x="641859" y="2047741"/>
            <a:ext cx="11189033" cy="2585323"/>
          </a:xfrm>
          <a:prstGeom prst="rect">
            <a:avLst/>
          </a:prstGeom>
          <a:solidFill>
            <a:schemeClr val="accent5">
              <a:lumMod val="20000"/>
              <a:lumOff val="80000"/>
              <a:alpha val="50000"/>
            </a:schemeClr>
          </a:solidFill>
        </p:spPr>
        <p:txBody>
          <a:bodyPr wrap="square" rtlCol="0">
            <a:spAutoFit/>
          </a:bodyPr>
          <a:lstStyle/>
          <a:p>
            <a:r>
              <a:rPr kumimoji="1" lang="ja-JP" altLang="en-US" b="1" dirty="0" smtClean="0">
                <a:solidFill>
                  <a:schemeClr val="accent2"/>
                </a:solidFill>
              </a:rPr>
              <a:t>柏原市歴史資料館</a:t>
            </a:r>
            <a:endParaRPr kumimoji="1" lang="en-US" altLang="ja-JP" b="1" dirty="0" smtClean="0">
              <a:solidFill>
                <a:schemeClr val="accent2"/>
              </a:solidFill>
            </a:endParaRPr>
          </a:p>
          <a:p>
            <a:endParaRPr kumimoji="1" lang="en-US" altLang="ja-JP" b="1" dirty="0" smtClean="0">
              <a:solidFill>
                <a:schemeClr val="accent2"/>
              </a:solidFill>
            </a:endParaRPr>
          </a:p>
          <a:p>
            <a:r>
              <a:rPr kumimoji="1" lang="ja-JP" altLang="en-US" dirty="0" smtClean="0">
                <a:solidFill>
                  <a:schemeClr val="accent2"/>
                </a:solidFill>
              </a:rPr>
              <a:t>　開館時間　</a:t>
            </a:r>
            <a:r>
              <a:rPr kumimoji="1" lang="en-US" altLang="ja-JP" dirty="0" smtClean="0">
                <a:solidFill>
                  <a:schemeClr val="accent2"/>
                </a:solidFill>
              </a:rPr>
              <a:t>9:30</a:t>
            </a:r>
            <a:r>
              <a:rPr kumimoji="1" lang="ja-JP" altLang="en-US" dirty="0">
                <a:solidFill>
                  <a:schemeClr val="accent2"/>
                </a:solidFill>
              </a:rPr>
              <a:t>～</a:t>
            </a:r>
            <a:r>
              <a:rPr kumimoji="1" lang="en-US" altLang="ja-JP" dirty="0">
                <a:solidFill>
                  <a:schemeClr val="accent2"/>
                </a:solidFill>
              </a:rPr>
              <a:t>17:00</a:t>
            </a:r>
            <a:r>
              <a:rPr kumimoji="1" lang="ja-JP" altLang="en-US" dirty="0">
                <a:solidFill>
                  <a:schemeClr val="accent2"/>
                </a:solidFill>
              </a:rPr>
              <a:t>（入館は</a:t>
            </a:r>
            <a:r>
              <a:rPr kumimoji="1" lang="en-US" altLang="ja-JP" dirty="0">
                <a:solidFill>
                  <a:schemeClr val="accent2"/>
                </a:solidFill>
              </a:rPr>
              <a:t>16:30</a:t>
            </a:r>
            <a:r>
              <a:rPr kumimoji="1" lang="ja-JP" altLang="en-US" dirty="0">
                <a:solidFill>
                  <a:schemeClr val="accent2"/>
                </a:solidFill>
              </a:rPr>
              <a:t>まで</a:t>
            </a:r>
            <a:r>
              <a:rPr kumimoji="1" lang="ja-JP" altLang="en-US" dirty="0" smtClean="0">
                <a:solidFill>
                  <a:schemeClr val="accent2"/>
                </a:solidFill>
              </a:rPr>
              <a:t>）・</a:t>
            </a:r>
            <a:r>
              <a:rPr kumimoji="1" lang="ja-JP" altLang="en-US" dirty="0">
                <a:solidFill>
                  <a:schemeClr val="accent2"/>
                </a:solidFill>
              </a:rPr>
              <a:t>月曜日</a:t>
            </a:r>
            <a:r>
              <a:rPr kumimoji="1" lang="ja-JP" altLang="en-US" dirty="0" smtClean="0">
                <a:solidFill>
                  <a:schemeClr val="accent2"/>
                </a:solidFill>
              </a:rPr>
              <a:t>休館</a:t>
            </a:r>
            <a:endParaRPr kumimoji="1" lang="en-US" altLang="ja-JP" dirty="0" smtClean="0">
              <a:solidFill>
                <a:schemeClr val="accent2"/>
              </a:solidFill>
            </a:endParaRPr>
          </a:p>
          <a:p>
            <a:r>
              <a:rPr kumimoji="1" lang="ja-JP" altLang="en-US" dirty="0" smtClean="0">
                <a:solidFill>
                  <a:schemeClr val="accent2"/>
                </a:solidFill>
              </a:rPr>
              <a:t>　入館料　　無料</a:t>
            </a:r>
            <a:endParaRPr kumimoji="1" lang="ja-JP" altLang="en-US" dirty="0">
              <a:solidFill>
                <a:schemeClr val="accent2"/>
              </a:solidFill>
            </a:endParaRPr>
          </a:p>
          <a:p>
            <a:r>
              <a:rPr kumimoji="1" lang="ja-JP" altLang="en-US" dirty="0">
                <a:solidFill>
                  <a:schemeClr val="accent2"/>
                </a:solidFill>
              </a:rPr>
              <a:t>　</a:t>
            </a:r>
            <a:r>
              <a:rPr kumimoji="1" lang="ja-JP" altLang="en-US" dirty="0" smtClean="0">
                <a:solidFill>
                  <a:schemeClr val="accent2"/>
                </a:solidFill>
              </a:rPr>
              <a:t>アクセス　</a:t>
            </a:r>
            <a:r>
              <a:rPr kumimoji="1" lang="en-US" altLang="ja-JP" dirty="0" smtClean="0">
                <a:solidFill>
                  <a:schemeClr val="accent2"/>
                </a:solidFill>
              </a:rPr>
              <a:t>JR</a:t>
            </a:r>
            <a:r>
              <a:rPr kumimoji="1" lang="ja-JP" altLang="en-US" dirty="0">
                <a:solidFill>
                  <a:schemeClr val="accent2"/>
                </a:solidFill>
              </a:rPr>
              <a:t>大和路線徒歩５分、近鉄大阪線河内国分駅徒歩</a:t>
            </a:r>
            <a:r>
              <a:rPr kumimoji="1" lang="en-US" altLang="ja-JP" dirty="0">
                <a:solidFill>
                  <a:schemeClr val="accent2"/>
                </a:solidFill>
              </a:rPr>
              <a:t>15</a:t>
            </a:r>
            <a:r>
              <a:rPr kumimoji="1" lang="ja-JP" altLang="en-US" dirty="0" smtClean="0">
                <a:solidFill>
                  <a:schemeClr val="accent2"/>
                </a:solidFill>
              </a:rPr>
              <a:t>分</a:t>
            </a:r>
            <a:endParaRPr kumimoji="1" lang="en-US" altLang="ja-JP" dirty="0" smtClean="0">
              <a:solidFill>
                <a:srgbClr val="FF0000"/>
              </a:solidFill>
            </a:endParaRPr>
          </a:p>
          <a:p>
            <a:endParaRPr kumimoji="1" lang="en-US" altLang="ja-JP" dirty="0">
              <a:solidFill>
                <a:schemeClr val="tx2"/>
              </a:solidFill>
            </a:endParaRPr>
          </a:p>
          <a:p>
            <a:r>
              <a:rPr kumimoji="1" lang="ja-JP" altLang="en-US" dirty="0" smtClean="0">
                <a:solidFill>
                  <a:schemeClr val="tx2"/>
                </a:solidFill>
              </a:rPr>
              <a:t>　詳しくはこちらをチェック！</a:t>
            </a:r>
            <a:endParaRPr kumimoji="1" lang="en-US" altLang="ja-JP" dirty="0" smtClean="0">
              <a:solidFill>
                <a:schemeClr val="tx2"/>
              </a:solidFill>
            </a:endParaRPr>
          </a:p>
          <a:p>
            <a:r>
              <a:rPr kumimoji="1" lang="ja-JP" altLang="en-US" dirty="0">
                <a:solidFill>
                  <a:schemeClr val="tx2"/>
                </a:solidFill>
              </a:rPr>
              <a:t>　</a:t>
            </a:r>
            <a:r>
              <a:rPr kumimoji="1" lang="en-US" altLang="ja-JP" dirty="0" smtClean="0">
                <a:solidFill>
                  <a:schemeClr val="tx2"/>
                </a:solidFill>
              </a:rPr>
              <a:t> </a:t>
            </a:r>
            <a:r>
              <a:rPr kumimoji="1" lang="en-US" altLang="ja-JP" dirty="0">
                <a:solidFill>
                  <a:schemeClr val="tx2"/>
                </a:solidFill>
                <a:hlinkClick r:id="rId2"/>
              </a:rPr>
              <a:t>http://www.city.kashiwara.osaka.jp/docs/2014081900065</a:t>
            </a:r>
            <a:r>
              <a:rPr kumimoji="1" lang="en-US" altLang="ja-JP" dirty="0" smtClean="0">
                <a:solidFill>
                  <a:schemeClr val="tx2"/>
                </a:solidFill>
                <a:hlinkClick r:id="rId2"/>
              </a:rPr>
              <a:t>/</a:t>
            </a:r>
            <a:endParaRPr kumimoji="1" lang="en-US" altLang="ja-JP" dirty="0" smtClean="0">
              <a:solidFill>
                <a:schemeClr val="tx2"/>
              </a:solidFill>
            </a:endParaRPr>
          </a:p>
          <a:p>
            <a:endParaRPr kumimoji="1" lang="en-US" altLang="ja-JP" dirty="0" smtClean="0">
              <a:solidFill>
                <a:schemeClr val="tx2"/>
              </a:solidFill>
            </a:endParaRPr>
          </a:p>
        </p:txBody>
      </p:sp>
      <p:pic>
        <p:nvPicPr>
          <p:cNvPr id="2" name="図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85312" y="2128865"/>
            <a:ext cx="3230765" cy="24230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310241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タイトル 3"/>
          <p:cNvSpPr>
            <a:spLocks noGrp="1"/>
          </p:cNvSpPr>
          <p:nvPr>
            <p:ph type="title"/>
          </p:nvPr>
        </p:nvSpPr>
        <p:spPr>
          <a:xfrm>
            <a:off x="662074" y="238808"/>
            <a:ext cx="6279639" cy="816727"/>
          </a:xfrm>
        </p:spPr>
        <p:txBody>
          <a:bodyPr>
            <a:normAutofit fontScale="90000"/>
          </a:bodyPr>
          <a:lstStyle/>
          <a:p>
            <a:r>
              <a:rPr lang="ja-JP" altLang="en-US" sz="4000" dirty="0" smtClean="0"/>
              <a:t>大和川つけかえ編　問題①</a:t>
            </a:r>
            <a:endParaRPr kumimoji="1" lang="ja-JP" altLang="en-US" sz="4000" dirty="0"/>
          </a:p>
        </p:txBody>
      </p:sp>
      <p:sp>
        <p:nvSpPr>
          <p:cNvPr id="6" name="テキスト プレースホルダー 5"/>
          <p:cNvSpPr>
            <a:spLocks noGrp="1"/>
          </p:cNvSpPr>
          <p:nvPr>
            <p:ph type="body" sz="half" idx="2"/>
          </p:nvPr>
        </p:nvSpPr>
        <p:spPr>
          <a:xfrm>
            <a:off x="662074" y="1259785"/>
            <a:ext cx="6382670" cy="4198722"/>
          </a:xfrm>
        </p:spPr>
        <p:txBody>
          <a:bodyPr>
            <a:normAutofit/>
          </a:bodyPr>
          <a:lstStyle/>
          <a:p>
            <a:r>
              <a:rPr lang="ja-JP" altLang="en-US" sz="1800" dirty="0" smtClean="0">
                <a:solidFill>
                  <a:schemeClr val="accent2"/>
                </a:solidFill>
              </a:rPr>
              <a:t>大和</a:t>
            </a:r>
            <a:r>
              <a:rPr lang="ja-JP" altLang="en-US" sz="1800" dirty="0">
                <a:solidFill>
                  <a:schemeClr val="accent2"/>
                </a:solidFill>
              </a:rPr>
              <a:t>川の水はどこから</a:t>
            </a:r>
            <a:r>
              <a:rPr lang="ja-JP" altLang="en-US" sz="1800" dirty="0" smtClean="0">
                <a:solidFill>
                  <a:schemeClr val="accent2"/>
                </a:solidFill>
              </a:rPr>
              <a:t>流れてきているでしょう？</a:t>
            </a:r>
            <a:endParaRPr lang="en-US" altLang="ja-JP" sz="1800" dirty="0" smtClean="0">
              <a:solidFill>
                <a:schemeClr val="accent2"/>
              </a:solidFill>
            </a:endParaRPr>
          </a:p>
          <a:p>
            <a:endParaRPr kumimoji="1" lang="en-US" altLang="ja-JP" sz="1800" dirty="0">
              <a:solidFill>
                <a:schemeClr val="accent2"/>
              </a:solidFill>
            </a:endParaRPr>
          </a:p>
          <a:p>
            <a:r>
              <a:rPr lang="ja-JP" altLang="en-US" sz="1800" dirty="0" smtClean="0">
                <a:solidFill>
                  <a:schemeClr val="accent2"/>
                </a:solidFill>
              </a:rPr>
              <a:t>①</a:t>
            </a:r>
            <a:r>
              <a:rPr lang="zh-TW" altLang="en-US" sz="1800" dirty="0" smtClean="0">
                <a:solidFill>
                  <a:schemeClr val="accent2"/>
                </a:solidFill>
              </a:rPr>
              <a:t>滋賀県</a:t>
            </a:r>
            <a:r>
              <a:rPr lang="zh-TW" altLang="en-US" sz="1800" dirty="0">
                <a:solidFill>
                  <a:schemeClr val="accent2"/>
                </a:solidFill>
              </a:rPr>
              <a:t>　　　　</a:t>
            </a:r>
            <a:endParaRPr lang="en-US" altLang="zh-TW" sz="1800" dirty="0">
              <a:solidFill>
                <a:schemeClr val="accent2"/>
              </a:solidFill>
            </a:endParaRPr>
          </a:p>
          <a:p>
            <a:r>
              <a:rPr kumimoji="1" lang="ja-JP" altLang="en-US" sz="1800" dirty="0" smtClean="0">
                <a:solidFill>
                  <a:schemeClr val="accent2"/>
                </a:solidFill>
              </a:rPr>
              <a:t>②</a:t>
            </a:r>
            <a:r>
              <a:rPr lang="zh-TW" altLang="en-US" sz="1800" dirty="0">
                <a:solidFill>
                  <a:schemeClr val="accent2"/>
                </a:solidFill>
              </a:rPr>
              <a:t>和歌山県</a:t>
            </a:r>
            <a:endParaRPr kumimoji="1" lang="en-US" altLang="ja-JP" sz="1800" dirty="0" smtClean="0">
              <a:solidFill>
                <a:schemeClr val="accent2"/>
              </a:solidFill>
            </a:endParaRPr>
          </a:p>
          <a:p>
            <a:r>
              <a:rPr lang="ja-JP" altLang="en-US" sz="1800" dirty="0" smtClean="0">
                <a:solidFill>
                  <a:schemeClr val="accent2"/>
                </a:solidFill>
              </a:rPr>
              <a:t>③</a:t>
            </a:r>
            <a:r>
              <a:rPr lang="zh-TW" altLang="en-US" sz="1800" dirty="0">
                <a:solidFill>
                  <a:schemeClr val="accent2"/>
                </a:solidFill>
              </a:rPr>
              <a:t>奈良県</a:t>
            </a:r>
            <a:endParaRPr lang="en-US" altLang="ja-JP" sz="1800" dirty="0">
              <a:solidFill>
                <a:schemeClr val="accent2"/>
              </a:solidFill>
            </a:endParaRPr>
          </a:p>
          <a:p>
            <a:endParaRPr kumimoji="1" lang="ja-JP" altLang="en-US" sz="1800" dirty="0">
              <a:solidFill>
                <a:schemeClr val="accent2"/>
              </a:solidFill>
            </a:endParaRPr>
          </a:p>
        </p:txBody>
      </p:sp>
      <p:sp>
        <p:nvSpPr>
          <p:cNvPr id="3" name="テキスト ボックス 2"/>
          <p:cNvSpPr txBox="1"/>
          <p:nvPr/>
        </p:nvSpPr>
        <p:spPr>
          <a:xfrm>
            <a:off x="8337883" y="1259785"/>
            <a:ext cx="3600000" cy="490776"/>
          </a:xfrm>
          <a:prstGeom prst="doubleWave">
            <a:avLst/>
          </a:prstGeom>
          <a:solidFill>
            <a:schemeClr val="accent5"/>
          </a:solidFill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dirty="0" smtClean="0">
                <a:solidFill>
                  <a:schemeClr val="tx2"/>
                </a:solidFill>
              </a:rPr>
              <a:t>ヒント</a:t>
            </a:r>
            <a:endParaRPr kumimoji="1" lang="ja-JP" altLang="en-US" dirty="0">
              <a:solidFill>
                <a:schemeClr val="tx2"/>
              </a:solidFill>
            </a:endParaRPr>
          </a:p>
        </p:txBody>
      </p:sp>
      <p:grpSp>
        <p:nvGrpSpPr>
          <p:cNvPr id="15" name="グループ化 14"/>
          <p:cNvGrpSpPr/>
          <p:nvPr/>
        </p:nvGrpSpPr>
        <p:grpSpPr>
          <a:xfrm>
            <a:off x="8337883" y="1750561"/>
            <a:ext cx="3463584" cy="5082023"/>
            <a:chOff x="3396209" y="1648496"/>
            <a:chExt cx="3550467" cy="5209504"/>
          </a:xfrm>
        </p:grpSpPr>
        <p:pic>
          <p:nvPicPr>
            <p:cNvPr id="13" name="図 12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396209" y="1648496"/>
              <a:ext cx="3550467" cy="5209504"/>
            </a:xfrm>
            <a:prstGeom prst="rect">
              <a:avLst/>
            </a:prstGeom>
          </p:spPr>
        </p:pic>
        <p:sp>
          <p:nvSpPr>
            <p:cNvPr id="14" name="楕円 13"/>
            <p:cNvSpPr/>
            <p:nvPr/>
          </p:nvSpPr>
          <p:spPr>
            <a:xfrm>
              <a:off x="4790940" y="5645931"/>
              <a:ext cx="656823" cy="358267"/>
            </a:xfrm>
            <a:prstGeom prst="ellipse">
              <a:avLst/>
            </a:prstGeom>
            <a:noFill/>
            <a:ln w="38100" cap="flat" cmpd="sng" algn="ctr">
              <a:solidFill>
                <a:srgbClr val="FF0000"/>
              </a:solidFill>
              <a:prstDash val="sysDash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accent4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sp>
        <p:nvSpPr>
          <p:cNvPr id="9" name="サブタイトル 4"/>
          <p:cNvSpPr txBox="1">
            <a:spLocks/>
          </p:cNvSpPr>
          <p:nvPr/>
        </p:nvSpPr>
        <p:spPr>
          <a:xfrm>
            <a:off x="8395642" y="238808"/>
            <a:ext cx="3348065" cy="816727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txBody>
          <a:bodyPr vert="horz" lIns="91440" tIns="45720" rIns="91440" bIns="45720" rtlCol="0" anchor="t">
            <a:normAutofit/>
          </a:bodyPr>
          <a:lstStyle>
            <a:lvl1pPr marL="0" indent="0" algn="ctr" defTabSz="914400" rtl="0" eaLnBrk="1" latinLnBrk="0" hangingPunct="1">
              <a:lnSpc>
                <a:spcPct val="10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None/>
              <a:defRPr kumimoji="1" sz="2000" b="1" i="0" kern="1200" cap="all" spc="4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None/>
              <a:defRPr kumimoji="1"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None/>
              <a:defRPr kumimoji="1"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None/>
              <a:defRPr kumimoji="1"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None/>
              <a:defRPr kumimoji="1"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None/>
              <a:defRPr kumimoji="1"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None/>
              <a:defRPr kumimoji="1"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None/>
              <a:defRPr kumimoji="1" sz="160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None/>
              <a:defRPr kumimoji="1" sz="160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ja-JP" dirty="0" smtClean="0">
                <a:solidFill>
                  <a:schemeClr val="accent2">
                    <a:lumMod val="50000"/>
                  </a:schemeClr>
                </a:solidFill>
              </a:rPr>
              <a:t>2020</a:t>
            </a:r>
            <a:r>
              <a:rPr lang="ja-JP" altLang="en-US" dirty="0" smtClean="0">
                <a:solidFill>
                  <a:schemeClr val="accent2">
                    <a:lumMod val="50000"/>
                  </a:schemeClr>
                </a:solidFill>
              </a:rPr>
              <a:t>年</a:t>
            </a:r>
            <a:r>
              <a:rPr lang="en-US" altLang="ja-JP" dirty="0">
                <a:solidFill>
                  <a:schemeClr val="accent2">
                    <a:lumMod val="50000"/>
                  </a:schemeClr>
                </a:solidFill>
              </a:rPr>
              <a:t>10</a:t>
            </a:r>
            <a:r>
              <a:rPr lang="ja-JP" altLang="en-US" dirty="0" smtClean="0">
                <a:solidFill>
                  <a:schemeClr val="accent2">
                    <a:lumMod val="50000"/>
                  </a:schemeClr>
                </a:solidFill>
              </a:rPr>
              <a:t>月</a:t>
            </a:r>
            <a:endParaRPr lang="en-US" altLang="ja-JP" dirty="0" smtClean="0">
              <a:solidFill>
                <a:schemeClr val="accent2">
                  <a:lumMod val="50000"/>
                </a:schemeClr>
              </a:solidFill>
            </a:endParaRPr>
          </a:p>
          <a:p>
            <a:r>
              <a:rPr lang="ja-JP" altLang="en-US" dirty="0" smtClean="0">
                <a:solidFill>
                  <a:schemeClr val="accent2">
                    <a:lumMod val="50000"/>
                  </a:schemeClr>
                </a:solidFill>
              </a:rPr>
              <a:t>中河内水辺だより</a:t>
            </a:r>
            <a:endParaRPr lang="ja-JP" altLang="en-US" dirty="0">
              <a:solidFill>
                <a:schemeClr val="accent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0455555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タイトル 4"/>
          <p:cNvSpPr>
            <a:spLocks noGrp="1"/>
          </p:cNvSpPr>
          <p:nvPr>
            <p:ph type="title"/>
          </p:nvPr>
        </p:nvSpPr>
        <p:spPr>
          <a:xfrm>
            <a:off x="2779289" y="238807"/>
            <a:ext cx="8187071" cy="816727"/>
          </a:xfrm>
        </p:spPr>
        <p:txBody>
          <a:bodyPr>
            <a:normAutofit/>
          </a:bodyPr>
          <a:lstStyle/>
          <a:p>
            <a:r>
              <a:rPr lang="ja-JP" altLang="en-US" sz="4000" b="1" dirty="0" smtClean="0">
                <a:solidFill>
                  <a:schemeClr val="accent1"/>
                </a:solidFill>
              </a:rPr>
              <a:t>答え</a:t>
            </a:r>
            <a:endParaRPr kumimoji="1" lang="ja-JP" altLang="en-US" sz="4000" b="1" dirty="0">
              <a:solidFill>
                <a:schemeClr val="accent1"/>
              </a:solidFill>
            </a:endParaRPr>
          </a:p>
        </p:txBody>
      </p:sp>
      <p:sp>
        <p:nvSpPr>
          <p:cNvPr id="6" name="テキスト プレースホルダー 5"/>
          <p:cNvSpPr>
            <a:spLocks noGrp="1"/>
          </p:cNvSpPr>
          <p:nvPr>
            <p:ph type="body" idx="1"/>
          </p:nvPr>
        </p:nvSpPr>
        <p:spPr>
          <a:xfrm>
            <a:off x="2560041" y="1271807"/>
            <a:ext cx="2595614" cy="2372541"/>
          </a:xfrm>
        </p:spPr>
        <p:txBody>
          <a:bodyPr>
            <a:normAutofit/>
          </a:bodyPr>
          <a:lstStyle/>
          <a:p>
            <a:r>
              <a:rPr lang="ja-JP" altLang="en-US" sz="1800" dirty="0">
                <a:solidFill>
                  <a:schemeClr val="accent2"/>
                </a:solidFill>
              </a:rPr>
              <a:t>③</a:t>
            </a:r>
            <a:r>
              <a:rPr lang="ja-JP" altLang="en-US" sz="1800" dirty="0" smtClean="0">
                <a:solidFill>
                  <a:schemeClr val="accent2"/>
                </a:solidFill>
              </a:rPr>
              <a:t>奈良県</a:t>
            </a:r>
            <a:endParaRPr lang="en-US" altLang="ja-JP" sz="1800" dirty="0" smtClean="0">
              <a:solidFill>
                <a:schemeClr val="accent2"/>
              </a:solidFill>
            </a:endParaRPr>
          </a:p>
          <a:p>
            <a:endParaRPr lang="en-US" altLang="ja-JP" sz="1800" b="0" dirty="0" smtClean="0">
              <a:solidFill>
                <a:schemeClr val="accent2"/>
              </a:solidFill>
            </a:endParaRPr>
          </a:p>
          <a:p>
            <a:r>
              <a:rPr lang="ja-JP" altLang="en-US" sz="1800" b="0" dirty="0" smtClean="0">
                <a:solidFill>
                  <a:schemeClr val="accent2"/>
                </a:solidFill>
              </a:rPr>
              <a:t>奈良県のたくさんの支川が</a:t>
            </a:r>
            <a:r>
              <a:rPr lang="en-US" altLang="ja-JP" sz="1800" b="0" dirty="0" smtClean="0">
                <a:solidFill>
                  <a:schemeClr val="accent2"/>
                </a:solidFill>
              </a:rPr>
              <a:t>1</a:t>
            </a:r>
            <a:r>
              <a:rPr lang="ja-JP" altLang="en-US" sz="1800" b="0" dirty="0" smtClean="0">
                <a:solidFill>
                  <a:schemeClr val="accent2"/>
                </a:solidFill>
              </a:rPr>
              <a:t>本の川になって大阪に流れてきているよ。</a:t>
            </a:r>
            <a:endParaRPr lang="en-US" altLang="ja-JP" sz="1800" b="0" dirty="0">
              <a:solidFill>
                <a:schemeClr val="accent2"/>
              </a:solidFill>
            </a:endParaRPr>
          </a:p>
          <a:p>
            <a:endParaRPr lang="ja-JP" altLang="en-US" sz="1800" b="0" dirty="0">
              <a:solidFill>
                <a:schemeClr val="accent2"/>
              </a:solidFill>
            </a:endParaRPr>
          </a:p>
        </p:txBody>
      </p:sp>
      <p:pic>
        <p:nvPicPr>
          <p:cNvPr id="8" name="図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91457" y="238807"/>
            <a:ext cx="6637858" cy="6044961"/>
          </a:xfrm>
          <a:prstGeom prst="rect">
            <a:avLst/>
          </a:prstGeom>
        </p:spPr>
      </p:pic>
      <p:sp>
        <p:nvSpPr>
          <p:cNvPr id="9" name="テキスト ボックス 8"/>
          <p:cNvSpPr txBox="1"/>
          <p:nvPr/>
        </p:nvSpPr>
        <p:spPr>
          <a:xfrm>
            <a:off x="7443989" y="6283768"/>
            <a:ext cx="4285326" cy="461665"/>
          </a:xfrm>
          <a:prstGeom prst="rect">
            <a:avLst/>
          </a:prstGeom>
          <a:solidFill>
            <a:schemeClr val="bg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ja-JP" altLang="en-US" sz="1200" dirty="0">
                <a:solidFill>
                  <a:schemeClr val="bg2"/>
                </a:solidFill>
              </a:rPr>
              <a:t>出典</a:t>
            </a:r>
            <a:r>
              <a:rPr lang="ja-JP" altLang="en-US" sz="1200" dirty="0" smtClean="0">
                <a:solidFill>
                  <a:schemeClr val="bg2"/>
                </a:solidFill>
              </a:rPr>
              <a:t>：</a:t>
            </a:r>
            <a:r>
              <a:rPr lang="ja-JP" altLang="en-US" sz="1200" dirty="0">
                <a:solidFill>
                  <a:schemeClr val="bg2"/>
                </a:solidFill>
              </a:rPr>
              <a:t>近畿地方整備局大和川河川事務所</a:t>
            </a:r>
            <a:r>
              <a:rPr lang="ja-JP" altLang="en-US" sz="1200" dirty="0" smtClean="0">
                <a:solidFill>
                  <a:schemeClr val="bg2"/>
                </a:solidFill>
              </a:rPr>
              <a:t>ウェブサイト</a:t>
            </a:r>
            <a:endParaRPr lang="en-US" altLang="ja-JP" sz="1200" dirty="0" smtClean="0">
              <a:solidFill>
                <a:schemeClr val="bg2"/>
              </a:solidFill>
            </a:endParaRPr>
          </a:p>
          <a:p>
            <a:r>
              <a:rPr lang="ja-JP" altLang="en-US" sz="1200" dirty="0" smtClean="0">
                <a:solidFill>
                  <a:schemeClr val="bg2"/>
                </a:solidFill>
              </a:rPr>
              <a:t> （</a:t>
            </a:r>
            <a:r>
              <a:rPr lang="en-US" altLang="ja-JP" sz="1200" dirty="0">
                <a:solidFill>
                  <a:schemeClr val="bg2"/>
                </a:solidFill>
                <a:hlinkClick r:id="rId3"/>
              </a:rPr>
              <a:t>https://</a:t>
            </a:r>
            <a:r>
              <a:rPr lang="en-US" altLang="ja-JP" sz="1200" dirty="0" smtClean="0">
                <a:solidFill>
                  <a:schemeClr val="bg2"/>
                </a:solidFill>
                <a:hlinkClick r:id="rId3"/>
              </a:rPr>
              <a:t>www.kkr.mlit.go.jp/yamato/guide/office/office_01.html</a:t>
            </a:r>
            <a:r>
              <a:rPr lang="ja-JP" altLang="en-US" sz="1200" dirty="0" smtClean="0">
                <a:solidFill>
                  <a:schemeClr val="bg2"/>
                </a:solidFill>
              </a:rPr>
              <a:t>）</a:t>
            </a:r>
            <a:endParaRPr kumimoji="1" lang="ja-JP" altLang="en-US" sz="1200" dirty="0">
              <a:solidFill>
                <a:schemeClr val="bg2"/>
              </a:solidFill>
            </a:endParaRPr>
          </a:p>
        </p:txBody>
      </p:sp>
      <p:sp>
        <p:nvSpPr>
          <p:cNvPr id="12" name="楕円 11"/>
          <p:cNvSpPr/>
          <p:nvPr/>
        </p:nvSpPr>
        <p:spPr>
          <a:xfrm>
            <a:off x="10966360" y="3171135"/>
            <a:ext cx="655797" cy="740069"/>
          </a:xfrm>
          <a:prstGeom prst="ellipse">
            <a:avLst/>
          </a:prstGeom>
          <a:noFill/>
          <a:ln w="38100" cap="flat" cmpd="sng" algn="ctr">
            <a:solidFill>
              <a:srgbClr val="FF0000"/>
            </a:solidFill>
            <a:prstDash val="sys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4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rgbClr val="FF0000"/>
              </a:solidFill>
            </a:endParaRPr>
          </a:p>
        </p:txBody>
      </p:sp>
      <p:sp>
        <p:nvSpPr>
          <p:cNvPr id="14" name="楕円 13"/>
          <p:cNvSpPr/>
          <p:nvPr/>
        </p:nvSpPr>
        <p:spPr>
          <a:xfrm>
            <a:off x="6429016" y="2275493"/>
            <a:ext cx="655797" cy="740069"/>
          </a:xfrm>
          <a:prstGeom prst="ellipse">
            <a:avLst/>
          </a:prstGeom>
          <a:noFill/>
          <a:ln w="38100" cap="flat" cmpd="sng" algn="ctr">
            <a:solidFill>
              <a:srgbClr val="FF0000"/>
            </a:solidFill>
            <a:prstDash val="sys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4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278673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タイトル 3"/>
          <p:cNvSpPr>
            <a:spLocks noGrp="1"/>
          </p:cNvSpPr>
          <p:nvPr>
            <p:ph type="title"/>
          </p:nvPr>
        </p:nvSpPr>
        <p:spPr>
          <a:xfrm>
            <a:off x="662074" y="238808"/>
            <a:ext cx="6279639" cy="816727"/>
          </a:xfrm>
        </p:spPr>
        <p:txBody>
          <a:bodyPr>
            <a:normAutofit fontScale="90000"/>
          </a:bodyPr>
          <a:lstStyle/>
          <a:p>
            <a:r>
              <a:rPr lang="ja-JP" altLang="en-US" sz="4000" dirty="0" smtClean="0"/>
              <a:t>大和川つけかえ編　問題②</a:t>
            </a:r>
            <a:endParaRPr kumimoji="1" lang="ja-JP" altLang="en-US" sz="4000" dirty="0"/>
          </a:p>
        </p:txBody>
      </p:sp>
      <p:sp>
        <p:nvSpPr>
          <p:cNvPr id="6" name="テキスト プレースホルダー 5"/>
          <p:cNvSpPr>
            <a:spLocks noGrp="1"/>
          </p:cNvSpPr>
          <p:nvPr>
            <p:ph type="body" sz="half" idx="2"/>
          </p:nvPr>
        </p:nvSpPr>
        <p:spPr>
          <a:xfrm>
            <a:off x="662074" y="1259785"/>
            <a:ext cx="6382670" cy="4198722"/>
          </a:xfrm>
        </p:spPr>
        <p:txBody>
          <a:bodyPr>
            <a:normAutofit/>
          </a:bodyPr>
          <a:lstStyle/>
          <a:p>
            <a:r>
              <a:rPr lang="ja-JP" altLang="en-US" sz="1800" dirty="0" smtClean="0">
                <a:solidFill>
                  <a:schemeClr val="accent2"/>
                </a:solidFill>
              </a:rPr>
              <a:t>昔の大和川は何度も洪水が起きたので、今の大和川につけかえられました。付け替えられたのは何時代でしょう。</a:t>
            </a:r>
            <a:endParaRPr kumimoji="1" lang="en-US" altLang="ja-JP" sz="1800" dirty="0">
              <a:solidFill>
                <a:schemeClr val="accent2"/>
              </a:solidFill>
            </a:endParaRPr>
          </a:p>
          <a:p>
            <a:endParaRPr lang="en-US" altLang="ja-JP" sz="1800" dirty="0" smtClean="0">
              <a:solidFill>
                <a:schemeClr val="accent2"/>
              </a:solidFill>
            </a:endParaRPr>
          </a:p>
          <a:p>
            <a:r>
              <a:rPr lang="ja-JP" altLang="en-US" sz="1800" dirty="0" smtClean="0">
                <a:solidFill>
                  <a:schemeClr val="accent2"/>
                </a:solidFill>
              </a:rPr>
              <a:t>①縄文時代</a:t>
            </a:r>
            <a:r>
              <a:rPr lang="zh-TW" altLang="en-US" sz="1800" dirty="0">
                <a:solidFill>
                  <a:schemeClr val="accent2"/>
                </a:solidFill>
              </a:rPr>
              <a:t>　　　　</a:t>
            </a:r>
            <a:endParaRPr lang="en-US" altLang="zh-TW" sz="1800" dirty="0">
              <a:solidFill>
                <a:schemeClr val="accent2"/>
              </a:solidFill>
            </a:endParaRPr>
          </a:p>
          <a:p>
            <a:r>
              <a:rPr kumimoji="1" lang="ja-JP" altLang="en-US" sz="1800" dirty="0" smtClean="0">
                <a:solidFill>
                  <a:schemeClr val="accent2"/>
                </a:solidFill>
              </a:rPr>
              <a:t>②</a:t>
            </a:r>
            <a:r>
              <a:rPr lang="ja-JP" altLang="en-US" sz="1800" dirty="0" smtClean="0">
                <a:solidFill>
                  <a:schemeClr val="accent2"/>
                </a:solidFill>
              </a:rPr>
              <a:t>鎌倉</a:t>
            </a:r>
            <a:r>
              <a:rPr lang="ja-JP" altLang="en-US" sz="1800" dirty="0">
                <a:solidFill>
                  <a:schemeClr val="accent2"/>
                </a:solidFill>
              </a:rPr>
              <a:t>時代</a:t>
            </a:r>
            <a:endParaRPr kumimoji="1" lang="en-US" altLang="ja-JP" sz="1800" dirty="0" smtClean="0">
              <a:solidFill>
                <a:schemeClr val="accent2"/>
              </a:solidFill>
            </a:endParaRPr>
          </a:p>
          <a:p>
            <a:r>
              <a:rPr lang="ja-JP" altLang="en-US" sz="1800" dirty="0" smtClean="0">
                <a:solidFill>
                  <a:schemeClr val="accent2"/>
                </a:solidFill>
              </a:rPr>
              <a:t>③江戸</a:t>
            </a:r>
            <a:r>
              <a:rPr lang="ja-JP" altLang="en-US" sz="1800" dirty="0">
                <a:solidFill>
                  <a:schemeClr val="accent2"/>
                </a:solidFill>
              </a:rPr>
              <a:t>時代</a:t>
            </a:r>
            <a:endParaRPr lang="en-US" altLang="ja-JP" sz="1800" dirty="0">
              <a:solidFill>
                <a:schemeClr val="accent2"/>
              </a:solidFill>
            </a:endParaRPr>
          </a:p>
          <a:p>
            <a:endParaRPr kumimoji="1" lang="ja-JP" altLang="en-US" sz="1800" dirty="0">
              <a:solidFill>
                <a:schemeClr val="accent2"/>
              </a:solidFill>
            </a:endParaRPr>
          </a:p>
        </p:txBody>
      </p:sp>
      <p:sp>
        <p:nvSpPr>
          <p:cNvPr id="3" name="テキスト ボックス 2"/>
          <p:cNvSpPr txBox="1"/>
          <p:nvPr/>
        </p:nvSpPr>
        <p:spPr>
          <a:xfrm>
            <a:off x="8337883" y="1259785"/>
            <a:ext cx="3600000" cy="490776"/>
          </a:xfrm>
          <a:prstGeom prst="doubleWave">
            <a:avLst/>
          </a:prstGeom>
          <a:solidFill>
            <a:schemeClr val="accent5"/>
          </a:solidFill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1B2F36"/>
                </a:solidFill>
                <a:effectLst/>
                <a:uLnTx/>
                <a:uFillTx/>
                <a:latin typeface="Gill Sans MT" panose="020B0502020104020203"/>
                <a:ea typeface="メイリオ" panose="020B0604030504040204" pitchFamily="50" charset="-128"/>
                <a:cs typeface="+mn-cs"/>
              </a:rPr>
              <a:t>ヒント</a:t>
            </a:r>
            <a:endParaRPr kumimoji="1" lang="ja-JP" altLang="en-US" sz="1800" b="0" i="0" u="none" strike="noStrike" kern="1200" cap="none" spc="0" normalizeH="0" baseline="0" noProof="0" dirty="0">
              <a:ln>
                <a:noFill/>
              </a:ln>
              <a:solidFill>
                <a:srgbClr val="1B2F36"/>
              </a:solidFill>
              <a:effectLst/>
              <a:uLnTx/>
              <a:uFillTx/>
              <a:latin typeface="Gill Sans MT" panose="020B0502020104020203"/>
              <a:ea typeface="メイリオ" panose="020B0604030504040204" pitchFamily="50" charset="-128"/>
              <a:cs typeface="+mn-cs"/>
            </a:endParaRPr>
          </a:p>
        </p:txBody>
      </p:sp>
      <p:pic>
        <p:nvPicPr>
          <p:cNvPr id="5" name="図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37883" y="2111085"/>
            <a:ext cx="3581401" cy="3653510"/>
          </a:xfrm>
          <a:prstGeom prst="rect">
            <a:avLst/>
          </a:prstGeom>
        </p:spPr>
      </p:pic>
      <p:sp>
        <p:nvSpPr>
          <p:cNvPr id="12" name="正方形/長方形 11"/>
          <p:cNvSpPr/>
          <p:nvPr/>
        </p:nvSpPr>
        <p:spPr>
          <a:xfrm>
            <a:off x="8974535" y="5935230"/>
            <a:ext cx="2498328" cy="637019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ja-JP" altLang="en-US" dirty="0" smtClean="0">
                <a:solidFill>
                  <a:schemeClr val="accent2"/>
                </a:solidFill>
              </a:rPr>
              <a:t>大和川のつけかえに取り組んだ人だよ</a:t>
            </a:r>
            <a:endParaRPr kumimoji="1" lang="ja-JP" altLang="en-US" dirty="0">
              <a:solidFill>
                <a:schemeClr val="accent2"/>
              </a:solidFill>
            </a:endParaRPr>
          </a:p>
        </p:txBody>
      </p:sp>
      <p:sp>
        <p:nvSpPr>
          <p:cNvPr id="8" name="サブタイトル 4"/>
          <p:cNvSpPr txBox="1">
            <a:spLocks/>
          </p:cNvSpPr>
          <p:nvPr/>
        </p:nvSpPr>
        <p:spPr>
          <a:xfrm>
            <a:off x="8337883" y="272423"/>
            <a:ext cx="3348065" cy="816727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txBody>
          <a:bodyPr vert="horz" lIns="91440" tIns="45720" rIns="91440" bIns="45720" rtlCol="0" anchor="t">
            <a:normAutofit/>
          </a:bodyPr>
          <a:lstStyle>
            <a:lvl1pPr marL="0" indent="0" algn="ctr" defTabSz="914400" rtl="0" eaLnBrk="1" latinLnBrk="0" hangingPunct="1">
              <a:lnSpc>
                <a:spcPct val="10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None/>
              <a:defRPr kumimoji="1" sz="2000" b="1" i="0" kern="1200" cap="all" spc="4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None/>
              <a:defRPr kumimoji="1"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None/>
              <a:defRPr kumimoji="1"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None/>
              <a:defRPr kumimoji="1"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None/>
              <a:defRPr kumimoji="1"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None/>
              <a:defRPr kumimoji="1"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None/>
              <a:defRPr kumimoji="1"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None/>
              <a:defRPr kumimoji="1" sz="160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None/>
              <a:defRPr kumimoji="1" sz="160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ja-JP" dirty="0" smtClean="0">
                <a:solidFill>
                  <a:schemeClr val="accent2">
                    <a:lumMod val="50000"/>
                  </a:schemeClr>
                </a:solidFill>
              </a:rPr>
              <a:t>2020</a:t>
            </a:r>
            <a:r>
              <a:rPr lang="ja-JP" altLang="en-US" dirty="0" smtClean="0">
                <a:solidFill>
                  <a:schemeClr val="accent2">
                    <a:lumMod val="50000"/>
                  </a:schemeClr>
                </a:solidFill>
              </a:rPr>
              <a:t>年</a:t>
            </a:r>
            <a:r>
              <a:rPr lang="en-US" altLang="ja-JP" dirty="0">
                <a:solidFill>
                  <a:schemeClr val="accent2">
                    <a:lumMod val="50000"/>
                  </a:schemeClr>
                </a:solidFill>
              </a:rPr>
              <a:t>10</a:t>
            </a:r>
            <a:r>
              <a:rPr lang="ja-JP" altLang="en-US" dirty="0" smtClean="0">
                <a:solidFill>
                  <a:schemeClr val="accent2">
                    <a:lumMod val="50000"/>
                  </a:schemeClr>
                </a:solidFill>
              </a:rPr>
              <a:t>月</a:t>
            </a:r>
            <a:endParaRPr lang="en-US" altLang="ja-JP" dirty="0" smtClean="0">
              <a:solidFill>
                <a:schemeClr val="accent2">
                  <a:lumMod val="50000"/>
                </a:schemeClr>
              </a:solidFill>
            </a:endParaRPr>
          </a:p>
          <a:p>
            <a:r>
              <a:rPr lang="ja-JP" altLang="en-US" dirty="0" smtClean="0">
                <a:solidFill>
                  <a:schemeClr val="accent2">
                    <a:lumMod val="50000"/>
                  </a:schemeClr>
                </a:solidFill>
              </a:rPr>
              <a:t>中河内水辺だより</a:t>
            </a:r>
            <a:endParaRPr lang="ja-JP" altLang="en-US" dirty="0">
              <a:solidFill>
                <a:schemeClr val="accent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1336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タイトル 4"/>
          <p:cNvSpPr>
            <a:spLocks noGrp="1"/>
          </p:cNvSpPr>
          <p:nvPr>
            <p:ph type="title"/>
          </p:nvPr>
        </p:nvSpPr>
        <p:spPr>
          <a:xfrm>
            <a:off x="2779289" y="238807"/>
            <a:ext cx="8187071" cy="816727"/>
          </a:xfrm>
        </p:spPr>
        <p:txBody>
          <a:bodyPr>
            <a:normAutofit/>
          </a:bodyPr>
          <a:lstStyle/>
          <a:p>
            <a:r>
              <a:rPr lang="ja-JP" altLang="en-US" sz="4000" b="1" dirty="0" smtClean="0">
                <a:solidFill>
                  <a:schemeClr val="accent1"/>
                </a:solidFill>
              </a:rPr>
              <a:t>答え</a:t>
            </a:r>
            <a:endParaRPr kumimoji="1" lang="ja-JP" altLang="en-US" sz="4000" b="1" dirty="0">
              <a:solidFill>
                <a:schemeClr val="accent1"/>
              </a:solidFill>
            </a:endParaRPr>
          </a:p>
        </p:txBody>
      </p:sp>
      <p:sp>
        <p:nvSpPr>
          <p:cNvPr id="6" name="テキスト プレースホルダー 5"/>
          <p:cNvSpPr>
            <a:spLocks noGrp="1"/>
          </p:cNvSpPr>
          <p:nvPr>
            <p:ph type="body" idx="1"/>
          </p:nvPr>
        </p:nvSpPr>
        <p:spPr>
          <a:xfrm>
            <a:off x="2601604" y="1230244"/>
            <a:ext cx="2621559" cy="1540665"/>
          </a:xfrm>
        </p:spPr>
        <p:txBody>
          <a:bodyPr>
            <a:normAutofit/>
          </a:bodyPr>
          <a:lstStyle/>
          <a:p>
            <a:r>
              <a:rPr lang="ja-JP" altLang="en-US" sz="1800" dirty="0" smtClean="0">
                <a:solidFill>
                  <a:schemeClr val="accent2"/>
                </a:solidFill>
              </a:rPr>
              <a:t>③江戸時代</a:t>
            </a:r>
            <a:endParaRPr lang="en-US" altLang="ja-JP" sz="1800" b="0" dirty="0" smtClean="0">
              <a:solidFill>
                <a:schemeClr val="accent2"/>
              </a:solidFill>
            </a:endParaRPr>
          </a:p>
          <a:p>
            <a:r>
              <a:rPr lang="ja-JP" altLang="en-US" sz="1800" b="0" dirty="0" smtClean="0">
                <a:solidFill>
                  <a:schemeClr val="accent2"/>
                </a:solidFill>
              </a:rPr>
              <a:t>つけかえ工事は宝永元年（</a:t>
            </a:r>
            <a:r>
              <a:rPr lang="en-US" altLang="ja-JP" sz="1800" b="0" dirty="0" smtClean="0">
                <a:solidFill>
                  <a:schemeClr val="accent2"/>
                </a:solidFill>
              </a:rPr>
              <a:t>1704</a:t>
            </a:r>
            <a:r>
              <a:rPr lang="ja-JP" altLang="en-US" sz="1800" b="0" dirty="0" smtClean="0">
                <a:solidFill>
                  <a:schemeClr val="accent2"/>
                </a:solidFill>
              </a:rPr>
              <a:t>年）に完成しました。</a:t>
            </a:r>
            <a:endParaRPr lang="en-US" altLang="ja-JP" sz="1800" b="0" dirty="0">
              <a:solidFill>
                <a:schemeClr val="accent2"/>
              </a:solidFill>
            </a:endParaRPr>
          </a:p>
          <a:p>
            <a:endParaRPr lang="ja-JP" altLang="en-US" sz="1800" b="0" dirty="0">
              <a:solidFill>
                <a:schemeClr val="accent2"/>
              </a:solidFill>
            </a:endParaRPr>
          </a:p>
        </p:txBody>
      </p:sp>
      <p:sp>
        <p:nvSpPr>
          <p:cNvPr id="11" name="テキスト プレースホルダー 5"/>
          <p:cNvSpPr txBox="1">
            <a:spLocks/>
          </p:cNvSpPr>
          <p:nvPr/>
        </p:nvSpPr>
        <p:spPr>
          <a:xfrm>
            <a:off x="2601603" y="2809447"/>
            <a:ext cx="3736503" cy="1000699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None/>
              <a:defRPr kumimoji="1" sz="2000" b="1" i="0" kern="1200" cap="all" spc="400" baseline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None/>
              <a:defRPr kumimoji="1"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None/>
              <a:defRPr kumimoji="1"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None/>
              <a:defRPr kumimoji="1"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None/>
              <a:defRPr kumimoji="1"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None/>
              <a:defRPr kumimoji="1"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None/>
              <a:defRPr kumimoji="1"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None/>
              <a:defRPr kumimoji="1" sz="1600" kern="1200" baseline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None/>
              <a:defRPr kumimoji="1" sz="1600" kern="1200" baseline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ja-JP" altLang="en-US" sz="1800" b="0" dirty="0">
                <a:solidFill>
                  <a:schemeClr val="accent2"/>
                </a:solidFill>
              </a:rPr>
              <a:t>大和川のつけかえに取り組んだ</a:t>
            </a:r>
            <a:r>
              <a:rPr lang="ja-JP" altLang="en-US" sz="1800" b="0" dirty="0" smtClean="0">
                <a:solidFill>
                  <a:schemeClr val="accent2"/>
                </a:solidFill>
              </a:rPr>
              <a:t>絵の人は、</a:t>
            </a:r>
            <a:endParaRPr lang="en-US" altLang="ja-JP" sz="1800" b="0" dirty="0" smtClean="0">
              <a:solidFill>
                <a:schemeClr val="accent2"/>
              </a:solidFill>
            </a:endParaRPr>
          </a:p>
          <a:p>
            <a:r>
              <a:rPr lang="ja-JP" altLang="en-US" sz="1800" dirty="0" smtClean="0"/>
              <a:t>中甚兵衛</a:t>
            </a:r>
            <a:r>
              <a:rPr lang="en-US" altLang="ja-JP" sz="1800" dirty="0" smtClean="0"/>
              <a:t>(</a:t>
            </a:r>
            <a:r>
              <a:rPr lang="ja-JP" altLang="en-US" sz="1800" dirty="0" err="1" smtClean="0"/>
              <a:t>なかじんべい</a:t>
            </a:r>
            <a:r>
              <a:rPr lang="en-US" altLang="ja-JP" sz="1800" dirty="0" smtClean="0"/>
              <a:t>)</a:t>
            </a:r>
            <a:r>
              <a:rPr lang="ja-JP" altLang="en-US" sz="1800" b="0" dirty="0" smtClean="0">
                <a:solidFill>
                  <a:schemeClr val="bg2"/>
                </a:solidFill>
              </a:rPr>
              <a:t>さん</a:t>
            </a:r>
            <a:r>
              <a:rPr lang="ja-JP" altLang="en-US" sz="1800" b="0" dirty="0" smtClean="0">
                <a:solidFill>
                  <a:schemeClr val="accent2"/>
                </a:solidFill>
              </a:rPr>
              <a:t>。</a:t>
            </a:r>
            <a:endParaRPr lang="en-US" altLang="ja-JP" sz="1800" b="0" dirty="0" smtClean="0">
              <a:solidFill>
                <a:schemeClr val="accent2"/>
              </a:solidFill>
            </a:endParaRPr>
          </a:p>
          <a:p>
            <a:endParaRPr lang="ja-JP" altLang="en-US" sz="1800" b="0" dirty="0">
              <a:solidFill>
                <a:schemeClr val="accent2"/>
              </a:solidFill>
            </a:endParaRPr>
          </a:p>
        </p:txBody>
      </p:sp>
      <p:sp>
        <p:nvSpPr>
          <p:cNvPr id="2" name="正方形/長方形 1"/>
          <p:cNvSpPr/>
          <p:nvPr/>
        </p:nvSpPr>
        <p:spPr>
          <a:xfrm>
            <a:off x="9189720" y="3886200"/>
            <a:ext cx="784860" cy="19812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grpSp>
        <p:nvGrpSpPr>
          <p:cNvPr id="20" name="グループ化 19"/>
          <p:cNvGrpSpPr/>
          <p:nvPr/>
        </p:nvGrpSpPr>
        <p:grpSpPr>
          <a:xfrm>
            <a:off x="6338107" y="821161"/>
            <a:ext cx="5703226" cy="5312939"/>
            <a:chOff x="6872824" y="529061"/>
            <a:chExt cx="4786101" cy="4458575"/>
          </a:xfrm>
        </p:grpSpPr>
        <p:pic>
          <p:nvPicPr>
            <p:cNvPr id="10" name="図 9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6872824" y="529061"/>
              <a:ext cx="4786101" cy="4458575"/>
            </a:xfrm>
            <a:prstGeom prst="rect">
              <a:avLst/>
            </a:prstGeom>
          </p:spPr>
        </p:pic>
        <p:sp>
          <p:nvSpPr>
            <p:cNvPr id="7" name="フリーフォーム 6"/>
            <p:cNvSpPr/>
            <p:nvPr/>
          </p:nvSpPr>
          <p:spPr>
            <a:xfrm>
              <a:off x="7444740" y="3848100"/>
              <a:ext cx="3558540" cy="624840"/>
            </a:xfrm>
            <a:custGeom>
              <a:avLst/>
              <a:gdLst>
                <a:gd name="connsiteX0" fmla="*/ 0 w 3558540"/>
                <a:gd name="connsiteY0" fmla="*/ 0 h 624840"/>
                <a:gd name="connsiteX1" fmla="*/ 472440 w 3558540"/>
                <a:gd name="connsiteY1" fmla="*/ 76200 h 624840"/>
                <a:gd name="connsiteX2" fmla="*/ 723900 w 3558540"/>
                <a:gd name="connsiteY2" fmla="*/ 190500 h 624840"/>
                <a:gd name="connsiteX3" fmla="*/ 967740 w 3558540"/>
                <a:gd name="connsiteY3" fmla="*/ 281940 h 624840"/>
                <a:gd name="connsiteX4" fmla="*/ 1173480 w 3558540"/>
                <a:gd name="connsiteY4" fmla="*/ 350520 h 624840"/>
                <a:gd name="connsiteX5" fmla="*/ 1211580 w 3558540"/>
                <a:gd name="connsiteY5" fmla="*/ 487680 h 624840"/>
                <a:gd name="connsiteX6" fmla="*/ 1371600 w 3558540"/>
                <a:gd name="connsiteY6" fmla="*/ 502920 h 624840"/>
                <a:gd name="connsiteX7" fmla="*/ 1805940 w 3558540"/>
                <a:gd name="connsiteY7" fmla="*/ 281940 h 624840"/>
                <a:gd name="connsiteX8" fmla="*/ 2095500 w 3558540"/>
                <a:gd name="connsiteY8" fmla="*/ 243840 h 624840"/>
                <a:gd name="connsiteX9" fmla="*/ 2377440 w 3558540"/>
                <a:gd name="connsiteY9" fmla="*/ 274320 h 624840"/>
                <a:gd name="connsiteX10" fmla="*/ 2788920 w 3558540"/>
                <a:gd name="connsiteY10" fmla="*/ 396240 h 624840"/>
                <a:gd name="connsiteX11" fmla="*/ 3017520 w 3558540"/>
                <a:gd name="connsiteY11" fmla="*/ 518160 h 624840"/>
                <a:gd name="connsiteX12" fmla="*/ 3200400 w 3558540"/>
                <a:gd name="connsiteY12" fmla="*/ 548640 h 624840"/>
                <a:gd name="connsiteX13" fmla="*/ 3383280 w 3558540"/>
                <a:gd name="connsiteY13" fmla="*/ 556260 h 624840"/>
                <a:gd name="connsiteX14" fmla="*/ 3558540 w 3558540"/>
                <a:gd name="connsiteY14" fmla="*/ 624840 h 624840"/>
                <a:gd name="connsiteX15" fmla="*/ 3558540 w 3558540"/>
                <a:gd name="connsiteY15" fmla="*/ 624840 h 6248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3558540" h="624840">
                  <a:moveTo>
                    <a:pt x="0" y="0"/>
                  </a:moveTo>
                  <a:cubicBezTo>
                    <a:pt x="175895" y="22225"/>
                    <a:pt x="351790" y="44450"/>
                    <a:pt x="472440" y="76200"/>
                  </a:cubicBezTo>
                  <a:cubicBezTo>
                    <a:pt x="593090" y="107950"/>
                    <a:pt x="641350" y="156210"/>
                    <a:pt x="723900" y="190500"/>
                  </a:cubicBezTo>
                  <a:cubicBezTo>
                    <a:pt x="806450" y="224790"/>
                    <a:pt x="892810" y="255270"/>
                    <a:pt x="967740" y="281940"/>
                  </a:cubicBezTo>
                  <a:cubicBezTo>
                    <a:pt x="1042670" y="308610"/>
                    <a:pt x="1132840" y="316230"/>
                    <a:pt x="1173480" y="350520"/>
                  </a:cubicBezTo>
                  <a:cubicBezTo>
                    <a:pt x="1214120" y="384810"/>
                    <a:pt x="1178560" y="462280"/>
                    <a:pt x="1211580" y="487680"/>
                  </a:cubicBezTo>
                  <a:cubicBezTo>
                    <a:pt x="1244600" y="513080"/>
                    <a:pt x="1272540" y="537210"/>
                    <a:pt x="1371600" y="502920"/>
                  </a:cubicBezTo>
                  <a:cubicBezTo>
                    <a:pt x="1470660" y="468630"/>
                    <a:pt x="1685290" y="325120"/>
                    <a:pt x="1805940" y="281940"/>
                  </a:cubicBezTo>
                  <a:cubicBezTo>
                    <a:pt x="1926590" y="238760"/>
                    <a:pt x="2000250" y="245110"/>
                    <a:pt x="2095500" y="243840"/>
                  </a:cubicBezTo>
                  <a:cubicBezTo>
                    <a:pt x="2190750" y="242570"/>
                    <a:pt x="2261870" y="248920"/>
                    <a:pt x="2377440" y="274320"/>
                  </a:cubicBezTo>
                  <a:cubicBezTo>
                    <a:pt x="2493010" y="299720"/>
                    <a:pt x="2682240" y="355600"/>
                    <a:pt x="2788920" y="396240"/>
                  </a:cubicBezTo>
                  <a:cubicBezTo>
                    <a:pt x="2895600" y="436880"/>
                    <a:pt x="2948940" y="492760"/>
                    <a:pt x="3017520" y="518160"/>
                  </a:cubicBezTo>
                  <a:cubicBezTo>
                    <a:pt x="3086100" y="543560"/>
                    <a:pt x="3139440" y="542290"/>
                    <a:pt x="3200400" y="548640"/>
                  </a:cubicBezTo>
                  <a:cubicBezTo>
                    <a:pt x="3261360" y="554990"/>
                    <a:pt x="3323590" y="543560"/>
                    <a:pt x="3383280" y="556260"/>
                  </a:cubicBezTo>
                  <a:cubicBezTo>
                    <a:pt x="3442970" y="568960"/>
                    <a:pt x="3558540" y="624840"/>
                    <a:pt x="3558540" y="624840"/>
                  </a:cubicBezTo>
                  <a:lnTo>
                    <a:pt x="3558540" y="624840"/>
                  </a:lnTo>
                </a:path>
              </a:pathLst>
            </a:custGeom>
            <a:noFill/>
            <a:ln w="508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5" name="楕円 14"/>
            <p:cNvSpPr/>
            <p:nvPr/>
          </p:nvSpPr>
          <p:spPr>
            <a:xfrm rot="20919865">
              <a:off x="9560382" y="690851"/>
              <a:ext cx="2028668" cy="3853306"/>
            </a:xfrm>
            <a:prstGeom prst="ellipse">
              <a:avLst/>
            </a:prstGeom>
            <a:noFill/>
            <a:ln w="47625">
              <a:solidFill>
                <a:srgbClr val="0070C0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6" name="テキスト ボックス 15"/>
            <p:cNvSpPr txBox="1"/>
            <p:nvPr/>
          </p:nvSpPr>
          <p:spPr>
            <a:xfrm>
              <a:off x="8996633" y="3807321"/>
              <a:ext cx="977947" cy="276999"/>
            </a:xfrm>
            <a:prstGeom prst="rect">
              <a:avLst/>
            </a:prstGeom>
            <a:solidFill>
              <a:schemeClr val="tx1"/>
            </a:solidFill>
            <a:ln w="28575">
              <a:solidFill>
                <a:srgbClr val="FF0000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kumimoji="1" lang="ja-JP" altLang="en-US" sz="1200" b="1" dirty="0" smtClean="0">
                  <a:solidFill>
                    <a:srgbClr val="FF0000"/>
                  </a:solidFill>
                </a:rPr>
                <a:t>今の大和川</a:t>
              </a:r>
              <a:endParaRPr kumimoji="1" lang="ja-JP" altLang="en-US" sz="1200" b="1" dirty="0">
                <a:solidFill>
                  <a:srgbClr val="FF0000"/>
                </a:solidFill>
              </a:endParaRPr>
            </a:p>
          </p:txBody>
        </p:sp>
        <p:sp>
          <p:nvSpPr>
            <p:cNvPr id="17" name="テキスト ボックス 16"/>
            <p:cNvSpPr txBox="1"/>
            <p:nvPr/>
          </p:nvSpPr>
          <p:spPr>
            <a:xfrm>
              <a:off x="9772029" y="2606086"/>
              <a:ext cx="977947" cy="276999"/>
            </a:xfrm>
            <a:prstGeom prst="rect">
              <a:avLst/>
            </a:prstGeom>
            <a:solidFill>
              <a:schemeClr val="tx1"/>
            </a:solidFill>
            <a:ln w="28575">
              <a:solidFill>
                <a:srgbClr val="0070C0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kumimoji="1" lang="ja-JP" altLang="en-US" sz="1200" b="1" dirty="0" smtClean="0">
                  <a:solidFill>
                    <a:srgbClr val="0070C0"/>
                  </a:solidFill>
                </a:rPr>
                <a:t>昔の大和川</a:t>
              </a:r>
              <a:endParaRPr kumimoji="1" lang="ja-JP" altLang="en-US" sz="1200" b="1" dirty="0">
                <a:solidFill>
                  <a:srgbClr val="0070C0"/>
                </a:solidFill>
              </a:endParaRPr>
            </a:p>
          </p:txBody>
        </p:sp>
      </p:grpSp>
      <p:sp>
        <p:nvSpPr>
          <p:cNvPr id="18" name="テキスト プレースホルダー 5"/>
          <p:cNvSpPr txBox="1">
            <a:spLocks/>
          </p:cNvSpPr>
          <p:nvPr/>
        </p:nvSpPr>
        <p:spPr>
          <a:xfrm>
            <a:off x="2601604" y="4061823"/>
            <a:ext cx="3746205" cy="1991730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None/>
              <a:defRPr kumimoji="1" sz="2000" b="1" i="0" kern="1200" cap="all" spc="400" baseline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None/>
              <a:defRPr kumimoji="1"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None/>
              <a:defRPr kumimoji="1"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None/>
              <a:defRPr kumimoji="1"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None/>
              <a:defRPr kumimoji="1"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None/>
              <a:defRPr kumimoji="1"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None/>
              <a:defRPr kumimoji="1"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None/>
              <a:defRPr kumimoji="1" sz="1600" kern="1200" baseline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None/>
              <a:defRPr kumimoji="1" sz="1600" kern="1200" baseline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ja-JP" altLang="en-US" sz="1800" b="0" dirty="0" smtClean="0">
                <a:solidFill>
                  <a:schemeClr val="accent2"/>
                </a:solidFill>
              </a:rPr>
              <a:t>昔の大和川は、南から北へなだらかな大阪平野を流れていて、大雨で水が増えるとうまく水が流れず、何度も洪水を起こしていました。</a:t>
            </a:r>
            <a:endParaRPr lang="en-US" altLang="ja-JP" sz="1800" b="0" dirty="0" smtClean="0">
              <a:solidFill>
                <a:schemeClr val="accent2"/>
              </a:solidFill>
            </a:endParaRPr>
          </a:p>
          <a:p>
            <a:r>
              <a:rPr lang="ja-JP" altLang="en-US" sz="1800" b="0" dirty="0" smtClean="0">
                <a:solidFill>
                  <a:schemeClr val="accent2"/>
                </a:solidFill>
              </a:rPr>
              <a:t>つけかえられた今の大和川は、東から西へ流れています。</a:t>
            </a:r>
            <a:endParaRPr lang="ja-JP" altLang="en-US" sz="1800" b="0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597743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タイトル 3"/>
          <p:cNvSpPr>
            <a:spLocks noGrp="1"/>
          </p:cNvSpPr>
          <p:nvPr>
            <p:ph type="title"/>
          </p:nvPr>
        </p:nvSpPr>
        <p:spPr>
          <a:xfrm>
            <a:off x="662074" y="238808"/>
            <a:ext cx="6279639" cy="816727"/>
          </a:xfrm>
        </p:spPr>
        <p:txBody>
          <a:bodyPr>
            <a:normAutofit fontScale="90000"/>
          </a:bodyPr>
          <a:lstStyle/>
          <a:p>
            <a:r>
              <a:rPr lang="ja-JP" altLang="en-US" sz="4000" dirty="0" smtClean="0"/>
              <a:t>大和川つけかえ編　問題③</a:t>
            </a:r>
            <a:endParaRPr kumimoji="1" lang="ja-JP" altLang="en-US" sz="4000" dirty="0"/>
          </a:p>
        </p:txBody>
      </p:sp>
      <p:sp>
        <p:nvSpPr>
          <p:cNvPr id="6" name="テキスト プレースホルダー 5"/>
          <p:cNvSpPr>
            <a:spLocks noGrp="1"/>
          </p:cNvSpPr>
          <p:nvPr>
            <p:ph type="body" sz="half" idx="2"/>
          </p:nvPr>
        </p:nvSpPr>
        <p:spPr>
          <a:xfrm>
            <a:off x="662074" y="1259785"/>
            <a:ext cx="6382670" cy="4198722"/>
          </a:xfrm>
        </p:spPr>
        <p:txBody>
          <a:bodyPr>
            <a:normAutofit/>
          </a:bodyPr>
          <a:lstStyle/>
          <a:p>
            <a:r>
              <a:rPr lang="ja-JP" altLang="en-US" sz="1800" dirty="0" smtClean="0">
                <a:solidFill>
                  <a:schemeClr val="accent2"/>
                </a:solidFill>
              </a:rPr>
              <a:t>大和川につけかえ工事は</a:t>
            </a:r>
            <a:endParaRPr lang="en-US" altLang="ja-JP" sz="1800" dirty="0" smtClean="0">
              <a:solidFill>
                <a:schemeClr val="accent2"/>
              </a:solidFill>
            </a:endParaRPr>
          </a:p>
          <a:p>
            <a:r>
              <a:rPr lang="ja-JP" altLang="en-US" sz="1800" dirty="0" smtClean="0">
                <a:solidFill>
                  <a:schemeClr val="accent2"/>
                </a:solidFill>
              </a:rPr>
              <a:t>どれぐらいの期間</a:t>
            </a:r>
            <a:r>
              <a:rPr lang="en-US" altLang="ja-JP" sz="1800" dirty="0" smtClean="0">
                <a:solidFill>
                  <a:schemeClr val="accent2"/>
                </a:solidFill>
              </a:rPr>
              <a:t>(</a:t>
            </a:r>
            <a:r>
              <a:rPr lang="ja-JP" altLang="en-US" sz="1800" dirty="0" smtClean="0">
                <a:solidFill>
                  <a:schemeClr val="accent2"/>
                </a:solidFill>
              </a:rPr>
              <a:t>きかん</a:t>
            </a:r>
            <a:r>
              <a:rPr lang="en-US" altLang="ja-JP" sz="1800" dirty="0" smtClean="0">
                <a:solidFill>
                  <a:schemeClr val="accent2"/>
                </a:solidFill>
              </a:rPr>
              <a:t>)</a:t>
            </a:r>
            <a:r>
              <a:rPr lang="ja-JP" altLang="en-US" sz="1800" dirty="0" smtClean="0">
                <a:solidFill>
                  <a:schemeClr val="accent2"/>
                </a:solidFill>
              </a:rPr>
              <a:t>がかかったでしょう。</a:t>
            </a:r>
            <a:endParaRPr kumimoji="1" lang="en-US" altLang="ja-JP" sz="1800" dirty="0">
              <a:solidFill>
                <a:schemeClr val="accent2"/>
              </a:solidFill>
            </a:endParaRPr>
          </a:p>
          <a:p>
            <a:endParaRPr lang="en-US" altLang="ja-JP" sz="1800" dirty="0" smtClean="0">
              <a:solidFill>
                <a:schemeClr val="accent2"/>
              </a:solidFill>
            </a:endParaRPr>
          </a:p>
          <a:p>
            <a:r>
              <a:rPr lang="ja-JP" altLang="en-US" sz="1800" dirty="0" smtClean="0">
                <a:solidFill>
                  <a:schemeClr val="accent2"/>
                </a:solidFill>
              </a:rPr>
              <a:t>①</a:t>
            </a:r>
            <a:r>
              <a:rPr lang="ja-JP" altLang="en-US" sz="1800" dirty="0">
                <a:solidFill>
                  <a:schemeClr val="accent2"/>
                </a:solidFill>
              </a:rPr>
              <a:t>８</a:t>
            </a:r>
            <a:r>
              <a:rPr lang="ja-JP" altLang="en-US" sz="1800" dirty="0" smtClean="0">
                <a:solidFill>
                  <a:schemeClr val="accent2"/>
                </a:solidFill>
              </a:rPr>
              <a:t>か月</a:t>
            </a:r>
            <a:r>
              <a:rPr lang="zh-TW" altLang="en-US" sz="1800" dirty="0">
                <a:solidFill>
                  <a:schemeClr val="accent2"/>
                </a:solidFill>
              </a:rPr>
              <a:t>　　　　</a:t>
            </a:r>
            <a:endParaRPr lang="en-US" altLang="zh-TW" sz="1800" dirty="0">
              <a:solidFill>
                <a:schemeClr val="accent2"/>
              </a:solidFill>
            </a:endParaRPr>
          </a:p>
          <a:p>
            <a:r>
              <a:rPr kumimoji="1" lang="ja-JP" altLang="en-US" sz="1800" dirty="0" smtClean="0">
                <a:solidFill>
                  <a:schemeClr val="accent2"/>
                </a:solidFill>
              </a:rPr>
              <a:t>②</a:t>
            </a:r>
            <a:r>
              <a:rPr lang="ja-JP" altLang="en-US" sz="1800" dirty="0" smtClean="0">
                <a:solidFill>
                  <a:schemeClr val="accent2"/>
                </a:solidFill>
              </a:rPr>
              <a:t>８年</a:t>
            </a:r>
            <a:endParaRPr kumimoji="1" lang="en-US" altLang="ja-JP" sz="1800" dirty="0" smtClean="0">
              <a:solidFill>
                <a:schemeClr val="accent2"/>
              </a:solidFill>
            </a:endParaRPr>
          </a:p>
          <a:p>
            <a:r>
              <a:rPr lang="ja-JP" altLang="en-US" sz="1800" dirty="0" smtClean="0">
                <a:solidFill>
                  <a:schemeClr val="accent2"/>
                </a:solidFill>
              </a:rPr>
              <a:t>③８０年</a:t>
            </a:r>
            <a:endParaRPr lang="en-US" altLang="ja-JP" sz="1800" dirty="0">
              <a:solidFill>
                <a:schemeClr val="accent2"/>
              </a:solidFill>
            </a:endParaRPr>
          </a:p>
          <a:p>
            <a:endParaRPr kumimoji="1" lang="ja-JP" altLang="en-US" sz="1800" dirty="0">
              <a:solidFill>
                <a:schemeClr val="accent2"/>
              </a:solidFill>
            </a:endParaRPr>
          </a:p>
        </p:txBody>
      </p:sp>
      <p:sp>
        <p:nvSpPr>
          <p:cNvPr id="3" name="テキスト ボックス 2"/>
          <p:cNvSpPr txBox="1"/>
          <p:nvPr/>
        </p:nvSpPr>
        <p:spPr>
          <a:xfrm>
            <a:off x="8337883" y="1259785"/>
            <a:ext cx="3600000" cy="490776"/>
          </a:xfrm>
          <a:prstGeom prst="doubleWave">
            <a:avLst/>
          </a:prstGeom>
          <a:solidFill>
            <a:schemeClr val="accent5"/>
          </a:solidFill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1B2F36"/>
                </a:solidFill>
                <a:effectLst/>
                <a:uLnTx/>
                <a:uFillTx/>
                <a:latin typeface="Gill Sans MT" panose="020B0502020104020203"/>
                <a:ea typeface="メイリオ" panose="020B0604030504040204" pitchFamily="50" charset="-128"/>
                <a:cs typeface="+mn-cs"/>
              </a:rPr>
              <a:t>ヒント</a:t>
            </a:r>
            <a:endParaRPr kumimoji="1" lang="ja-JP" altLang="en-US" sz="1800" b="0" i="0" u="none" strike="noStrike" kern="1200" cap="none" spc="0" normalizeH="0" baseline="0" noProof="0" dirty="0">
              <a:ln>
                <a:noFill/>
              </a:ln>
              <a:solidFill>
                <a:srgbClr val="1B2F36"/>
              </a:solidFill>
              <a:effectLst/>
              <a:uLnTx/>
              <a:uFillTx/>
              <a:latin typeface="Gill Sans MT" panose="020B0502020104020203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12" name="正方形/長方形 11"/>
          <p:cNvSpPr/>
          <p:nvPr/>
        </p:nvSpPr>
        <p:spPr>
          <a:xfrm>
            <a:off x="8545043" y="2487575"/>
            <a:ext cx="3148193" cy="2071546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5A3D40"/>
                </a:solidFill>
                <a:effectLst/>
                <a:uLnTx/>
                <a:uFillTx/>
                <a:latin typeface="Gill Sans MT" panose="020B0502020104020203"/>
                <a:ea typeface="メイリオ" panose="020B0604030504040204" pitchFamily="50" charset="-128"/>
                <a:cs typeface="+mn-cs"/>
              </a:rPr>
              <a:t>工事は毎日１万人もの人が働いて行われたんだよ。</a:t>
            </a:r>
            <a:endParaRPr kumimoji="1" lang="ja-JP" altLang="en-US" sz="1800" b="0" i="0" u="none" strike="noStrike" kern="1200" cap="none" spc="0" normalizeH="0" baseline="0" noProof="0" dirty="0">
              <a:ln>
                <a:noFill/>
              </a:ln>
              <a:solidFill>
                <a:srgbClr val="5A3D40"/>
              </a:solidFill>
              <a:effectLst/>
              <a:uLnTx/>
              <a:uFillTx/>
              <a:latin typeface="Gill Sans MT" panose="020B0502020104020203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8" name="サブタイトル 4"/>
          <p:cNvSpPr txBox="1">
            <a:spLocks/>
          </p:cNvSpPr>
          <p:nvPr/>
        </p:nvSpPr>
        <p:spPr>
          <a:xfrm>
            <a:off x="8395642" y="238808"/>
            <a:ext cx="3348065" cy="816727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txBody>
          <a:bodyPr vert="horz" lIns="91440" tIns="45720" rIns="91440" bIns="45720" rtlCol="0" anchor="t">
            <a:normAutofit/>
          </a:bodyPr>
          <a:lstStyle>
            <a:lvl1pPr marL="0" indent="0" algn="ctr" defTabSz="914400" rtl="0" eaLnBrk="1" latinLnBrk="0" hangingPunct="1">
              <a:lnSpc>
                <a:spcPct val="10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None/>
              <a:defRPr kumimoji="1" sz="2000" b="1" i="0" kern="1200" cap="all" spc="4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None/>
              <a:defRPr kumimoji="1"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None/>
              <a:defRPr kumimoji="1"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None/>
              <a:defRPr kumimoji="1"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None/>
              <a:defRPr kumimoji="1"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None/>
              <a:defRPr kumimoji="1"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None/>
              <a:defRPr kumimoji="1"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None/>
              <a:defRPr kumimoji="1" sz="160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None/>
              <a:defRPr kumimoji="1" sz="160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ja-JP" dirty="0" smtClean="0">
                <a:solidFill>
                  <a:schemeClr val="accent2">
                    <a:lumMod val="50000"/>
                  </a:schemeClr>
                </a:solidFill>
              </a:rPr>
              <a:t>2020</a:t>
            </a:r>
            <a:r>
              <a:rPr lang="ja-JP" altLang="en-US" dirty="0" smtClean="0">
                <a:solidFill>
                  <a:schemeClr val="accent2">
                    <a:lumMod val="50000"/>
                  </a:schemeClr>
                </a:solidFill>
              </a:rPr>
              <a:t>年</a:t>
            </a:r>
            <a:r>
              <a:rPr lang="en-US" altLang="ja-JP" dirty="0">
                <a:solidFill>
                  <a:schemeClr val="accent2">
                    <a:lumMod val="50000"/>
                  </a:schemeClr>
                </a:solidFill>
              </a:rPr>
              <a:t>10</a:t>
            </a:r>
            <a:r>
              <a:rPr lang="ja-JP" altLang="en-US" dirty="0" smtClean="0">
                <a:solidFill>
                  <a:schemeClr val="accent2">
                    <a:lumMod val="50000"/>
                  </a:schemeClr>
                </a:solidFill>
              </a:rPr>
              <a:t>月</a:t>
            </a:r>
            <a:endParaRPr lang="en-US" altLang="ja-JP" dirty="0" smtClean="0">
              <a:solidFill>
                <a:schemeClr val="accent2">
                  <a:lumMod val="50000"/>
                </a:schemeClr>
              </a:solidFill>
            </a:endParaRPr>
          </a:p>
          <a:p>
            <a:r>
              <a:rPr lang="ja-JP" altLang="en-US" dirty="0" smtClean="0">
                <a:solidFill>
                  <a:schemeClr val="accent2">
                    <a:lumMod val="50000"/>
                  </a:schemeClr>
                </a:solidFill>
              </a:rPr>
              <a:t>中河内水辺だより</a:t>
            </a:r>
            <a:endParaRPr lang="ja-JP" altLang="en-US" dirty="0">
              <a:solidFill>
                <a:schemeClr val="accent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612642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タイトル 4"/>
          <p:cNvSpPr>
            <a:spLocks noGrp="1"/>
          </p:cNvSpPr>
          <p:nvPr>
            <p:ph type="title"/>
          </p:nvPr>
        </p:nvSpPr>
        <p:spPr>
          <a:xfrm>
            <a:off x="2779289" y="238807"/>
            <a:ext cx="8187071" cy="816727"/>
          </a:xfrm>
        </p:spPr>
        <p:txBody>
          <a:bodyPr>
            <a:normAutofit/>
          </a:bodyPr>
          <a:lstStyle/>
          <a:p>
            <a:r>
              <a:rPr lang="ja-JP" altLang="en-US" sz="4000" b="1" dirty="0" smtClean="0">
                <a:solidFill>
                  <a:schemeClr val="accent1"/>
                </a:solidFill>
              </a:rPr>
              <a:t>答え</a:t>
            </a:r>
            <a:endParaRPr kumimoji="1" lang="ja-JP" altLang="en-US" sz="4000" b="1" dirty="0">
              <a:solidFill>
                <a:schemeClr val="accent1"/>
              </a:solidFill>
            </a:endParaRPr>
          </a:p>
        </p:txBody>
      </p:sp>
      <p:sp>
        <p:nvSpPr>
          <p:cNvPr id="6" name="テキスト プレースホルダー 5"/>
          <p:cNvSpPr>
            <a:spLocks noGrp="1"/>
          </p:cNvSpPr>
          <p:nvPr>
            <p:ph type="body" idx="1"/>
          </p:nvPr>
        </p:nvSpPr>
        <p:spPr>
          <a:xfrm>
            <a:off x="2601604" y="1230244"/>
            <a:ext cx="4082531" cy="4969684"/>
          </a:xfrm>
        </p:spPr>
        <p:txBody>
          <a:bodyPr>
            <a:normAutofit/>
          </a:bodyPr>
          <a:lstStyle/>
          <a:p>
            <a:r>
              <a:rPr lang="ja-JP" altLang="en-US" sz="1800" dirty="0" smtClean="0">
                <a:solidFill>
                  <a:schemeClr val="accent2"/>
                </a:solidFill>
              </a:rPr>
              <a:t>①８か月</a:t>
            </a:r>
            <a:endParaRPr lang="en-US" altLang="ja-JP" sz="1800" b="0" dirty="0" smtClean="0">
              <a:solidFill>
                <a:schemeClr val="accent2"/>
              </a:solidFill>
            </a:endParaRPr>
          </a:p>
          <a:p>
            <a:r>
              <a:rPr lang="ja-JP" altLang="en-US" sz="1800" b="0" dirty="0" smtClean="0">
                <a:solidFill>
                  <a:schemeClr val="accent2"/>
                </a:solidFill>
              </a:rPr>
              <a:t>つけかえ工事は宝永元年（</a:t>
            </a:r>
            <a:r>
              <a:rPr lang="en-US" altLang="ja-JP" sz="1800" b="0" dirty="0" smtClean="0">
                <a:solidFill>
                  <a:schemeClr val="accent2"/>
                </a:solidFill>
              </a:rPr>
              <a:t>1704</a:t>
            </a:r>
            <a:r>
              <a:rPr lang="ja-JP" altLang="en-US" sz="1800" b="0" dirty="0" smtClean="0">
                <a:solidFill>
                  <a:schemeClr val="accent2"/>
                </a:solidFill>
              </a:rPr>
              <a:t>年）の２月に始まり、</a:t>
            </a:r>
            <a:endParaRPr lang="en-US" altLang="ja-JP" sz="1800" b="0" dirty="0" smtClean="0">
              <a:solidFill>
                <a:schemeClr val="accent2"/>
              </a:solidFill>
            </a:endParaRPr>
          </a:p>
          <a:p>
            <a:r>
              <a:rPr lang="en-US" altLang="ja-JP" sz="1800" b="0" dirty="0" smtClean="0">
                <a:solidFill>
                  <a:schemeClr val="accent2"/>
                </a:solidFill>
              </a:rPr>
              <a:t>10</a:t>
            </a:r>
            <a:r>
              <a:rPr lang="ja-JP" altLang="en-US" sz="1800" b="0" dirty="0" smtClean="0">
                <a:solidFill>
                  <a:schemeClr val="accent2"/>
                </a:solidFill>
              </a:rPr>
              <a:t>月に完成しました。</a:t>
            </a:r>
            <a:endParaRPr lang="en-US" altLang="ja-JP" sz="1800" b="0" dirty="0" smtClean="0">
              <a:solidFill>
                <a:schemeClr val="accent2"/>
              </a:solidFill>
            </a:endParaRPr>
          </a:p>
          <a:p>
            <a:r>
              <a:rPr lang="ja-JP" altLang="en-US" sz="1800" b="0" dirty="0" smtClean="0">
                <a:solidFill>
                  <a:schemeClr val="accent2"/>
                </a:solidFill>
              </a:rPr>
              <a:t>のべ</a:t>
            </a:r>
            <a:r>
              <a:rPr lang="en-US" altLang="ja-JP" sz="1800" b="0" dirty="0" smtClean="0">
                <a:solidFill>
                  <a:schemeClr val="accent2"/>
                </a:solidFill>
              </a:rPr>
              <a:t>300</a:t>
            </a:r>
            <a:r>
              <a:rPr lang="ja-JP" altLang="en-US" sz="1800" b="0" dirty="0" smtClean="0">
                <a:solidFill>
                  <a:schemeClr val="accent2"/>
                </a:solidFill>
              </a:rPr>
              <a:t>万人もの人が工事に関わりました。</a:t>
            </a:r>
            <a:endParaRPr lang="en-US" altLang="ja-JP" sz="1800" b="0" dirty="0" smtClean="0">
              <a:solidFill>
                <a:schemeClr val="accent2"/>
              </a:solidFill>
            </a:endParaRPr>
          </a:p>
          <a:p>
            <a:endParaRPr lang="en-US" altLang="ja-JP" sz="1800" b="0" dirty="0">
              <a:solidFill>
                <a:schemeClr val="accent2"/>
              </a:solidFill>
            </a:endParaRPr>
          </a:p>
          <a:p>
            <a:r>
              <a:rPr lang="ja-JP" altLang="en-US" sz="1800" b="0" dirty="0" smtClean="0">
                <a:solidFill>
                  <a:schemeClr val="accent2"/>
                </a:solidFill>
              </a:rPr>
              <a:t>もっと詳しく知りたいときは</a:t>
            </a:r>
            <a:endParaRPr lang="en-US" altLang="ja-JP" sz="1800" b="0" dirty="0" smtClean="0">
              <a:solidFill>
                <a:schemeClr val="accent2"/>
              </a:solidFill>
            </a:endParaRPr>
          </a:p>
          <a:p>
            <a:r>
              <a:rPr lang="ja-JP" altLang="en-US" sz="1800" dirty="0">
                <a:solidFill>
                  <a:schemeClr val="bg2"/>
                </a:solidFill>
              </a:rPr>
              <a:t>大阪府　環境農林水産部　中部農と緑の総合</a:t>
            </a:r>
            <a:r>
              <a:rPr lang="ja-JP" altLang="en-US" sz="1800" dirty="0" smtClean="0">
                <a:solidFill>
                  <a:schemeClr val="bg2"/>
                </a:solidFill>
              </a:rPr>
              <a:t>事務所ホームページ</a:t>
            </a:r>
            <a:endParaRPr lang="en-US" altLang="ja-JP" sz="1800" b="0" dirty="0" smtClean="0">
              <a:solidFill>
                <a:schemeClr val="accent2"/>
              </a:solidFill>
            </a:endParaRPr>
          </a:p>
          <a:p>
            <a:r>
              <a:rPr lang="en-US" altLang="ja-JP" sz="1800" b="0" cap="none" dirty="0">
                <a:solidFill>
                  <a:schemeClr val="accent2"/>
                </a:solidFill>
                <a:hlinkClick r:id="rId2"/>
              </a:rPr>
              <a:t>http://</a:t>
            </a:r>
            <a:r>
              <a:rPr lang="en-US" altLang="ja-JP" sz="1800" b="0" cap="none" dirty="0" smtClean="0">
                <a:solidFill>
                  <a:schemeClr val="accent2"/>
                </a:solidFill>
                <a:hlinkClick r:id="rId2"/>
              </a:rPr>
              <a:t>www.pref.osaka.lg.jp/chubunm/chubu_nm/tukidome.html</a:t>
            </a:r>
            <a:endParaRPr lang="en-US" altLang="ja-JP" sz="1800" b="0" cap="none" dirty="0" smtClean="0">
              <a:solidFill>
                <a:schemeClr val="accent2"/>
              </a:solidFill>
            </a:endParaRPr>
          </a:p>
          <a:p>
            <a:r>
              <a:rPr lang="ja-JP" altLang="en-US" sz="1800" b="0" dirty="0" smtClean="0">
                <a:solidFill>
                  <a:schemeClr val="accent2"/>
                </a:solidFill>
              </a:rPr>
              <a:t>を見てね。</a:t>
            </a:r>
            <a:endParaRPr lang="ja-JP" altLang="en-US" sz="1800" b="0" dirty="0">
              <a:solidFill>
                <a:schemeClr val="accent2"/>
              </a:solidFill>
            </a:endParaRPr>
          </a:p>
        </p:txBody>
      </p:sp>
      <p:pic>
        <p:nvPicPr>
          <p:cNvPr id="4" name="図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68225" y="1230244"/>
            <a:ext cx="5260309" cy="4969684"/>
          </a:xfrm>
          <a:prstGeom prst="rect">
            <a:avLst/>
          </a:prstGeom>
        </p:spPr>
      </p:pic>
      <p:sp>
        <p:nvSpPr>
          <p:cNvPr id="7" name="テキスト ボックス 6"/>
          <p:cNvSpPr txBox="1"/>
          <p:nvPr/>
        </p:nvSpPr>
        <p:spPr>
          <a:xfrm>
            <a:off x="7340958" y="6199928"/>
            <a:ext cx="4487576" cy="276999"/>
          </a:xfrm>
          <a:prstGeom prst="rect">
            <a:avLst/>
          </a:prstGeom>
          <a:solidFill>
            <a:schemeClr val="bg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r"/>
            <a:r>
              <a:rPr lang="ja-JP" altLang="en-US" sz="1200" dirty="0" smtClean="0">
                <a:solidFill>
                  <a:schemeClr val="bg2"/>
                </a:solidFill>
              </a:rPr>
              <a:t>出典：大阪府　環境</a:t>
            </a:r>
            <a:r>
              <a:rPr lang="ja-JP" altLang="en-US" sz="1200" dirty="0">
                <a:solidFill>
                  <a:schemeClr val="bg2"/>
                </a:solidFill>
              </a:rPr>
              <a:t>農林水産部　中部農と緑の総合</a:t>
            </a:r>
            <a:r>
              <a:rPr lang="ja-JP" altLang="en-US" sz="1200" dirty="0" smtClean="0">
                <a:solidFill>
                  <a:schemeClr val="bg2"/>
                </a:solidFill>
              </a:rPr>
              <a:t>事務所</a:t>
            </a:r>
            <a:r>
              <a:rPr lang="en-US" altLang="ja-JP" sz="1200" dirty="0" smtClean="0">
                <a:solidFill>
                  <a:schemeClr val="bg2"/>
                </a:solidFill>
              </a:rPr>
              <a:t>HP</a:t>
            </a:r>
            <a:endParaRPr kumimoji="1" lang="ja-JP" altLang="en-US" sz="1200" dirty="0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7037213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タイトル 3"/>
          <p:cNvSpPr>
            <a:spLocks noGrp="1"/>
          </p:cNvSpPr>
          <p:nvPr>
            <p:ph type="title"/>
          </p:nvPr>
        </p:nvSpPr>
        <p:spPr>
          <a:xfrm>
            <a:off x="662074" y="238808"/>
            <a:ext cx="6382670" cy="816727"/>
          </a:xfrm>
        </p:spPr>
        <p:txBody>
          <a:bodyPr>
            <a:normAutofit fontScale="90000"/>
          </a:bodyPr>
          <a:lstStyle/>
          <a:p>
            <a:r>
              <a:rPr lang="ja-JP" altLang="en-US" sz="4000" dirty="0" smtClean="0"/>
              <a:t>大和川つけかえ編</a:t>
            </a:r>
            <a:r>
              <a:rPr lang="ja-JP" altLang="en-US" sz="4000" dirty="0"/>
              <a:t>　</a:t>
            </a:r>
            <a:r>
              <a:rPr lang="ja-JP" altLang="en-US" sz="4000" dirty="0" smtClean="0"/>
              <a:t>問題④</a:t>
            </a:r>
            <a:endParaRPr kumimoji="1" lang="ja-JP" altLang="en-US" sz="4000" dirty="0"/>
          </a:p>
        </p:txBody>
      </p:sp>
      <p:sp>
        <p:nvSpPr>
          <p:cNvPr id="6" name="テキスト プレースホルダー 5"/>
          <p:cNvSpPr>
            <a:spLocks noGrp="1"/>
          </p:cNvSpPr>
          <p:nvPr>
            <p:ph type="body" sz="half" idx="2"/>
          </p:nvPr>
        </p:nvSpPr>
        <p:spPr>
          <a:xfrm>
            <a:off x="662074" y="1259785"/>
            <a:ext cx="6382670" cy="4198722"/>
          </a:xfrm>
        </p:spPr>
        <p:txBody>
          <a:bodyPr>
            <a:normAutofit/>
          </a:bodyPr>
          <a:lstStyle/>
          <a:p>
            <a:r>
              <a:rPr lang="ja-JP" altLang="en-US" sz="1800" dirty="0">
                <a:solidFill>
                  <a:schemeClr val="accent2"/>
                </a:solidFill>
              </a:rPr>
              <a:t>近年</a:t>
            </a:r>
            <a:r>
              <a:rPr lang="ja-JP" altLang="en-US" sz="1800" dirty="0" smtClean="0">
                <a:solidFill>
                  <a:schemeClr val="accent2"/>
                </a:solidFill>
              </a:rPr>
              <a:t>、</a:t>
            </a:r>
            <a:r>
              <a:rPr lang="ja-JP" altLang="en-US" sz="1800" dirty="0">
                <a:solidFill>
                  <a:schemeClr val="accent2"/>
                </a:solidFill>
              </a:rPr>
              <a:t>大和川にはきれいな川にすむと言われる有名な魚がいます。どんな魚でしょう</a:t>
            </a:r>
            <a:r>
              <a:rPr lang="ja-JP" altLang="en-US" sz="1800" dirty="0" smtClean="0">
                <a:solidFill>
                  <a:schemeClr val="accent2"/>
                </a:solidFill>
              </a:rPr>
              <a:t>？</a:t>
            </a:r>
            <a:endParaRPr lang="en-US" altLang="ja-JP" sz="1800" dirty="0" smtClean="0">
              <a:solidFill>
                <a:schemeClr val="accent2"/>
              </a:solidFill>
            </a:endParaRPr>
          </a:p>
          <a:p>
            <a:endParaRPr kumimoji="1" lang="en-US" altLang="ja-JP" sz="1800" dirty="0">
              <a:solidFill>
                <a:schemeClr val="accent2"/>
              </a:solidFill>
            </a:endParaRPr>
          </a:p>
          <a:p>
            <a:r>
              <a:rPr lang="ja-JP" altLang="en-US" sz="1800" dirty="0" smtClean="0">
                <a:solidFill>
                  <a:schemeClr val="accent2"/>
                </a:solidFill>
              </a:rPr>
              <a:t>①ナマズ</a:t>
            </a:r>
            <a:endParaRPr lang="en-US" altLang="ja-JP" sz="1800" dirty="0" smtClean="0">
              <a:solidFill>
                <a:schemeClr val="accent2"/>
              </a:solidFill>
            </a:endParaRPr>
          </a:p>
          <a:p>
            <a:r>
              <a:rPr kumimoji="1" lang="ja-JP" altLang="en-US" sz="1800" dirty="0" smtClean="0">
                <a:solidFill>
                  <a:schemeClr val="accent2"/>
                </a:solidFill>
              </a:rPr>
              <a:t>②アユ</a:t>
            </a:r>
            <a:endParaRPr kumimoji="1" lang="en-US" altLang="ja-JP" sz="1800" dirty="0" smtClean="0">
              <a:solidFill>
                <a:schemeClr val="accent2"/>
              </a:solidFill>
            </a:endParaRPr>
          </a:p>
          <a:p>
            <a:r>
              <a:rPr lang="ja-JP" altLang="en-US" sz="1800" dirty="0" smtClean="0">
                <a:solidFill>
                  <a:schemeClr val="accent2"/>
                </a:solidFill>
              </a:rPr>
              <a:t>③ウナギ</a:t>
            </a:r>
            <a:endParaRPr kumimoji="1" lang="ja-JP" altLang="en-US" sz="1800" dirty="0">
              <a:solidFill>
                <a:schemeClr val="accent2"/>
              </a:solidFill>
            </a:endParaRPr>
          </a:p>
        </p:txBody>
      </p:sp>
      <p:sp>
        <p:nvSpPr>
          <p:cNvPr id="3" name="テキスト ボックス 2"/>
          <p:cNvSpPr txBox="1"/>
          <p:nvPr/>
        </p:nvSpPr>
        <p:spPr>
          <a:xfrm>
            <a:off x="8337883" y="1259785"/>
            <a:ext cx="3600000" cy="490776"/>
          </a:xfrm>
          <a:prstGeom prst="doubleWave">
            <a:avLst/>
          </a:prstGeom>
          <a:solidFill>
            <a:schemeClr val="accent5"/>
          </a:solidFill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dirty="0" smtClean="0">
                <a:solidFill>
                  <a:schemeClr val="tx2"/>
                </a:solidFill>
              </a:rPr>
              <a:t>ヒント</a:t>
            </a:r>
            <a:endParaRPr kumimoji="1" lang="ja-JP" altLang="en-US" dirty="0">
              <a:solidFill>
                <a:schemeClr val="tx2"/>
              </a:solidFill>
            </a:endParaRPr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8337883" y="1816261"/>
            <a:ext cx="3600000" cy="2585323"/>
          </a:xfrm>
          <a:prstGeom prst="rect">
            <a:avLst/>
          </a:prstGeom>
          <a:noFill/>
          <a:ln>
            <a:solidFill>
              <a:schemeClr val="accent5"/>
            </a:solidFill>
          </a:ln>
        </p:spPr>
        <p:txBody>
          <a:bodyPr wrap="square" rtlCol="0">
            <a:spAutoFit/>
          </a:bodyPr>
          <a:lstStyle/>
          <a:p>
            <a:r>
              <a:rPr lang="ja-JP" altLang="en-US" dirty="0" smtClean="0">
                <a:solidFill>
                  <a:schemeClr val="accent2"/>
                </a:solidFill>
              </a:rPr>
              <a:t>　きれ</a:t>
            </a:r>
            <a:r>
              <a:rPr lang="ja-JP" altLang="en-US" dirty="0">
                <a:solidFill>
                  <a:schemeClr val="accent2"/>
                </a:solidFill>
              </a:rPr>
              <a:t>い</a:t>
            </a:r>
            <a:r>
              <a:rPr lang="ja-JP" altLang="en-US" dirty="0" smtClean="0">
                <a:solidFill>
                  <a:schemeClr val="accent2"/>
                </a:solidFill>
              </a:rPr>
              <a:t>な</a:t>
            </a:r>
            <a:r>
              <a:rPr lang="ja-JP" altLang="en-US" dirty="0">
                <a:solidFill>
                  <a:schemeClr val="accent2"/>
                </a:solidFill>
              </a:rPr>
              <a:t>水を好み、その美しさから「清流の女王</a:t>
            </a:r>
            <a:r>
              <a:rPr lang="ja-JP" altLang="en-US" dirty="0" smtClean="0">
                <a:solidFill>
                  <a:schemeClr val="accent2"/>
                </a:solidFill>
              </a:rPr>
              <a:t>」と呼ばれているよ。</a:t>
            </a:r>
            <a:endParaRPr lang="en-US" altLang="ja-JP" dirty="0" smtClean="0">
              <a:solidFill>
                <a:schemeClr val="accent2"/>
              </a:solidFill>
            </a:endParaRPr>
          </a:p>
          <a:p>
            <a:r>
              <a:rPr lang="ja-JP" altLang="en-US" dirty="0" smtClean="0">
                <a:solidFill>
                  <a:schemeClr val="accent2"/>
                </a:solidFill>
              </a:rPr>
              <a:t>　秋に川で生まれた赤ちゃんは、海まで下り海で暮らしたあと、春にまた川を上って川で暮らし、秋に川で産卵</a:t>
            </a:r>
            <a:r>
              <a:rPr lang="en-US" altLang="ja-JP" dirty="0" smtClean="0">
                <a:solidFill>
                  <a:schemeClr val="accent2"/>
                </a:solidFill>
              </a:rPr>
              <a:t>(</a:t>
            </a:r>
            <a:r>
              <a:rPr lang="ja-JP" altLang="en-US" dirty="0" smtClean="0">
                <a:solidFill>
                  <a:schemeClr val="accent2"/>
                </a:solidFill>
              </a:rPr>
              <a:t>さんらん</a:t>
            </a:r>
            <a:r>
              <a:rPr lang="en-US" altLang="ja-JP" dirty="0" smtClean="0">
                <a:solidFill>
                  <a:schemeClr val="accent2"/>
                </a:solidFill>
              </a:rPr>
              <a:t>)</a:t>
            </a:r>
            <a:r>
              <a:rPr lang="ja-JP" altLang="en-US" dirty="0" smtClean="0">
                <a:solidFill>
                  <a:schemeClr val="accent2"/>
                </a:solidFill>
              </a:rPr>
              <a:t>するよ。</a:t>
            </a:r>
            <a:endParaRPr lang="en-US" altLang="ja-JP" dirty="0" smtClean="0">
              <a:solidFill>
                <a:schemeClr val="accent2"/>
              </a:solidFill>
            </a:endParaRPr>
          </a:p>
          <a:p>
            <a:r>
              <a:rPr kumimoji="1" lang="ja-JP" altLang="en-US" dirty="0" smtClean="0">
                <a:solidFill>
                  <a:schemeClr val="accent2"/>
                </a:solidFill>
              </a:rPr>
              <a:t>　</a:t>
            </a:r>
            <a:r>
              <a:rPr kumimoji="1" lang="en-US" altLang="ja-JP" dirty="0" smtClean="0">
                <a:solidFill>
                  <a:schemeClr val="accent2"/>
                </a:solidFill>
              </a:rPr>
              <a:t>BOD</a:t>
            </a:r>
            <a:r>
              <a:rPr kumimoji="1" lang="ja-JP" altLang="en-US" dirty="0" smtClean="0">
                <a:solidFill>
                  <a:schemeClr val="accent2"/>
                </a:solidFill>
              </a:rPr>
              <a:t>値３</a:t>
            </a:r>
            <a:r>
              <a:rPr kumimoji="1" lang="en-US" altLang="ja-JP" dirty="0" smtClean="0">
                <a:solidFill>
                  <a:schemeClr val="accent2"/>
                </a:solidFill>
              </a:rPr>
              <a:t>mg/l</a:t>
            </a:r>
            <a:r>
              <a:rPr kumimoji="1" lang="ja-JP" altLang="en-US" dirty="0">
                <a:solidFill>
                  <a:schemeClr val="accent2"/>
                </a:solidFill>
              </a:rPr>
              <a:t>以下</a:t>
            </a:r>
            <a:r>
              <a:rPr kumimoji="1" lang="ja-JP" altLang="en-US" dirty="0" smtClean="0">
                <a:solidFill>
                  <a:schemeClr val="accent2"/>
                </a:solidFill>
              </a:rPr>
              <a:t>が生息しやすい水質と言われているんだ。</a:t>
            </a:r>
            <a:endParaRPr kumimoji="1" lang="en-US" altLang="ja-JP" dirty="0" smtClean="0">
              <a:solidFill>
                <a:schemeClr val="accent2"/>
              </a:solidFill>
            </a:endParaRPr>
          </a:p>
        </p:txBody>
      </p:sp>
      <p:pic>
        <p:nvPicPr>
          <p:cNvPr id="12" name="図 11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62160" y="2104718"/>
            <a:ext cx="732790" cy="732790"/>
          </a:xfrm>
          <a:prstGeom prst="rect">
            <a:avLst/>
          </a:prstGeom>
        </p:spPr>
      </p:pic>
      <p:pic>
        <p:nvPicPr>
          <p:cNvPr id="13" name="図 12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0353" y="3870977"/>
            <a:ext cx="1716405" cy="367665"/>
          </a:xfrm>
          <a:prstGeom prst="rect">
            <a:avLst/>
          </a:prstGeom>
        </p:spPr>
      </p:pic>
      <p:pic>
        <p:nvPicPr>
          <p:cNvPr id="14" name="図 13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85325" y="3022137"/>
            <a:ext cx="886460" cy="664210"/>
          </a:xfrm>
          <a:prstGeom prst="rect">
            <a:avLst/>
          </a:prstGeom>
        </p:spPr>
      </p:pic>
      <p:pic>
        <p:nvPicPr>
          <p:cNvPr id="2" name="図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907365" y="4467900"/>
            <a:ext cx="2668402" cy="1976410"/>
          </a:xfrm>
          <a:prstGeom prst="rect">
            <a:avLst/>
          </a:prstGeom>
        </p:spPr>
      </p:pic>
      <p:sp>
        <p:nvSpPr>
          <p:cNvPr id="9" name="正方形/長方形 8"/>
          <p:cNvSpPr/>
          <p:nvPr/>
        </p:nvSpPr>
        <p:spPr>
          <a:xfrm>
            <a:off x="9181693" y="6320738"/>
            <a:ext cx="2119746" cy="379776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ja-JP" altLang="en-US" dirty="0" smtClean="0">
                <a:solidFill>
                  <a:schemeClr val="accent2"/>
                </a:solidFill>
              </a:rPr>
              <a:t>赤ちゃんの写真</a:t>
            </a:r>
            <a:endParaRPr kumimoji="1" lang="ja-JP" altLang="en-US" dirty="0">
              <a:solidFill>
                <a:schemeClr val="accent2"/>
              </a:solidFill>
            </a:endParaRPr>
          </a:p>
        </p:txBody>
      </p:sp>
      <p:sp>
        <p:nvSpPr>
          <p:cNvPr id="15" name="サブタイトル 4"/>
          <p:cNvSpPr txBox="1">
            <a:spLocks/>
          </p:cNvSpPr>
          <p:nvPr/>
        </p:nvSpPr>
        <p:spPr>
          <a:xfrm>
            <a:off x="8395642" y="238808"/>
            <a:ext cx="3348065" cy="816727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txBody>
          <a:bodyPr vert="horz" lIns="91440" tIns="45720" rIns="91440" bIns="45720" rtlCol="0" anchor="t">
            <a:normAutofit/>
          </a:bodyPr>
          <a:lstStyle>
            <a:lvl1pPr marL="0" indent="0" algn="ctr" defTabSz="914400" rtl="0" eaLnBrk="1" latinLnBrk="0" hangingPunct="1">
              <a:lnSpc>
                <a:spcPct val="10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None/>
              <a:defRPr kumimoji="1" sz="2000" b="1" i="0" kern="1200" cap="all" spc="4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None/>
              <a:defRPr kumimoji="1"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None/>
              <a:defRPr kumimoji="1"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None/>
              <a:defRPr kumimoji="1"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None/>
              <a:defRPr kumimoji="1"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None/>
              <a:defRPr kumimoji="1"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None/>
              <a:defRPr kumimoji="1"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None/>
              <a:defRPr kumimoji="1" sz="160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None/>
              <a:defRPr kumimoji="1" sz="160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ja-JP" dirty="0" smtClean="0">
                <a:solidFill>
                  <a:schemeClr val="accent2">
                    <a:lumMod val="50000"/>
                  </a:schemeClr>
                </a:solidFill>
              </a:rPr>
              <a:t>2020</a:t>
            </a:r>
            <a:r>
              <a:rPr lang="ja-JP" altLang="en-US" dirty="0" smtClean="0">
                <a:solidFill>
                  <a:schemeClr val="accent2">
                    <a:lumMod val="50000"/>
                  </a:schemeClr>
                </a:solidFill>
              </a:rPr>
              <a:t>年</a:t>
            </a:r>
            <a:r>
              <a:rPr lang="en-US" altLang="ja-JP" dirty="0">
                <a:solidFill>
                  <a:schemeClr val="accent2">
                    <a:lumMod val="50000"/>
                  </a:schemeClr>
                </a:solidFill>
              </a:rPr>
              <a:t>10</a:t>
            </a:r>
            <a:r>
              <a:rPr lang="ja-JP" altLang="en-US" dirty="0" smtClean="0">
                <a:solidFill>
                  <a:schemeClr val="accent2">
                    <a:lumMod val="50000"/>
                  </a:schemeClr>
                </a:solidFill>
              </a:rPr>
              <a:t>月</a:t>
            </a:r>
            <a:endParaRPr lang="en-US" altLang="ja-JP" dirty="0" smtClean="0">
              <a:solidFill>
                <a:schemeClr val="accent2">
                  <a:lumMod val="50000"/>
                </a:schemeClr>
              </a:solidFill>
            </a:endParaRPr>
          </a:p>
          <a:p>
            <a:r>
              <a:rPr lang="ja-JP" altLang="en-US" dirty="0" smtClean="0">
                <a:solidFill>
                  <a:schemeClr val="accent2">
                    <a:lumMod val="50000"/>
                  </a:schemeClr>
                </a:solidFill>
              </a:rPr>
              <a:t>中河内水辺だより</a:t>
            </a:r>
            <a:endParaRPr lang="ja-JP" altLang="en-US" dirty="0">
              <a:solidFill>
                <a:schemeClr val="accent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142432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雲形吹き出し 3"/>
          <p:cNvSpPr/>
          <p:nvPr/>
        </p:nvSpPr>
        <p:spPr>
          <a:xfrm>
            <a:off x="4426406" y="0"/>
            <a:ext cx="2669854" cy="1015126"/>
          </a:xfrm>
          <a:prstGeom prst="cloudCallout">
            <a:avLst>
              <a:gd name="adj1" fmla="val -75742"/>
              <a:gd name="adj2" fmla="val 33985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" name="タイトル 4"/>
          <p:cNvSpPr>
            <a:spLocks noGrp="1"/>
          </p:cNvSpPr>
          <p:nvPr>
            <p:ph type="title"/>
          </p:nvPr>
        </p:nvSpPr>
        <p:spPr>
          <a:xfrm>
            <a:off x="2474489" y="-129826"/>
            <a:ext cx="2123269" cy="816727"/>
          </a:xfrm>
        </p:spPr>
        <p:txBody>
          <a:bodyPr>
            <a:normAutofit/>
          </a:bodyPr>
          <a:lstStyle/>
          <a:p>
            <a:r>
              <a:rPr lang="ja-JP" altLang="en-US" sz="4000" b="1" dirty="0" smtClean="0">
                <a:solidFill>
                  <a:schemeClr val="accent1"/>
                </a:solidFill>
              </a:rPr>
              <a:t>答え</a:t>
            </a:r>
            <a:endParaRPr kumimoji="1" lang="ja-JP" altLang="en-US" sz="4000" b="1" dirty="0">
              <a:solidFill>
                <a:schemeClr val="accent1"/>
              </a:solidFill>
            </a:endParaRPr>
          </a:p>
        </p:txBody>
      </p:sp>
      <p:sp>
        <p:nvSpPr>
          <p:cNvPr id="6" name="テキスト プレースホルダー 5"/>
          <p:cNvSpPr>
            <a:spLocks noGrp="1"/>
          </p:cNvSpPr>
          <p:nvPr>
            <p:ph type="body" idx="1"/>
          </p:nvPr>
        </p:nvSpPr>
        <p:spPr>
          <a:xfrm>
            <a:off x="2601604" y="644522"/>
            <a:ext cx="9285596" cy="6213478"/>
          </a:xfrm>
        </p:spPr>
        <p:txBody>
          <a:bodyPr>
            <a:normAutofit/>
          </a:bodyPr>
          <a:lstStyle/>
          <a:p>
            <a:r>
              <a:rPr lang="ja-JP" altLang="en-US" sz="1800" dirty="0">
                <a:solidFill>
                  <a:schemeClr val="accent2"/>
                </a:solidFill>
              </a:rPr>
              <a:t>②</a:t>
            </a:r>
            <a:r>
              <a:rPr lang="ja-JP" altLang="en-US" sz="1800" dirty="0" smtClean="0">
                <a:solidFill>
                  <a:schemeClr val="accent2"/>
                </a:solidFill>
              </a:rPr>
              <a:t>アユ</a:t>
            </a:r>
            <a:endParaRPr kumimoji="1" lang="en-US" altLang="ja-JP" sz="1800" b="0" dirty="0" smtClean="0">
              <a:solidFill>
                <a:schemeClr val="accent2"/>
              </a:solidFill>
            </a:endParaRPr>
          </a:p>
          <a:p>
            <a:r>
              <a:rPr lang="ja-JP" altLang="en-US" sz="1800" b="0" dirty="0">
                <a:solidFill>
                  <a:schemeClr val="accent2"/>
                </a:solidFill>
              </a:rPr>
              <a:t>大和</a:t>
            </a:r>
            <a:r>
              <a:rPr lang="ja-JP" altLang="en-US" sz="1800" b="0" dirty="0" smtClean="0">
                <a:solidFill>
                  <a:schemeClr val="accent2"/>
                </a:solidFill>
              </a:rPr>
              <a:t>川の</a:t>
            </a:r>
            <a:r>
              <a:rPr lang="en-US" altLang="ja-JP" sz="1800" b="0" dirty="0" smtClean="0">
                <a:solidFill>
                  <a:schemeClr val="accent2"/>
                </a:solidFill>
              </a:rPr>
              <a:t>BOD</a:t>
            </a:r>
            <a:r>
              <a:rPr lang="ja-JP" altLang="en-US" sz="1800" b="0" dirty="0" smtClean="0">
                <a:solidFill>
                  <a:schemeClr val="accent2"/>
                </a:solidFill>
              </a:rPr>
              <a:t>値は、年々よくなっています。</a:t>
            </a:r>
            <a:endParaRPr lang="en-US" altLang="ja-JP" sz="1800" b="0" dirty="0" smtClean="0">
              <a:solidFill>
                <a:schemeClr val="accent2"/>
              </a:solidFill>
            </a:endParaRPr>
          </a:p>
          <a:p>
            <a:endParaRPr kumimoji="1" lang="en-US" altLang="ja-JP" sz="1800" b="0" dirty="0">
              <a:solidFill>
                <a:schemeClr val="accent2"/>
              </a:solidFill>
            </a:endParaRPr>
          </a:p>
          <a:p>
            <a:endParaRPr lang="en-US" altLang="ja-JP" sz="1800" b="0" dirty="0">
              <a:solidFill>
                <a:schemeClr val="accent2"/>
              </a:solidFill>
            </a:endParaRPr>
          </a:p>
          <a:p>
            <a:endParaRPr lang="en-US" altLang="ja-JP" sz="1800" b="0" dirty="0">
              <a:solidFill>
                <a:schemeClr val="accent2"/>
              </a:solidFill>
            </a:endParaRPr>
          </a:p>
          <a:p>
            <a:endParaRPr lang="en-US" altLang="ja-JP" sz="1800" b="0" dirty="0" smtClean="0">
              <a:solidFill>
                <a:schemeClr val="accent2"/>
              </a:solidFill>
            </a:endParaRPr>
          </a:p>
          <a:p>
            <a:endParaRPr lang="en-US" altLang="ja-JP" sz="1800" b="0" dirty="0" smtClean="0">
              <a:solidFill>
                <a:schemeClr val="accent2"/>
              </a:solidFill>
            </a:endParaRPr>
          </a:p>
          <a:p>
            <a:endParaRPr lang="en-US" altLang="ja-JP" sz="1800" b="0" dirty="0" smtClean="0">
              <a:solidFill>
                <a:schemeClr val="accent2"/>
              </a:solidFill>
            </a:endParaRPr>
          </a:p>
          <a:p>
            <a:endParaRPr lang="en-US" altLang="ja-JP" sz="1800" b="0" dirty="0" smtClean="0">
              <a:solidFill>
                <a:schemeClr val="accent2"/>
              </a:solidFill>
            </a:endParaRPr>
          </a:p>
          <a:p>
            <a:endParaRPr lang="en-US" altLang="ja-JP" sz="1800" b="0" dirty="0" smtClean="0">
              <a:solidFill>
                <a:schemeClr val="accent2"/>
              </a:solidFill>
            </a:endParaRPr>
          </a:p>
          <a:p>
            <a:endParaRPr lang="en-US" altLang="ja-JP" sz="1800" b="0" dirty="0" smtClean="0">
              <a:solidFill>
                <a:schemeClr val="accent2"/>
              </a:solidFill>
            </a:endParaRPr>
          </a:p>
          <a:p>
            <a:endParaRPr lang="en-US" altLang="ja-JP" sz="1800" b="0" dirty="0">
              <a:solidFill>
                <a:schemeClr val="accent2"/>
              </a:solidFill>
            </a:endParaRPr>
          </a:p>
          <a:p>
            <a:endParaRPr lang="en-US" altLang="ja-JP" sz="1800" b="0" dirty="0">
              <a:solidFill>
                <a:schemeClr val="accent2"/>
              </a:solidFill>
            </a:endParaRPr>
          </a:p>
          <a:p>
            <a:endParaRPr lang="en-US" altLang="ja-JP" sz="1800" b="0" dirty="0" smtClean="0">
              <a:solidFill>
                <a:schemeClr val="accent2"/>
              </a:solidFill>
            </a:endParaRPr>
          </a:p>
          <a:p>
            <a:r>
              <a:rPr lang="en-US" altLang="ja-JP" sz="1800" b="0" dirty="0" smtClean="0">
                <a:solidFill>
                  <a:schemeClr val="accent2"/>
                </a:solidFill>
              </a:rPr>
              <a:t>※BOD</a:t>
            </a:r>
            <a:r>
              <a:rPr lang="ja-JP" altLang="en-US" sz="1800" b="0" dirty="0" smtClean="0">
                <a:solidFill>
                  <a:schemeClr val="accent2"/>
                </a:solidFill>
              </a:rPr>
              <a:t>値とは・・・</a:t>
            </a:r>
            <a:endParaRPr lang="en-US" altLang="ja-JP" sz="1800" b="0" dirty="0" smtClean="0">
              <a:solidFill>
                <a:schemeClr val="accent2"/>
              </a:solidFill>
            </a:endParaRPr>
          </a:p>
          <a:p>
            <a:r>
              <a:rPr lang="ja-JP" altLang="en-US" sz="1800" b="0" dirty="0">
                <a:solidFill>
                  <a:schemeClr val="bg2"/>
                </a:solidFill>
              </a:rPr>
              <a:t>水中に存在する</a:t>
            </a:r>
            <a:r>
              <a:rPr lang="ja-JP" altLang="en-US" sz="1800" b="0" dirty="0" smtClean="0">
                <a:solidFill>
                  <a:schemeClr val="bg2"/>
                </a:solidFill>
              </a:rPr>
              <a:t>汚れた物質を微生物が分解するときに消費する酸素</a:t>
            </a:r>
            <a:r>
              <a:rPr lang="en-US" altLang="ja-JP" sz="1800" b="0" dirty="0" smtClean="0">
                <a:solidFill>
                  <a:schemeClr val="bg2"/>
                </a:solidFill>
              </a:rPr>
              <a:t>(</a:t>
            </a:r>
            <a:r>
              <a:rPr lang="ja-JP" altLang="en-US" sz="1800" b="0" dirty="0" err="1" smtClean="0">
                <a:solidFill>
                  <a:schemeClr val="bg2"/>
                </a:solidFill>
              </a:rPr>
              <a:t>さんんそ</a:t>
            </a:r>
            <a:r>
              <a:rPr lang="en-US" altLang="ja-JP" sz="1800" b="0" dirty="0" smtClean="0">
                <a:solidFill>
                  <a:schemeClr val="bg2"/>
                </a:solidFill>
              </a:rPr>
              <a:t>)</a:t>
            </a:r>
            <a:r>
              <a:rPr lang="ja-JP" altLang="en-US" sz="1800" b="0" dirty="0" smtClean="0">
                <a:solidFill>
                  <a:schemeClr val="bg2"/>
                </a:solidFill>
              </a:rPr>
              <a:t>量のことで、数値が大きいほど水が汚れていることになります。</a:t>
            </a:r>
            <a:endParaRPr kumimoji="1" lang="ja-JP" altLang="en-US" sz="1800" b="0" dirty="0">
              <a:solidFill>
                <a:schemeClr val="bg2"/>
              </a:solidFill>
            </a:endParaRPr>
          </a:p>
        </p:txBody>
      </p:sp>
      <p:pic>
        <p:nvPicPr>
          <p:cNvPr id="11" name="図 10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18103" y="155952"/>
            <a:ext cx="886460" cy="664210"/>
          </a:xfrm>
          <a:prstGeom prst="rect">
            <a:avLst/>
          </a:prstGeom>
        </p:spPr>
      </p:pic>
      <p:pic>
        <p:nvPicPr>
          <p:cNvPr id="3" name="図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32536" y="1479813"/>
            <a:ext cx="8562236" cy="3864827"/>
          </a:xfrm>
          <a:prstGeom prst="rect">
            <a:avLst/>
          </a:prstGeom>
        </p:spPr>
      </p:pic>
      <p:sp>
        <p:nvSpPr>
          <p:cNvPr id="12" name="テキスト ボックス 11"/>
          <p:cNvSpPr txBox="1"/>
          <p:nvPr/>
        </p:nvSpPr>
        <p:spPr>
          <a:xfrm>
            <a:off x="2732537" y="5344640"/>
            <a:ext cx="8562236" cy="276999"/>
          </a:xfrm>
          <a:prstGeom prst="rect">
            <a:avLst/>
          </a:prstGeom>
          <a:solidFill>
            <a:schemeClr val="bg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ja-JP" altLang="en-US" sz="1200" dirty="0">
                <a:solidFill>
                  <a:schemeClr val="bg2"/>
                </a:solidFill>
              </a:rPr>
              <a:t>出典</a:t>
            </a:r>
            <a:r>
              <a:rPr lang="ja-JP" altLang="en-US" sz="1200" dirty="0" smtClean="0">
                <a:solidFill>
                  <a:schemeClr val="bg2"/>
                </a:solidFill>
              </a:rPr>
              <a:t>：</a:t>
            </a:r>
            <a:r>
              <a:rPr lang="ja-JP" altLang="en-US" sz="1200" dirty="0">
                <a:solidFill>
                  <a:schemeClr val="bg2"/>
                </a:solidFill>
              </a:rPr>
              <a:t>近畿地方整備局大和川河川事務所</a:t>
            </a:r>
            <a:r>
              <a:rPr lang="ja-JP" altLang="en-US" sz="1200" dirty="0" smtClean="0">
                <a:solidFill>
                  <a:schemeClr val="bg2"/>
                </a:solidFill>
              </a:rPr>
              <a:t>ウェブサイト（</a:t>
            </a:r>
            <a:r>
              <a:rPr lang="en-US" altLang="ja-JP" sz="1200" dirty="0">
                <a:solidFill>
                  <a:schemeClr val="bg2"/>
                </a:solidFill>
                <a:hlinkClick r:id="rId4"/>
              </a:rPr>
              <a:t>https://</a:t>
            </a:r>
            <a:r>
              <a:rPr lang="en-US" altLang="ja-JP" sz="1200" dirty="0" smtClean="0">
                <a:solidFill>
                  <a:schemeClr val="bg2"/>
                </a:solidFill>
                <a:hlinkClick r:id="rId4"/>
              </a:rPr>
              <a:t>www.kkr.mlit.go.jp/yamato/environment/outline/water2.html</a:t>
            </a:r>
            <a:r>
              <a:rPr lang="ja-JP" altLang="en-US" sz="1200" dirty="0" smtClean="0">
                <a:solidFill>
                  <a:schemeClr val="bg2"/>
                </a:solidFill>
              </a:rPr>
              <a:t>）</a:t>
            </a:r>
            <a:endParaRPr kumimoji="1" lang="ja-JP" altLang="en-US" sz="1200" dirty="0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7178726"/>
      </p:ext>
    </p:extLst>
  </p:cSld>
  <p:clrMapOvr>
    <a:masterClrMapping/>
  </p:clrMapOvr>
</p:sld>
</file>

<file path=ppt/theme/theme1.xml><?xml version="1.0" encoding="utf-8"?>
<a:theme xmlns:a="http://schemas.openxmlformats.org/drawingml/2006/main" name="Badge">
  <a:themeElements>
    <a:clrScheme name="ユーザー定義 10">
      <a:dk1>
        <a:srgbClr val="B7D1DB"/>
      </a:dk1>
      <a:lt1>
        <a:sysClr val="window" lastClr="FFFFFF"/>
      </a:lt1>
      <a:dk2>
        <a:srgbClr val="1B2F36"/>
      </a:dk2>
      <a:lt2>
        <a:srgbClr val="F3F3F2"/>
      </a:lt2>
      <a:accent1>
        <a:srgbClr val="A38D51"/>
      </a:accent1>
      <a:accent2>
        <a:srgbClr val="5A3D40"/>
      </a:accent2>
      <a:accent3>
        <a:srgbClr val="5D988C"/>
      </a:accent3>
      <a:accent4>
        <a:srgbClr val="A85752"/>
      </a:accent4>
      <a:accent5>
        <a:srgbClr val="809A67"/>
      </a:accent5>
      <a:accent6>
        <a:srgbClr val="67645A"/>
      </a:accent6>
      <a:hlink>
        <a:srgbClr val="5D988C"/>
      </a:hlink>
      <a:folHlink>
        <a:srgbClr val="846794"/>
      </a:folHlink>
    </a:clrScheme>
    <a:fontScheme name="Badge">
      <a:majorFont>
        <a:latin typeface="Impact" panose="020B080603090205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メイリオ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Badge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in">
          <a:solidFill>
            <a:schemeClr val="phClr"/>
          </a:solidFill>
          <a:prstDash val="solid"/>
        </a:ln>
        <a:ln w="12700" cap="flat" cmpd="sng" algn="in">
          <a:solidFill>
            <a:schemeClr val="phClr"/>
          </a:solidFill>
          <a:prstDash val="solid"/>
        </a:ln>
        <a:ln w="50800" cap="flat" cmpd="sng" algn="in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38100" dist="25400" dir="5400000" algn="ctr" rotWithShape="0">
              <a:srgbClr val="000000">
                <a:alpha val="2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dge" id="{71A07785-5930-41D4-9A83-E23602B48E98}" vid="{9E77EDF1-0821-4215-BD6E-A2D49F02550D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バッジ</Template>
  <TotalTime>1342</TotalTime>
  <Words>1074</Words>
  <Application>Microsoft Office PowerPoint</Application>
  <PresentationFormat>ワイド画面</PresentationFormat>
  <Paragraphs>144</Paragraphs>
  <Slides>13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7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13</vt:i4>
      </vt:variant>
    </vt:vector>
  </HeadingPairs>
  <TitlesOfParts>
    <vt:vector size="21" baseType="lpstr">
      <vt:lpstr>微軟正黑體</vt:lpstr>
      <vt:lpstr>UD デジタル 教科書体 NK-R</vt:lpstr>
      <vt:lpstr>メイリオ</vt:lpstr>
      <vt:lpstr>游ゴシック</vt:lpstr>
      <vt:lpstr>Arial</vt:lpstr>
      <vt:lpstr>Gill Sans MT</vt:lpstr>
      <vt:lpstr>Impact</vt:lpstr>
      <vt:lpstr>Badge</vt:lpstr>
      <vt:lpstr> ■今回のテーマは、中河内地域を流れる大きな川「大和川」です。 　昔の大和川は、南から北へ流れていていましたが何度も洪水を起こした 　ことから、東から西へつけかえが行われました。 </vt:lpstr>
      <vt:lpstr>大和川つけかえ編　問題①</vt:lpstr>
      <vt:lpstr>答え</vt:lpstr>
      <vt:lpstr>大和川つけかえ編　問題②</vt:lpstr>
      <vt:lpstr>答え</vt:lpstr>
      <vt:lpstr>大和川つけかえ編　問題③</vt:lpstr>
      <vt:lpstr>答え</vt:lpstr>
      <vt:lpstr>大和川つけかえ編　問題④</vt:lpstr>
      <vt:lpstr>答え</vt:lpstr>
      <vt:lpstr>PowerPoint プレゼンテーション</vt:lpstr>
      <vt:lpstr>大和川つけかえ編　問題⑤</vt:lpstr>
      <vt:lpstr>答え</vt:lpstr>
      <vt:lpstr>もっと大和川のつけかえについて 知りたいときは・・・</vt:lpstr>
    </vt:vector>
  </TitlesOfParts>
  <Company>大阪府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3</dc:title>
  <dc:creator>岡野幸恵</dc:creator>
  <cp:lastModifiedBy>西脇　政彦</cp:lastModifiedBy>
  <cp:revision>149</cp:revision>
  <cp:lastPrinted>2020-10-21T06:19:18Z</cp:lastPrinted>
  <dcterms:created xsi:type="dcterms:W3CDTF">2020-09-08T04:08:48Z</dcterms:created>
  <dcterms:modified xsi:type="dcterms:W3CDTF">2020-10-21T06:57:52Z</dcterms:modified>
</cp:coreProperties>
</file>