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65" r:id="rId2"/>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6E6"/>
    <a:srgbClr val="FF9933"/>
    <a:srgbClr val="FFFFFF"/>
    <a:srgbClr val="ECB986"/>
    <a:srgbClr val="FFC000"/>
    <a:srgbClr val="FAC090"/>
    <a:srgbClr val="DADADA"/>
    <a:srgbClr val="D9D9D9"/>
    <a:srgbClr val="FDEADA"/>
    <a:srgbClr val="EA8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50" autoAdjust="0"/>
  </p:normalViewPr>
  <p:slideViewPr>
    <p:cSldViewPr snapToGrid="0">
      <p:cViewPr varScale="1">
        <p:scale>
          <a:sx n="70" d="100"/>
          <a:sy n="70" d="100"/>
        </p:scale>
        <p:origin x="1242" y="66"/>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5A957-BCE6-4D64-A52A-CA549FA5C2F8}"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kumimoji="1" lang="ja-JP" altLang="en-US"/>
        </a:p>
      </dgm:t>
    </dgm:pt>
    <dgm:pt modelId="{C4CA4833-6356-4254-B1AF-89BF7B7FD065}">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気候変動による</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浸水被害の激化</a:t>
          </a:r>
          <a:endParaRPr kumimoji="1" lang="en-US" altLang="ja-JP" sz="800" dirty="0">
            <a:latin typeface="BIZ UDPゴシック" panose="020B0400000000000000" pitchFamily="50" charset="-128"/>
            <a:ea typeface="BIZ UDPゴシック" panose="020B0400000000000000" pitchFamily="50" charset="-128"/>
          </a:endParaRPr>
        </a:p>
      </dgm:t>
    </dgm:pt>
    <dgm:pt modelId="{60E6A0B3-01BE-4D17-A62D-F8731B89AC3C}" type="parTrans" cxnId="{54BCB6B6-D3BD-47BC-9F95-3F0F1A9F28AD}">
      <dgm:prSet/>
      <dgm:spPr/>
      <dgm:t>
        <a:bodyPr/>
        <a:lstStyle/>
        <a:p>
          <a:pPr algn="ctr"/>
          <a:endParaRPr kumimoji="1" lang="ja-JP" altLang="en-US" sz="800">
            <a:latin typeface="BIZ UDPゴシック" panose="020B0400000000000000" pitchFamily="50" charset="-128"/>
            <a:ea typeface="BIZ UDPゴシック" panose="020B0400000000000000" pitchFamily="50" charset="-128"/>
          </a:endParaRPr>
        </a:p>
      </dgm:t>
    </dgm:pt>
    <dgm:pt modelId="{71D457D9-6A15-41E9-87BF-9CB64F65E7A5}" type="sibTrans" cxnId="{54BCB6B6-D3BD-47BC-9F95-3F0F1A9F28AD}">
      <dgm:prSet/>
      <dgm:spPr/>
      <dgm:t>
        <a:bodyPr/>
        <a:lstStyle/>
        <a:p>
          <a:pPr algn="ctr"/>
          <a:endParaRPr kumimoji="1" lang="ja-JP" altLang="en-US" sz="800">
            <a:latin typeface="BIZ UDPゴシック" panose="020B0400000000000000" pitchFamily="50" charset="-128"/>
            <a:ea typeface="BIZ UDPゴシック" panose="020B0400000000000000" pitchFamily="50" charset="-128"/>
          </a:endParaRPr>
        </a:p>
      </dgm:t>
    </dgm:pt>
    <dgm:pt modelId="{F8AFF0B2-3CB4-4843-8741-B4F4BC45D1FE}">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大規模地震・津波等の懸念</a:t>
          </a:r>
        </a:p>
      </dgm:t>
    </dgm:pt>
    <dgm:pt modelId="{2F1ED5D7-9974-4A0A-BC68-F8130FA5C50D}" type="parTrans" cxnId="{4DB7E83F-6F17-47B5-BFB0-8BCCBCF37D23}">
      <dgm:prSet/>
      <dgm:spPr/>
      <dgm:t>
        <a:bodyPr/>
        <a:lstStyle/>
        <a:p>
          <a:pPr algn="ctr"/>
          <a:endParaRPr kumimoji="1" lang="ja-JP" altLang="en-US" sz="800"/>
        </a:p>
      </dgm:t>
    </dgm:pt>
    <dgm:pt modelId="{975B4AE8-85E7-4EB0-9B10-42390405867F}" type="sibTrans" cxnId="{4DB7E83F-6F17-47B5-BFB0-8BCCBCF37D23}">
      <dgm:prSet/>
      <dgm:spPr/>
      <dgm:t>
        <a:bodyPr/>
        <a:lstStyle/>
        <a:p>
          <a:pPr algn="ctr"/>
          <a:endParaRPr kumimoji="1" lang="ja-JP" altLang="en-US" sz="800"/>
        </a:p>
      </dgm:t>
    </dgm:pt>
    <dgm:pt modelId="{BB5153A2-9245-4B79-935A-B3A4C3C56081}">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人口減少</a:t>
          </a:r>
          <a:endParaRPr kumimoji="1" lang="en-US" altLang="ja-JP" sz="800" dirty="0">
            <a:latin typeface="BIZ UDPゴシック" panose="020B0400000000000000" pitchFamily="50" charset="-128"/>
            <a:ea typeface="BIZ UDPゴシック" panose="020B0400000000000000" pitchFamily="50" charset="-128"/>
          </a:endParaRPr>
        </a:p>
        <a:p>
          <a:pPr algn="ctr"/>
          <a:r>
            <a:rPr kumimoji="1" lang="ja-JP" altLang="en-US" sz="600" dirty="0">
              <a:latin typeface="BIZ UDPゴシック" panose="020B0400000000000000" pitchFamily="50" charset="-128"/>
              <a:ea typeface="BIZ UDPゴシック" panose="020B0400000000000000" pitchFamily="50" charset="-128"/>
            </a:rPr>
            <a:t>（汚水量減少、使用料収入減少等）</a:t>
          </a:r>
        </a:p>
      </dgm:t>
    </dgm:pt>
    <dgm:pt modelId="{786AA993-ED1E-455E-B079-0B0F4B694560}" type="parTrans" cxnId="{09026807-E096-4ECF-879C-23F9F94F9780}">
      <dgm:prSet/>
      <dgm:spPr/>
      <dgm:t>
        <a:bodyPr/>
        <a:lstStyle/>
        <a:p>
          <a:pPr algn="ctr"/>
          <a:endParaRPr kumimoji="1" lang="ja-JP" altLang="en-US" sz="800"/>
        </a:p>
      </dgm:t>
    </dgm:pt>
    <dgm:pt modelId="{A0E68C05-AB7D-4D43-80BC-D82FBFE89A8F}" type="sibTrans" cxnId="{09026807-E096-4ECF-879C-23F9F94F9780}">
      <dgm:prSet/>
      <dgm:spPr/>
      <dgm:t>
        <a:bodyPr/>
        <a:lstStyle/>
        <a:p>
          <a:pPr algn="ctr"/>
          <a:endParaRPr kumimoji="1" lang="ja-JP" altLang="en-US" sz="800"/>
        </a:p>
      </dgm:t>
    </dgm:pt>
    <dgm:pt modelId="{B1A30ED0-EE56-4E6B-B3E0-3F122180D042}">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施設の老朽化</a:t>
          </a:r>
        </a:p>
      </dgm:t>
    </dgm:pt>
    <dgm:pt modelId="{68739ED8-29A0-4B4C-91A2-E9ED578A5FA3}" type="parTrans" cxnId="{603D1FFD-B181-4C56-B65A-5ADFA159BD48}">
      <dgm:prSet/>
      <dgm:spPr/>
      <dgm:t>
        <a:bodyPr/>
        <a:lstStyle/>
        <a:p>
          <a:pPr algn="ctr"/>
          <a:endParaRPr kumimoji="1" lang="ja-JP" altLang="en-US" sz="800"/>
        </a:p>
      </dgm:t>
    </dgm:pt>
    <dgm:pt modelId="{09955724-9746-4A3E-B6C8-AB7511733D5E}" type="sibTrans" cxnId="{603D1FFD-B181-4C56-B65A-5ADFA159BD48}">
      <dgm:prSet/>
      <dgm:spPr/>
      <dgm:t>
        <a:bodyPr/>
        <a:lstStyle/>
        <a:p>
          <a:pPr algn="ctr"/>
          <a:endParaRPr kumimoji="1" lang="ja-JP" altLang="en-US" sz="800"/>
        </a:p>
      </dgm:t>
    </dgm:pt>
    <dgm:pt modelId="{C1D769DC-39DB-4815-AA0D-7D89456D7032}">
      <dgm:prSet phldrT="[テキスト]" custT="1"/>
      <dgm:spPr>
        <a:solidFill>
          <a:schemeClr val="tx2"/>
        </a:solidFill>
      </dgm:spPr>
      <dgm:t>
        <a:bodyPr/>
        <a:lstStyle/>
        <a:p>
          <a:pPr algn="ctr"/>
          <a:r>
            <a:rPr kumimoji="1" lang="ja-JP" altLang="en-US" sz="800" dirty="0">
              <a:latin typeface="BIZ UDPゴシック" panose="020B0400000000000000" pitchFamily="50" charset="-128"/>
              <a:ea typeface="BIZ UDPゴシック" panose="020B0400000000000000" pitchFamily="50" charset="-128"/>
            </a:rPr>
            <a:t>担い手不足、技術力低下</a:t>
          </a:r>
        </a:p>
      </dgm:t>
    </dgm:pt>
    <dgm:pt modelId="{E5CFF4FC-8ED4-4B06-9996-0C7956722CFA}" type="parTrans" cxnId="{FEA5C385-9DFD-4C3E-86CF-41F6743401E1}">
      <dgm:prSet/>
      <dgm:spPr/>
      <dgm:t>
        <a:bodyPr/>
        <a:lstStyle/>
        <a:p>
          <a:pPr algn="ctr"/>
          <a:endParaRPr kumimoji="1" lang="ja-JP" altLang="en-US" sz="800"/>
        </a:p>
      </dgm:t>
    </dgm:pt>
    <dgm:pt modelId="{B32C54F1-E58D-46A2-A76C-FD171B594CC7}" type="sibTrans" cxnId="{FEA5C385-9DFD-4C3E-86CF-41F6743401E1}">
      <dgm:prSet/>
      <dgm:spPr/>
      <dgm:t>
        <a:bodyPr/>
        <a:lstStyle/>
        <a:p>
          <a:pPr algn="ctr"/>
          <a:endParaRPr kumimoji="1" lang="ja-JP" altLang="en-US" sz="800"/>
        </a:p>
      </dgm:t>
    </dgm:pt>
    <dgm:pt modelId="{775FD980-E8C5-4220-BFE4-152AE9E3E72D}">
      <dgm:prSet phldrT="[テキスト]" custT="1"/>
      <dgm:spPr>
        <a:solidFill>
          <a:schemeClr val="tx2"/>
        </a:solidFill>
      </dgm:spPr>
      <dgm:t>
        <a:bodyPr/>
        <a:lstStyle/>
        <a:p>
          <a:pPr algn="ctr"/>
          <a:r>
            <a:rPr kumimoji="1" lang="ja-JP" altLang="en-US" sz="800" smtClean="0">
              <a:latin typeface="BIZ UDPゴシック" panose="020B0400000000000000" pitchFamily="50" charset="-128"/>
              <a:ea typeface="BIZ UDPゴシック" panose="020B0400000000000000" pitchFamily="50" charset="-128"/>
            </a:rPr>
            <a:t>公共用</a:t>
          </a:r>
          <a:r>
            <a:rPr kumimoji="1" lang="ja-JP" altLang="en-US" sz="800" dirty="0" smtClean="0">
              <a:latin typeface="BIZ UDPゴシック" panose="020B0400000000000000" pitchFamily="50" charset="-128"/>
              <a:ea typeface="BIZ UDPゴシック" panose="020B0400000000000000" pitchFamily="50" charset="-128"/>
            </a:rPr>
            <a:t>水域に関する住民等のニーズの変化</a:t>
          </a:r>
          <a:endParaRPr kumimoji="1" lang="ja-JP" altLang="en-US" sz="800" dirty="0">
            <a:latin typeface="BIZ UDPゴシック" panose="020B0400000000000000" pitchFamily="50" charset="-128"/>
            <a:ea typeface="BIZ UDPゴシック" panose="020B0400000000000000" pitchFamily="50" charset="-128"/>
          </a:endParaRPr>
        </a:p>
      </dgm:t>
    </dgm:pt>
    <dgm:pt modelId="{6BEE1D76-4BDF-472B-94C2-5DDCCE0E585B}" type="parTrans" cxnId="{0E7D83A7-9B43-4FAF-A4EC-BCF724D4DBE9}">
      <dgm:prSet/>
      <dgm:spPr/>
      <dgm:t>
        <a:bodyPr/>
        <a:lstStyle/>
        <a:p>
          <a:endParaRPr kumimoji="1" lang="ja-JP" altLang="en-US"/>
        </a:p>
      </dgm:t>
    </dgm:pt>
    <dgm:pt modelId="{11FFF4C5-3945-4E2A-A8B1-C9D6B62D2630}" type="sibTrans" cxnId="{0E7D83A7-9B43-4FAF-A4EC-BCF724D4DBE9}">
      <dgm:prSet/>
      <dgm:spPr/>
      <dgm:t>
        <a:bodyPr/>
        <a:lstStyle/>
        <a:p>
          <a:endParaRPr kumimoji="1" lang="ja-JP" altLang="en-US"/>
        </a:p>
      </dgm:t>
    </dgm:pt>
    <dgm:pt modelId="{419E4A0C-C056-4257-9B02-6A21B17F7EFA}">
      <dgm:prSet phldrT="[テキスト]" custT="1"/>
      <dgm:spPr>
        <a:solidFill>
          <a:schemeClr val="tx2"/>
        </a:solidFill>
      </dgm:spPr>
      <dgm:t>
        <a:bodyPr/>
        <a:lstStyle/>
        <a:p>
          <a:pPr algn="ctr"/>
          <a:r>
            <a:rPr kumimoji="1" lang="ja-JP" altLang="en-US" sz="800" dirty="0" smtClean="0">
              <a:latin typeface="BIZ UDPゴシック" panose="020B0400000000000000" pitchFamily="50" charset="-128"/>
              <a:ea typeface="BIZ UDPゴシック" panose="020B0400000000000000" pitchFamily="50" charset="-128"/>
            </a:rPr>
            <a:t>さらに広がる下水道の役割</a:t>
          </a:r>
          <a:endParaRPr kumimoji="1" lang="ja-JP" altLang="en-US" sz="800" dirty="0">
            <a:latin typeface="BIZ UDPゴシック" panose="020B0400000000000000" pitchFamily="50" charset="-128"/>
            <a:ea typeface="BIZ UDPゴシック" panose="020B0400000000000000" pitchFamily="50" charset="-128"/>
          </a:endParaRPr>
        </a:p>
      </dgm:t>
    </dgm:pt>
    <dgm:pt modelId="{B829313A-D067-4094-890E-17F043065EB0}" type="parTrans" cxnId="{3F6E2BB1-2208-4B91-B322-BAE70CCA9C8C}">
      <dgm:prSet/>
      <dgm:spPr/>
      <dgm:t>
        <a:bodyPr/>
        <a:lstStyle/>
        <a:p>
          <a:endParaRPr kumimoji="1" lang="ja-JP" altLang="en-US"/>
        </a:p>
      </dgm:t>
    </dgm:pt>
    <dgm:pt modelId="{2B537EF3-D305-49BC-A05C-6AAAEC7B73F5}" type="sibTrans" cxnId="{3F6E2BB1-2208-4B91-B322-BAE70CCA9C8C}">
      <dgm:prSet/>
      <dgm:spPr/>
      <dgm:t>
        <a:bodyPr/>
        <a:lstStyle/>
        <a:p>
          <a:endParaRPr kumimoji="1" lang="ja-JP" altLang="en-US"/>
        </a:p>
      </dgm:t>
    </dgm:pt>
    <dgm:pt modelId="{0261BC9C-9DDC-4B33-94A5-16AB3CA6DC01}" type="pres">
      <dgm:prSet presAssocID="{8B45A957-BCE6-4D64-A52A-CA549FA5C2F8}" presName="linear" presStyleCnt="0">
        <dgm:presLayoutVars>
          <dgm:animLvl val="lvl"/>
          <dgm:resizeHandles val="exact"/>
        </dgm:presLayoutVars>
      </dgm:prSet>
      <dgm:spPr/>
      <dgm:t>
        <a:bodyPr/>
        <a:lstStyle/>
        <a:p>
          <a:endParaRPr kumimoji="1" lang="ja-JP" altLang="en-US"/>
        </a:p>
      </dgm:t>
    </dgm:pt>
    <dgm:pt modelId="{FD4326EB-16BC-40A4-8EF1-7BAE48B67843}" type="pres">
      <dgm:prSet presAssocID="{B1A30ED0-EE56-4E6B-B3E0-3F122180D042}" presName="parentText" presStyleLbl="node1" presStyleIdx="0" presStyleCnt="7" custScaleY="40971">
        <dgm:presLayoutVars>
          <dgm:chMax val="0"/>
          <dgm:bulletEnabled val="1"/>
        </dgm:presLayoutVars>
      </dgm:prSet>
      <dgm:spPr/>
      <dgm:t>
        <a:bodyPr/>
        <a:lstStyle/>
        <a:p>
          <a:endParaRPr kumimoji="1" lang="ja-JP" altLang="en-US"/>
        </a:p>
      </dgm:t>
    </dgm:pt>
    <dgm:pt modelId="{FAE9E345-47EA-4213-B664-297E056791B3}" type="pres">
      <dgm:prSet presAssocID="{09955724-9746-4A3E-B6C8-AB7511733D5E}" presName="spacer" presStyleCnt="0"/>
      <dgm:spPr/>
    </dgm:pt>
    <dgm:pt modelId="{F4EDC43A-FC41-495E-B528-DB8D972C9AAD}" type="pres">
      <dgm:prSet presAssocID="{C1D769DC-39DB-4815-AA0D-7D89456D7032}" presName="parentText" presStyleLbl="node1" presStyleIdx="1" presStyleCnt="7" custScaleY="42937" custLinFactNeighborX="59" custLinFactNeighborY="40136">
        <dgm:presLayoutVars>
          <dgm:chMax val="0"/>
          <dgm:bulletEnabled val="1"/>
        </dgm:presLayoutVars>
      </dgm:prSet>
      <dgm:spPr/>
      <dgm:t>
        <a:bodyPr/>
        <a:lstStyle/>
        <a:p>
          <a:endParaRPr kumimoji="1" lang="ja-JP" altLang="en-US"/>
        </a:p>
      </dgm:t>
    </dgm:pt>
    <dgm:pt modelId="{9A5CB6A4-9E5E-43D0-812B-95603442F4F5}" type="pres">
      <dgm:prSet presAssocID="{B32C54F1-E58D-46A2-A76C-FD171B594CC7}" presName="spacer" presStyleCnt="0"/>
      <dgm:spPr/>
    </dgm:pt>
    <dgm:pt modelId="{BBAB0EB3-7A41-4D6C-98AD-ABF3C1F1F226}" type="pres">
      <dgm:prSet presAssocID="{775FD980-E8C5-4220-BFE4-152AE9E3E72D}" presName="parentText" presStyleLbl="node1" presStyleIdx="2" presStyleCnt="7" custScaleY="85787" custLinFactNeighborX="-30" custLinFactNeighborY="28285">
        <dgm:presLayoutVars>
          <dgm:chMax val="0"/>
          <dgm:bulletEnabled val="1"/>
        </dgm:presLayoutVars>
      </dgm:prSet>
      <dgm:spPr/>
      <dgm:t>
        <a:bodyPr/>
        <a:lstStyle/>
        <a:p>
          <a:endParaRPr kumimoji="1" lang="ja-JP" altLang="en-US"/>
        </a:p>
      </dgm:t>
    </dgm:pt>
    <dgm:pt modelId="{19DD32B9-6BE2-401E-8B15-6C97E739A9D4}" type="pres">
      <dgm:prSet presAssocID="{11FFF4C5-3945-4E2A-A8B1-C9D6B62D2630}" presName="spacer" presStyleCnt="0"/>
      <dgm:spPr/>
    </dgm:pt>
    <dgm:pt modelId="{B028C6C8-5C66-4594-AD84-AA82475B8462}" type="pres">
      <dgm:prSet presAssocID="{C4CA4833-6356-4254-B1AF-89BF7B7FD065}" presName="parentText" presStyleLbl="node1" presStyleIdx="3" presStyleCnt="7" custScaleY="79211" custLinFactNeighborX="-367" custLinFactNeighborY="222">
        <dgm:presLayoutVars>
          <dgm:chMax val="0"/>
          <dgm:bulletEnabled val="1"/>
        </dgm:presLayoutVars>
      </dgm:prSet>
      <dgm:spPr/>
      <dgm:t>
        <a:bodyPr/>
        <a:lstStyle/>
        <a:p>
          <a:endParaRPr kumimoji="1" lang="ja-JP" altLang="en-US"/>
        </a:p>
      </dgm:t>
    </dgm:pt>
    <dgm:pt modelId="{45BCC1A9-3FAA-4B05-8F3F-B57807454122}" type="pres">
      <dgm:prSet presAssocID="{71D457D9-6A15-41E9-87BF-9CB64F65E7A5}" presName="spacer" presStyleCnt="0"/>
      <dgm:spPr/>
    </dgm:pt>
    <dgm:pt modelId="{BA251DF4-72F3-4536-A35C-6EF595551287}" type="pres">
      <dgm:prSet presAssocID="{F8AFF0B2-3CB4-4843-8741-B4F4BC45D1FE}" presName="parentText" presStyleLbl="node1" presStyleIdx="4" presStyleCnt="7" custScaleY="40665" custLinFactNeighborX="59" custLinFactNeighborY="-21181">
        <dgm:presLayoutVars>
          <dgm:chMax val="0"/>
          <dgm:bulletEnabled val="1"/>
        </dgm:presLayoutVars>
      </dgm:prSet>
      <dgm:spPr/>
      <dgm:t>
        <a:bodyPr/>
        <a:lstStyle/>
        <a:p>
          <a:endParaRPr kumimoji="1" lang="ja-JP" altLang="en-US"/>
        </a:p>
      </dgm:t>
    </dgm:pt>
    <dgm:pt modelId="{853625DB-145D-431F-8336-DBD553B85490}" type="pres">
      <dgm:prSet presAssocID="{975B4AE8-85E7-4EB0-9B10-42390405867F}" presName="spacer" presStyleCnt="0"/>
      <dgm:spPr/>
    </dgm:pt>
    <dgm:pt modelId="{62B76AE0-2324-4C88-84B3-6AB95BF432A0}" type="pres">
      <dgm:prSet presAssocID="{BB5153A2-9245-4B79-935A-B3A4C3C56081}" presName="parentText" presStyleLbl="node1" presStyleIdx="5" presStyleCnt="7" custScaleY="63437" custLinFactNeighborX="298" custLinFactNeighborY="-49069">
        <dgm:presLayoutVars>
          <dgm:chMax val="0"/>
          <dgm:bulletEnabled val="1"/>
        </dgm:presLayoutVars>
      </dgm:prSet>
      <dgm:spPr/>
      <dgm:t>
        <a:bodyPr/>
        <a:lstStyle/>
        <a:p>
          <a:endParaRPr kumimoji="1" lang="ja-JP" altLang="en-US"/>
        </a:p>
      </dgm:t>
    </dgm:pt>
    <dgm:pt modelId="{6954566E-3561-40A0-BF3F-3F8344F62680}" type="pres">
      <dgm:prSet presAssocID="{A0E68C05-AB7D-4D43-80BC-D82FBFE89A8F}" presName="spacer" presStyleCnt="0"/>
      <dgm:spPr/>
    </dgm:pt>
    <dgm:pt modelId="{2D4AA195-2AD6-4807-9300-745CA039BFE3}" type="pres">
      <dgm:prSet presAssocID="{419E4A0C-C056-4257-9B02-6A21B17F7EFA}" presName="parentText" presStyleLbl="node1" presStyleIdx="6" presStyleCnt="7" custScaleY="48353" custLinFactNeighborY="-22050">
        <dgm:presLayoutVars>
          <dgm:chMax val="0"/>
          <dgm:bulletEnabled val="1"/>
        </dgm:presLayoutVars>
      </dgm:prSet>
      <dgm:spPr/>
      <dgm:t>
        <a:bodyPr/>
        <a:lstStyle/>
        <a:p>
          <a:endParaRPr kumimoji="1" lang="ja-JP" altLang="en-US"/>
        </a:p>
      </dgm:t>
    </dgm:pt>
  </dgm:ptLst>
  <dgm:cxnLst>
    <dgm:cxn modelId="{5C275616-5705-4A2A-912C-A6EDF5CF3958}" type="presOf" srcId="{C4CA4833-6356-4254-B1AF-89BF7B7FD065}" destId="{B028C6C8-5C66-4594-AD84-AA82475B8462}" srcOrd="0" destOrd="0" presId="urn:microsoft.com/office/officeart/2005/8/layout/vList2"/>
    <dgm:cxn modelId="{6085B04D-6E51-45EF-B7CC-ABABDAF40545}" type="presOf" srcId="{8B45A957-BCE6-4D64-A52A-CA549FA5C2F8}" destId="{0261BC9C-9DDC-4B33-94A5-16AB3CA6DC01}" srcOrd="0" destOrd="0" presId="urn:microsoft.com/office/officeart/2005/8/layout/vList2"/>
    <dgm:cxn modelId="{FEA5C385-9DFD-4C3E-86CF-41F6743401E1}" srcId="{8B45A957-BCE6-4D64-A52A-CA549FA5C2F8}" destId="{C1D769DC-39DB-4815-AA0D-7D89456D7032}" srcOrd="1" destOrd="0" parTransId="{E5CFF4FC-8ED4-4B06-9996-0C7956722CFA}" sibTransId="{B32C54F1-E58D-46A2-A76C-FD171B594CC7}"/>
    <dgm:cxn modelId="{A9D48BE4-6D90-4460-86B9-81CAD400C789}" type="presOf" srcId="{B1A30ED0-EE56-4E6B-B3E0-3F122180D042}" destId="{FD4326EB-16BC-40A4-8EF1-7BAE48B67843}" srcOrd="0" destOrd="0" presId="urn:microsoft.com/office/officeart/2005/8/layout/vList2"/>
    <dgm:cxn modelId="{603D1FFD-B181-4C56-B65A-5ADFA159BD48}" srcId="{8B45A957-BCE6-4D64-A52A-CA549FA5C2F8}" destId="{B1A30ED0-EE56-4E6B-B3E0-3F122180D042}" srcOrd="0" destOrd="0" parTransId="{68739ED8-29A0-4B4C-91A2-E9ED578A5FA3}" sibTransId="{09955724-9746-4A3E-B6C8-AB7511733D5E}"/>
    <dgm:cxn modelId="{3E402498-C250-4328-9F1D-CB281A778F94}" type="presOf" srcId="{F8AFF0B2-3CB4-4843-8741-B4F4BC45D1FE}" destId="{BA251DF4-72F3-4536-A35C-6EF595551287}" srcOrd="0" destOrd="0" presId="urn:microsoft.com/office/officeart/2005/8/layout/vList2"/>
    <dgm:cxn modelId="{F78EBCF9-3A25-4FA0-82A3-FCF5B7EC2B50}" type="presOf" srcId="{C1D769DC-39DB-4815-AA0D-7D89456D7032}" destId="{F4EDC43A-FC41-495E-B528-DB8D972C9AAD}" srcOrd="0" destOrd="0" presId="urn:microsoft.com/office/officeart/2005/8/layout/vList2"/>
    <dgm:cxn modelId="{4DB7E83F-6F17-47B5-BFB0-8BCCBCF37D23}" srcId="{8B45A957-BCE6-4D64-A52A-CA549FA5C2F8}" destId="{F8AFF0B2-3CB4-4843-8741-B4F4BC45D1FE}" srcOrd="4" destOrd="0" parTransId="{2F1ED5D7-9974-4A0A-BC68-F8130FA5C50D}" sibTransId="{975B4AE8-85E7-4EB0-9B10-42390405867F}"/>
    <dgm:cxn modelId="{EDE38B27-DF2A-458E-B6FB-A2F6929BD192}" type="presOf" srcId="{419E4A0C-C056-4257-9B02-6A21B17F7EFA}" destId="{2D4AA195-2AD6-4807-9300-745CA039BFE3}" srcOrd="0" destOrd="0" presId="urn:microsoft.com/office/officeart/2005/8/layout/vList2"/>
    <dgm:cxn modelId="{94F5D081-BE9E-4EEA-98C9-C967AF0C0EF1}" type="presOf" srcId="{775FD980-E8C5-4220-BFE4-152AE9E3E72D}" destId="{BBAB0EB3-7A41-4D6C-98AD-ABF3C1F1F226}" srcOrd="0" destOrd="0" presId="urn:microsoft.com/office/officeart/2005/8/layout/vList2"/>
    <dgm:cxn modelId="{54BCB6B6-D3BD-47BC-9F95-3F0F1A9F28AD}" srcId="{8B45A957-BCE6-4D64-A52A-CA549FA5C2F8}" destId="{C4CA4833-6356-4254-B1AF-89BF7B7FD065}" srcOrd="3" destOrd="0" parTransId="{60E6A0B3-01BE-4D17-A62D-F8731B89AC3C}" sibTransId="{71D457D9-6A15-41E9-87BF-9CB64F65E7A5}"/>
    <dgm:cxn modelId="{3F6E2BB1-2208-4B91-B322-BAE70CCA9C8C}" srcId="{8B45A957-BCE6-4D64-A52A-CA549FA5C2F8}" destId="{419E4A0C-C056-4257-9B02-6A21B17F7EFA}" srcOrd="6" destOrd="0" parTransId="{B829313A-D067-4094-890E-17F043065EB0}" sibTransId="{2B537EF3-D305-49BC-A05C-6AAAEC7B73F5}"/>
    <dgm:cxn modelId="{ACE3205A-F910-41C4-A424-A5BE2FB01C69}" type="presOf" srcId="{BB5153A2-9245-4B79-935A-B3A4C3C56081}" destId="{62B76AE0-2324-4C88-84B3-6AB95BF432A0}" srcOrd="0" destOrd="0" presId="urn:microsoft.com/office/officeart/2005/8/layout/vList2"/>
    <dgm:cxn modelId="{0E7D83A7-9B43-4FAF-A4EC-BCF724D4DBE9}" srcId="{8B45A957-BCE6-4D64-A52A-CA549FA5C2F8}" destId="{775FD980-E8C5-4220-BFE4-152AE9E3E72D}" srcOrd="2" destOrd="0" parTransId="{6BEE1D76-4BDF-472B-94C2-5DDCCE0E585B}" sibTransId="{11FFF4C5-3945-4E2A-A8B1-C9D6B62D2630}"/>
    <dgm:cxn modelId="{09026807-E096-4ECF-879C-23F9F94F9780}" srcId="{8B45A957-BCE6-4D64-A52A-CA549FA5C2F8}" destId="{BB5153A2-9245-4B79-935A-B3A4C3C56081}" srcOrd="5" destOrd="0" parTransId="{786AA993-ED1E-455E-B079-0B0F4B694560}" sibTransId="{A0E68C05-AB7D-4D43-80BC-D82FBFE89A8F}"/>
    <dgm:cxn modelId="{9F1C8243-B1AB-4C0D-988F-D37D151DA6A2}" type="presParOf" srcId="{0261BC9C-9DDC-4B33-94A5-16AB3CA6DC01}" destId="{FD4326EB-16BC-40A4-8EF1-7BAE48B67843}" srcOrd="0" destOrd="0" presId="urn:microsoft.com/office/officeart/2005/8/layout/vList2"/>
    <dgm:cxn modelId="{9D208ACB-48FB-44DF-B3A4-66D6BA639EA7}" type="presParOf" srcId="{0261BC9C-9DDC-4B33-94A5-16AB3CA6DC01}" destId="{FAE9E345-47EA-4213-B664-297E056791B3}" srcOrd="1" destOrd="0" presId="urn:microsoft.com/office/officeart/2005/8/layout/vList2"/>
    <dgm:cxn modelId="{21790408-A5B0-41BA-BE86-4F09ABF69F5A}" type="presParOf" srcId="{0261BC9C-9DDC-4B33-94A5-16AB3CA6DC01}" destId="{F4EDC43A-FC41-495E-B528-DB8D972C9AAD}" srcOrd="2" destOrd="0" presId="urn:microsoft.com/office/officeart/2005/8/layout/vList2"/>
    <dgm:cxn modelId="{527DCC41-3F3C-4625-86C9-C4EA6A17AAE3}" type="presParOf" srcId="{0261BC9C-9DDC-4B33-94A5-16AB3CA6DC01}" destId="{9A5CB6A4-9E5E-43D0-812B-95603442F4F5}" srcOrd="3" destOrd="0" presId="urn:microsoft.com/office/officeart/2005/8/layout/vList2"/>
    <dgm:cxn modelId="{926EED92-6501-4964-B2D3-7C1B54E948D1}" type="presParOf" srcId="{0261BC9C-9DDC-4B33-94A5-16AB3CA6DC01}" destId="{BBAB0EB3-7A41-4D6C-98AD-ABF3C1F1F226}" srcOrd="4" destOrd="0" presId="urn:microsoft.com/office/officeart/2005/8/layout/vList2"/>
    <dgm:cxn modelId="{2D5B8961-9EB6-4AE6-8E9F-8CBEC99AE53F}" type="presParOf" srcId="{0261BC9C-9DDC-4B33-94A5-16AB3CA6DC01}" destId="{19DD32B9-6BE2-401E-8B15-6C97E739A9D4}" srcOrd="5" destOrd="0" presId="urn:microsoft.com/office/officeart/2005/8/layout/vList2"/>
    <dgm:cxn modelId="{7B7C2639-04C7-447D-9641-F800C2D28C80}" type="presParOf" srcId="{0261BC9C-9DDC-4B33-94A5-16AB3CA6DC01}" destId="{B028C6C8-5C66-4594-AD84-AA82475B8462}" srcOrd="6" destOrd="0" presId="urn:microsoft.com/office/officeart/2005/8/layout/vList2"/>
    <dgm:cxn modelId="{31F1681E-71CE-46C3-80B4-B28F9E7F4E5A}" type="presParOf" srcId="{0261BC9C-9DDC-4B33-94A5-16AB3CA6DC01}" destId="{45BCC1A9-3FAA-4B05-8F3F-B57807454122}" srcOrd="7" destOrd="0" presId="urn:microsoft.com/office/officeart/2005/8/layout/vList2"/>
    <dgm:cxn modelId="{F86326BB-E0F4-4389-AFE9-D360B63F94AC}" type="presParOf" srcId="{0261BC9C-9DDC-4B33-94A5-16AB3CA6DC01}" destId="{BA251DF4-72F3-4536-A35C-6EF595551287}" srcOrd="8" destOrd="0" presId="urn:microsoft.com/office/officeart/2005/8/layout/vList2"/>
    <dgm:cxn modelId="{94FC3F36-3E80-4CC3-AECF-57EF0A63E18D}" type="presParOf" srcId="{0261BC9C-9DDC-4B33-94A5-16AB3CA6DC01}" destId="{853625DB-145D-431F-8336-DBD553B85490}" srcOrd="9" destOrd="0" presId="urn:microsoft.com/office/officeart/2005/8/layout/vList2"/>
    <dgm:cxn modelId="{5F943589-FDF0-413B-AA29-D3C8DB18E32D}" type="presParOf" srcId="{0261BC9C-9DDC-4B33-94A5-16AB3CA6DC01}" destId="{62B76AE0-2324-4C88-84B3-6AB95BF432A0}" srcOrd="10" destOrd="0" presId="urn:microsoft.com/office/officeart/2005/8/layout/vList2"/>
    <dgm:cxn modelId="{111B24FC-4176-466D-9295-AEA3168EC2F8}" type="presParOf" srcId="{0261BC9C-9DDC-4B33-94A5-16AB3CA6DC01}" destId="{6954566E-3561-40A0-BF3F-3F8344F62680}" srcOrd="11" destOrd="0" presId="urn:microsoft.com/office/officeart/2005/8/layout/vList2"/>
    <dgm:cxn modelId="{E21FBE24-69F2-49EF-938B-06231433DE57}" type="presParOf" srcId="{0261BC9C-9DDC-4B33-94A5-16AB3CA6DC01}" destId="{2D4AA195-2AD6-4807-9300-745CA039BFE3}" srcOrd="1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326EB-16BC-40A4-8EF1-7BAE48B67843}">
      <dsp:nvSpPr>
        <dsp:cNvPr id="0" name=""/>
        <dsp:cNvSpPr/>
      </dsp:nvSpPr>
      <dsp:spPr>
        <a:xfrm>
          <a:off x="0" y="8399"/>
          <a:ext cx="1518976" cy="161065"/>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施設の老朽化</a:t>
          </a:r>
        </a:p>
      </dsp:txBody>
      <dsp:txXfrm>
        <a:off x="7863" y="16262"/>
        <a:ext cx="1503250" cy="145339"/>
      </dsp:txXfrm>
    </dsp:sp>
    <dsp:sp modelId="{F4EDC43A-FC41-495E-B528-DB8D972C9AAD}">
      <dsp:nvSpPr>
        <dsp:cNvPr id="0" name=""/>
        <dsp:cNvSpPr/>
      </dsp:nvSpPr>
      <dsp:spPr>
        <a:xfrm>
          <a:off x="0" y="254219"/>
          <a:ext cx="1518976" cy="168793"/>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担い手不足、技術力低下</a:t>
          </a:r>
        </a:p>
      </dsp:txBody>
      <dsp:txXfrm>
        <a:off x="8240" y="262459"/>
        <a:ext cx="1502496" cy="152313"/>
      </dsp:txXfrm>
    </dsp:sp>
    <dsp:sp modelId="{BBAB0EB3-7A41-4D6C-98AD-ABF3C1F1F226}">
      <dsp:nvSpPr>
        <dsp:cNvPr id="0" name=""/>
        <dsp:cNvSpPr/>
      </dsp:nvSpPr>
      <dsp:spPr>
        <a:xfrm>
          <a:off x="0" y="476325"/>
          <a:ext cx="1518976" cy="337245"/>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smtClean="0">
              <a:latin typeface="BIZ UDPゴシック" panose="020B0400000000000000" pitchFamily="50" charset="-128"/>
              <a:ea typeface="BIZ UDPゴシック" panose="020B0400000000000000" pitchFamily="50" charset="-128"/>
            </a:rPr>
            <a:t>公共用</a:t>
          </a:r>
          <a:r>
            <a:rPr kumimoji="1" lang="ja-JP" altLang="en-US" sz="800" kern="1200" dirty="0" smtClean="0">
              <a:latin typeface="BIZ UDPゴシック" panose="020B0400000000000000" pitchFamily="50" charset="-128"/>
              <a:ea typeface="BIZ UDPゴシック" panose="020B0400000000000000" pitchFamily="50" charset="-128"/>
            </a:rPr>
            <a:t>水域に関する住民等のニーズの変化</a:t>
          </a:r>
          <a:endParaRPr kumimoji="1" lang="ja-JP" altLang="en-US" sz="800" kern="1200" dirty="0">
            <a:latin typeface="BIZ UDPゴシック" panose="020B0400000000000000" pitchFamily="50" charset="-128"/>
            <a:ea typeface="BIZ UDPゴシック" panose="020B0400000000000000" pitchFamily="50" charset="-128"/>
          </a:endParaRPr>
        </a:p>
      </dsp:txBody>
      <dsp:txXfrm>
        <a:off x="16463" y="492788"/>
        <a:ext cx="1486050" cy="304319"/>
      </dsp:txXfrm>
    </dsp:sp>
    <dsp:sp modelId="{B028C6C8-5C66-4594-AD84-AA82475B8462}">
      <dsp:nvSpPr>
        <dsp:cNvPr id="0" name=""/>
        <dsp:cNvSpPr/>
      </dsp:nvSpPr>
      <dsp:spPr>
        <a:xfrm>
          <a:off x="0" y="857079"/>
          <a:ext cx="1518976" cy="311394"/>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気候変動による</a:t>
          </a:r>
          <a:endParaRPr kumimoji="1" lang="en-US" altLang="ja-JP" sz="800" kern="1200" dirty="0">
            <a:latin typeface="BIZ UDPゴシック" panose="020B0400000000000000" pitchFamily="50" charset="-128"/>
            <a:ea typeface="BIZ UDPゴシック" panose="020B0400000000000000" pitchFamily="50" charset="-128"/>
          </a:endParaRPr>
        </a:p>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浸水被害の激化</a:t>
          </a:r>
          <a:endParaRPr kumimoji="1" lang="en-US" altLang="ja-JP" sz="800" kern="1200" dirty="0">
            <a:latin typeface="BIZ UDPゴシック" panose="020B0400000000000000" pitchFamily="50" charset="-128"/>
            <a:ea typeface="BIZ UDPゴシック" panose="020B0400000000000000" pitchFamily="50" charset="-128"/>
          </a:endParaRPr>
        </a:p>
      </dsp:txBody>
      <dsp:txXfrm>
        <a:off x="15201" y="872280"/>
        <a:ext cx="1488574" cy="280992"/>
      </dsp:txXfrm>
    </dsp:sp>
    <dsp:sp modelId="{BA251DF4-72F3-4536-A35C-6EF595551287}">
      <dsp:nvSpPr>
        <dsp:cNvPr id="0" name=""/>
        <dsp:cNvSpPr/>
      </dsp:nvSpPr>
      <dsp:spPr>
        <a:xfrm>
          <a:off x="0" y="1216008"/>
          <a:ext cx="1518976" cy="159862"/>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大規模地震・津波等の懸念</a:t>
          </a:r>
        </a:p>
      </dsp:txBody>
      <dsp:txXfrm>
        <a:off x="7804" y="1223812"/>
        <a:ext cx="1503368" cy="144254"/>
      </dsp:txXfrm>
    </dsp:sp>
    <dsp:sp modelId="{62B76AE0-2324-4C88-84B3-6AB95BF432A0}">
      <dsp:nvSpPr>
        <dsp:cNvPr id="0" name=""/>
        <dsp:cNvSpPr/>
      </dsp:nvSpPr>
      <dsp:spPr>
        <a:xfrm>
          <a:off x="0" y="1419484"/>
          <a:ext cx="1518976" cy="249383"/>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BIZ UDPゴシック" panose="020B0400000000000000" pitchFamily="50" charset="-128"/>
              <a:ea typeface="BIZ UDPゴシック" panose="020B0400000000000000" pitchFamily="50" charset="-128"/>
            </a:rPr>
            <a:t>人口減少</a:t>
          </a:r>
          <a:endParaRPr kumimoji="1" lang="en-US" altLang="ja-JP" sz="800" kern="1200" dirty="0">
            <a:latin typeface="BIZ UDPゴシック" panose="020B0400000000000000" pitchFamily="50" charset="-128"/>
            <a:ea typeface="BIZ UDPゴシック" panose="020B0400000000000000" pitchFamily="50" charset="-128"/>
          </a:endParaRPr>
        </a:p>
        <a:p>
          <a:pPr lvl="0" algn="ctr" defTabSz="355600">
            <a:lnSpc>
              <a:spcPct val="90000"/>
            </a:lnSpc>
            <a:spcBef>
              <a:spcPct val="0"/>
            </a:spcBef>
            <a:spcAft>
              <a:spcPct val="35000"/>
            </a:spcAft>
          </a:pPr>
          <a:r>
            <a:rPr kumimoji="1" lang="ja-JP" altLang="en-US" sz="600" kern="1200" dirty="0">
              <a:latin typeface="BIZ UDPゴシック" panose="020B0400000000000000" pitchFamily="50" charset="-128"/>
              <a:ea typeface="BIZ UDPゴシック" panose="020B0400000000000000" pitchFamily="50" charset="-128"/>
            </a:rPr>
            <a:t>（汚水量減少、使用料収入減少等）</a:t>
          </a:r>
        </a:p>
      </dsp:txBody>
      <dsp:txXfrm>
        <a:off x="12174" y="1431658"/>
        <a:ext cx="1494628" cy="225035"/>
      </dsp:txXfrm>
    </dsp:sp>
    <dsp:sp modelId="{2D4AA195-2AD6-4807-9300-745CA039BFE3}">
      <dsp:nvSpPr>
        <dsp:cNvPr id="0" name=""/>
        <dsp:cNvSpPr/>
      </dsp:nvSpPr>
      <dsp:spPr>
        <a:xfrm>
          <a:off x="0" y="1745689"/>
          <a:ext cx="1518976" cy="190085"/>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kumimoji="1" lang="ja-JP" altLang="en-US" sz="800" kern="1200" dirty="0" smtClean="0">
              <a:latin typeface="BIZ UDPゴシック" panose="020B0400000000000000" pitchFamily="50" charset="-128"/>
              <a:ea typeface="BIZ UDPゴシック" panose="020B0400000000000000" pitchFamily="50" charset="-128"/>
            </a:rPr>
            <a:t>さらに広がる下水道の役割</a:t>
          </a:r>
          <a:endParaRPr kumimoji="1" lang="ja-JP" altLang="en-US" sz="800" kern="1200" dirty="0">
            <a:latin typeface="BIZ UDPゴシック" panose="020B0400000000000000" pitchFamily="50" charset="-128"/>
            <a:ea typeface="BIZ UDPゴシック" panose="020B0400000000000000" pitchFamily="50" charset="-128"/>
          </a:endParaRPr>
        </a:p>
      </dsp:txBody>
      <dsp:txXfrm>
        <a:off x="9279" y="1754968"/>
        <a:ext cx="1500418" cy="1715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8"/>
            <a:ext cx="2880200" cy="490437"/>
          </a:xfrm>
          <a:prstGeom prst="rect">
            <a:avLst/>
          </a:prstGeom>
        </p:spPr>
        <p:txBody>
          <a:bodyPr vert="horz" lIns="61548" tIns="30770" rIns="61548" bIns="30770" rtlCol="0"/>
          <a:lstStyle>
            <a:lvl1pPr algn="l">
              <a:defRPr sz="800"/>
            </a:lvl1pPr>
          </a:lstStyle>
          <a:p>
            <a:endParaRPr kumimoji="1" lang="ja-JP" altLang="en-US"/>
          </a:p>
        </p:txBody>
      </p:sp>
      <p:sp>
        <p:nvSpPr>
          <p:cNvPr id="3" name="日付プレースホルダー 2"/>
          <p:cNvSpPr>
            <a:spLocks noGrp="1"/>
          </p:cNvSpPr>
          <p:nvPr>
            <p:ph type="dt" idx="1"/>
          </p:nvPr>
        </p:nvSpPr>
        <p:spPr>
          <a:xfrm>
            <a:off x="3764573" y="8"/>
            <a:ext cx="2881263" cy="490437"/>
          </a:xfrm>
          <a:prstGeom prst="rect">
            <a:avLst/>
          </a:prstGeom>
        </p:spPr>
        <p:txBody>
          <a:bodyPr vert="horz" lIns="61548" tIns="30770" rIns="61548" bIns="30770" rtlCol="0"/>
          <a:lstStyle>
            <a:lvl1pPr algn="r">
              <a:defRPr sz="800"/>
            </a:lvl1pPr>
          </a:lstStyle>
          <a:p>
            <a:fld id="{E2C07636-C409-4CF7-9D28-BF7638D3B6B0}" type="datetimeFigureOut">
              <a:rPr kumimoji="1" lang="ja-JP" altLang="en-US" smtClean="0"/>
              <a:t>2021/12/17</a:t>
            </a:fld>
            <a:endParaRPr kumimoji="1" lang="ja-JP" altLang="en-US"/>
          </a:p>
        </p:txBody>
      </p:sp>
      <p:sp>
        <p:nvSpPr>
          <p:cNvPr id="4" name="スライド イメージ プレースホルダー 3"/>
          <p:cNvSpPr>
            <a:spLocks noGrp="1" noRot="1" noChangeAspect="1"/>
          </p:cNvSpPr>
          <p:nvPr>
            <p:ph type="sldImg" idx="2"/>
          </p:nvPr>
        </p:nvSpPr>
        <p:spPr>
          <a:xfrm>
            <a:off x="936625" y="1219200"/>
            <a:ext cx="4773613" cy="3305175"/>
          </a:xfrm>
          <a:prstGeom prst="rect">
            <a:avLst/>
          </a:prstGeom>
          <a:noFill/>
          <a:ln w="12700">
            <a:solidFill>
              <a:prstClr val="black"/>
            </a:solidFill>
          </a:ln>
        </p:spPr>
        <p:txBody>
          <a:bodyPr vert="horz" lIns="61548" tIns="30770" rIns="61548" bIns="30770" rtlCol="0" anchor="ctr"/>
          <a:lstStyle/>
          <a:p>
            <a:endParaRPr lang="ja-JP" altLang="en-US"/>
          </a:p>
        </p:txBody>
      </p:sp>
      <p:sp>
        <p:nvSpPr>
          <p:cNvPr id="5" name="ノート プレースホルダー 4"/>
          <p:cNvSpPr>
            <a:spLocks noGrp="1"/>
          </p:cNvSpPr>
          <p:nvPr>
            <p:ph type="body" sz="quarter" idx="3"/>
          </p:nvPr>
        </p:nvSpPr>
        <p:spPr>
          <a:xfrm>
            <a:off x="664587" y="4705619"/>
            <a:ext cx="5317703" cy="3850039"/>
          </a:xfrm>
          <a:prstGeom prst="rect">
            <a:avLst/>
          </a:prstGeom>
        </p:spPr>
        <p:txBody>
          <a:bodyPr vert="horz" lIns="61548" tIns="30770" rIns="61548" bIns="307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286986"/>
            <a:ext cx="2880200" cy="490437"/>
          </a:xfrm>
          <a:prstGeom prst="rect">
            <a:avLst/>
          </a:prstGeom>
        </p:spPr>
        <p:txBody>
          <a:bodyPr vert="horz" lIns="61548" tIns="30770" rIns="61548" bIns="30770"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764573" y="9286986"/>
            <a:ext cx="2881263" cy="490437"/>
          </a:xfrm>
          <a:prstGeom prst="rect">
            <a:avLst/>
          </a:prstGeom>
        </p:spPr>
        <p:txBody>
          <a:bodyPr vert="horz" lIns="61548" tIns="30770" rIns="61548" bIns="30770" rtlCol="0" anchor="b"/>
          <a:lstStyle>
            <a:lvl1pPr algn="r">
              <a:defRPr sz="800"/>
            </a:lvl1pPr>
          </a:lstStyle>
          <a:p>
            <a:fld id="{1BC788AC-77B5-4EEA-A162-0A71154CE420}" type="slidenum">
              <a:rPr kumimoji="1" lang="ja-JP" altLang="en-US" smtClean="0"/>
              <a:t>‹#›</a:t>
            </a:fld>
            <a:endParaRPr kumimoji="1" lang="ja-JP" altLang="en-US"/>
          </a:p>
        </p:txBody>
      </p:sp>
    </p:spTree>
    <p:extLst>
      <p:ext uri="{BB962C8B-B14F-4D97-AF65-F5344CB8AC3E}">
        <p14:creationId xmlns:p14="http://schemas.microsoft.com/office/powerpoint/2010/main" val="2498162330"/>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25" y="1219200"/>
            <a:ext cx="4773613" cy="3305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C788AC-77B5-4EEA-A162-0A71154CE420}" type="slidenum">
              <a:rPr kumimoji="1" lang="ja-JP" altLang="en-US" smtClean="0"/>
              <a:t>1</a:t>
            </a:fld>
            <a:endParaRPr kumimoji="1" lang="ja-JP" altLang="en-US"/>
          </a:p>
        </p:txBody>
      </p:sp>
    </p:spTree>
    <p:extLst>
      <p:ext uri="{BB962C8B-B14F-4D97-AF65-F5344CB8AC3E}">
        <p14:creationId xmlns:p14="http://schemas.microsoft.com/office/powerpoint/2010/main" val="340277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190219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193075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172953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178154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415686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76916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64232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412080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314756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101832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4B7E09-9D2C-4D25-9303-B7377DF81DAF}" type="datetimeFigureOut">
              <a:rPr kumimoji="1" lang="ja-JP" altLang="en-US" smtClean="0"/>
              <a:t>2021/12/17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200497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B7E09-9D2C-4D25-9303-B7377DF81DAF}" type="datetimeFigureOut">
              <a:rPr kumimoji="1" lang="ja-JP" altLang="en-US" smtClean="0"/>
              <a:t>2021/12/17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0481A-2AC8-40CB-91DE-65BE18574ACA}" type="slidenum">
              <a:rPr kumimoji="1" lang="ja-JP" altLang="en-US" smtClean="0"/>
              <a:t>‹#›</a:t>
            </a:fld>
            <a:endParaRPr kumimoji="1" lang="ja-JP" altLang="en-US"/>
          </a:p>
        </p:txBody>
      </p:sp>
    </p:spTree>
    <p:extLst>
      <p:ext uri="{BB962C8B-B14F-4D97-AF65-F5344CB8AC3E}">
        <p14:creationId xmlns:p14="http://schemas.microsoft.com/office/powerpoint/2010/main" val="14859138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角丸四角形 83" hidden="1"/>
          <p:cNvSpPr>
            <a:spLocks/>
          </p:cNvSpPr>
          <p:nvPr/>
        </p:nvSpPr>
        <p:spPr>
          <a:xfrm>
            <a:off x="-4534876" y="-2759618"/>
            <a:ext cx="9549842" cy="4667620"/>
          </a:xfrm>
          <a:prstGeom prst="roundRect">
            <a:avLst>
              <a:gd name="adj" fmla="val 0"/>
            </a:avLst>
          </a:prstGeom>
          <a:solidFill>
            <a:sysClr val="window" lastClr="FFFFFF"/>
          </a:solidFill>
          <a:ln w="6350" cap="flat" cmpd="sng" algn="ctr">
            <a:solidFill>
              <a:srgbClr val="00B050"/>
            </a:solidFill>
            <a:prstDash val="solid"/>
          </a:ln>
          <a:effectLst/>
        </p:spPr>
        <p:txBody>
          <a:bodyPr lIns="107301" tIns="82439" rIns="107301" bIns="82439" rtlCol="0" anchor="t" anchorCtr="0"/>
          <a:lstStyle/>
          <a:p>
            <a:r>
              <a:rPr lang="ja-JP" altLang="en-US" sz="1118" b="1" dirty="0">
                <a:latin typeface="Meiryo UI" panose="020B0604030504040204" pitchFamily="50" charset="-128"/>
                <a:ea typeface="Meiryo UI" panose="020B0604030504040204" pitchFamily="50" charset="-128"/>
              </a:rPr>
              <a:t>　　　　</a:t>
            </a:r>
            <a:r>
              <a:rPr lang="ja-JP" altLang="en-US" sz="1118" dirty="0">
                <a:latin typeface="Meiryo UI" panose="020B0604030504040204" pitchFamily="50" charset="-128"/>
                <a:ea typeface="Meiryo UI" panose="020B0604030504040204" pitchFamily="50" charset="-128"/>
              </a:rPr>
              <a:t>　　　</a:t>
            </a:r>
            <a:endParaRPr lang="en-US" altLang="ja-JP" sz="1118" dirty="0">
              <a:latin typeface="Meiryo UI" panose="020B0604030504040204" pitchFamily="50" charset="-128"/>
              <a:ea typeface="Meiryo UI" panose="020B0604030504040204" pitchFamily="50" charset="-128"/>
            </a:endParaRPr>
          </a:p>
          <a:p>
            <a:pPr defTabSz="1648661"/>
            <a:endParaRPr lang="en-US" altLang="ja-JP" sz="1118"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hidden="1"/>
          <p:cNvSpPr/>
          <p:nvPr/>
        </p:nvSpPr>
        <p:spPr>
          <a:xfrm>
            <a:off x="-4532458" y="-2753736"/>
            <a:ext cx="937719" cy="3813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4125" tIns="69745" rIns="134125" bIns="69745" rtlCol="0" anchor="ctr">
            <a:spAutoFit/>
          </a:bodyPr>
          <a:lstStyle/>
          <a:p>
            <a:r>
              <a:rPr lang="ja-JP" altLang="en-US" sz="1563" b="1" dirty="0">
                <a:latin typeface="Meiryo UI" panose="020B0604030504040204" pitchFamily="50" charset="-128"/>
                <a:ea typeface="Meiryo UI" panose="020B0604030504040204" pitchFamily="50" charset="-128"/>
                <a:cs typeface="Meiryo UI" panose="020B0604030504040204" pitchFamily="50" charset="-128"/>
              </a:rPr>
              <a:t>目　　的</a:t>
            </a:r>
          </a:p>
        </p:txBody>
      </p:sp>
      <p:sp>
        <p:nvSpPr>
          <p:cNvPr id="107" name="正方形/長方形 106" hidden="1"/>
          <p:cNvSpPr/>
          <p:nvPr/>
        </p:nvSpPr>
        <p:spPr>
          <a:xfrm>
            <a:off x="887144" y="-1391176"/>
            <a:ext cx="1628614" cy="3813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4125" tIns="69745" rIns="134125" bIns="69745" rtlCol="0" anchor="ctr">
            <a:spAutoFit/>
          </a:bodyPr>
          <a:lstStyle/>
          <a:p>
            <a:r>
              <a:rPr lang="ja-JP" altLang="en-US" sz="1563" b="1" dirty="0">
                <a:latin typeface="Meiryo UI" panose="020B0604030504040204" pitchFamily="50" charset="-128"/>
                <a:ea typeface="Meiryo UI" panose="020B0604030504040204" pitchFamily="50" charset="-128"/>
                <a:cs typeface="Meiryo UI" panose="020B0604030504040204" pitchFamily="50" charset="-128"/>
              </a:rPr>
              <a:t>計画の位置付け</a:t>
            </a:r>
          </a:p>
        </p:txBody>
      </p:sp>
      <p:sp>
        <p:nvSpPr>
          <p:cNvPr id="140" name="正方形/長方形 139" hidden="1"/>
          <p:cNvSpPr/>
          <p:nvPr/>
        </p:nvSpPr>
        <p:spPr>
          <a:xfrm>
            <a:off x="-129782" y="-1057165"/>
            <a:ext cx="1124113" cy="970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68"/>
          </a:p>
        </p:txBody>
      </p:sp>
      <p:sp>
        <p:nvSpPr>
          <p:cNvPr id="138" name="角丸四角形 137" hidden="1"/>
          <p:cNvSpPr/>
          <p:nvPr/>
        </p:nvSpPr>
        <p:spPr>
          <a:xfrm>
            <a:off x="-4532459" y="-980765"/>
            <a:ext cx="3480440" cy="10889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lvl="0"/>
            <a:r>
              <a:rPr kumimoji="1" lang="ja-JP" altLang="en-US" sz="1492" b="1" dirty="0">
                <a:solidFill>
                  <a:schemeClr val="tx1"/>
                </a:solidFill>
                <a:latin typeface="Meiryo UI" panose="020B0604030504040204" pitchFamily="50" charset="-128"/>
                <a:ea typeface="Meiryo UI" panose="020B0604030504040204" pitchFamily="50" charset="-128"/>
              </a:rPr>
              <a:t>施設緑地（概ね１０</a:t>
            </a:r>
            <a:r>
              <a:rPr kumimoji="1" lang="en-US" altLang="ja-JP" sz="1492" b="1" dirty="0">
                <a:solidFill>
                  <a:schemeClr val="tx1"/>
                </a:solidFill>
                <a:latin typeface="Meiryo UI" panose="020B0604030504040204" pitchFamily="50" charset="-128"/>
                <a:ea typeface="Meiryo UI" panose="020B0604030504040204" pitchFamily="50" charset="-128"/>
              </a:rPr>
              <a:t>ha</a:t>
            </a:r>
            <a:r>
              <a:rPr kumimoji="1" lang="ja-JP" altLang="en-US" sz="1492" b="1" dirty="0">
                <a:solidFill>
                  <a:schemeClr val="tx1"/>
                </a:solidFill>
                <a:latin typeface="Meiryo UI" panose="020B0604030504040204" pitchFamily="50" charset="-128"/>
                <a:ea typeface="Meiryo UI" panose="020B0604030504040204" pitchFamily="50" charset="-128"/>
              </a:rPr>
              <a:t>以上）</a:t>
            </a:r>
            <a:endParaRPr kumimoji="1" lang="en-US" altLang="ja-JP" sz="1492" b="1" dirty="0">
              <a:solidFill>
                <a:schemeClr val="tx1"/>
              </a:solidFill>
              <a:latin typeface="Meiryo UI" panose="020B0604030504040204" pitchFamily="50" charset="-128"/>
              <a:ea typeface="Meiryo UI" panose="020B0604030504040204" pitchFamily="50" charset="-128"/>
            </a:endParaRPr>
          </a:p>
          <a:p>
            <a:pPr>
              <a:lnSpc>
                <a:spcPts val="1193"/>
              </a:lnSpc>
            </a:pPr>
            <a:endParaRPr kumimoji="1" lang="en-US" altLang="ja-JP" sz="745" b="1" dirty="0">
              <a:solidFill>
                <a:schemeClr val="tx1"/>
              </a:solidFill>
              <a:latin typeface="Meiryo UI" panose="020B0604030504040204" pitchFamily="50" charset="-128"/>
              <a:ea typeface="Meiryo UI" panose="020B0604030504040204" pitchFamily="50" charset="-128"/>
            </a:endParaRPr>
          </a:p>
          <a:p>
            <a:pPr>
              <a:lnSpc>
                <a:spcPts val="1193"/>
              </a:lnSpc>
            </a:pPr>
            <a:r>
              <a:rPr kumimoji="1" lang="ja-JP" altLang="en-US" sz="1342" dirty="0">
                <a:solidFill>
                  <a:schemeClr val="tx1"/>
                </a:solidFill>
                <a:latin typeface="Meiryo UI" panose="020B0604030504040204" pitchFamily="50" charset="-128"/>
                <a:ea typeface="Meiryo UI" panose="020B0604030504040204" pitchFamily="50" charset="-128"/>
              </a:rPr>
              <a:t>● </a:t>
            </a:r>
            <a:r>
              <a:rPr kumimoji="1" lang="ja-JP" altLang="en-US" sz="1492" dirty="0">
                <a:solidFill>
                  <a:schemeClr val="tx1"/>
                </a:solidFill>
                <a:latin typeface="Meiryo UI" panose="020B0604030504040204" pitchFamily="50" charset="-128"/>
                <a:ea typeface="Meiryo UI" panose="020B0604030504040204" pitchFamily="50" charset="-128"/>
              </a:rPr>
              <a:t>都市・地域を代表する“みどり”</a:t>
            </a:r>
            <a:endParaRPr kumimoji="1" lang="en-US" altLang="ja-JP" sz="1492" dirty="0">
              <a:solidFill>
                <a:schemeClr val="tx1"/>
              </a:solidFill>
              <a:latin typeface="Meiryo UI" panose="020B0604030504040204" pitchFamily="50" charset="-128"/>
              <a:ea typeface="Meiryo UI" panose="020B0604030504040204" pitchFamily="50" charset="-128"/>
            </a:endParaRPr>
          </a:p>
          <a:p>
            <a:pPr lvl="0"/>
            <a:r>
              <a:rPr kumimoji="1" lang="ja-JP" altLang="en-US" sz="1492" dirty="0">
                <a:solidFill>
                  <a:schemeClr val="tx1"/>
                </a:solidFill>
                <a:latin typeface="Meiryo UI" panose="020B0604030504040204" pitchFamily="50" charset="-128"/>
                <a:ea typeface="Meiryo UI" panose="020B0604030504040204" pitchFamily="50" charset="-128"/>
              </a:rPr>
              <a:t>● 広域的に利用されるもの</a:t>
            </a:r>
            <a:endParaRPr kumimoji="1" lang="en-US" altLang="ja-JP" sz="1492" dirty="0">
              <a:solidFill>
                <a:schemeClr val="tx1"/>
              </a:solidFill>
              <a:latin typeface="Meiryo UI" panose="020B0604030504040204" pitchFamily="50" charset="-128"/>
              <a:ea typeface="Meiryo UI" panose="020B0604030504040204" pitchFamily="50" charset="-128"/>
            </a:endParaRPr>
          </a:p>
          <a:p>
            <a:pPr lvl="0"/>
            <a:r>
              <a:rPr kumimoji="1" lang="ja-JP" altLang="en-US" sz="1492" dirty="0">
                <a:solidFill>
                  <a:prstClr val="black"/>
                </a:solidFill>
                <a:latin typeface="Meiryo UI" panose="020B0604030504040204" pitchFamily="50" charset="-128"/>
                <a:ea typeface="Meiryo UI" panose="020B0604030504040204" pitchFamily="50" charset="-128"/>
              </a:rPr>
              <a:t>● 歴史・文化的なポテンシャルを有するもの</a:t>
            </a:r>
            <a:endParaRPr kumimoji="1" lang="en-US" altLang="ja-JP" sz="1492" dirty="0">
              <a:solidFill>
                <a:prstClr val="black"/>
              </a:solidFill>
              <a:latin typeface="Meiryo UI" panose="020B0604030504040204" pitchFamily="50" charset="-128"/>
              <a:ea typeface="Meiryo UI" panose="020B0604030504040204" pitchFamily="50" charset="-128"/>
            </a:endParaRPr>
          </a:p>
        </p:txBody>
      </p:sp>
      <p:sp>
        <p:nvSpPr>
          <p:cNvPr id="106" name="正方形/長方形 105" hidden="1"/>
          <p:cNvSpPr/>
          <p:nvPr/>
        </p:nvSpPr>
        <p:spPr>
          <a:xfrm>
            <a:off x="-4532458" y="-1364547"/>
            <a:ext cx="937719" cy="3813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4125" tIns="69745" rIns="134125" bIns="69745" rtlCol="0" anchor="ctr">
            <a:spAutoFit/>
          </a:bodyPr>
          <a:lstStyle/>
          <a:p>
            <a:r>
              <a:rPr lang="ja-JP" altLang="en-US" sz="1563" b="1" dirty="0">
                <a:latin typeface="Meiryo UI" panose="020B0604030504040204" pitchFamily="50" charset="-128"/>
                <a:ea typeface="Meiryo UI" panose="020B0604030504040204" pitchFamily="50" charset="-128"/>
                <a:cs typeface="Meiryo UI" panose="020B0604030504040204" pitchFamily="50" charset="-128"/>
              </a:rPr>
              <a:t>対　　象</a:t>
            </a:r>
            <a:endParaRPr lang="ja-JP" altLang="en-US" sz="156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7" name="角丸四角形 236" hidden="1"/>
          <p:cNvSpPr>
            <a:spLocks/>
          </p:cNvSpPr>
          <p:nvPr/>
        </p:nvSpPr>
        <p:spPr>
          <a:xfrm>
            <a:off x="908723" y="631034"/>
            <a:ext cx="2252511" cy="1154707"/>
          </a:xfrm>
          <a:prstGeom prst="roundRect">
            <a:avLst>
              <a:gd name="adj" fmla="val 0"/>
            </a:avLst>
          </a:prstGeom>
          <a:noFill/>
          <a:ln w="31750" cap="flat" cmpd="sng" algn="ctr">
            <a:noFill/>
            <a:prstDash val="solid"/>
          </a:ln>
          <a:effectLst/>
        </p:spPr>
        <p:txBody>
          <a:bodyPr wrap="none" lIns="107301" tIns="82439" rIns="107301" bIns="82439" rtlCol="0" anchor="t" anchorCtr="0">
            <a:spAutoFit/>
          </a:bodyPr>
          <a:lstStyle/>
          <a:p>
            <a:pPr defTabSz="1648661">
              <a:lnSpc>
                <a:spcPts val="893"/>
              </a:lnSpc>
            </a:pPr>
            <a:r>
              <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「みどりの大阪推進計画」</a:t>
            </a:r>
            <a:endPar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648661">
              <a:lnSpc>
                <a:spcPts val="893"/>
              </a:lnSpc>
            </a:pPr>
            <a:endParaRPr lang="en-US" altLang="ja-JP" sz="89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648661">
              <a:lnSpc>
                <a:spcPts val="893"/>
              </a:lnSpc>
            </a:pPr>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●大阪のみどり全体の総合的な計画</a:t>
            </a:r>
            <a:endPar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648661"/>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●計画期間：</a:t>
            </a:r>
            <a:r>
              <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648661"/>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●緑地の確保目標：</a:t>
            </a:r>
            <a:r>
              <a:rPr lang="ja-JP" altLang="en-US" sz="1043" kern="0"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府域面積の</a:t>
            </a:r>
            <a:endParaRPr lang="en-US" altLang="ja-JP" sz="1043" kern="0"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648661"/>
            <a:r>
              <a:rPr lang="ja-JP" altLang="en-US" sz="1043" kern="0"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043" kern="0"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43" kern="0"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1043" kern="0"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648661"/>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●緑化目標：緑被率</a:t>
            </a:r>
            <a:r>
              <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43"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0" name="図 119" hidden="1"/>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3139606" y="727685"/>
            <a:ext cx="1770477" cy="1019366"/>
          </a:xfrm>
          <a:prstGeom prst="rect">
            <a:avLst/>
          </a:prstGeom>
        </p:spPr>
      </p:pic>
      <p:sp>
        <p:nvSpPr>
          <p:cNvPr id="6" name="テキスト ボックス 5" hidden="1"/>
          <p:cNvSpPr txBox="1"/>
          <p:nvPr/>
        </p:nvSpPr>
        <p:spPr>
          <a:xfrm>
            <a:off x="-4321519" y="134148"/>
            <a:ext cx="3413813" cy="459485"/>
          </a:xfrm>
          <a:prstGeom prst="rect">
            <a:avLst/>
          </a:prstGeom>
          <a:noFill/>
        </p:spPr>
        <p:txBody>
          <a:bodyPr wrap="square" rtlCol="0">
            <a:spAutoFit/>
          </a:bodyPr>
          <a:lstStyle/>
          <a:p>
            <a:r>
              <a:rPr kumimoji="1" lang="en-US" altLang="ja-JP" sz="1193" dirty="0">
                <a:latin typeface="Meiryo UI" panose="020B0604030504040204" pitchFamily="50" charset="-128"/>
                <a:ea typeface="Meiryo UI" panose="020B0604030504040204" pitchFamily="50" charset="-128"/>
              </a:rPr>
              <a:t>※</a:t>
            </a:r>
            <a:r>
              <a:rPr kumimoji="1" lang="ja-JP" altLang="en-US" sz="1193" dirty="0">
                <a:latin typeface="Meiryo UI" panose="020B0604030504040204" pitchFamily="50" charset="-128"/>
                <a:ea typeface="Meiryo UI" panose="020B0604030504040204" pitchFamily="50" charset="-128"/>
              </a:rPr>
              <a:t>「施設緑地」とは、行政が土地の担保を有するもの</a:t>
            </a:r>
            <a:endParaRPr kumimoji="1" lang="en-US" altLang="ja-JP" sz="1193" dirty="0">
              <a:latin typeface="Meiryo UI" panose="020B0604030504040204" pitchFamily="50" charset="-128"/>
              <a:ea typeface="Meiryo UI" panose="020B0604030504040204" pitchFamily="50" charset="-128"/>
            </a:endParaRPr>
          </a:p>
          <a:p>
            <a:r>
              <a:rPr kumimoji="1" lang="ja-JP" altLang="en-US" sz="1193" dirty="0">
                <a:latin typeface="Meiryo UI" panose="020B0604030504040204" pitchFamily="50" charset="-128"/>
                <a:ea typeface="Meiryo UI" panose="020B0604030504040204" pitchFamily="50" charset="-128"/>
              </a:rPr>
              <a:t>（国営、府営、市町村公園等）</a:t>
            </a:r>
          </a:p>
        </p:txBody>
      </p:sp>
      <p:pic>
        <p:nvPicPr>
          <p:cNvPr id="2" name="図 1" hidden="1"/>
          <p:cNvPicPr>
            <a:picLocks noChangeAspect="1"/>
          </p:cNvPicPr>
          <p:nvPr/>
        </p:nvPicPr>
        <p:blipFill>
          <a:blip r:embed="rId4"/>
          <a:stretch>
            <a:fillRect/>
          </a:stretch>
        </p:blipFill>
        <p:spPr>
          <a:xfrm>
            <a:off x="-4555151" y="-2827475"/>
            <a:ext cx="9635938" cy="4754704"/>
          </a:xfrm>
          <a:prstGeom prst="rect">
            <a:avLst/>
          </a:prstGeom>
        </p:spPr>
      </p:pic>
      <p:sp>
        <p:nvSpPr>
          <p:cNvPr id="274" name="角丸四角形 273"/>
          <p:cNvSpPr/>
          <p:nvPr/>
        </p:nvSpPr>
        <p:spPr>
          <a:xfrm>
            <a:off x="232925" y="683474"/>
            <a:ext cx="2784864" cy="3693319"/>
          </a:xfrm>
          <a:prstGeom prst="roundRect">
            <a:avLst>
              <a:gd name="adj" fmla="val 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900" dirty="0">
                <a:solidFill>
                  <a:schemeClr val="tx1"/>
                </a:solidFill>
                <a:latin typeface="BIZ UDPゴシック" panose="020B0400000000000000" pitchFamily="50" charset="-128"/>
                <a:ea typeface="BIZ UDPゴシック" panose="020B0400000000000000" pitchFamily="50" charset="-128"/>
              </a:rPr>
              <a:t>（現状）</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r>
              <a:rPr lang="ja-JP" altLang="en-US" sz="900" dirty="0" smtClean="0">
                <a:solidFill>
                  <a:schemeClr val="tx1"/>
                </a:solidFill>
                <a:latin typeface="BIZ UDPゴシック" panose="020B0400000000000000" pitchFamily="50" charset="-128"/>
                <a:ea typeface="BIZ UDPゴシック" panose="020B0400000000000000" pitchFamily="50" charset="-128"/>
              </a:rPr>
              <a:t>・住民の</a:t>
            </a:r>
            <a:r>
              <a:rPr lang="ja-JP" altLang="en-US" sz="900" dirty="0">
                <a:solidFill>
                  <a:schemeClr val="tx1"/>
                </a:solidFill>
                <a:latin typeface="BIZ UDPゴシック" panose="020B0400000000000000" pitchFamily="50" charset="-128"/>
                <a:ea typeface="BIZ UDPゴシック" panose="020B0400000000000000" pitchFamily="50" charset="-128"/>
              </a:rPr>
              <a:t>９９．８％が下水道計画区域内に居住</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r>
              <a:rPr lang="ja-JP" altLang="en-US" sz="900" dirty="0">
                <a:solidFill>
                  <a:schemeClr val="tx1"/>
                </a:solidFill>
                <a:latin typeface="BIZ UDPゴシック" panose="020B0400000000000000" pitchFamily="50" charset="-128"/>
                <a:ea typeface="BIZ UDPゴシック" panose="020B0400000000000000" pitchFamily="50" charset="-128"/>
              </a:rPr>
              <a:t>・大阪府と市町村が協力しながら広域的に事業</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r>
              <a:rPr lang="ja-JP" altLang="en-US" sz="900" dirty="0">
                <a:solidFill>
                  <a:schemeClr val="tx1"/>
                </a:solidFill>
                <a:latin typeface="BIZ UDPゴシック" panose="020B0400000000000000" pitchFamily="50" charset="-128"/>
                <a:ea typeface="BIZ UDPゴシック" panose="020B0400000000000000" pitchFamily="50" charset="-128"/>
              </a:rPr>
              <a:t>　を実施</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下水道を取り巻く課題）</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900" dirty="0">
                <a:solidFill>
                  <a:schemeClr val="tx1"/>
                </a:solidFill>
                <a:latin typeface="BIZ UDPゴシック" panose="020B0400000000000000" pitchFamily="50" charset="-128"/>
                <a:ea typeface="BIZ UDPゴシック" panose="020B0400000000000000" pitchFamily="50" charset="-128"/>
              </a:rPr>
              <a:t>人口減少による使用料収入の減少</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r>
              <a:rPr lang="ja-JP" altLang="en-US" sz="900" dirty="0">
                <a:solidFill>
                  <a:schemeClr val="tx1"/>
                </a:solidFill>
                <a:latin typeface="BIZ UDPゴシック" panose="020B0400000000000000" pitchFamily="50" charset="-128"/>
                <a:ea typeface="BIZ UDPゴシック" panose="020B0400000000000000" pitchFamily="50" charset="-128"/>
              </a:rPr>
              <a:t>施設老朽化による改築更新事業の増　</a:t>
            </a:r>
            <a:r>
              <a:rPr lang="ja-JP" altLang="en-US" sz="900" dirty="0" smtClean="0">
                <a:solidFill>
                  <a:schemeClr val="tx1"/>
                </a:solidFill>
                <a:latin typeface="BIZ UDPゴシック" panose="020B0400000000000000" pitchFamily="50" charset="-128"/>
                <a:ea typeface="BIZ UDPゴシック" panose="020B0400000000000000" pitchFamily="50" charset="-128"/>
              </a:rPr>
              <a:t>等</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pPr marL="171450" indent="-171450">
              <a:buFont typeface="Wingdings" panose="05000000000000000000" pitchFamily="2" charset="2"/>
              <a:buChar char="Ø"/>
            </a:pP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275" name="正方形/長方形 274"/>
          <p:cNvSpPr/>
          <p:nvPr/>
        </p:nvSpPr>
        <p:spPr>
          <a:xfrm>
            <a:off x="239183" y="450244"/>
            <a:ext cx="1064459" cy="237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背　　景　</a:t>
            </a:r>
          </a:p>
        </p:txBody>
      </p:sp>
      <p:sp>
        <p:nvSpPr>
          <p:cNvPr id="76" name="角丸四角形 75"/>
          <p:cNvSpPr/>
          <p:nvPr/>
        </p:nvSpPr>
        <p:spPr bwMode="blackGray">
          <a:xfrm>
            <a:off x="232924" y="4894426"/>
            <a:ext cx="2784863" cy="1800000"/>
          </a:xfrm>
          <a:prstGeom prst="roundRect">
            <a:avLst>
              <a:gd name="adj" fmla="val 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0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大阪府と</a:t>
            </a:r>
            <a:r>
              <a:rPr lang="ja-JP" altLang="en-US" sz="900" dirty="0" smtClean="0">
                <a:solidFill>
                  <a:schemeClr val="tx1"/>
                </a:solidFill>
                <a:latin typeface="BIZ UDPゴシック" panose="020B0400000000000000" pitchFamily="50" charset="-128"/>
                <a:ea typeface="BIZ UDPゴシック" panose="020B0400000000000000" pitchFamily="50" charset="-128"/>
              </a:rPr>
              <a:t>大阪市が</a:t>
            </a:r>
            <a:r>
              <a:rPr lang="ja-JP" altLang="en-US" sz="900" dirty="0">
                <a:solidFill>
                  <a:schemeClr val="tx1"/>
                </a:solidFill>
                <a:latin typeface="BIZ UDPゴシック" panose="020B0400000000000000" pitchFamily="50" charset="-128"/>
                <a:ea typeface="BIZ UDPゴシック" panose="020B0400000000000000" pitchFamily="50" charset="-128"/>
              </a:rPr>
              <a:t>協力し</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住民</a:t>
            </a:r>
            <a:r>
              <a:rPr lang="ja-JP" altLang="en-US" sz="900" dirty="0" smtClean="0">
                <a:solidFill>
                  <a:schemeClr val="tx1"/>
                </a:solidFill>
                <a:latin typeface="BIZ UDPゴシック" panose="020B0400000000000000" pitchFamily="50" charset="-128"/>
                <a:ea typeface="BIZ UDPゴシック" panose="020B0400000000000000" pitchFamily="50" charset="-128"/>
              </a:rPr>
              <a:t>の</a:t>
            </a:r>
            <a:r>
              <a:rPr lang="ja-JP" altLang="en-US" sz="900" dirty="0">
                <a:solidFill>
                  <a:schemeClr val="tx1"/>
                </a:solidFill>
                <a:latin typeface="BIZ UDPゴシック" panose="020B0400000000000000" pitchFamily="50" charset="-128"/>
                <a:ea typeface="BIZ UDPゴシック" panose="020B0400000000000000" pitchFamily="50" charset="-128"/>
              </a:rPr>
              <a:t>安全・安心な暮らしを守るとともに、質の高い下水道サービスの提供や下水道ストックを活用し社会へ貢献していくために、府市連携等による今後３０年の下水道事業実施の</a:t>
            </a:r>
            <a:r>
              <a:rPr lang="ja-JP" altLang="en-US" sz="900" dirty="0" smtClean="0">
                <a:solidFill>
                  <a:schemeClr val="tx1"/>
                </a:solidFill>
                <a:latin typeface="BIZ UDPゴシック" panose="020B0400000000000000" pitchFamily="50" charset="-128"/>
                <a:ea typeface="BIZ UDPゴシック" panose="020B0400000000000000" pitchFamily="50" charset="-128"/>
              </a:rPr>
              <a:t>方向性をビジョンとして定め、</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b="1" u="sng" dirty="0" smtClean="0">
                <a:solidFill>
                  <a:srgbClr val="FF0000"/>
                </a:solidFill>
                <a:latin typeface="BIZ UDPゴシック" panose="020B0400000000000000" pitchFamily="50" charset="-128"/>
                <a:ea typeface="BIZ UDPゴシック" panose="020B0400000000000000" pitchFamily="50" charset="-128"/>
              </a:rPr>
              <a:t>府市下水道が更に発展</a:t>
            </a:r>
            <a:r>
              <a:rPr lang="ja-JP" altLang="en-US" sz="900" dirty="0" smtClean="0">
                <a:solidFill>
                  <a:schemeClr val="tx1"/>
                </a:solidFill>
                <a:latin typeface="BIZ UDPゴシック" panose="020B0400000000000000" pitchFamily="50" charset="-128"/>
                <a:ea typeface="BIZ UDPゴシック" panose="020B0400000000000000" pitchFamily="50" charset="-128"/>
              </a:rPr>
              <a:t>するとともに、</a:t>
            </a:r>
            <a:endParaRPr lang="en-US" altLang="ja-JP" sz="900"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300" b="1" u="sng" dirty="0" smtClean="0">
              <a:solidFill>
                <a:schemeClr val="tx1"/>
              </a:solidFill>
              <a:latin typeface="BIZ UDPゴシック" panose="020B0400000000000000" pitchFamily="50" charset="-128"/>
              <a:ea typeface="BIZ UDPゴシック" panose="020B0400000000000000" pitchFamily="50" charset="-128"/>
            </a:endParaRPr>
          </a:p>
          <a:p>
            <a:r>
              <a:rPr lang="ja-JP" altLang="en-US" sz="1100" b="1" u="sng" dirty="0" smtClean="0">
                <a:solidFill>
                  <a:srgbClr val="FF0000"/>
                </a:solidFill>
                <a:latin typeface="BIZ UDPゴシック" panose="020B0400000000000000" pitchFamily="50" charset="-128"/>
                <a:ea typeface="BIZ UDPゴシック" panose="020B0400000000000000" pitchFamily="50" charset="-128"/>
              </a:rPr>
              <a:t>府内市町村下水道の持続性確保に貢献</a:t>
            </a:r>
            <a:r>
              <a:rPr lang="ja-JP" altLang="en-US" sz="900" dirty="0" smtClean="0">
                <a:solidFill>
                  <a:schemeClr val="tx1"/>
                </a:solidFill>
                <a:latin typeface="BIZ UDPゴシック" panose="020B0400000000000000" pitchFamily="50" charset="-128"/>
                <a:ea typeface="BIZ UDPゴシック" panose="020B0400000000000000" pitchFamily="50" charset="-128"/>
              </a:rPr>
              <a:t>して、</a:t>
            </a:r>
            <a:endParaRPr lang="en-US" altLang="ja-JP" sz="900" b="1" u="sng" dirty="0" smtClean="0">
              <a:solidFill>
                <a:schemeClr val="tx1"/>
              </a:solidFill>
              <a:latin typeface="BIZ UDPゴシック" panose="020B0400000000000000" pitchFamily="50" charset="-128"/>
              <a:ea typeface="BIZ UDPゴシック" panose="020B0400000000000000" pitchFamily="50" charset="-128"/>
            </a:endParaRPr>
          </a:p>
          <a:p>
            <a:endParaRPr lang="en-US" altLang="ja-JP" sz="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200" b="1" dirty="0" smtClean="0">
                <a:solidFill>
                  <a:srgbClr val="0070C0"/>
                </a:solidFill>
                <a:latin typeface="BIZ UDPゴシック" panose="020B0400000000000000" pitchFamily="50" charset="-128"/>
                <a:ea typeface="BIZ UDPゴシック" panose="020B0400000000000000" pitchFamily="50" charset="-128"/>
              </a:rPr>
              <a:t>　</a:t>
            </a:r>
            <a:r>
              <a:rPr lang="ja-JP" altLang="en-US" sz="1200" b="1" u="sng" dirty="0" smtClean="0">
                <a:solidFill>
                  <a:srgbClr val="0070C0"/>
                </a:solidFill>
                <a:latin typeface="BIZ UDPゴシック" panose="020B0400000000000000" pitchFamily="50" charset="-128"/>
                <a:ea typeface="BIZ UDPゴシック" panose="020B0400000000000000" pitchFamily="50" charset="-128"/>
              </a:rPr>
              <a:t>府域全体の下水道事業の発展</a:t>
            </a:r>
            <a:endParaRPr lang="en-US" altLang="ja-JP" sz="1200" b="1" u="sng" dirty="0" smtClean="0">
              <a:solidFill>
                <a:srgbClr val="0070C0"/>
              </a:solidFill>
              <a:latin typeface="BIZ UDPゴシック" panose="020B0400000000000000" pitchFamily="50" charset="-128"/>
              <a:ea typeface="BIZ UDPゴシック" panose="020B0400000000000000" pitchFamily="50" charset="-128"/>
            </a:endParaRPr>
          </a:p>
          <a:p>
            <a:endParaRPr lang="en-US" altLang="ja-JP" sz="300" b="1" u="sng" dirty="0" smtClean="0">
              <a:solidFill>
                <a:srgbClr val="0070C0"/>
              </a:solidFill>
              <a:latin typeface="BIZ UDPゴシック" panose="020B0400000000000000" pitchFamily="50" charset="-128"/>
              <a:ea typeface="BIZ UDPゴシック" panose="020B0400000000000000" pitchFamily="50" charset="-128"/>
            </a:endParaRPr>
          </a:p>
          <a:p>
            <a:r>
              <a:rPr lang="ja-JP" altLang="en-US" sz="1200" b="1" dirty="0" smtClean="0">
                <a:solidFill>
                  <a:srgbClr val="0070C0"/>
                </a:solidFill>
                <a:latin typeface="BIZ UDPゴシック" panose="020B0400000000000000" pitchFamily="50" charset="-128"/>
                <a:ea typeface="BIZ UDPゴシック" panose="020B0400000000000000" pitchFamily="50" charset="-128"/>
              </a:rPr>
              <a:t>　</a:t>
            </a:r>
            <a:r>
              <a:rPr lang="ja-JP" altLang="en-US" sz="1200" b="1" u="sng" dirty="0" smtClean="0">
                <a:solidFill>
                  <a:srgbClr val="0070C0"/>
                </a:solidFill>
                <a:latin typeface="BIZ UDPゴシック" panose="020B0400000000000000" pitchFamily="50" charset="-128"/>
                <a:ea typeface="BIZ UDPゴシック" panose="020B0400000000000000" pitchFamily="50" charset="-128"/>
              </a:rPr>
              <a:t>を目指します。</a:t>
            </a:r>
            <a:endParaRPr lang="en-US" altLang="ja-JP" sz="1200" dirty="0">
              <a:solidFill>
                <a:srgbClr val="0070C0"/>
              </a:solidFill>
              <a:latin typeface="BIZ UDPゴシック" panose="020B0400000000000000" pitchFamily="50" charset="-128"/>
              <a:ea typeface="BIZ UDPゴシック" panose="020B0400000000000000" pitchFamily="50" charset="-128"/>
            </a:endParaRPr>
          </a:p>
        </p:txBody>
      </p:sp>
      <p:sp>
        <p:nvSpPr>
          <p:cNvPr id="78" name="正方形/長方形 77"/>
          <p:cNvSpPr/>
          <p:nvPr/>
        </p:nvSpPr>
        <p:spPr>
          <a:xfrm>
            <a:off x="233528" y="4677111"/>
            <a:ext cx="1673545" cy="237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ビジョン策定の目的</a:t>
            </a:r>
          </a:p>
        </p:txBody>
      </p:sp>
      <p:sp>
        <p:nvSpPr>
          <p:cNvPr id="101" name="正方形/長方形 100"/>
          <p:cNvSpPr/>
          <p:nvPr/>
        </p:nvSpPr>
        <p:spPr>
          <a:xfrm>
            <a:off x="3038892" y="445042"/>
            <a:ext cx="1994960" cy="237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府市連携のイメージ</a:t>
            </a:r>
          </a:p>
        </p:txBody>
      </p:sp>
      <p:sp>
        <p:nvSpPr>
          <p:cNvPr id="25" name="角丸四角形 24"/>
          <p:cNvSpPr/>
          <p:nvPr/>
        </p:nvSpPr>
        <p:spPr>
          <a:xfrm>
            <a:off x="226987" y="4241399"/>
            <a:ext cx="2790801" cy="305591"/>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latin typeface="BIZ UDPゴシック" panose="020B0400000000000000" pitchFamily="50" charset="-128"/>
                <a:ea typeface="BIZ UDPゴシック" panose="020B0400000000000000" pitchFamily="50" charset="-128"/>
              </a:rPr>
              <a:t>下水道事業の経営環境は厳しさを増す</a:t>
            </a:r>
          </a:p>
        </p:txBody>
      </p:sp>
      <p:sp>
        <p:nvSpPr>
          <p:cNvPr id="124" name="正方形/長方形 123"/>
          <p:cNvSpPr/>
          <p:nvPr/>
        </p:nvSpPr>
        <p:spPr>
          <a:xfrm>
            <a:off x="226988" y="110743"/>
            <a:ext cx="9413962" cy="307777"/>
          </a:xfrm>
          <a:prstGeom prst="rect">
            <a:avLst/>
          </a:prstGeom>
          <a:solidFill>
            <a:schemeClr val="tx1">
              <a:lumMod val="75000"/>
              <a:lumOff val="25000"/>
            </a:schemeClr>
          </a:solidFill>
        </p:spPr>
        <p:txBody>
          <a:bodyPr wrap="square" anchor="ctr">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大阪府市下水道</a:t>
            </a:r>
            <a:r>
              <a:rPr lang="ja-JP" altLang="en-US" sz="1400" b="1" dirty="0" smtClean="0">
                <a:solidFill>
                  <a:schemeClr val="bg1"/>
                </a:solidFill>
                <a:latin typeface="Meiryo UI" panose="020B0604030504040204" pitchFamily="50" charset="-128"/>
                <a:ea typeface="Meiryo UI" panose="020B0604030504040204" pitchFamily="50" charset="-128"/>
              </a:rPr>
              <a:t>ビジョン </a:t>
            </a:r>
            <a:r>
              <a:rPr lang="ja-JP" altLang="en-US" sz="1400" b="1" dirty="0" smtClean="0">
                <a:solidFill>
                  <a:schemeClr val="bg1"/>
                </a:solidFill>
                <a:latin typeface="Meiryo UI" panose="020B0604030504040204" pitchFamily="50" charset="-128"/>
                <a:ea typeface="Meiryo UI" panose="020B0604030504040204" pitchFamily="50" charset="-128"/>
              </a:rPr>
              <a:t>　概要版　</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3030451" y="689422"/>
            <a:ext cx="6667712" cy="29807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098809" y="718704"/>
            <a:ext cx="6481997" cy="1637210"/>
            <a:chOff x="3098809" y="895680"/>
            <a:chExt cx="6481997" cy="1637210"/>
          </a:xfrm>
        </p:grpSpPr>
        <p:sp>
          <p:nvSpPr>
            <p:cNvPr id="128" name="正方形/長方形 127"/>
            <p:cNvSpPr/>
            <p:nvPr/>
          </p:nvSpPr>
          <p:spPr>
            <a:xfrm>
              <a:off x="3192893" y="953996"/>
              <a:ext cx="2304386" cy="136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大阪府の強み</a:t>
              </a:r>
            </a:p>
          </p:txBody>
        </p:sp>
        <p:sp>
          <p:nvSpPr>
            <p:cNvPr id="129" name="正方形/長方形 128"/>
            <p:cNvSpPr/>
            <p:nvPr/>
          </p:nvSpPr>
          <p:spPr>
            <a:xfrm>
              <a:off x="3192893" y="1093090"/>
              <a:ext cx="2304386" cy="138850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kumimoji="1" lang="ja-JP" altLang="en-US" sz="800" b="1" dirty="0">
                  <a:solidFill>
                    <a:schemeClr val="tx1"/>
                  </a:solidFill>
                  <a:latin typeface="BIZ UDPゴシック" panose="020B0400000000000000" pitchFamily="50" charset="-128"/>
                  <a:ea typeface="BIZ UDPゴシック" panose="020B0400000000000000" pitchFamily="50" charset="-128"/>
                </a:rPr>
                <a:t>日本初の流域下水道を整備、運営してきた実績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600" dirty="0">
                  <a:solidFill>
                    <a:schemeClr val="tx1"/>
                  </a:solidFill>
                  <a:latin typeface="BIZ UDPゴシック" panose="020B0400000000000000" pitchFamily="50" charset="-128"/>
                  <a:ea typeface="BIZ UDPゴシック" panose="020B0400000000000000" pitchFamily="50" charset="-128"/>
                </a:rPr>
                <a:t>　昭和</a:t>
              </a:r>
              <a:r>
                <a:rPr kumimoji="1" lang="en-US" altLang="ja-JP" sz="600" dirty="0">
                  <a:solidFill>
                    <a:schemeClr val="tx1"/>
                  </a:solidFill>
                  <a:latin typeface="BIZ UDPゴシック" panose="020B0400000000000000" pitchFamily="50" charset="-128"/>
                  <a:ea typeface="BIZ UDPゴシック" panose="020B0400000000000000" pitchFamily="50" charset="-128"/>
                </a:rPr>
                <a:t>40</a:t>
              </a:r>
              <a:r>
                <a:rPr kumimoji="1" lang="ja-JP" altLang="en-US" sz="600" dirty="0">
                  <a:solidFill>
                    <a:schemeClr val="tx1"/>
                  </a:solidFill>
                  <a:latin typeface="BIZ UDPゴシック" panose="020B0400000000000000" pitchFamily="50" charset="-128"/>
                  <a:ea typeface="BIZ UDPゴシック" panose="020B0400000000000000" pitchFamily="50" charset="-128"/>
                </a:rPr>
                <a:t>年代から全国に先駆けて事業を実施。これまで、市町村の管</a:t>
              </a:r>
              <a:r>
                <a:rPr kumimoji="1" lang="ja-JP" altLang="en-US" sz="600" dirty="0" err="1">
                  <a:solidFill>
                    <a:schemeClr val="tx1"/>
                  </a:solidFill>
                  <a:latin typeface="BIZ UDPゴシック" panose="020B0400000000000000" pitchFamily="50" charset="-128"/>
                  <a:ea typeface="BIZ UDPゴシック" panose="020B0400000000000000" pitchFamily="50" charset="-128"/>
                </a:rPr>
                <a:t>きょ</a:t>
              </a:r>
              <a:r>
                <a:rPr kumimoji="1" lang="ja-JP" altLang="en-US" sz="600" dirty="0">
                  <a:solidFill>
                    <a:schemeClr val="tx1"/>
                  </a:solidFill>
                  <a:latin typeface="BIZ UDPゴシック" panose="020B0400000000000000" pitchFamily="50" charset="-128"/>
                  <a:ea typeface="BIZ UDPゴシック" panose="020B0400000000000000" pitchFamily="50" charset="-128"/>
                </a:rPr>
                <a:t>整備と連携しながら整備エリアを拡大。</a:t>
              </a:r>
            </a:p>
            <a:p>
              <a:pPr lvl="0"/>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全国</a:t>
              </a:r>
              <a:r>
                <a:rPr kumimoji="1" lang="ja-JP" altLang="en-US" sz="800" b="1" dirty="0">
                  <a:solidFill>
                    <a:schemeClr val="tx1"/>
                  </a:solidFill>
                  <a:latin typeface="BIZ UDPゴシック" panose="020B0400000000000000" pitchFamily="50" charset="-128"/>
                  <a:ea typeface="BIZ UDPゴシック" panose="020B0400000000000000" pitchFamily="50" charset="-128"/>
                </a:rPr>
                <a:t>最大規模の流域下水道</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600" dirty="0">
                  <a:solidFill>
                    <a:schemeClr val="tx1"/>
                  </a:solidFill>
                  <a:latin typeface="BIZ UDPゴシック" panose="020B0400000000000000" pitchFamily="50" charset="-128"/>
                  <a:ea typeface="BIZ UDPゴシック" panose="020B0400000000000000" pitchFamily="50" charset="-128"/>
                </a:rPr>
                <a:t>　流域下水道としては、全国一位の規模（総投資額、総資産）。</a:t>
              </a:r>
            </a:p>
            <a:p>
              <a:pPr lvl="1"/>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lvl="1"/>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800" b="1" dirty="0">
                  <a:solidFill>
                    <a:schemeClr val="tx1"/>
                  </a:solidFill>
                  <a:latin typeface="BIZ UDPゴシック" panose="020B0400000000000000" pitchFamily="50" charset="-128"/>
                  <a:ea typeface="BIZ UDPゴシック" panose="020B0400000000000000" pitchFamily="50" charset="-128"/>
                </a:rPr>
                <a:t>府内市町村とのネットワーク</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600" dirty="0">
                  <a:solidFill>
                    <a:schemeClr val="tx1"/>
                  </a:solidFill>
                  <a:latin typeface="BIZ UDPゴシック" panose="020B0400000000000000" pitchFamily="50" charset="-128"/>
                  <a:ea typeface="BIZ UDPゴシック" panose="020B0400000000000000" pitchFamily="50" charset="-128"/>
                </a:rPr>
                <a:t>　大阪府下水道事業促進協議会をはじめ、市町村とさまざまな形で強固なネットワークを構築。</a:t>
              </a:r>
            </a:p>
            <a:p>
              <a:pPr algn="ctr"/>
              <a:endParaRPr kumimoji="1" lang="ja-JP" altLang="en-US" sz="600" dirty="0">
                <a:solidFill>
                  <a:schemeClr val="tx1"/>
                </a:solidFill>
              </a:endParaRPr>
            </a:p>
          </p:txBody>
        </p:sp>
        <p:sp>
          <p:nvSpPr>
            <p:cNvPr id="130" name="正方形/長方形 129"/>
            <p:cNvSpPr/>
            <p:nvPr/>
          </p:nvSpPr>
          <p:spPr>
            <a:xfrm>
              <a:off x="7135195" y="952874"/>
              <a:ext cx="2344708" cy="140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大阪市の強み</a:t>
              </a:r>
            </a:p>
          </p:txBody>
        </p:sp>
        <p:sp>
          <p:nvSpPr>
            <p:cNvPr id="131" name="正方形/長方形 130"/>
            <p:cNvSpPr/>
            <p:nvPr/>
          </p:nvSpPr>
          <p:spPr>
            <a:xfrm>
              <a:off x="7135194" y="1090821"/>
              <a:ext cx="2344708" cy="13985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kumimoji="1" lang="ja-JP" altLang="en-US" sz="800" b="1" dirty="0">
                  <a:solidFill>
                    <a:schemeClr val="tx1"/>
                  </a:solidFill>
                  <a:latin typeface="BIZ UDPゴシック" panose="020B0400000000000000" pitchFamily="50" charset="-128"/>
                  <a:ea typeface="BIZ UDPゴシック" panose="020B0400000000000000" pitchFamily="50" charset="-128"/>
                </a:rPr>
                <a:t>古くから下水道事業を整備・運営してきた実績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600" b="1" dirty="0">
                  <a:solidFill>
                    <a:schemeClr val="tx1"/>
                  </a:solidFill>
                  <a:latin typeface="BIZ UDPゴシック" panose="020B0400000000000000" pitchFamily="50" charset="-128"/>
                  <a:ea typeface="BIZ UDPゴシック" panose="020B0400000000000000" pitchFamily="50" charset="-128"/>
                </a:rPr>
                <a:t>　</a:t>
              </a:r>
              <a:r>
                <a:rPr kumimoji="1" lang="ja-JP" altLang="en-US" sz="600" dirty="0">
                  <a:solidFill>
                    <a:schemeClr val="tx1"/>
                  </a:solidFill>
                  <a:latin typeface="BIZ UDPゴシック" panose="020B0400000000000000" pitchFamily="50" charset="-128"/>
                  <a:ea typeface="BIZ UDPゴシック" panose="020B0400000000000000" pitchFamily="50" charset="-128"/>
                </a:rPr>
                <a:t>明治</a:t>
              </a:r>
              <a:r>
                <a:rPr kumimoji="1" lang="en-US" altLang="ja-JP" sz="600" dirty="0">
                  <a:solidFill>
                    <a:schemeClr val="tx1"/>
                  </a:solidFill>
                  <a:latin typeface="BIZ UDPゴシック" panose="020B0400000000000000" pitchFamily="50" charset="-128"/>
                  <a:ea typeface="BIZ UDPゴシック" panose="020B0400000000000000" pitchFamily="50" charset="-128"/>
                </a:rPr>
                <a:t>27</a:t>
              </a:r>
              <a:r>
                <a:rPr kumimoji="1" lang="ja-JP" altLang="en-US" sz="600" dirty="0">
                  <a:solidFill>
                    <a:schemeClr val="tx1"/>
                  </a:solidFill>
                  <a:latin typeface="BIZ UDPゴシック" panose="020B0400000000000000" pitchFamily="50" charset="-128"/>
                  <a:ea typeface="BIZ UDPゴシック" panose="020B0400000000000000" pitchFamily="50" charset="-128"/>
                </a:rPr>
                <a:t>年に近代的下水道事業に着手し、昭和</a:t>
              </a:r>
              <a:r>
                <a:rPr kumimoji="1" lang="en-US" altLang="en-US" sz="600" dirty="0">
                  <a:solidFill>
                    <a:schemeClr val="tx1"/>
                  </a:solidFill>
                  <a:latin typeface="BIZ UDPゴシック" panose="020B0400000000000000" pitchFamily="50" charset="-128"/>
                  <a:ea typeface="BIZ UDPゴシック" panose="020B0400000000000000" pitchFamily="50" charset="-128"/>
                </a:rPr>
                <a:t>15</a:t>
              </a:r>
              <a:r>
                <a:rPr kumimoji="1" lang="ja-JP" altLang="en-US" sz="600" dirty="0">
                  <a:solidFill>
                    <a:schemeClr val="tx1"/>
                  </a:solidFill>
                  <a:latin typeface="BIZ UDPゴシック" panose="020B0400000000000000" pitchFamily="50" charset="-128"/>
                  <a:ea typeface="BIZ UDPゴシック" panose="020B0400000000000000" pitchFamily="50" charset="-128"/>
                </a:rPr>
                <a:t>年には津守・海老江の両下水処理場で処理を開始。</a:t>
              </a:r>
            </a:p>
            <a:p>
              <a:pPr lvl="0"/>
              <a:endParaRPr kumimoji="1" lang="ja-JP" altLang="en-US" sz="600" b="1"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800" b="1" dirty="0">
                  <a:solidFill>
                    <a:schemeClr val="tx1"/>
                  </a:solidFill>
                  <a:latin typeface="BIZ UDPゴシック" panose="020B0400000000000000" pitchFamily="50" charset="-128"/>
                  <a:ea typeface="BIZ UDPゴシック" panose="020B0400000000000000" pitchFamily="50" charset="-128"/>
                </a:rPr>
                <a:t>管きょから処理場までの総合的な下水道システムのノウハウを蓄積</a:t>
              </a:r>
            </a:p>
            <a:p>
              <a:pPr lvl="0"/>
              <a:r>
                <a:rPr kumimoji="1" lang="ja-JP" altLang="en-US" sz="600" b="1" dirty="0">
                  <a:solidFill>
                    <a:schemeClr val="tx1"/>
                  </a:solidFill>
                  <a:latin typeface="BIZ UDPゴシック" panose="020B0400000000000000" pitchFamily="50" charset="-128"/>
                  <a:ea typeface="BIZ UDPゴシック" panose="020B0400000000000000" pitchFamily="50" charset="-128"/>
                </a:rPr>
                <a:t>　</a:t>
              </a:r>
              <a:r>
                <a:rPr kumimoji="1" lang="ja-JP" altLang="en-US" sz="600" dirty="0">
                  <a:solidFill>
                    <a:schemeClr val="tx1"/>
                  </a:solidFill>
                  <a:latin typeface="BIZ UDPゴシック" panose="020B0400000000000000" pitchFamily="50" charset="-128"/>
                  <a:ea typeface="BIZ UDPゴシック" panose="020B0400000000000000" pitchFamily="50" charset="-128"/>
                </a:rPr>
                <a:t>処理技術の開発（合流式下水道改善技術など）。</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600" dirty="0">
                  <a:solidFill>
                    <a:schemeClr val="tx1"/>
                  </a:solidFill>
                  <a:latin typeface="BIZ UDPゴシック" panose="020B0400000000000000" pitchFamily="50" charset="-128"/>
                  <a:ea typeface="BIZ UDPゴシック" panose="020B0400000000000000" pitchFamily="50" charset="-128"/>
                </a:rPr>
                <a:t>　</a:t>
              </a:r>
              <a:r>
                <a:rPr kumimoji="1" lang="ja-JP" altLang="en-US" sz="600" dirty="0" smtClean="0">
                  <a:solidFill>
                    <a:schemeClr val="tx1"/>
                  </a:solidFill>
                  <a:latin typeface="BIZ UDPゴシック" panose="020B0400000000000000" pitchFamily="50" charset="-128"/>
                  <a:ea typeface="BIZ UDPゴシック" panose="020B0400000000000000" pitchFamily="50" charset="-128"/>
                </a:rPr>
                <a:t>管</a:t>
              </a:r>
              <a:r>
                <a:rPr kumimoji="1" lang="ja-JP" altLang="en-US" sz="600" dirty="0" err="1" smtClean="0">
                  <a:solidFill>
                    <a:schemeClr val="tx1"/>
                  </a:solidFill>
                  <a:latin typeface="BIZ UDPゴシック" panose="020B0400000000000000" pitchFamily="50" charset="-128"/>
                  <a:ea typeface="BIZ UDPゴシック" panose="020B0400000000000000" pitchFamily="50" charset="-128"/>
                </a:rPr>
                <a:t>きょ</a:t>
              </a:r>
              <a:r>
                <a:rPr kumimoji="1" lang="ja-JP" altLang="en-US" sz="600" dirty="0" smtClean="0">
                  <a:solidFill>
                    <a:schemeClr val="tx1"/>
                  </a:solidFill>
                  <a:latin typeface="BIZ UDPゴシック" panose="020B0400000000000000" pitchFamily="50" charset="-128"/>
                  <a:ea typeface="BIZ UDPゴシック" panose="020B0400000000000000" pitchFamily="50" charset="-128"/>
                </a:rPr>
                <a:t>・処理場等</a:t>
              </a:r>
              <a:r>
                <a:rPr kumimoji="1" lang="ja-JP" altLang="en-US" sz="600" dirty="0">
                  <a:solidFill>
                    <a:schemeClr val="tx1"/>
                  </a:solidFill>
                  <a:latin typeface="BIZ UDPゴシック" panose="020B0400000000000000" pitchFamily="50" charset="-128"/>
                  <a:ea typeface="BIZ UDPゴシック" panose="020B0400000000000000" pitchFamily="50" charset="-128"/>
                </a:rPr>
                <a:t>の改築更新実績。</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lvl="0"/>
              <a:endParaRPr kumimoji="1" lang="ja-JP" altLang="en-US" sz="600"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800" b="1" dirty="0">
                  <a:solidFill>
                    <a:schemeClr val="tx1"/>
                  </a:solidFill>
                  <a:latin typeface="BIZ UDPゴシック" panose="020B0400000000000000" pitchFamily="50" charset="-128"/>
                  <a:ea typeface="BIZ UDPゴシック" panose="020B0400000000000000" pitchFamily="50" charset="-128"/>
                </a:rPr>
                <a:t>上下分離方式で効率化した事業方式</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lvl="0"/>
              <a:r>
                <a:rPr kumimoji="1" lang="ja-JP" altLang="en-US" sz="600" b="1" dirty="0">
                  <a:solidFill>
                    <a:schemeClr val="tx1"/>
                  </a:solidFill>
                  <a:latin typeface="BIZ UDPゴシック" panose="020B0400000000000000" pitchFamily="50" charset="-128"/>
                  <a:ea typeface="BIZ UDPゴシック" panose="020B0400000000000000" pitchFamily="50" charset="-128"/>
                </a:rPr>
                <a:t>　</a:t>
              </a:r>
              <a:r>
                <a:rPr kumimoji="1" lang="ja-JP" altLang="en-US" sz="600" dirty="0">
                  <a:solidFill>
                    <a:schemeClr val="tx1"/>
                  </a:solidFill>
                  <a:latin typeface="BIZ UDPゴシック" panose="020B0400000000000000" pitchFamily="50" charset="-128"/>
                  <a:ea typeface="BIZ UDPゴシック" panose="020B0400000000000000" pitchFamily="50" charset="-128"/>
                </a:rPr>
                <a:t>クリアウォーター</a:t>
              </a:r>
              <a:r>
                <a:rPr kumimoji="1" lang="en-US" altLang="en-US" sz="6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600" dirty="0">
                  <a:solidFill>
                    <a:schemeClr val="tx1"/>
                  </a:solidFill>
                  <a:latin typeface="BIZ UDPゴシック" panose="020B0400000000000000" pitchFamily="50" charset="-128"/>
                  <a:ea typeface="BIZ UDPゴシック" panose="020B0400000000000000" pitchFamily="50" charset="-128"/>
                </a:rPr>
                <a:t>株式会社</a:t>
              </a:r>
              <a:r>
                <a:rPr kumimoji="1" lang="en-US" altLang="ja-JP" sz="600"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600" dirty="0">
                  <a:solidFill>
                    <a:schemeClr val="tx1"/>
                  </a:solidFill>
                  <a:latin typeface="BIZ UDPゴシック" panose="020B0400000000000000" pitchFamily="50" charset="-128"/>
                  <a:ea typeface="BIZ UDPゴシック" panose="020B0400000000000000" pitchFamily="50" charset="-128"/>
                </a:rPr>
                <a:t>を活用した新たな事業運営制度を採用。　　</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lvl="0" algn="r"/>
              <a:r>
                <a:rPr kumimoji="1" lang="ja-JP" altLang="en-US" sz="600" dirty="0">
                  <a:solidFill>
                    <a:schemeClr val="tx1"/>
                  </a:solidFill>
                  <a:latin typeface="BIZ UDPゴシック" panose="020B0400000000000000" pitchFamily="50" charset="-128"/>
                  <a:ea typeface="BIZ UDPゴシック" panose="020B0400000000000000" pitchFamily="50" charset="-128"/>
                </a:rPr>
                <a:t>　　　　　　　　</a:t>
              </a:r>
              <a:r>
                <a:rPr kumimoji="1" lang="en-US" altLang="ja-JP" sz="6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600" dirty="0">
                  <a:solidFill>
                    <a:schemeClr val="tx1"/>
                  </a:solidFill>
                  <a:latin typeface="BIZ UDPゴシック" panose="020B0400000000000000" pitchFamily="50" charset="-128"/>
                  <a:ea typeface="BIZ UDPゴシック" panose="020B0400000000000000" pitchFamily="50" charset="-128"/>
                </a:rPr>
                <a:t>大阪市</a:t>
              </a:r>
              <a:r>
                <a:rPr kumimoji="1" lang="en-US" altLang="ja-JP" sz="600" dirty="0">
                  <a:solidFill>
                    <a:schemeClr val="tx1"/>
                  </a:solidFill>
                  <a:latin typeface="BIZ UDPゴシック" panose="020B0400000000000000" pitchFamily="50" charset="-128"/>
                  <a:ea typeface="BIZ UDPゴシック" panose="020B0400000000000000" pitchFamily="50" charset="-128"/>
                </a:rPr>
                <a:t>100</a:t>
              </a:r>
              <a:r>
                <a:rPr kumimoji="1" lang="ja-JP" altLang="en-US" sz="600" dirty="0">
                  <a:solidFill>
                    <a:schemeClr val="tx1"/>
                  </a:solidFill>
                  <a:latin typeface="BIZ UDPゴシック" panose="020B0400000000000000" pitchFamily="50" charset="-128"/>
                  <a:ea typeface="BIZ UDPゴシック" panose="020B0400000000000000" pitchFamily="50" charset="-128"/>
                </a:rPr>
                <a:t>％出資の株式会社</a:t>
              </a:r>
            </a:p>
            <a:p>
              <a:pPr algn="ctr"/>
              <a:endParaRPr kumimoji="1" lang="ja-JP" altLang="en-US" sz="600" dirty="0">
                <a:solidFill>
                  <a:schemeClr val="tx1"/>
                </a:solidFill>
              </a:endParaRPr>
            </a:p>
          </p:txBody>
        </p:sp>
        <p:sp>
          <p:nvSpPr>
            <p:cNvPr id="132" name="正方形/長方形 131"/>
            <p:cNvSpPr/>
            <p:nvPr/>
          </p:nvSpPr>
          <p:spPr>
            <a:xfrm>
              <a:off x="5565637" y="1939266"/>
              <a:ext cx="1488537" cy="174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府内市町村が抱える課題</a:t>
              </a:r>
            </a:p>
          </p:txBody>
        </p:sp>
        <p:sp>
          <p:nvSpPr>
            <p:cNvPr id="133" name="正方形/長方形 132"/>
            <p:cNvSpPr/>
            <p:nvPr/>
          </p:nvSpPr>
          <p:spPr>
            <a:xfrm>
              <a:off x="5565637" y="2111326"/>
              <a:ext cx="1488537" cy="37328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担い手不足による事業の持続性や</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技術力の継承への懸念</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管</a:t>
              </a:r>
              <a:r>
                <a:rPr kumimoji="1" lang="ja-JP" altLang="en-US" sz="600" dirty="0" err="1">
                  <a:solidFill>
                    <a:schemeClr val="tx1"/>
                  </a:solidFill>
                  <a:latin typeface="BIZ UDPゴシック" panose="020B0400000000000000" pitchFamily="50" charset="-128"/>
                  <a:ea typeface="BIZ UDPゴシック" panose="020B0400000000000000" pitchFamily="50" charset="-128"/>
                </a:rPr>
                <a:t>きょ</a:t>
              </a:r>
              <a:r>
                <a:rPr kumimoji="1" lang="ja-JP" altLang="en-US" sz="600" dirty="0">
                  <a:solidFill>
                    <a:schemeClr val="tx1"/>
                  </a:solidFill>
                  <a:latin typeface="BIZ UDPゴシック" panose="020B0400000000000000" pitchFamily="50" charset="-128"/>
                  <a:ea typeface="BIZ UDPゴシック" panose="020B0400000000000000" pitchFamily="50" charset="-128"/>
                </a:rPr>
                <a:t>等の老朽化</a:t>
              </a:r>
            </a:p>
          </p:txBody>
        </p:sp>
        <p:sp>
          <p:nvSpPr>
            <p:cNvPr id="134" name="下矢印 133"/>
            <p:cNvSpPr/>
            <p:nvPr/>
          </p:nvSpPr>
          <p:spPr>
            <a:xfrm>
              <a:off x="6230943" y="1512584"/>
              <a:ext cx="183987" cy="40750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600"/>
            </a:p>
          </p:txBody>
        </p:sp>
        <p:sp>
          <p:nvSpPr>
            <p:cNvPr id="135" name="角丸四角形 134"/>
            <p:cNvSpPr/>
            <p:nvPr/>
          </p:nvSpPr>
          <p:spPr>
            <a:xfrm>
              <a:off x="3098809" y="895680"/>
              <a:ext cx="6481997" cy="1637210"/>
            </a:xfrm>
            <a:prstGeom prst="roundRect">
              <a:avLst>
                <a:gd name="adj" fmla="val 952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p>
          </p:txBody>
        </p:sp>
        <p:sp>
          <p:nvSpPr>
            <p:cNvPr id="145" name="左右矢印 144"/>
            <p:cNvSpPr/>
            <p:nvPr/>
          </p:nvSpPr>
          <p:spPr>
            <a:xfrm>
              <a:off x="5532413" y="1190645"/>
              <a:ext cx="1566211" cy="279536"/>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sz="600"/>
            </a:p>
          </p:txBody>
        </p:sp>
        <p:sp>
          <p:nvSpPr>
            <p:cNvPr id="146" name="楕円 145"/>
            <p:cNvSpPr/>
            <p:nvPr/>
          </p:nvSpPr>
          <p:spPr>
            <a:xfrm>
              <a:off x="5833280" y="1177813"/>
              <a:ext cx="958061" cy="292546"/>
            </a:xfrm>
            <a:prstGeom prst="ellipse">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900" b="1" dirty="0">
                  <a:solidFill>
                    <a:srgbClr val="FF0000"/>
                  </a:solidFill>
                  <a:latin typeface="Meiryo UI" panose="020B0604030504040204" pitchFamily="50" charset="-128"/>
                  <a:ea typeface="Meiryo UI" panose="020B0604030504040204" pitchFamily="50" charset="-128"/>
                </a:rPr>
                <a:t>府市連携</a:t>
              </a:r>
            </a:p>
          </p:txBody>
        </p:sp>
      </p:grpSp>
      <p:sp>
        <p:nvSpPr>
          <p:cNvPr id="127" name="二等辺三角形 126"/>
          <p:cNvSpPr/>
          <p:nvPr/>
        </p:nvSpPr>
        <p:spPr>
          <a:xfrm flipV="1">
            <a:off x="5907747" y="2387760"/>
            <a:ext cx="860896" cy="1260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a:p>
        </p:txBody>
      </p:sp>
      <p:sp>
        <p:nvSpPr>
          <p:cNvPr id="136" name="角丸四角形 135"/>
          <p:cNvSpPr/>
          <p:nvPr/>
        </p:nvSpPr>
        <p:spPr>
          <a:xfrm>
            <a:off x="3113725" y="2676832"/>
            <a:ext cx="6467081" cy="943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700" dirty="0">
              <a:solidFill>
                <a:sysClr val="windowText" lastClr="000000"/>
              </a:solidFill>
            </a:endParaRPr>
          </a:p>
        </p:txBody>
      </p:sp>
      <p:sp>
        <p:nvSpPr>
          <p:cNvPr id="137" name="楕円 136"/>
          <p:cNvSpPr/>
          <p:nvPr/>
        </p:nvSpPr>
        <p:spPr>
          <a:xfrm>
            <a:off x="5228422" y="2559364"/>
            <a:ext cx="2189028" cy="220712"/>
          </a:xfrm>
          <a:prstGeom prst="ellipse">
            <a:avLst/>
          </a:prstGeom>
          <a:solidFill>
            <a:schemeClr val="accent6">
              <a:lumMod val="40000"/>
              <a:lumOff val="60000"/>
            </a:schemeClr>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800" b="1" dirty="0">
              <a:solidFill>
                <a:schemeClr val="bg1"/>
              </a:solidFill>
              <a:latin typeface="Meiryo UI" panose="020B0604030504040204" pitchFamily="50" charset="-128"/>
              <a:ea typeface="Meiryo UI" panose="020B0604030504040204" pitchFamily="50" charset="-128"/>
            </a:endParaRPr>
          </a:p>
        </p:txBody>
      </p:sp>
      <p:sp>
        <p:nvSpPr>
          <p:cNvPr id="144" name="テキスト ボックス 143"/>
          <p:cNvSpPr txBox="1"/>
          <p:nvPr/>
        </p:nvSpPr>
        <p:spPr>
          <a:xfrm>
            <a:off x="5371825" y="2553014"/>
            <a:ext cx="1899227" cy="230832"/>
          </a:xfrm>
          <a:prstGeom prst="rect">
            <a:avLst/>
          </a:prstGeom>
          <a:noFill/>
        </p:spPr>
        <p:txBody>
          <a:bodyPr wrap="square" rtlCol="0">
            <a:spAutoFit/>
          </a:bodyPr>
          <a:lstStyle/>
          <a:p>
            <a:pPr algn="ctr"/>
            <a:r>
              <a:rPr kumimoji="1" lang="ja-JP" altLang="en-US" sz="900" b="1" dirty="0">
                <a:ln w="0"/>
                <a:latin typeface="Meiryo UI" panose="020B0604030504040204" pitchFamily="50" charset="-128"/>
                <a:ea typeface="Meiryo UI" panose="020B0604030504040204" pitchFamily="50" charset="-128"/>
              </a:rPr>
              <a:t>府域全体の下水道事業の発展</a:t>
            </a:r>
          </a:p>
        </p:txBody>
      </p:sp>
      <p:sp>
        <p:nvSpPr>
          <p:cNvPr id="147" name="正方形/長方形 146"/>
          <p:cNvSpPr/>
          <p:nvPr/>
        </p:nvSpPr>
        <p:spPr>
          <a:xfrm>
            <a:off x="4042467" y="3057731"/>
            <a:ext cx="4552893" cy="5260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kumimoji="1" lang="ja-JP" altLang="en-US" sz="900" b="1" dirty="0">
              <a:solidFill>
                <a:schemeClr val="tx1"/>
              </a:solidFill>
            </a:endParaRPr>
          </a:p>
        </p:txBody>
      </p:sp>
      <p:sp>
        <p:nvSpPr>
          <p:cNvPr id="150" name="正方形/長方形 149"/>
          <p:cNvSpPr/>
          <p:nvPr/>
        </p:nvSpPr>
        <p:spPr>
          <a:xfrm>
            <a:off x="4284335" y="3210072"/>
            <a:ext cx="1899158" cy="32950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algn="ctr"/>
            <a:r>
              <a:rPr lang="ja-JP" altLang="en-US" sz="900" b="1" u="sng"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府市下水道</a:t>
            </a:r>
            <a:r>
              <a:rPr lang="ja-JP" altLang="en-US" sz="9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a:t>
            </a:r>
            <a:endParaRPr lang="en-US" altLang="ja-JP" sz="9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9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更なる発展</a:t>
            </a:r>
          </a:p>
        </p:txBody>
      </p:sp>
      <p:sp>
        <p:nvSpPr>
          <p:cNvPr id="159" name="正方形/長方形 158"/>
          <p:cNvSpPr/>
          <p:nvPr/>
        </p:nvSpPr>
        <p:spPr>
          <a:xfrm>
            <a:off x="6484508" y="3210361"/>
            <a:ext cx="1906197" cy="32950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34125" tIns="26000" rIns="134125" bIns="26000" rtlCol="0" anchor="ctr">
            <a:spAutoFit/>
          </a:bodyPr>
          <a:lstStyle/>
          <a:p>
            <a:pPr algn="ctr"/>
            <a:r>
              <a:rPr lang="ja-JP" altLang="en-US" sz="900" b="1" u="sng" dirty="0">
                <a:latin typeface="BIZ UDPゴシック" panose="020B0400000000000000" pitchFamily="50" charset="-128"/>
                <a:ea typeface="BIZ UDPゴシック" panose="020B0400000000000000" pitchFamily="50" charset="-128"/>
                <a:cs typeface="Meiryo UI" panose="020B0604030504040204" pitchFamily="50" charset="-128"/>
              </a:rPr>
              <a:t>府内市町村下水道</a:t>
            </a:r>
            <a:r>
              <a:rPr lang="ja-JP" altLang="en-US" sz="900" b="1" dirty="0">
                <a:latin typeface="BIZ UDPゴシック" panose="020B0400000000000000" pitchFamily="50" charset="-128"/>
                <a:ea typeface="BIZ UDPゴシック" panose="020B0400000000000000" pitchFamily="50" charset="-128"/>
                <a:cs typeface="Meiryo UI" panose="020B0604030504040204" pitchFamily="50" charset="-128"/>
              </a:rPr>
              <a:t>の</a:t>
            </a:r>
            <a:endParaRPr lang="en-US" altLang="ja-JP" sz="900" b="1" dirty="0">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900" b="1" dirty="0">
                <a:latin typeface="BIZ UDPゴシック" panose="020B0400000000000000" pitchFamily="50" charset="-128"/>
                <a:ea typeface="BIZ UDPゴシック" panose="020B0400000000000000" pitchFamily="50" charset="-128"/>
                <a:cs typeface="Meiryo UI" panose="020B0604030504040204" pitchFamily="50" charset="-128"/>
              </a:rPr>
              <a:t>持続性確保</a:t>
            </a:r>
            <a:r>
              <a:rPr lang="ja-JP" altLang="en-US" sz="900" b="1" dirty="0" smtClean="0">
                <a:latin typeface="BIZ UDPゴシック" panose="020B0400000000000000" pitchFamily="50" charset="-128"/>
                <a:ea typeface="BIZ UDPゴシック" panose="020B0400000000000000" pitchFamily="50" charset="-128"/>
                <a:cs typeface="Meiryo UI" panose="020B0604030504040204" pitchFamily="50" charset="-128"/>
              </a:rPr>
              <a:t>に向けた</a:t>
            </a:r>
            <a:r>
              <a:rPr lang="ja-JP" altLang="en-US" sz="900" b="1" dirty="0">
                <a:latin typeface="BIZ UDPゴシック" panose="020B0400000000000000" pitchFamily="50" charset="-128"/>
                <a:ea typeface="BIZ UDPゴシック" panose="020B0400000000000000" pitchFamily="50" charset="-128"/>
                <a:cs typeface="Meiryo UI" panose="020B0604030504040204" pitchFamily="50" charset="-128"/>
              </a:rPr>
              <a:t>貢献</a:t>
            </a:r>
          </a:p>
        </p:txBody>
      </p:sp>
      <p:grpSp>
        <p:nvGrpSpPr>
          <p:cNvPr id="267" name="グループ化 266"/>
          <p:cNvGrpSpPr>
            <a:grpSpLocks noChangeAspect="1"/>
          </p:cNvGrpSpPr>
          <p:nvPr/>
        </p:nvGrpSpPr>
        <p:grpSpPr>
          <a:xfrm>
            <a:off x="809003" y="1188468"/>
            <a:ext cx="1929674" cy="2433283"/>
            <a:chOff x="-3041398" y="672017"/>
            <a:chExt cx="2822801" cy="3651191"/>
          </a:xfrm>
        </p:grpSpPr>
        <p:grpSp>
          <p:nvGrpSpPr>
            <p:cNvPr id="279" name="グループ化 278"/>
            <p:cNvGrpSpPr/>
            <p:nvPr/>
          </p:nvGrpSpPr>
          <p:grpSpPr>
            <a:xfrm>
              <a:off x="-3041398" y="672017"/>
              <a:ext cx="2822801" cy="3651191"/>
              <a:chOff x="7213961" y="5091369"/>
              <a:chExt cx="2948847" cy="3972924"/>
            </a:xfrm>
          </p:grpSpPr>
          <p:pic>
            <p:nvPicPr>
              <p:cNvPr id="318"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13961" y="5091369"/>
                <a:ext cx="2948847" cy="3972924"/>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9" name="フリーフォーム 318"/>
              <p:cNvSpPr/>
              <p:nvPr/>
            </p:nvSpPr>
            <p:spPr>
              <a:xfrm>
                <a:off x="8643562" y="6358368"/>
                <a:ext cx="774168" cy="1115355"/>
              </a:xfrm>
              <a:custGeom>
                <a:avLst/>
                <a:gdLst>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33400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495300 w 573881"/>
                  <a:gd name="connsiteY20" fmla="*/ 457200 h 859631"/>
                  <a:gd name="connsiteX21" fmla="*/ 523875 w 573881"/>
                  <a:gd name="connsiteY21" fmla="*/ 490537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0544 w 573881"/>
                  <a:gd name="connsiteY28" fmla="*/ 823912 h 859631"/>
                  <a:gd name="connsiteX29" fmla="*/ 445294 w 573881"/>
                  <a:gd name="connsiteY29" fmla="*/ 833437 h 859631"/>
                  <a:gd name="connsiteX30" fmla="*/ 407194 w 573881"/>
                  <a:gd name="connsiteY30" fmla="*/ 807244 h 859631"/>
                  <a:gd name="connsiteX31" fmla="*/ 307181 w 573881"/>
                  <a:gd name="connsiteY31" fmla="*/ 859631 h 859631"/>
                  <a:gd name="connsiteX32" fmla="*/ 276225 w 573881"/>
                  <a:gd name="connsiteY32" fmla="*/ 850106 h 859631"/>
                  <a:gd name="connsiteX33" fmla="*/ 261938 w 573881"/>
                  <a:gd name="connsiteY33" fmla="*/ 821531 h 859631"/>
                  <a:gd name="connsiteX34" fmla="*/ 164306 w 573881"/>
                  <a:gd name="connsiteY34" fmla="*/ 785812 h 859631"/>
                  <a:gd name="connsiteX35" fmla="*/ 130969 w 573881"/>
                  <a:gd name="connsiteY35" fmla="*/ 759619 h 859631"/>
                  <a:gd name="connsiteX36" fmla="*/ 52388 w 573881"/>
                  <a:gd name="connsiteY36" fmla="*/ 766762 h 859631"/>
                  <a:gd name="connsiteX37" fmla="*/ 50006 w 573881"/>
                  <a:gd name="connsiteY37" fmla="*/ 726281 h 859631"/>
                  <a:gd name="connsiteX38" fmla="*/ 90488 w 573881"/>
                  <a:gd name="connsiteY38" fmla="*/ 716756 h 859631"/>
                  <a:gd name="connsiteX39" fmla="*/ 126206 w 573881"/>
                  <a:gd name="connsiteY39" fmla="*/ 728662 h 859631"/>
                  <a:gd name="connsiteX40" fmla="*/ 164306 w 573881"/>
                  <a:gd name="connsiteY40" fmla="*/ 628650 h 859631"/>
                  <a:gd name="connsiteX41" fmla="*/ 166688 w 573881"/>
                  <a:gd name="connsiteY41" fmla="*/ 590550 h 859631"/>
                  <a:gd name="connsiteX42" fmla="*/ 107156 w 573881"/>
                  <a:gd name="connsiteY42" fmla="*/ 631031 h 859631"/>
                  <a:gd name="connsiteX43" fmla="*/ 78581 w 573881"/>
                  <a:gd name="connsiteY43" fmla="*/ 602456 h 859631"/>
                  <a:gd name="connsiteX44" fmla="*/ 164306 w 573881"/>
                  <a:gd name="connsiteY44" fmla="*/ 514350 h 859631"/>
                  <a:gd name="connsiteX45" fmla="*/ 140494 w 573881"/>
                  <a:gd name="connsiteY45" fmla="*/ 497681 h 859631"/>
                  <a:gd name="connsiteX46" fmla="*/ 104775 w 573881"/>
                  <a:gd name="connsiteY46" fmla="*/ 509587 h 859631"/>
                  <a:gd name="connsiteX47" fmla="*/ 104775 w 573881"/>
                  <a:gd name="connsiteY47" fmla="*/ 538162 h 859631"/>
                  <a:gd name="connsiteX48" fmla="*/ 30956 w 573881"/>
                  <a:gd name="connsiteY48" fmla="*/ 590550 h 859631"/>
                  <a:gd name="connsiteX49" fmla="*/ 50006 w 573881"/>
                  <a:gd name="connsiteY49" fmla="*/ 545306 h 859631"/>
                  <a:gd name="connsiteX50" fmla="*/ 28575 w 573881"/>
                  <a:gd name="connsiteY50" fmla="*/ 533400 h 859631"/>
                  <a:gd name="connsiteX51" fmla="*/ 28575 w 573881"/>
                  <a:gd name="connsiteY51" fmla="*/ 523875 h 859631"/>
                  <a:gd name="connsiteX52" fmla="*/ 45244 w 573881"/>
                  <a:gd name="connsiteY52" fmla="*/ 519112 h 859631"/>
                  <a:gd name="connsiteX53" fmla="*/ 61913 w 573881"/>
                  <a:gd name="connsiteY53" fmla="*/ 497681 h 859631"/>
                  <a:gd name="connsiteX54" fmla="*/ 30956 w 573881"/>
                  <a:gd name="connsiteY54" fmla="*/ 497681 h 859631"/>
                  <a:gd name="connsiteX55" fmla="*/ 2381 w 573881"/>
                  <a:gd name="connsiteY55" fmla="*/ 519112 h 859631"/>
                  <a:gd name="connsiteX56" fmla="*/ 7144 w 573881"/>
                  <a:gd name="connsiteY56" fmla="*/ 485775 h 859631"/>
                  <a:gd name="connsiteX57" fmla="*/ 76200 w 573881"/>
                  <a:gd name="connsiteY57" fmla="*/ 473869 h 859631"/>
                  <a:gd name="connsiteX58" fmla="*/ 135731 w 573881"/>
                  <a:gd name="connsiteY58" fmla="*/ 447675 h 859631"/>
                  <a:gd name="connsiteX59" fmla="*/ 273844 w 573881"/>
                  <a:gd name="connsiteY59" fmla="*/ 340519 h 859631"/>
                  <a:gd name="connsiteX60" fmla="*/ 300038 w 573881"/>
                  <a:gd name="connsiteY60" fmla="*/ 328612 h 859631"/>
                  <a:gd name="connsiteX61" fmla="*/ 300038 w 573881"/>
                  <a:gd name="connsiteY61" fmla="*/ 316706 h 859631"/>
                  <a:gd name="connsiteX62" fmla="*/ 264319 w 573881"/>
                  <a:gd name="connsiteY62" fmla="*/ 321469 h 859631"/>
                  <a:gd name="connsiteX63" fmla="*/ 95250 w 573881"/>
                  <a:gd name="connsiteY63" fmla="*/ 438150 h 859631"/>
                  <a:gd name="connsiteX64" fmla="*/ 35719 w 573881"/>
                  <a:gd name="connsiteY64" fmla="*/ 464344 h 859631"/>
                  <a:gd name="connsiteX65" fmla="*/ 33338 w 573881"/>
                  <a:gd name="connsiteY65" fmla="*/ 438150 h 859631"/>
                  <a:gd name="connsiteX66" fmla="*/ 2381 w 573881"/>
                  <a:gd name="connsiteY66" fmla="*/ 433387 h 859631"/>
                  <a:gd name="connsiteX67" fmla="*/ 0 w 573881"/>
                  <a:gd name="connsiteY67" fmla="*/ 411956 h 859631"/>
                  <a:gd name="connsiteX68" fmla="*/ 19050 w 573881"/>
                  <a:gd name="connsiteY68" fmla="*/ 388144 h 859631"/>
                  <a:gd name="connsiteX69" fmla="*/ 38100 w 573881"/>
                  <a:gd name="connsiteY69" fmla="*/ 388144 h 859631"/>
                  <a:gd name="connsiteX70" fmla="*/ 57150 w 573881"/>
                  <a:gd name="connsiteY70" fmla="*/ 354806 h 859631"/>
                  <a:gd name="connsiteX71" fmla="*/ 123825 w 573881"/>
                  <a:gd name="connsiteY71" fmla="*/ 321469 h 859631"/>
                  <a:gd name="connsiteX72" fmla="*/ 126206 w 573881"/>
                  <a:gd name="connsiteY72" fmla="*/ 280987 h 859631"/>
                  <a:gd name="connsiteX73" fmla="*/ 157163 w 573881"/>
                  <a:gd name="connsiteY73" fmla="*/ 269081 h 859631"/>
                  <a:gd name="connsiteX74" fmla="*/ 159544 w 573881"/>
                  <a:gd name="connsiteY74" fmla="*/ 188119 h 859631"/>
                  <a:gd name="connsiteX75" fmla="*/ 142875 w 573881"/>
                  <a:gd name="connsiteY75" fmla="*/ 183356 h 859631"/>
                  <a:gd name="connsiteX76" fmla="*/ 116681 w 573881"/>
                  <a:gd name="connsiteY76" fmla="*/ 138112 h 859631"/>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33400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507206 w 573881"/>
                  <a:gd name="connsiteY20" fmla="*/ 461962 h 859631"/>
                  <a:gd name="connsiteX21" fmla="*/ 523875 w 573881"/>
                  <a:gd name="connsiteY21" fmla="*/ 490537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0544 w 573881"/>
                  <a:gd name="connsiteY28" fmla="*/ 823912 h 859631"/>
                  <a:gd name="connsiteX29" fmla="*/ 445294 w 573881"/>
                  <a:gd name="connsiteY29" fmla="*/ 833437 h 859631"/>
                  <a:gd name="connsiteX30" fmla="*/ 407194 w 573881"/>
                  <a:gd name="connsiteY30" fmla="*/ 807244 h 859631"/>
                  <a:gd name="connsiteX31" fmla="*/ 307181 w 573881"/>
                  <a:gd name="connsiteY31" fmla="*/ 859631 h 859631"/>
                  <a:gd name="connsiteX32" fmla="*/ 276225 w 573881"/>
                  <a:gd name="connsiteY32" fmla="*/ 850106 h 859631"/>
                  <a:gd name="connsiteX33" fmla="*/ 261938 w 573881"/>
                  <a:gd name="connsiteY33" fmla="*/ 821531 h 859631"/>
                  <a:gd name="connsiteX34" fmla="*/ 164306 w 573881"/>
                  <a:gd name="connsiteY34" fmla="*/ 785812 h 859631"/>
                  <a:gd name="connsiteX35" fmla="*/ 130969 w 573881"/>
                  <a:gd name="connsiteY35" fmla="*/ 759619 h 859631"/>
                  <a:gd name="connsiteX36" fmla="*/ 52388 w 573881"/>
                  <a:gd name="connsiteY36" fmla="*/ 766762 h 859631"/>
                  <a:gd name="connsiteX37" fmla="*/ 50006 w 573881"/>
                  <a:gd name="connsiteY37" fmla="*/ 726281 h 859631"/>
                  <a:gd name="connsiteX38" fmla="*/ 90488 w 573881"/>
                  <a:gd name="connsiteY38" fmla="*/ 716756 h 859631"/>
                  <a:gd name="connsiteX39" fmla="*/ 126206 w 573881"/>
                  <a:gd name="connsiteY39" fmla="*/ 728662 h 859631"/>
                  <a:gd name="connsiteX40" fmla="*/ 164306 w 573881"/>
                  <a:gd name="connsiteY40" fmla="*/ 628650 h 859631"/>
                  <a:gd name="connsiteX41" fmla="*/ 166688 w 573881"/>
                  <a:gd name="connsiteY41" fmla="*/ 590550 h 859631"/>
                  <a:gd name="connsiteX42" fmla="*/ 107156 w 573881"/>
                  <a:gd name="connsiteY42" fmla="*/ 631031 h 859631"/>
                  <a:gd name="connsiteX43" fmla="*/ 78581 w 573881"/>
                  <a:gd name="connsiteY43" fmla="*/ 602456 h 859631"/>
                  <a:gd name="connsiteX44" fmla="*/ 164306 w 573881"/>
                  <a:gd name="connsiteY44" fmla="*/ 514350 h 859631"/>
                  <a:gd name="connsiteX45" fmla="*/ 140494 w 573881"/>
                  <a:gd name="connsiteY45" fmla="*/ 497681 h 859631"/>
                  <a:gd name="connsiteX46" fmla="*/ 104775 w 573881"/>
                  <a:gd name="connsiteY46" fmla="*/ 509587 h 859631"/>
                  <a:gd name="connsiteX47" fmla="*/ 104775 w 573881"/>
                  <a:gd name="connsiteY47" fmla="*/ 538162 h 859631"/>
                  <a:gd name="connsiteX48" fmla="*/ 30956 w 573881"/>
                  <a:gd name="connsiteY48" fmla="*/ 590550 h 859631"/>
                  <a:gd name="connsiteX49" fmla="*/ 50006 w 573881"/>
                  <a:gd name="connsiteY49" fmla="*/ 545306 h 859631"/>
                  <a:gd name="connsiteX50" fmla="*/ 28575 w 573881"/>
                  <a:gd name="connsiteY50" fmla="*/ 533400 h 859631"/>
                  <a:gd name="connsiteX51" fmla="*/ 28575 w 573881"/>
                  <a:gd name="connsiteY51" fmla="*/ 523875 h 859631"/>
                  <a:gd name="connsiteX52" fmla="*/ 45244 w 573881"/>
                  <a:gd name="connsiteY52" fmla="*/ 519112 h 859631"/>
                  <a:gd name="connsiteX53" fmla="*/ 61913 w 573881"/>
                  <a:gd name="connsiteY53" fmla="*/ 497681 h 859631"/>
                  <a:gd name="connsiteX54" fmla="*/ 30956 w 573881"/>
                  <a:gd name="connsiteY54" fmla="*/ 497681 h 859631"/>
                  <a:gd name="connsiteX55" fmla="*/ 2381 w 573881"/>
                  <a:gd name="connsiteY55" fmla="*/ 519112 h 859631"/>
                  <a:gd name="connsiteX56" fmla="*/ 7144 w 573881"/>
                  <a:gd name="connsiteY56" fmla="*/ 485775 h 859631"/>
                  <a:gd name="connsiteX57" fmla="*/ 76200 w 573881"/>
                  <a:gd name="connsiteY57" fmla="*/ 473869 h 859631"/>
                  <a:gd name="connsiteX58" fmla="*/ 135731 w 573881"/>
                  <a:gd name="connsiteY58" fmla="*/ 447675 h 859631"/>
                  <a:gd name="connsiteX59" fmla="*/ 273844 w 573881"/>
                  <a:gd name="connsiteY59" fmla="*/ 340519 h 859631"/>
                  <a:gd name="connsiteX60" fmla="*/ 300038 w 573881"/>
                  <a:gd name="connsiteY60" fmla="*/ 328612 h 859631"/>
                  <a:gd name="connsiteX61" fmla="*/ 300038 w 573881"/>
                  <a:gd name="connsiteY61" fmla="*/ 316706 h 859631"/>
                  <a:gd name="connsiteX62" fmla="*/ 264319 w 573881"/>
                  <a:gd name="connsiteY62" fmla="*/ 321469 h 859631"/>
                  <a:gd name="connsiteX63" fmla="*/ 95250 w 573881"/>
                  <a:gd name="connsiteY63" fmla="*/ 438150 h 859631"/>
                  <a:gd name="connsiteX64" fmla="*/ 35719 w 573881"/>
                  <a:gd name="connsiteY64" fmla="*/ 464344 h 859631"/>
                  <a:gd name="connsiteX65" fmla="*/ 33338 w 573881"/>
                  <a:gd name="connsiteY65" fmla="*/ 438150 h 859631"/>
                  <a:gd name="connsiteX66" fmla="*/ 2381 w 573881"/>
                  <a:gd name="connsiteY66" fmla="*/ 433387 h 859631"/>
                  <a:gd name="connsiteX67" fmla="*/ 0 w 573881"/>
                  <a:gd name="connsiteY67" fmla="*/ 411956 h 859631"/>
                  <a:gd name="connsiteX68" fmla="*/ 19050 w 573881"/>
                  <a:gd name="connsiteY68" fmla="*/ 388144 h 859631"/>
                  <a:gd name="connsiteX69" fmla="*/ 38100 w 573881"/>
                  <a:gd name="connsiteY69" fmla="*/ 388144 h 859631"/>
                  <a:gd name="connsiteX70" fmla="*/ 57150 w 573881"/>
                  <a:gd name="connsiteY70" fmla="*/ 354806 h 859631"/>
                  <a:gd name="connsiteX71" fmla="*/ 123825 w 573881"/>
                  <a:gd name="connsiteY71" fmla="*/ 321469 h 859631"/>
                  <a:gd name="connsiteX72" fmla="*/ 126206 w 573881"/>
                  <a:gd name="connsiteY72" fmla="*/ 280987 h 859631"/>
                  <a:gd name="connsiteX73" fmla="*/ 157163 w 573881"/>
                  <a:gd name="connsiteY73" fmla="*/ 269081 h 859631"/>
                  <a:gd name="connsiteX74" fmla="*/ 159544 w 573881"/>
                  <a:gd name="connsiteY74" fmla="*/ 188119 h 859631"/>
                  <a:gd name="connsiteX75" fmla="*/ 142875 w 573881"/>
                  <a:gd name="connsiteY75" fmla="*/ 183356 h 859631"/>
                  <a:gd name="connsiteX76" fmla="*/ 116681 w 573881"/>
                  <a:gd name="connsiteY76" fmla="*/ 138112 h 859631"/>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33400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507206 w 573881"/>
                  <a:gd name="connsiteY20" fmla="*/ 461962 h 859631"/>
                  <a:gd name="connsiteX21" fmla="*/ 538162 w 573881"/>
                  <a:gd name="connsiteY21" fmla="*/ 492918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0544 w 573881"/>
                  <a:gd name="connsiteY28" fmla="*/ 823912 h 859631"/>
                  <a:gd name="connsiteX29" fmla="*/ 445294 w 573881"/>
                  <a:gd name="connsiteY29" fmla="*/ 833437 h 859631"/>
                  <a:gd name="connsiteX30" fmla="*/ 407194 w 573881"/>
                  <a:gd name="connsiteY30" fmla="*/ 807244 h 859631"/>
                  <a:gd name="connsiteX31" fmla="*/ 307181 w 573881"/>
                  <a:gd name="connsiteY31" fmla="*/ 859631 h 859631"/>
                  <a:gd name="connsiteX32" fmla="*/ 276225 w 573881"/>
                  <a:gd name="connsiteY32" fmla="*/ 850106 h 859631"/>
                  <a:gd name="connsiteX33" fmla="*/ 261938 w 573881"/>
                  <a:gd name="connsiteY33" fmla="*/ 821531 h 859631"/>
                  <a:gd name="connsiteX34" fmla="*/ 164306 w 573881"/>
                  <a:gd name="connsiteY34" fmla="*/ 785812 h 859631"/>
                  <a:gd name="connsiteX35" fmla="*/ 130969 w 573881"/>
                  <a:gd name="connsiteY35" fmla="*/ 759619 h 859631"/>
                  <a:gd name="connsiteX36" fmla="*/ 52388 w 573881"/>
                  <a:gd name="connsiteY36" fmla="*/ 766762 h 859631"/>
                  <a:gd name="connsiteX37" fmla="*/ 50006 w 573881"/>
                  <a:gd name="connsiteY37" fmla="*/ 726281 h 859631"/>
                  <a:gd name="connsiteX38" fmla="*/ 90488 w 573881"/>
                  <a:gd name="connsiteY38" fmla="*/ 716756 h 859631"/>
                  <a:gd name="connsiteX39" fmla="*/ 126206 w 573881"/>
                  <a:gd name="connsiteY39" fmla="*/ 728662 h 859631"/>
                  <a:gd name="connsiteX40" fmla="*/ 164306 w 573881"/>
                  <a:gd name="connsiteY40" fmla="*/ 628650 h 859631"/>
                  <a:gd name="connsiteX41" fmla="*/ 166688 w 573881"/>
                  <a:gd name="connsiteY41" fmla="*/ 590550 h 859631"/>
                  <a:gd name="connsiteX42" fmla="*/ 107156 w 573881"/>
                  <a:gd name="connsiteY42" fmla="*/ 631031 h 859631"/>
                  <a:gd name="connsiteX43" fmla="*/ 78581 w 573881"/>
                  <a:gd name="connsiteY43" fmla="*/ 602456 h 859631"/>
                  <a:gd name="connsiteX44" fmla="*/ 164306 w 573881"/>
                  <a:gd name="connsiteY44" fmla="*/ 514350 h 859631"/>
                  <a:gd name="connsiteX45" fmla="*/ 140494 w 573881"/>
                  <a:gd name="connsiteY45" fmla="*/ 497681 h 859631"/>
                  <a:gd name="connsiteX46" fmla="*/ 104775 w 573881"/>
                  <a:gd name="connsiteY46" fmla="*/ 509587 h 859631"/>
                  <a:gd name="connsiteX47" fmla="*/ 104775 w 573881"/>
                  <a:gd name="connsiteY47" fmla="*/ 538162 h 859631"/>
                  <a:gd name="connsiteX48" fmla="*/ 30956 w 573881"/>
                  <a:gd name="connsiteY48" fmla="*/ 590550 h 859631"/>
                  <a:gd name="connsiteX49" fmla="*/ 50006 w 573881"/>
                  <a:gd name="connsiteY49" fmla="*/ 545306 h 859631"/>
                  <a:gd name="connsiteX50" fmla="*/ 28575 w 573881"/>
                  <a:gd name="connsiteY50" fmla="*/ 533400 h 859631"/>
                  <a:gd name="connsiteX51" fmla="*/ 28575 w 573881"/>
                  <a:gd name="connsiteY51" fmla="*/ 523875 h 859631"/>
                  <a:gd name="connsiteX52" fmla="*/ 45244 w 573881"/>
                  <a:gd name="connsiteY52" fmla="*/ 519112 h 859631"/>
                  <a:gd name="connsiteX53" fmla="*/ 61913 w 573881"/>
                  <a:gd name="connsiteY53" fmla="*/ 497681 h 859631"/>
                  <a:gd name="connsiteX54" fmla="*/ 30956 w 573881"/>
                  <a:gd name="connsiteY54" fmla="*/ 497681 h 859631"/>
                  <a:gd name="connsiteX55" fmla="*/ 2381 w 573881"/>
                  <a:gd name="connsiteY55" fmla="*/ 519112 h 859631"/>
                  <a:gd name="connsiteX56" fmla="*/ 7144 w 573881"/>
                  <a:gd name="connsiteY56" fmla="*/ 485775 h 859631"/>
                  <a:gd name="connsiteX57" fmla="*/ 76200 w 573881"/>
                  <a:gd name="connsiteY57" fmla="*/ 473869 h 859631"/>
                  <a:gd name="connsiteX58" fmla="*/ 135731 w 573881"/>
                  <a:gd name="connsiteY58" fmla="*/ 447675 h 859631"/>
                  <a:gd name="connsiteX59" fmla="*/ 273844 w 573881"/>
                  <a:gd name="connsiteY59" fmla="*/ 340519 h 859631"/>
                  <a:gd name="connsiteX60" fmla="*/ 300038 w 573881"/>
                  <a:gd name="connsiteY60" fmla="*/ 328612 h 859631"/>
                  <a:gd name="connsiteX61" fmla="*/ 300038 w 573881"/>
                  <a:gd name="connsiteY61" fmla="*/ 316706 h 859631"/>
                  <a:gd name="connsiteX62" fmla="*/ 264319 w 573881"/>
                  <a:gd name="connsiteY62" fmla="*/ 321469 h 859631"/>
                  <a:gd name="connsiteX63" fmla="*/ 95250 w 573881"/>
                  <a:gd name="connsiteY63" fmla="*/ 438150 h 859631"/>
                  <a:gd name="connsiteX64" fmla="*/ 35719 w 573881"/>
                  <a:gd name="connsiteY64" fmla="*/ 464344 h 859631"/>
                  <a:gd name="connsiteX65" fmla="*/ 33338 w 573881"/>
                  <a:gd name="connsiteY65" fmla="*/ 438150 h 859631"/>
                  <a:gd name="connsiteX66" fmla="*/ 2381 w 573881"/>
                  <a:gd name="connsiteY66" fmla="*/ 433387 h 859631"/>
                  <a:gd name="connsiteX67" fmla="*/ 0 w 573881"/>
                  <a:gd name="connsiteY67" fmla="*/ 411956 h 859631"/>
                  <a:gd name="connsiteX68" fmla="*/ 19050 w 573881"/>
                  <a:gd name="connsiteY68" fmla="*/ 388144 h 859631"/>
                  <a:gd name="connsiteX69" fmla="*/ 38100 w 573881"/>
                  <a:gd name="connsiteY69" fmla="*/ 388144 h 859631"/>
                  <a:gd name="connsiteX70" fmla="*/ 57150 w 573881"/>
                  <a:gd name="connsiteY70" fmla="*/ 354806 h 859631"/>
                  <a:gd name="connsiteX71" fmla="*/ 123825 w 573881"/>
                  <a:gd name="connsiteY71" fmla="*/ 321469 h 859631"/>
                  <a:gd name="connsiteX72" fmla="*/ 126206 w 573881"/>
                  <a:gd name="connsiteY72" fmla="*/ 280987 h 859631"/>
                  <a:gd name="connsiteX73" fmla="*/ 157163 w 573881"/>
                  <a:gd name="connsiteY73" fmla="*/ 269081 h 859631"/>
                  <a:gd name="connsiteX74" fmla="*/ 159544 w 573881"/>
                  <a:gd name="connsiteY74" fmla="*/ 188119 h 859631"/>
                  <a:gd name="connsiteX75" fmla="*/ 142875 w 573881"/>
                  <a:gd name="connsiteY75" fmla="*/ 183356 h 859631"/>
                  <a:gd name="connsiteX76" fmla="*/ 116681 w 573881"/>
                  <a:gd name="connsiteY76" fmla="*/ 138112 h 859631"/>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33400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507206 w 573881"/>
                  <a:gd name="connsiteY20" fmla="*/ 461962 h 859631"/>
                  <a:gd name="connsiteX21" fmla="*/ 538162 w 573881"/>
                  <a:gd name="connsiteY21" fmla="*/ 492918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5098 w 573881"/>
                  <a:gd name="connsiteY28" fmla="*/ 711994 h 859631"/>
                  <a:gd name="connsiteX29" fmla="*/ 540544 w 573881"/>
                  <a:gd name="connsiteY29" fmla="*/ 823912 h 859631"/>
                  <a:gd name="connsiteX30" fmla="*/ 445294 w 573881"/>
                  <a:gd name="connsiteY30" fmla="*/ 833437 h 859631"/>
                  <a:gd name="connsiteX31" fmla="*/ 407194 w 573881"/>
                  <a:gd name="connsiteY31" fmla="*/ 807244 h 859631"/>
                  <a:gd name="connsiteX32" fmla="*/ 307181 w 573881"/>
                  <a:gd name="connsiteY32" fmla="*/ 859631 h 859631"/>
                  <a:gd name="connsiteX33" fmla="*/ 276225 w 573881"/>
                  <a:gd name="connsiteY33" fmla="*/ 850106 h 859631"/>
                  <a:gd name="connsiteX34" fmla="*/ 261938 w 573881"/>
                  <a:gd name="connsiteY34" fmla="*/ 821531 h 859631"/>
                  <a:gd name="connsiteX35" fmla="*/ 164306 w 573881"/>
                  <a:gd name="connsiteY35" fmla="*/ 785812 h 859631"/>
                  <a:gd name="connsiteX36" fmla="*/ 130969 w 573881"/>
                  <a:gd name="connsiteY36" fmla="*/ 759619 h 859631"/>
                  <a:gd name="connsiteX37" fmla="*/ 52388 w 573881"/>
                  <a:gd name="connsiteY37" fmla="*/ 766762 h 859631"/>
                  <a:gd name="connsiteX38" fmla="*/ 50006 w 573881"/>
                  <a:gd name="connsiteY38" fmla="*/ 726281 h 859631"/>
                  <a:gd name="connsiteX39" fmla="*/ 90488 w 573881"/>
                  <a:gd name="connsiteY39" fmla="*/ 716756 h 859631"/>
                  <a:gd name="connsiteX40" fmla="*/ 126206 w 573881"/>
                  <a:gd name="connsiteY40" fmla="*/ 728662 h 859631"/>
                  <a:gd name="connsiteX41" fmla="*/ 164306 w 573881"/>
                  <a:gd name="connsiteY41" fmla="*/ 628650 h 859631"/>
                  <a:gd name="connsiteX42" fmla="*/ 166688 w 573881"/>
                  <a:gd name="connsiteY42" fmla="*/ 590550 h 859631"/>
                  <a:gd name="connsiteX43" fmla="*/ 107156 w 573881"/>
                  <a:gd name="connsiteY43" fmla="*/ 631031 h 859631"/>
                  <a:gd name="connsiteX44" fmla="*/ 78581 w 573881"/>
                  <a:gd name="connsiteY44" fmla="*/ 602456 h 859631"/>
                  <a:gd name="connsiteX45" fmla="*/ 164306 w 573881"/>
                  <a:gd name="connsiteY45" fmla="*/ 514350 h 859631"/>
                  <a:gd name="connsiteX46" fmla="*/ 140494 w 573881"/>
                  <a:gd name="connsiteY46" fmla="*/ 497681 h 859631"/>
                  <a:gd name="connsiteX47" fmla="*/ 104775 w 573881"/>
                  <a:gd name="connsiteY47" fmla="*/ 509587 h 859631"/>
                  <a:gd name="connsiteX48" fmla="*/ 104775 w 573881"/>
                  <a:gd name="connsiteY48" fmla="*/ 538162 h 859631"/>
                  <a:gd name="connsiteX49" fmla="*/ 30956 w 573881"/>
                  <a:gd name="connsiteY49" fmla="*/ 590550 h 859631"/>
                  <a:gd name="connsiteX50" fmla="*/ 50006 w 573881"/>
                  <a:gd name="connsiteY50" fmla="*/ 545306 h 859631"/>
                  <a:gd name="connsiteX51" fmla="*/ 28575 w 573881"/>
                  <a:gd name="connsiteY51" fmla="*/ 533400 h 859631"/>
                  <a:gd name="connsiteX52" fmla="*/ 28575 w 573881"/>
                  <a:gd name="connsiteY52" fmla="*/ 523875 h 859631"/>
                  <a:gd name="connsiteX53" fmla="*/ 45244 w 573881"/>
                  <a:gd name="connsiteY53" fmla="*/ 519112 h 859631"/>
                  <a:gd name="connsiteX54" fmla="*/ 61913 w 573881"/>
                  <a:gd name="connsiteY54" fmla="*/ 497681 h 859631"/>
                  <a:gd name="connsiteX55" fmla="*/ 30956 w 573881"/>
                  <a:gd name="connsiteY55" fmla="*/ 497681 h 859631"/>
                  <a:gd name="connsiteX56" fmla="*/ 2381 w 573881"/>
                  <a:gd name="connsiteY56" fmla="*/ 519112 h 859631"/>
                  <a:gd name="connsiteX57" fmla="*/ 7144 w 573881"/>
                  <a:gd name="connsiteY57" fmla="*/ 485775 h 859631"/>
                  <a:gd name="connsiteX58" fmla="*/ 76200 w 573881"/>
                  <a:gd name="connsiteY58" fmla="*/ 473869 h 859631"/>
                  <a:gd name="connsiteX59" fmla="*/ 135731 w 573881"/>
                  <a:gd name="connsiteY59" fmla="*/ 447675 h 859631"/>
                  <a:gd name="connsiteX60" fmla="*/ 273844 w 573881"/>
                  <a:gd name="connsiteY60" fmla="*/ 340519 h 859631"/>
                  <a:gd name="connsiteX61" fmla="*/ 300038 w 573881"/>
                  <a:gd name="connsiteY61" fmla="*/ 328612 h 859631"/>
                  <a:gd name="connsiteX62" fmla="*/ 300038 w 573881"/>
                  <a:gd name="connsiteY62" fmla="*/ 316706 h 859631"/>
                  <a:gd name="connsiteX63" fmla="*/ 264319 w 573881"/>
                  <a:gd name="connsiteY63" fmla="*/ 321469 h 859631"/>
                  <a:gd name="connsiteX64" fmla="*/ 95250 w 573881"/>
                  <a:gd name="connsiteY64" fmla="*/ 438150 h 859631"/>
                  <a:gd name="connsiteX65" fmla="*/ 35719 w 573881"/>
                  <a:gd name="connsiteY65" fmla="*/ 464344 h 859631"/>
                  <a:gd name="connsiteX66" fmla="*/ 33338 w 573881"/>
                  <a:gd name="connsiteY66" fmla="*/ 438150 h 859631"/>
                  <a:gd name="connsiteX67" fmla="*/ 2381 w 573881"/>
                  <a:gd name="connsiteY67" fmla="*/ 433387 h 859631"/>
                  <a:gd name="connsiteX68" fmla="*/ 0 w 573881"/>
                  <a:gd name="connsiteY68" fmla="*/ 411956 h 859631"/>
                  <a:gd name="connsiteX69" fmla="*/ 19050 w 573881"/>
                  <a:gd name="connsiteY69" fmla="*/ 388144 h 859631"/>
                  <a:gd name="connsiteX70" fmla="*/ 38100 w 573881"/>
                  <a:gd name="connsiteY70" fmla="*/ 388144 h 859631"/>
                  <a:gd name="connsiteX71" fmla="*/ 57150 w 573881"/>
                  <a:gd name="connsiteY71" fmla="*/ 354806 h 859631"/>
                  <a:gd name="connsiteX72" fmla="*/ 123825 w 573881"/>
                  <a:gd name="connsiteY72" fmla="*/ 321469 h 859631"/>
                  <a:gd name="connsiteX73" fmla="*/ 126206 w 573881"/>
                  <a:gd name="connsiteY73" fmla="*/ 280987 h 859631"/>
                  <a:gd name="connsiteX74" fmla="*/ 157163 w 573881"/>
                  <a:gd name="connsiteY74" fmla="*/ 269081 h 859631"/>
                  <a:gd name="connsiteX75" fmla="*/ 159544 w 573881"/>
                  <a:gd name="connsiteY75" fmla="*/ 188119 h 859631"/>
                  <a:gd name="connsiteX76" fmla="*/ 142875 w 573881"/>
                  <a:gd name="connsiteY76" fmla="*/ 183356 h 859631"/>
                  <a:gd name="connsiteX77" fmla="*/ 116681 w 573881"/>
                  <a:gd name="connsiteY77" fmla="*/ 138112 h 859631"/>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33400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507206 w 573881"/>
                  <a:gd name="connsiteY20" fmla="*/ 461962 h 859631"/>
                  <a:gd name="connsiteX21" fmla="*/ 538162 w 573881"/>
                  <a:gd name="connsiteY21" fmla="*/ 492918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5098 w 573881"/>
                  <a:gd name="connsiteY28" fmla="*/ 711994 h 859631"/>
                  <a:gd name="connsiteX29" fmla="*/ 540544 w 573881"/>
                  <a:gd name="connsiteY29" fmla="*/ 823912 h 859631"/>
                  <a:gd name="connsiteX30" fmla="*/ 445294 w 573881"/>
                  <a:gd name="connsiteY30" fmla="*/ 833437 h 859631"/>
                  <a:gd name="connsiteX31" fmla="*/ 407194 w 573881"/>
                  <a:gd name="connsiteY31" fmla="*/ 807244 h 859631"/>
                  <a:gd name="connsiteX32" fmla="*/ 307181 w 573881"/>
                  <a:gd name="connsiteY32" fmla="*/ 859631 h 859631"/>
                  <a:gd name="connsiteX33" fmla="*/ 276225 w 573881"/>
                  <a:gd name="connsiteY33" fmla="*/ 850106 h 859631"/>
                  <a:gd name="connsiteX34" fmla="*/ 261938 w 573881"/>
                  <a:gd name="connsiteY34" fmla="*/ 821531 h 859631"/>
                  <a:gd name="connsiteX35" fmla="*/ 164306 w 573881"/>
                  <a:gd name="connsiteY35" fmla="*/ 785812 h 859631"/>
                  <a:gd name="connsiteX36" fmla="*/ 130969 w 573881"/>
                  <a:gd name="connsiteY36" fmla="*/ 759619 h 859631"/>
                  <a:gd name="connsiteX37" fmla="*/ 52388 w 573881"/>
                  <a:gd name="connsiteY37" fmla="*/ 766762 h 859631"/>
                  <a:gd name="connsiteX38" fmla="*/ 50006 w 573881"/>
                  <a:gd name="connsiteY38" fmla="*/ 726281 h 859631"/>
                  <a:gd name="connsiteX39" fmla="*/ 90488 w 573881"/>
                  <a:gd name="connsiteY39" fmla="*/ 716756 h 859631"/>
                  <a:gd name="connsiteX40" fmla="*/ 126206 w 573881"/>
                  <a:gd name="connsiteY40" fmla="*/ 728662 h 859631"/>
                  <a:gd name="connsiteX41" fmla="*/ 157163 w 573881"/>
                  <a:gd name="connsiteY41" fmla="*/ 628650 h 859631"/>
                  <a:gd name="connsiteX42" fmla="*/ 166688 w 573881"/>
                  <a:gd name="connsiteY42" fmla="*/ 590550 h 859631"/>
                  <a:gd name="connsiteX43" fmla="*/ 107156 w 573881"/>
                  <a:gd name="connsiteY43" fmla="*/ 631031 h 859631"/>
                  <a:gd name="connsiteX44" fmla="*/ 78581 w 573881"/>
                  <a:gd name="connsiteY44" fmla="*/ 602456 h 859631"/>
                  <a:gd name="connsiteX45" fmla="*/ 164306 w 573881"/>
                  <a:gd name="connsiteY45" fmla="*/ 514350 h 859631"/>
                  <a:gd name="connsiteX46" fmla="*/ 140494 w 573881"/>
                  <a:gd name="connsiteY46" fmla="*/ 497681 h 859631"/>
                  <a:gd name="connsiteX47" fmla="*/ 104775 w 573881"/>
                  <a:gd name="connsiteY47" fmla="*/ 509587 h 859631"/>
                  <a:gd name="connsiteX48" fmla="*/ 104775 w 573881"/>
                  <a:gd name="connsiteY48" fmla="*/ 538162 h 859631"/>
                  <a:gd name="connsiteX49" fmla="*/ 30956 w 573881"/>
                  <a:gd name="connsiteY49" fmla="*/ 590550 h 859631"/>
                  <a:gd name="connsiteX50" fmla="*/ 50006 w 573881"/>
                  <a:gd name="connsiteY50" fmla="*/ 545306 h 859631"/>
                  <a:gd name="connsiteX51" fmla="*/ 28575 w 573881"/>
                  <a:gd name="connsiteY51" fmla="*/ 533400 h 859631"/>
                  <a:gd name="connsiteX52" fmla="*/ 28575 w 573881"/>
                  <a:gd name="connsiteY52" fmla="*/ 523875 h 859631"/>
                  <a:gd name="connsiteX53" fmla="*/ 45244 w 573881"/>
                  <a:gd name="connsiteY53" fmla="*/ 519112 h 859631"/>
                  <a:gd name="connsiteX54" fmla="*/ 61913 w 573881"/>
                  <a:gd name="connsiteY54" fmla="*/ 497681 h 859631"/>
                  <a:gd name="connsiteX55" fmla="*/ 30956 w 573881"/>
                  <a:gd name="connsiteY55" fmla="*/ 497681 h 859631"/>
                  <a:gd name="connsiteX56" fmla="*/ 2381 w 573881"/>
                  <a:gd name="connsiteY56" fmla="*/ 519112 h 859631"/>
                  <a:gd name="connsiteX57" fmla="*/ 7144 w 573881"/>
                  <a:gd name="connsiteY57" fmla="*/ 485775 h 859631"/>
                  <a:gd name="connsiteX58" fmla="*/ 76200 w 573881"/>
                  <a:gd name="connsiteY58" fmla="*/ 473869 h 859631"/>
                  <a:gd name="connsiteX59" fmla="*/ 135731 w 573881"/>
                  <a:gd name="connsiteY59" fmla="*/ 447675 h 859631"/>
                  <a:gd name="connsiteX60" fmla="*/ 273844 w 573881"/>
                  <a:gd name="connsiteY60" fmla="*/ 340519 h 859631"/>
                  <a:gd name="connsiteX61" fmla="*/ 300038 w 573881"/>
                  <a:gd name="connsiteY61" fmla="*/ 328612 h 859631"/>
                  <a:gd name="connsiteX62" fmla="*/ 300038 w 573881"/>
                  <a:gd name="connsiteY62" fmla="*/ 316706 h 859631"/>
                  <a:gd name="connsiteX63" fmla="*/ 264319 w 573881"/>
                  <a:gd name="connsiteY63" fmla="*/ 321469 h 859631"/>
                  <a:gd name="connsiteX64" fmla="*/ 95250 w 573881"/>
                  <a:gd name="connsiteY64" fmla="*/ 438150 h 859631"/>
                  <a:gd name="connsiteX65" fmla="*/ 35719 w 573881"/>
                  <a:gd name="connsiteY65" fmla="*/ 464344 h 859631"/>
                  <a:gd name="connsiteX66" fmla="*/ 33338 w 573881"/>
                  <a:gd name="connsiteY66" fmla="*/ 438150 h 859631"/>
                  <a:gd name="connsiteX67" fmla="*/ 2381 w 573881"/>
                  <a:gd name="connsiteY67" fmla="*/ 433387 h 859631"/>
                  <a:gd name="connsiteX68" fmla="*/ 0 w 573881"/>
                  <a:gd name="connsiteY68" fmla="*/ 411956 h 859631"/>
                  <a:gd name="connsiteX69" fmla="*/ 19050 w 573881"/>
                  <a:gd name="connsiteY69" fmla="*/ 388144 h 859631"/>
                  <a:gd name="connsiteX70" fmla="*/ 38100 w 573881"/>
                  <a:gd name="connsiteY70" fmla="*/ 388144 h 859631"/>
                  <a:gd name="connsiteX71" fmla="*/ 57150 w 573881"/>
                  <a:gd name="connsiteY71" fmla="*/ 354806 h 859631"/>
                  <a:gd name="connsiteX72" fmla="*/ 123825 w 573881"/>
                  <a:gd name="connsiteY72" fmla="*/ 321469 h 859631"/>
                  <a:gd name="connsiteX73" fmla="*/ 126206 w 573881"/>
                  <a:gd name="connsiteY73" fmla="*/ 280987 h 859631"/>
                  <a:gd name="connsiteX74" fmla="*/ 157163 w 573881"/>
                  <a:gd name="connsiteY74" fmla="*/ 269081 h 859631"/>
                  <a:gd name="connsiteX75" fmla="*/ 159544 w 573881"/>
                  <a:gd name="connsiteY75" fmla="*/ 188119 h 859631"/>
                  <a:gd name="connsiteX76" fmla="*/ 142875 w 573881"/>
                  <a:gd name="connsiteY76" fmla="*/ 183356 h 859631"/>
                  <a:gd name="connsiteX77" fmla="*/ 116681 w 573881"/>
                  <a:gd name="connsiteY77" fmla="*/ 138112 h 859631"/>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45306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507206 w 573881"/>
                  <a:gd name="connsiteY20" fmla="*/ 461962 h 859631"/>
                  <a:gd name="connsiteX21" fmla="*/ 538162 w 573881"/>
                  <a:gd name="connsiteY21" fmla="*/ 492918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5098 w 573881"/>
                  <a:gd name="connsiteY28" fmla="*/ 711994 h 859631"/>
                  <a:gd name="connsiteX29" fmla="*/ 540544 w 573881"/>
                  <a:gd name="connsiteY29" fmla="*/ 823912 h 859631"/>
                  <a:gd name="connsiteX30" fmla="*/ 445294 w 573881"/>
                  <a:gd name="connsiteY30" fmla="*/ 833437 h 859631"/>
                  <a:gd name="connsiteX31" fmla="*/ 407194 w 573881"/>
                  <a:gd name="connsiteY31" fmla="*/ 807244 h 859631"/>
                  <a:gd name="connsiteX32" fmla="*/ 307181 w 573881"/>
                  <a:gd name="connsiteY32" fmla="*/ 859631 h 859631"/>
                  <a:gd name="connsiteX33" fmla="*/ 276225 w 573881"/>
                  <a:gd name="connsiteY33" fmla="*/ 850106 h 859631"/>
                  <a:gd name="connsiteX34" fmla="*/ 261938 w 573881"/>
                  <a:gd name="connsiteY34" fmla="*/ 821531 h 859631"/>
                  <a:gd name="connsiteX35" fmla="*/ 164306 w 573881"/>
                  <a:gd name="connsiteY35" fmla="*/ 785812 h 859631"/>
                  <a:gd name="connsiteX36" fmla="*/ 130969 w 573881"/>
                  <a:gd name="connsiteY36" fmla="*/ 759619 h 859631"/>
                  <a:gd name="connsiteX37" fmla="*/ 52388 w 573881"/>
                  <a:gd name="connsiteY37" fmla="*/ 766762 h 859631"/>
                  <a:gd name="connsiteX38" fmla="*/ 50006 w 573881"/>
                  <a:gd name="connsiteY38" fmla="*/ 726281 h 859631"/>
                  <a:gd name="connsiteX39" fmla="*/ 90488 w 573881"/>
                  <a:gd name="connsiteY39" fmla="*/ 716756 h 859631"/>
                  <a:gd name="connsiteX40" fmla="*/ 126206 w 573881"/>
                  <a:gd name="connsiteY40" fmla="*/ 728662 h 859631"/>
                  <a:gd name="connsiteX41" fmla="*/ 157163 w 573881"/>
                  <a:gd name="connsiteY41" fmla="*/ 628650 h 859631"/>
                  <a:gd name="connsiteX42" fmla="*/ 166688 w 573881"/>
                  <a:gd name="connsiteY42" fmla="*/ 590550 h 859631"/>
                  <a:gd name="connsiteX43" fmla="*/ 107156 w 573881"/>
                  <a:gd name="connsiteY43" fmla="*/ 631031 h 859631"/>
                  <a:gd name="connsiteX44" fmla="*/ 78581 w 573881"/>
                  <a:gd name="connsiteY44" fmla="*/ 602456 h 859631"/>
                  <a:gd name="connsiteX45" fmla="*/ 164306 w 573881"/>
                  <a:gd name="connsiteY45" fmla="*/ 514350 h 859631"/>
                  <a:gd name="connsiteX46" fmla="*/ 140494 w 573881"/>
                  <a:gd name="connsiteY46" fmla="*/ 497681 h 859631"/>
                  <a:gd name="connsiteX47" fmla="*/ 104775 w 573881"/>
                  <a:gd name="connsiteY47" fmla="*/ 509587 h 859631"/>
                  <a:gd name="connsiteX48" fmla="*/ 104775 w 573881"/>
                  <a:gd name="connsiteY48" fmla="*/ 538162 h 859631"/>
                  <a:gd name="connsiteX49" fmla="*/ 30956 w 573881"/>
                  <a:gd name="connsiteY49" fmla="*/ 590550 h 859631"/>
                  <a:gd name="connsiteX50" fmla="*/ 50006 w 573881"/>
                  <a:gd name="connsiteY50" fmla="*/ 545306 h 859631"/>
                  <a:gd name="connsiteX51" fmla="*/ 28575 w 573881"/>
                  <a:gd name="connsiteY51" fmla="*/ 533400 h 859631"/>
                  <a:gd name="connsiteX52" fmla="*/ 28575 w 573881"/>
                  <a:gd name="connsiteY52" fmla="*/ 523875 h 859631"/>
                  <a:gd name="connsiteX53" fmla="*/ 45244 w 573881"/>
                  <a:gd name="connsiteY53" fmla="*/ 519112 h 859631"/>
                  <a:gd name="connsiteX54" fmla="*/ 61913 w 573881"/>
                  <a:gd name="connsiteY54" fmla="*/ 497681 h 859631"/>
                  <a:gd name="connsiteX55" fmla="*/ 30956 w 573881"/>
                  <a:gd name="connsiteY55" fmla="*/ 497681 h 859631"/>
                  <a:gd name="connsiteX56" fmla="*/ 2381 w 573881"/>
                  <a:gd name="connsiteY56" fmla="*/ 519112 h 859631"/>
                  <a:gd name="connsiteX57" fmla="*/ 7144 w 573881"/>
                  <a:gd name="connsiteY57" fmla="*/ 485775 h 859631"/>
                  <a:gd name="connsiteX58" fmla="*/ 76200 w 573881"/>
                  <a:gd name="connsiteY58" fmla="*/ 473869 h 859631"/>
                  <a:gd name="connsiteX59" fmla="*/ 135731 w 573881"/>
                  <a:gd name="connsiteY59" fmla="*/ 447675 h 859631"/>
                  <a:gd name="connsiteX60" fmla="*/ 273844 w 573881"/>
                  <a:gd name="connsiteY60" fmla="*/ 340519 h 859631"/>
                  <a:gd name="connsiteX61" fmla="*/ 300038 w 573881"/>
                  <a:gd name="connsiteY61" fmla="*/ 328612 h 859631"/>
                  <a:gd name="connsiteX62" fmla="*/ 300038 w 573881"/>
                  <a:gd name="connsiteY62" fmla="*/ 316706 h 859631"/>
                  <a:gd name="connsiteX63" fmla="*/ 264319 w 573881"/>
                  <a:gd name="connsiteY63" fmla="*/ 321469 h 859631"/>
                  <a:gd name="connsiteX64" fmla="*/ 95250 w 573881"/>
                  <a:gd name="connsiteY64" fmla="*/ 438150 h 859631"/>
                  <a:gd name="connsiteX65" fmla="*/ 35719 w 573881"/>
                  <a:gd name="connsiteY65" fmla="*/ 464344 h 859631"/>
                  <a:gd name="connsiteX66" fmla="*/ 33338 w 573881"/>
                  <a:gd name="connsiteY66" fmla="*/ 438150 h 859631"/>
                  <a:gd name="connsiteX67" fmla="*/ 2381 w 573881"/>
                  <a:gd name="connsiteY67" fmla="*/ 433387 h 859631"/>
                  <a:gd name="connsiteX68" fmla="*/ 0 w 573881"/>
                  <a:gd name="connsiteY68" fmla="*/ 411956 h 859631"/>
                  <a:gd name="connsiteX69" fmla="*/ 19050 w 573881"/>
                  <a:gd name="connsiteY69" fmla="*/ 388144 h 859631"/>
                  <a:gd name="connsiteX70" fmla="*/ 38100 w 573881"/>
                  <a:gd name="connsiteY70" fmla="*/ 388144 h 859631"/>
                  <a:gd name="connsiteX71" fmla="*/ 57150 w 573881"/>
                  <a:gd name="connsiteY71" fmla="*/ 354806 h 859631"/>
                  <a:gd name="connsiteX72" fmla="*/ 123825 w 573881"/>
                  <a:gd name="connsiteY72" fmla="*/ 321469 h 859631"/>
                  <a:gd name="connsiteX73" fmla="*/ 126206 w 573881"/>
                  <a:gd name="connsiteY73" fmla="*/ 280987 h 859631"/>
                  <a:gd name="connsiteX74" fmla="*/ 157163 w 573881"/>
                  <a:gd name="connsiteY74" fmla="*/ 269081 h 859631"/>
                  <a:gd name="connsiteX75" fmla="*/ 159544 w 573881"/>
                  <a:gd name="connsiteY75" fmla="*/ 188119 h 859631"/>
                  <a:gd name="connsiteX76" fmla="*/ 142875 w 573881"/>
                  <a:gd name="connsiteY76" fmla="*/ 183356 h 859631"/>
                  <a:gd name="connsiteX77" fmla="*/ 116681 w 573881"/>
                  <a:gd name="connsiteY77" fmla="*/ 138112 h 859631"/>
                  <a:gd name="connsiteX0" fmla="*/ 116681 w 573881"/>
                  <a:gd name="connsiteY0" fmla="*/ 138112 h 859631"/>
                  <a:gd name="connsiteX1" fmla="*/ 202406 w 573881"/>
                  <a:gd name="connsiteY1" fmla="*/ 138112 h 859631"/>
                  <a:gd name="connsiteX2" fmla="*/ 278606 w 573881"/>
                  <a:gd name="connsiteY2" fmla="*/ 95250 h 859631"/>
                  <a:gd name="connsiteX3" fmla="*/ 297656 w 573881"/>
                  <a:gd name="connsiteY3" fmla="*/ 35719 h 859631"/>
                  <a:gd name="connsiteX4" fmla="*/ 319088 w 573881"/>
                  <a:gd name="connsiteY4" fmla="*/ 23812 h 859631"/>
                  <a:gd name="connsiteX5" fmla="*/ 319088 w 573881"/>
                  <a:gd name="connsiteY5" fmla="*/ 0 h 859631"/>
                  <a:gd name="connsiteX6" fmla="*/ 388144 w 573881"/>
                  <a:gd name="connsiteY6" fmla="*/ 2381 h 859631"/>
                  <a:gd name="connsiteX7" fmla="*/ 414338 w 573881"/>
                  <a:gd name="connsiteY7" fmla="*/ 45244 h 859631"/>
                  <a:gd name="connsiteX8" fmla="*/ 407194 w 573881"/>
                  <a:gd name="connsiteY8" fmla="*/ 61912 h 859631"/>
                  <a:gd name="connsiteX9" fmla="*/ 371475 w 573881"/>
                  <a:gd name="connsiteY9" fmla="*/ 90487 h 859631"/>
                  <a:gd name="connsiteX10" fmla="*/ 376238 w 573881"/>
                  <a:gd name="connsiteY10" fmla="*/ 116681 h 859631"/>
                  <a:gd name="connsiteX11" fmla="*/ 469106 w 573881"/>
                  <a:gd name="connsiteY11" fmla="*/ 128587 h 859631"/>
                  <a:gd name="connsiteX12" fmla="*/ 469106 w 573881"/>
                  <a:gd name="connsiteY12" fmla="*/ 180975 h 859631"/>
                  <a:gd name="connsiteX13" fmla="*/ 490538 w 573881"/>
                  <a:gd name="connsiteY13" fmla="*/ 190500 h 859631"/>
                  <a:gd name="connsiteX14" fmla="*/ 528638 w 573881"/>
                  <a:gd name="connsiteY14" fmla="*/ 164306 h 859631"/>
                  <a:gd name="connsiteX15" fmla="*/ 573881 w 573881"/>
                  <a:gd name="connsiteY15" fmla="*/ 169069 h 859631"/>
                  <a:gd name="connsiteX16" fmla="*/ 545306 w 573881"/>
                  <a:gd name="connsiteY16" fmla="*/ 254794 h 859631"/>
                  <a:gd name="connsiteX17" fmla="*/ 547688 w 573881"/>
                  <a:gd name="connsiteY17" fmla="*/ 295275 h 859631"/>
                  <a:gd name="connsiteX18" fmla="*/ 528638 w 573881"/>
                  <a:gd name="connsiteY18" fmla="*/ 416719 h 859631"/>
                  <a:gd name="connsiteX19" fmla="*/ 550069 w 573881"/>
                  <a:gd name="connsiteY19" fmla="*/ 440531 h 859631"/>
                  <a:gd name="connsiteX20" fmla="*/ 507206 w 573881"/>
                  <a:gd name="connsiteY20" fmla="*/ 461962 h 859631"/>
                  <a:gd name="connsiteX21" fmla="*/ 538162 w 573881"/>
                  <a:gd name="connsiteY21" fmla="*/ 492918 h 859631"/>
                  <a:gd name="connsiteX22" fmla="*/ 519113 w 573881"/>
                  <a:gd name="connsiteY22" fmla="*/ 626269 h 859631"/>
                  <a:gd name="connsiteX23" fmla="*/ 552450 w 573881"/>
                  <a:gd name="connsiteY23" fmla="*/ 642937 h 859631"/>
                  <a:gd name="connsiteX24" fmla="*/ 573881 w 573881"/>
                  <a:gd name="connsiteY24" fmla="*/ 650081 h 859631"/>
                  <a:gd name="connsiteX25" fmla="*/ 573881 w 573881"/>
                  <a:gd name="connsiteY25" fmla="*/ 671512 h 859631"/>
                  <a:gd name="connsiteX26" fmla="*/ 557213 w 573881"/>
                  <a:gd name="connsiteY26" fmla="*/ 685800 h 859631"/>
                  <a:gd name="connsiteX27" fmla="*/ 542925 w 573881"/>
                  <a:gd name="connsiteY27" fmla="*/ 697706 h 859631"/>
                  <a:gd name="connsiteX28" fmla="*/ 545098 w 573881"/>
                  <a:gd name="connsiteY28" fmla="*/ 711994 h 859631"/>
                  <a:gd name="connsiteX29" fmla="*/ 540544 w 573881"/>
                  <a:gd name="connsiteY29" fmla="*/ 823912 h 859631"/>
                  <a:gd name="connsiteX30" fmla="*/ 445294 w 573881"/>
                  <a:gd name="connsiteY30" fmla="*/ 833437 h 859631"/>
                  <a:gd name="connsiteX31" fmla="*/ 407194 w 573881"/>
                  <a:gd name="connsiteY31" fmla="*/ 807244 h 859631"/>
                  <a:gd name="connsiteX32" fmla="*/ 307181 w 573881"/>
                  <a:gd name="connsiteY32" fmla="*/ 859631 h 859631"/>
                  <a:gd name="connsiteX33" fmla="*/ 276225 w 573881"/>
                  <a:gd name="connsiteY33" fmla="*/ 850106 h 859631"/>
                  <a:gd name="connsiteX34" fmla="*/ 261938 w 573881"/>
                  <a:gd name="connsiteY34" fmla="*/ 821531 h 859631"/>
                  <a:gd name="connsiteX35" fmla="*/ 164306 w 573881"/>
                  <a:gd name="connsiteY35" fmla="*/ 785812 h 859631"/>
                  <a:gd name="connsiteX36" fmla="*/ 130969 w 573881"/>
                  <a:gd name="connsiteY36" fmla="*/ 759619 h 859631"/>
                  <a:gd name="connsiteX37" fmla="*/ 52388 w 573881"/>
                  <a:gd name="connsiteY37" fmla="*/ 766762 h 859631"/>
                  <a:gd name="connsiteX38" fmla="*/ 50006 w 573881"/>
                  <a:gd name="connsiteY38" fmla="*/ 726281 h 859631"/>
                  <a:gd name="connsiteX39" fmla="*/ 90488 w 573881"/>
                  <a:gd name="connsiteY39" fmla="*/ 716756 h 859631"/>
                  <a:gd name="connsiteX40" fmla="*/ 126206 w 573881"/>
                  <a:gd name="connsiteY40" fmla="*/ 728662 h 859631"/>
                  <a:gd name="connsiteX41" fmla="*/ 157163 w 573881"/>
                  <a:gd name="connsiteY41" fmla="*/ 628650 h 859631"/>
                  <a:gd name="connsiteX42" fmla="*/ 166688 w 573881"/>
                  <a:gd name="connsiteY42" fmla="*/ 590550 h 859631"/>
                  <a:gd name="connsiteX43" fmla="*/ 107156 w 573881"/>
                  <a:gd name="connsiteY43" fmla="*/ 631031 h 859631"/>
                  <a:gd name="connsiteX44" fmla="*/ 78581 w 573881"/>
                  <a:gd name="connsiteY44" fmla="*/ 602456 h 859631"/>
                  <a:gd name="connsiteX45" fmla="*/ 164306 w 573881"/>
                  <a:gd name="connsiteY45" fmla="*/ 514350 h 859631"/>
                  <a:gd name="connsiteX46" fmla="*/ 140494 w 573881"/>
                  <a:gd name="connsiteY46" fmla="*/ 497681 h 859631"/>
                  <a:gd name="connsiteX47" fmla="*/ 121444 w 573881"/>
                  <a:gd name="connsiteY47" fmla="*/ 516730 h 859631"/>
                  <a:gd name="connsiteX48" fmla="*/ 104775 w 573881"/>
                  <a:gd name="connsiteY48" fmla="*/ 538162 h 859631"/>
                  <a:gd name="connsiteX49" fmla="*/ 30956 w 573881"/>
                  <a:gd name="connsiteY49" fmla="*/ 590550 h 859631"/>
                  <a:gd name="connsiteX50" fmla="*/ 50006 w 573881"/>
                  <a:gd name="connsiteY50" fmla="*/ 545306 h 859631"/>
                  <a:gd name="connsiteX51" fmla="*/ 28575 w 573881"/>
                  <a:gd name="connsiteY51" fmla="*/ 533400 h 859631"/>
                  <a:gd name="connsiteX52" fmla="*/ 28575 w 573881"/>
                  <a:gd name="connsiteY52" fmla="*/ 523875 h 859631"/>
                  <a:gd name="connsiteX53" fmla="*/ 45244 w 573881"/>
                  <a:gd name="connsiteY53" fmla="*/ 519112 h 859631"/>
                  <a:gd name="connsiteX54" fmla="*/ 61913 w 573881"/>
                  <a:gd name="connsiteY54" fmla="*/ 497681 h 859631"/>
                  <a:gd name="connsiteX55" fmla="*/ 30956 w 573881"/>
                  <a:gd name="connsiteY55" fmla="*/ 497681 h 859631"/>
                  <a:gd name="connsiteX56" fmla="*/ 2381 w 573881"/>
                  <a:gd name="connsiteY56" fmla="*/ 519112 h 859631"/>
                  <a:gd name="connsiteX57" fmla="*/ 7144 w 573881"/>
                  <a:gd name="connsiteY57" fmla="*/ 485775 h 859631"/>
                  <a:gd name="connsiteX58" fmla="*/ 76200 w 573881"/>
                  <a:gd name="connsiteY58" fmla="*/ 473869 h 859631"/>
                  <a:gd name="connsiteX59" fmla="*/ 135731 w 573881"/>
                  <a:gd name="connsiteY59" fmla="*/ 447675 h 859631"/>
                  <a:gd name="connsiteX60" fmla="*/ 273844 w 573881"/>
                  <a:gd name="connsiteY60" fmla="*/ 340519 h 859631"/>
                  <a:gd name="connsiteX61" fmla="*/ 300038 w 573881"/>
                  <a:gd name="connsiteY61" fmla="*/ 328612 h 859631"/>
                  <a:gd name="connsiteX62" fmla="*/ 300038 w 573881"/>
                  <a:gd name="connsiteY62" fmla="*/ 316706 h 859631"/>
                  <a:gd name="connsiteX63" fmla="*/ 264319 w 573881"/>
                  <a:gd name="connsiteY63" fmla="*/ 321469 h 859631"/>
                  <a:gd name="connsiteX64" fmla="*/ 95250 w 573881"/>
                  <a:gd name="connsiteY64" fmla="*/ 438150 h 859631"/>
                  <a:gd name="connsiteX65" fmla="*/ 35719 w 573881"/>
                  <a:gd name="connsiteY65" fmla="*/ 464344 h 859631"/>
                  <a:gd name="connsiteX66" fmla="*/ 33338 w 573881"/>
                  <a:gd name="connsiteY66" fmla="*/ 438150 h 859631"/>
                  <a:gd name="connsiteX67" fmla="*/ 2381 w 573881"/>
                  <a:gd name="connsiteY67" fmla="*/ 433387 h 859631"/>
                  <a:gd name="connsiteX68" fmla="*/ 0 w 573881"/>
                  <a:gd name="connsiteY68" fmla="*/ 411956 h 859631"/>
                  <a:gd name="connsiteX69" fmla="*/ 19050 w 573881"/>
                  <a:gd name="connsiteY69" fmla="*/ 388144 h 859631"/>
                  <a:gd name="connsiteX70" fmla="*/ 38100 w 573881"/>
                  <a:gd name="connsiteY70" fmla="*/ 388144 h 859631"/>
                  <a:gd name="connsiteX71" fmla="*/ 57150 w 573881"/>
                  <a:gd name="connsiteY71" fmla="*/ 354806 h 859631"/>
                  <a:gd name="connsiteX72" fmla="*/ 123825 w 573881"/>
                  <a:gd name="connsiteY72" fmla="*/ 321469 h 859631"/>
                  <a:gd name="connsiteX73" fmla="*/ 126206 w 573881"/>
                  <a:gd name="connsiteY73" fmla="*/ 280987 h 859631"/>
                  <a:gd name="connsiteX74" fmla="*/ 157163 w 573881"/>
                  <a:gd name="connsiteY74" fmla="*/ 269081 h 859631"/>
                  <a:gd name="connsiteX75" fmla="*/ 159544 w 573881"/>
                  <a:gd name="connsiteY75" fmla="*/ 188119 h 859631"/>
                  <a:gd name="connsiteX76" fmla="*/ 142875 w 573881"/>
                  <a:gd name="connsiteY76" fmla="*/ 183356 h 859631"/>
                  <a:gd name="connsiteX77" fmla="*/ 116681 w 573881"/>
                  <a:gd name="connsiteY77" fmla="*/ 138112 h 859631"/>
                  <a:gd name="connsiteX0" fmla="*/ 116681 w 581025"/>
                  <a:gd name="connsiteY0" fmla="*/ 138112 h 859631"/>
                  <a:gd name="connsiteX1" fmla="*/ 202406 w 581025"/>
                  <a:gd name="connsiteY1" fmla="*/ 138112 h 859631"/>
                  <a:gd name="connsiteX2" fmla="*/ 278606 w 581025"/>
                  <a:gd name="connsiteY2" fmla="*/ 95250 h 859631"/>
                  <a:gd name="connsiteX3" fmla="*/ 297656 w 581025"/>
                  <a:gd name="connsiteY3" fmla="*/ 35719 h 859631"/>
                  <a:gd name="connsiteX4" fmla="*/ 319088 w 581025"/>
                  <a:gd name="connsiteY4" fmla="*/ 23812 h 859631"/>
                  <a:gd name="connsiteX5" fmla="*/ 319088 w 581025"/>
                  <a:gd name="connsiteY5" fmla="*/ 0 h 859631"/>
                  <a:gd name="connsiteX6" fmla="*/ 388144 w 581025"/>
                  <a:gd name="connsiteY6" fmla="*/ 2381 h 859631"/>
                  <a:gd name="connsiteX7" fmla="*/ 414338 w 581025"/>
                  <a:gd name="connsiteY7" fmla="*/ 45244 h 859631"/>
                  <a:gd name="connsiteX8" fmla="*/ 407194 w 581025"/>
                  <a:gd name="connsiteY8" fmla="*/ 61912 h 859631"/>
                  <a:gd name="connsiteX9" fmla="*/ 371475 w 581025"/>
                  <a:gd name="connsiteY9" fmla="*/ 90487 h 859631"/>
                  <a:gd name="connsiteX10" fmla="*/ 376238 w 581025"/>
                  <a:gd name="connsiteY10" fmla="*/ 116681 h 859631"/>
                  <a:gd name="connsiteX11" fmla="*/ 469106 w 581025"/>
                  <a:gd name="connsiteY11" fmla="*/ 128587 h 859631"/>
                  <a:gd name="connsiteX12" fmla="*/ 469106 w 581025"/>
                  <a:gd name="connsiteY12" fmla="*/ 180975 h 859631"/>
                  <a:gd name="connsiteX13" fmla="*/ 490538 w 581025"/>
                  <a:gd name="connsiteY13" fmla="*/ 190500 h 859631"/>
                  <a:gd name="connsiteX14" fmla="*/ 528638 w 581025"/>
                  <a:gd name="connsiteY14" fmla="*/ 164306 h 859631"/>
                  <a:gd name="connsiteX15" fmla="*/ 573881 w 581025"/>
                  <a:gd name="connsiteY15" fmla="*/ 169069 h 859631"/>
                  <a:gd name="connsiteX16" fmla="*/ 545306 w 581025"/>
                  <a:gd name="connsiteY16" fmla="*/ 254794 h 859631"/>
                  <a:gd name="connsiteX17" fmla="*/ 547688 w 581025"/>
                  <a:gd name="connsiteY17" fmla="*/ 295275 h 859631"/>
                  <a:gd name="connsiteX18" fmla="*/ 528638 w 581025"/>
                  <a:gd name="connsiteY18" fmla="*/ 416719 h 859631"/>
                  <a:gd name="connsiteX19" fmla="*/ 550069 w 581025"/>
                  <a:gd name="connsiteY19" fmla="*/ 440531 h 859631"/>
                  <a:gd name="connsiteX20" fmla="*/ 507206 w 581025"/>
                  <a:gd name="connsiteY20" fmla="*/ 461962 h 859631"/>
                  <a:gd name="connsiteX21" fmla="*/ 538162 w 581025"/>
                  <a:gd name="connsiteY21" fmla="*/ 492918 h 859631"/>
                  <a:gd name="connsiteX22" fmla="*/ 519113 w 581025"/>
                  <a:gd name="connsiteY22" fmla="*/ 626269 h 859631"/>
                  <a:gd name="connsiteX23" fmla="*/ 552450 w 581025"/>
                  <a:gd name="connsiteY23" fmla="*/ 642937 h 859631"/>
                  <a:gd name="connsiteX24" fmla="*/ 573881 w 581025"/>
                  <a:gd name="connsiteY24" fmla="*/ 650081 h 859631"/>
                  <a:gd name="connsiteX25" fmla="*/ 581025 w 581025"/>
                  <a:gd name="connsiteY25" fmla="*/ 671512 h 859631"/>
                  <a:gd name="connsiteX26" fmla="*/ 557213 w 581025"/>
                  <a:gd name="connsiteY26" fmla="*/ 685800 h 859631"/>
                  <a:gd name="connsiteX27" fmla="*/ 542925 w 581025"/>
                  <a:gd name="connsiteY27" fmla="*/ 697706 h 859631"/>
                  <a:gd name="connsiteX28" fmla="*/ 545098 w 581025"/>
                  <a:gd name="connsiteY28" fmla="*/ 711994 h 859631"/>
                  <a:gd name="connsiteX29" fmla="*/ 540544 w 581025"/>
                  <a:gd name="connsiteY29" fmla="*/ 823912 h 859631"/>
                  <a:gd name="connsiteX30" fmla="*/ 445294 w 581025"/>
                  <a:gd name="connsiteY30" fmla="*/ 833437 h 859631"/>
                  <a:gd name="connsiteX31" fmla="*/ 407194 w 581025"/>
                  <a:gd name="connsiteY31" fmla="*/ 807244 h 859631"/>
                  <a:gd name="connsiteX32" fmla="*/ 307181 w 581025"/>
                  <a:gd name="connsiteY32" fmla="*/ 859631 h 859631"/>
                  <a:gd name="connsiteX33" fmla="*/ 276225 w 581025"/>
                  <a:gd name="connsiteY33" fmla="*/ 850106 h 859631"/>
                  <a:gd name="connsiteX34" fmla="*/ 261938 w 581025"/>
                  <a:gd name="connsiteY34" fmla="*/ 821531 h 859631"/>
                  <a:gd name="connsiteX35" fmla="*/ 164306 w 581025"/>
                  <a:gd name="connsiteY35" fmla="*/ 785812 h 859631"/>
                  <a:gd name="connsiteX36" fmla="*/ 130969 w 581025"/>
                  <a:gd name="connsiteY36" fmla="*/ 759619 h 859631"/>
                  <a:gd name="connsiteX37" fmla="*/ 52388 w 581025"/>
                  <a:gd name="connsiteY37" fmla="*/ 766762 h 859631"/>
                  <a:gd name="connsiteX38" fmla="*/ 50006 w 581025"/>
                  <a:gd name="connsiteY38" fmla="*/ 726281 h 859631"/>
                  <a:gd name="connsiteX39" fmla="*/ 90488 w 581025"/>
                  <a:gd name="connsiteY39" fmla="*/ 716756 h 859631"/>
                  <a:gd name="connsiteX40" fmla="*/ 126206 w 581025"/>
                  <a:gd name="connsiteY40" fmla="*/ 728662 h 859631"/>
                  <a:gd name="connsiteX41" fmla="*/ 157163 w 581025"/>
                  <a:gd name="connsiteY41" fmla="*/ 628650 h 859631"/>
                  <a:gd name="connsiteX42" fmla="*/ 166688 w 581025"/>
                  <a:gd name="connsiteY42" fmla="*/ 590550 h 859631"/>
                  <a:gd name="connsiteX43" fmla="*/ 107156 w 581025"/>
                  <a:gd name="connsiteY43" fmla="*/ 631031 h 859631"/>
                  <a:gd name="connsiteX44" fmla="*/ 78581 w 581025"/>
                  <a:gd name="connsiteY44" fmla="*/ 602456 h 859631"/>
                  <a:gd name="connsiteX45" fmla="*/ 164306 w 581025"/>
                  <a:gd name="connsiteY45" fmla="*/ 514350 h 859631"/>
                  <a:gd name="connsiteX46" fmla="*/ 140494 w 581025"/>
                  <a:gd name="connsiteY46" fmla="*/ 497681 h 859631"/>
                  <a:gd name="connsiteX47" fmla="*/ 121444 w 581025"/>
                  <a:gd name="connsiteY47" fmla="*/ 516730 h 859631"/>
                  <a:gd name="connsiteX48" fmla="*/ 104775 w 581025"/>
                  <a:gd name="connsiteY48" fmla="*/ 538162 h 859631"/>
                  <a:gd name="connsiteX49" fmla="*/ 30956 w 581025"/>
                  <a:gd name="connsiteY49" fmla="*/ 590550 h 859631"/>
                  <a:gd name="connsiteX50" fmla="*/ 50006 w 581025"/>
                  <a:gd name="connsiteY50" fmla="*/ 545306 h 859631"/>
                  <a:gd name="connsiteX51" fmla="*/ 28575 w 581025"/>
                  <a:gd name="connsiteY51" fmla="*/ 533400 h 859631"/>
                  <a:gd name="connsiteX52" fmla="*/ 28575 w 581025"/>
                  <a:gd name="connsiteY52" fmla="*/ 523875 h 859631"/>
                  <a:gd name="connsiteX53" fmla="*/ 45244 w 581025"/>
                  <a:gd name="connsiteY53" fmla="*/ 519112 h 859631"/>
                  <a:gd name="connsiteX54" fmla="*/ 61913 w 581025"/>
                  <a:gd name="connsiteY54" fmla="*/ 497681 h 859631"/>
                  <a:gd name="connsiteX55" fmla="*/ 30956 w 581025"/>
                  <a:gd name="connsiteY55" fmla="*/ 497681 h 859631"/>
                  <a:gd name="connsiteX56" fmla="*/ 2381 w 581025"/>
                  <a:gd name="connsiteY56" fmla="*/ 519112 h 859631"/>
                  <a:gd name="connsiteX57" fmla="*/ 7144 w 581025"/>
                  <a:gd name="connsiteY57" fmla="*/ 485775 h 859631"/>
                  <a:gd name="connsiteX58" fmla="*/ 76200 w 581025"/>
                  <a:gd name="connsiteY58" fmla="*/ 473869 h 859631"/>
                  <a:gd name="connsiteX59" fmla="*/ 135731 w 581025"/>
                  <a:gd name="connsiteY59" fmla="*/ 447675 h 859631"/>
                  <a:gd name="connsiteX60" fmla="*/ 273844 w 581025"/>
                  <a:gd name="connsiteY60" fmla="*/ 340519 h 859631"/>
                  <a:gd name="connsiteX61" fmla="*/ 300038 w 581025"/>
                  <a:gd name="connsiteY61" fmla="*/ 328612 h 859631"/>
                  <a:gd name="connsiteX62" fmla="*/ 300038 w 581025"/>
                  <a:gd name="connsiteY62" fmla="*/ 316706 h 859631"/>
                  <a:gd name="connsiteX63" fmla="*/ 264319 w 581025"/>
                  <a:gd name="connsiteY63" fmla="*/ 321469 h 859631"/>
                  <a:gd name="connsiteX64" fmla="*/ 95250 w 581025"/>
                  <a:gd name="connsiteY64" fmla="*/ 438150 h 859631"/>
                  <a:gd name="connsiteX65" fmla="*/ 35719 w 581025"/>
                  <a:gd name="connsiteY65" fmla="*/ 464344 h 859631"/>
                  <a:gd name="connsiteX66" fmla="*/ 33338 w 581025"/>
                  <a:gd name="connsiteY66" fmla="*/ 438150 h 859631"/>
                  <a:gd name="connsiteX67" fmla="*/ 2381 w 581025"/>
                  <a:gd name="connsiteY67" fmla="*/ 433387 h 859631"/>
                  <a:gd name="connsiteX68" fmla="*/ 0 w 581025"/>
                  <a:gd name="connsiteY68" fmla="*/ 411956 h 859631"/>
                  <a:gd name="connsiteX69" fmla="*/ 19050 w 581025"/>
                  <a:gd name="connsiteY69" fmla="*/ 388144 h 859631"/>
                  <a:gd name="connsiteX70" fmla="*/ 38100 w 581025"/>
                  <a:gd name="connsiteY70" fmla="*/ 388144 h 859631"/>
                  <a:gd name="connsiteX71" fmla="*/ 57150 w 581025"/>
                  <a:gd name="connsiteY71" fmla="*/ 354806 h 859631"/>
                  <a:gd name="connsiteX72" fmla="*/ 123825 w 581025"/>
                  <a:gd name="connsiteY72" fmla="*/ 321469 h 859631"/>
                  <a:gd name="connsiteX73" fmla="*/ 126206 w 581025"/>
                  <a:gd name="connsiteY73" fmla="*/ 280987 h 859631"/>
                  <a:gd name="connsiteX74" fmla="*/ 157163 w 581025"/>
                  <a:gd name="connsiteY74" fmla="*/ 269081 h 859631"/>
                  <a:gd name="connsiteX75" fmla="*/ 159544 w 581025"/>
                  <a:gd name="connsiteY75" fmla="*/ 188119 h 859631"/>
                  <a:gd name="connsiteX76" fmla="*/ 142875 w 581025"/>
                  <a:gd name="connsiteY76" fmla="*/ 183356 h 859631"/>
                  <a:gd name="connsiteX77" fmla="*/ 116681 w 581025"/>
                  <a:gd name="connsiteY77" fmla="*/ 138112 h 85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81025" h="859631">
                    <a:moveTo>
                      <a:pt x="116681" y="138112"/>
                    </a:moveTo>
                    <a:lnTo>
                      <a:pt x="202406" y="138112"/>
                    </a:lnTo>
                    <a:lnTo>
                      <a:pt x="278606" y="95250"/>
                    </a:lnTo>
                    <a:lnTo>
                      <a:pt x="297656" y="35719"/>
                    </a:lnTo>
                    <a:lnTo>
                      <a:pt x="319088" y="23812"/>
                    </a:lnTo>
                    <a:lnTo>
                      <a:pt x="319088" y="0"/>
                    </a:lnTo>
                    <a:lnTo>
                      <a:pt x="388144" y="2381"/>
                    </a:lnTo>
                    <a:lnTo>
                      <a:pt x="414338" y="45244"/>
                    </a:lnTo>
                    <a:lnTo>
                      <a:pt x="407194" y="61912"/>
                    </a:lnTo>
                    <a:lnTo>
                      <a:pt x="371475" y="90487"/>
                    </a:lnTo>
                    <a:lnTo>
                      <a:pt x="376238" y="116681"/>
                    </a:lnTo>
                    <a:lnTo>
                      <a:pt x="469106" y="128587"/>
                    </a:lnTo>
                    <a:lnTo>
                      <a:pt x="469106" y="180975"/>
                    </a:lnTo>
                    <a:lnTo>
                      <a:pt x="490538" y="190500"/>
                    </a:lnTo>
                    <a:lnTo>
                      <a:pt x="528638" y="164306"/>
                    </a:lnTo>
                    <a:lnTo>
                      <a:pt x="573881" y="169069"/>
                    </a:lnTo>
                    <a:lnTo>
                      <a:pt x="545306" y="254794"/>
                    </a:lnTo>
                    <a:lnTo>
                      <a:pt x="547688" y="295275"/>
                    </a:lnTo>
                    <a:lnTo>
                      <a:pt x="528638" y="416719"/>
                    </a:lnTo>
                    <a:lnTo>
                      <a:pt x="550069" y="440531"/>
                    </a:lnTo>
                    <a:lnTo>
                      <a:pt x="507206" y="461962"/>
                    </a:lnTo>
                    <a:lnTo>
                      <a:pt x="538162" y="492918"/>
                    </a:lnTo>
                    <a:lnTo>
                      <a:pt x="519113" y="626269"/>
                    </a:lnTo>
                    <a:lnTo>
                      <a:pt x="552450" y="642937"/>
                    </a:lnTo>
                    <a:lnTo>
                      <a:pt x="573881" y="650081"/>
                    </a:lnTo>
                    <a:lnTo>
                      <a:pt x="581025" y="671512"/>
                    </a:lnTo>
                    <a:lnTo>
                      <a:pt x="557213" y="685800"/>
                    </a:lnTo>
                    <a:lnTo>
                      <a:pt x="542925" y="697706"/>
                    </a:lnTo>
                    <a:cubicBezTo>
                      <a:pt x="540112" y="700881"/>
                      <a:pt x="545495" y="690960"/>
                      <a:pt x="545098" y="711994"/>
                    </a:cubicBezTo>
                    <a:cubicBezTo>
                      <a:pt x="544701" y="733028"/>
                      <a:pt x="556384" y="802481"/>
                      <a:pt x="540544" y="823912"/>
                    </a:cubicBezTo>
                    <a:lnTo>
                      <a:pt x="445294" y="833437"/>
                    </a:lnTo>
                    <a:lnTo>
                      <a:pt x="407194" y="807244"/>
                    </a:lnTo>
                    <a:lnTo>
                      <a:pt x="307181" y="859631"/>
                    </a:lnTo>
                    <a:lnTo>
                      <a:pt x="276225" y="850106"/>
                    </a:lnTo>
                    <a:lnTo>
                      <a:pt x="261938" y="821531"/>
                    </a:lnTo>
                    <a:lnTo>
                      <a:pt x="164306" y="785812"/>
                    </a:lnTo>
                    <a:lnTo>
                      <a:pt x="130969" y="759619"/>
                    </a:lnTo>
                    <a:lnTo>
                      <a:pt x="52388" y="766762"/>
                    </a:lnTo>
                    <a:lnTo>
                      <a:pt x="50006" y="726281"/>
                    </a:lnTo>
                    <a:lnTo>
                      <a:pt x="90488" y="716756"/>
                    </a:lnTo>
                    <a:lnTo>
                      <a:pt x="126206" y="728662"/>
                    </a:lnTo>
                    <a:lnTo>
                      <a:pt x="157163" y="628650"/>
                    </a:lnTo>
                    <a:lnTo>
                      <a:pt x="166688" y="590550"/>
                    </a:lnTo>
                    <a:lnTo>
                      <a:pt x="107156" y="631031"/>
                    </a:lnTo>
                    <a:lnTo>
                      <a:pt x="78581" y="602456"/>
                    </a:lnTo>
                    <a:lnTo>
                      <a:pt x="164306" y="514350"/>
                    </a:lnTo>
                    <a:lnTo>
                      <a:pt x="140494" y="497681"/>
                    </a:lnTo>
                    <a:lnTo>
                      <a:pt x="121444" y="516730"/>
                    </a:lnTo>
                    <a:lnTo>
                      <a:pt x="104775" y="538162"/>
                    </a:lnTo>
                    <a:lnTo>
                      <a:pt x="30956" y="590550"/>
                    </a:lnTo>
                    <a:lnTo>
                      <a:pt x="50006" y="545306"/>
                    </a:lnTo>
                    <a:lnTo>
                      <a:pt x="28575" y="533400"/>
                    </a:lnTo>
                    <a:lnTo>
                      <a:pt x="28575" y="523875"/>
                    </a:lnTo>
                    <a:lnTo>
                      <a:pt x="45244" y="519112"/>
                    </a:lnTo>
                    <a:lnTo>
                      <a:pt x="61913" y="497681"/>
                    </a:lnTo>
                    <a:lnTo>
                      <a:pt x="30956" y="497681"/>
                    </a:lnTo>
                    <a:lnTo>
                      <a:pt x="2381" y="519112"/>
                    </a:lnTo>
                    <a:lnTo>
                      <a:pt x="7144" y="485775"/>
                    </a:lnTo>
                    <a:lnTo>
                      <a:pt x="76200" y="473869"/>
                    </a:lnTo>
                    <a:lnTo>
                      <a:pt x="135731" y="447675"/>
                    </a:lnTo>
                    <a:lnTo>
                      <a:pt x="273844" y="340519"/>
                    </a:lnTo>
                    <a:lnTo>
                      <a:pt x="300038" y="328612"/>
                    </a:lnTo>
                    <a:lnTo>
                      <a:pt x="300038" y="316706"/>
                    </a:lnTo>
                    <a:lnTo>
                      <a:pt x="264319" y="321469"/>
                    </a:lnTo>
                    <a:lnTo>
                      <a:pt x="95250" y="438150"/>
                    </a:lnTo>
                    <a:lnTo>
                      <a:pt x="35719" y="464344"/>
                    </a:lnTo>
                    <a:lnTo>
                      <a:pt x="33338" y="438150"/>
                    </a:lnTo>
                    <a:lnTo>
                      <a:pt x="2381" y="433387"/>
                    </a:lnTo>
                    <a:lnTo>
                      <a:pt x="0" y="411956"/>
                    </a:lnTo>
                    <a:lnTo>
                      <a:pt x="19050" y="388144"/>
                    </a:lnTo>
                    <a:lnTo>
                      <a:pt x="38100" y="388144"/>
                    </a:lnTo>
                    <a:lnTo>
                      <a:pt x="57150" y="354806"/>
                    </a:lnTo>
                    <a:lnTo>
                      <a:pt x="123825" y="321469"/>
                    </a:lnTo>
                    <a:lnTo>
                      <a:pt x="126206" y="280987"/>
                    </a:lnTo>
                    <a:lnTo>
                      <a:pt x="157163" y="269081"/>
                    </a:lnTo>
                    <a:cubicBezTo>
                      <a:pt x="157957" y="242094"/>
                      <a:pt x="158750" y="215106"/>
                      <a:pt x="159544" y="188119"/>
                    </a:cubicBezTo>
                    <a:lnTo>
                      <a:pt x="142875" y="183356"/>
                    </a:lnTo>
                    <a:lnTo>
                      <a:pt x="116681" y="138112"/>
                    </a:lnTo>
                    <a:close/>
                  </a:path>
                </a:pathLst>
              </a:custGeom>
              <a:solidFill>
                <a:srgbClr val="86D6E6">
                  <a:alpha val="49804"/>
                </a:srgb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20" name="フリーフォーム 319"/>
              <p:cNvSpPr/>
              <p:nvPr/>
            </p:nvSpPr>
            <p:spPr>
              <a:xfrm>
                <a:off x="8597267" y="7370092"/>
                <a:ext cx="621872" cy="877454"/>
              </a:xfrm>
              <a:custGeom>
                <a:avLst/>
                <a:gdLst>
                  <a:gd name="connsiteX0" fmla="*/ 200025 w 466725"/>
                  <a:gd name="connsiteY0" fmla="*/ 9525 h 676275"/>
                  <a:gd name="connsiteX1" fmla="*/ 285750 w 466725"/>
                  <a:gd name="connsiteY1" fmla="*/ 38100 h 676275"/>
                  <a:gd name="connsiteX2" fmla="*/ 300037 w 466725"/>
                  <a:gd name="connsiteY2" fmla="*/ 66675 h 676275"/>
                  <a:gd name="connsiteX3" fmla="*/ 345281 w 466725"/>
                  <a:gd name="connsiteY3" fmla="*/ 80963 h 676275"/>
                  <a:gd name="connsiteX4" fmla="*/ 342900 w 466725"/>
                  <a:gd name="connsiteY4" fmla="*/ 233363 h 676275"/>
                  <a:gd name="connsiteX5" fmla="*/ 366712 w 466725"/>
                  <a:gd name="connsiteY5" fmla="*/ 261938 h 676275"/>
                  <a:gd name="connsiteX6" fmla="*/ 369094 w 466725"/>
                  <a:gd name="connsiteY6" fmla="*/ 323850 h 676275"/>
                  <a:gd name="connsiteX7" fmla="*/ 423862 w 466725"/>
                  <a:gd name="connsiteY7" fmla="*/ 338138 h 676275"/>
                  <a:gd name="connsiteX8" fmla="*/ 426244 w 466725"/>
                  <a:gd name="connsiteY8" fmla="*/ 371475 h 676275"/>
                  <a:gd name="connsiteX9" fmla="*/ 454819 w 466725"/>
                  <a:gd name="connsiteY9" fmla="*/ 414338 h 676275"/>
                  <a:gd name="connsiteX10" fmla="*/ 447675 w 466725"/>
                  <a:gd name="connsiteY10" fmla="*/ 433388 h 676275"/>
                  <a:gd name="connsiteX11" fmla="*/ 440531 w 466725"/>
                  <a:gd name="connsiteY11" fmla="*/ 452438 h 676275"/>
                  <a:gd name="connsiteX12" fmla="*/ 447675 w 466725"/>
                  <a:gd name="connsiteY12" fmla="*/ 523875 h 676275"/>
                  <a:gd name="connsiteX13" fmla="*/ 466725 w 466725"/>
                  <a:gd name="connsiteY13" fmla="*/ 542925 h 676275"/>
                  <a:gd name="connsiteX14" fmla="*/ 466725 w 466725"/>
                  <a:gd name="connsiteY14" fmla="*/ 576263 h 676275"/>
                  <a:gd name="connsiteX15" fmla="*/ 400050 w 466725"/>
                  <a:gd name="connsiteY15" fmla="*/ 642938 h 676275"/>
                  <a:gd name="connsiteX16" fmla="*/ 392906 w 466725"/>
                  <a:gd name="connsiteY16" fmla="*/ 676275 h 676275"/>
                  <a:gd name="connsiteX17" fmla="*/ 309562 w 466725"/>
                  <a:gd name="connsiteY17" fmla="*/ 664369 h 676275"/>
                  <a:gd name="connsiteX18" fmla="*/ 307181 w 466725"/>
                  <a:gd name="connsiteY18" fmla="*/ 607219 h 676275"/>
                  <a:gd name="connsiteX19" fmla="*/ 219075 w 466725"/>
                  <a:gd name="connsiteY19" fmla="*/ 566738 h 676275"/>
                  <a:gd name="connsiteX20" fmla="*/ 197644 w 466725"/>
                  <a:gd name="connsiteY20" fmla="*/ 311944 h 676275"/>
                  <a:gd name="connsiteX21" fmla="*/ 166687 w 466725"/>
                  <a:gd name="connsiteY21" fmla="*/ 290513 h 676275"/>
                  <a:gd name="connsiteX22" fmla="*/ 166687 w 466725"/>
                  <a:gd name="connsiteY22" fmla="*/ 269081 h 676275"/>
                  <a:gd name="connsiteX23" fmla="*/ 128587 w 466725"/>
                  <a:gd name="connsiteY23" fmla="*/ 247650 h 676275"/>
                  <a:gd name="connsiteX24" fmla="*/ 59531 w 466725"/>
                  <a:gd name="connsiteY24" fmla="*/ 323850 h 676275"/>
                  <a:gd name="connsiteX25" fmla="*/ 16669 w 466725"/>
                  <a:gd name="connsiteY25" fmla="*/ 302419 h 676275"/>
                  <a:gd name="connsiteX26" fmla="*/ 7144 w 466725"/>
                  <a:gd name="connsiteY26" fmla="*/ 269081 h 676275"/>
                  <a:gd name="connsiteX27" fmla="*/ 0 w 466725"/>
                  <a:gd name="connsiteY27" fmla="*/ 238125 h 676275"/>
                  <a:gd name="connsiteX28" fmla="*/ 26194 w 466725"/>
                  <a:gd name="connsiteY28" fmla="*/ 202406 h 676275"/>
                  <a:gd name="connsiteX29" fmla="*/ 35719 w 466725"/>
                  <a:gd name="connsiteY29" fmla="*/ 235744 h 676275"/>
                  <a:gd name="connsiteX30" fmla="*/ 59531 w 466725"/>
                  <a:gd name="connsiteY30" fmla="*/ 254794 h 676275"/>
                  <a:gd name="connsiteX31" fmla="*/ 88106 w 466725"/>
                  <a:gd name="connsiteY31" fmla="*/ 200025 h 676275"/>
                  <a:gd name="connsiteX32" fmla="*/ 128587 w 466725"/>
                  <a:gd name="connsiteY32" fmla="*/ 209550 h 676275"/>
                  <a:gd name="connsiteX33" fmla="*/ 121444 w 466725"/>
                  <a:gd name="connsiteY33" fmla="*/ 185738 h 676275"/>
                  <a:gd name="connsiteX34" fmla="*/ 88106 w 466725"/>
                  <a:gd name="connsiteY34" fmla="*/ 169069 h 676275"/>
                  <a:gd name="connsiteX35" fmla="*/ 80962 w 466725"/>
                  <a:gd name="connsiteY35" fmla="*/ 123825 h 676275"/>
                  <a:gd name="connsiteX36" fmla="*/ 97631 w 466725"/>
                  <a:gd name="connsiteY36" fmla="*/ 80963 h 676275"/>
                  <a:gd name="connsiteX37" fmla="*/ 152400 w 466725"/>
                  <a:gd name="connsiteY37" fmla="*/ 90488 h 676275"/>
                  <a:gd name="connsiteX38" fmla="*/ 190500 w 466725"/>
                  <a:gd name="connsiteY38" fmla="*/ 80963 h 676275"/>
                  <a:gd name="connsiteX39" fmla="*/ 111919 w 466725"/>
                  <a:gd name="connsiteY39" fmla="*/ 54769 h 676275"/>
                  <a:gd name="connsiteX40" fmla="*/ 83344 w 466725"/>
                  <a:gd name="connsiteY40" fmla="*/ 0 h 676275"/>
                  <a:gd name="connsiteX41" fmla="*/ 138112 w 466725"/>
                  <a:gd name="connsiteY41" fmla="*/ 16669 h 676275"/>
                  <a:gd name="connsiteX42" fmla="*/ 200025 w 466725"/>
                  <a:gd name="connsiteY42" fmla="*/ 952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6725" h="676275">
                    <a:moveTo>
                      <a:pt x="200025" y="9525"/>
                    </a:moveTo>
                    <a:lnTo>
                      <a:pt x="285750" y="38100"/>
                    </a:lnTo>
                    <a:lnTo>
                      <a:pt x="300037" y="66675"/>
                    </a:lnTo>
                    <a:lnTo>
                      <a:pt x="345281" y="80963"/>
                    </a:lnTo>
                    <a:cubicBezTo>
                      <a:pt x="344487" y="131763"/>
                      <a:pt x="343694" y="182563"/>
                      <a:pt x="342900" y="233363"/>
                    </a:cubicBezTo>
                    <a:lnTo>
                      <a:pt x="366712" y="261938"/>
                    </a:lnTo>
                    <a:lnTo>
                      <a:pt x="369094" y="323850"/>
                    </a:lnTo>
                    <a:lnTo>
                      <a:pt x="423862" y="338138"/>
                    </a:lnTo>
                    <a:lnTo>
                      <a:pt x="426244" y="371475"/>
                    </a:lnTo>
                    <a:lnTo>
                      <a:pt x="454819" y="414338"/>
                    </a:lnTo>
                    <a:lnTo>
                      <a:pt x="447675" y="433388"/>
                    </a:lnTo>
                    <a:lnTo>
                      <a:pt x="440531" y="452438"/>
                    </a:lnTo>
                    <a:lnTo>
                      <a:pt x="447675" y="523875"/>
                    </a:lnTo>
                    <a:lnTo>
                      <a:pt x="466725" y="542925"/>
                    </a:lnTo>
                    <a:lnTo>
                      <a:pt x="466725" y="576263"/>
                    </a:lnTo>
                    <a:lnTo>
                      <a:pt x="400050" y="642938"/>
                    </a:lnTo>
                    <a:lnTo>
                      <a:pt x="392906" y="676275"/>
                    </a:lnTo>
                    <a:lnTo>
                      <a:pt x="309562" y="664369"/>
                    </a:lnTo>
                    <a:cubicBezTo>
                      <a:pt x="308768" y="645319"/>
                      <a:pt x="307975" y="626269"/>
                      <a:pt x="307181" y="607219"/>
                    </a:cubicBezTo>
                    <a:lnTo>
                      <a:pt x="219075" y="566738"/>
                    </a:lnTo>
                    <a:lnTo>
                      <a:pt x="197644" y="311944"/>
                    </a:lnTo>
                    <a:lnTo>
                      <a:pt x="166687" y="290513"/>
                    </a:lnTo>
                    <a:lnTo>
                      <a:pt x="166687" y="269081"/>
                    </a:lnTo>
                    <a:lnTo>
                      <a:pt x="128587" y="247650"/>
                    </a:lnTo>
                    <a:lnTo>
                      <a:pt x="59531" y="323850"/>
                    </a:lnTo>
                    <a:lnTo>
                      <a:pt x="16669" y="302419"/>
                    </a:lnTo>
                    <a:lnTo>
                      <a:pt x="7144" y="269081"/>
                    </a:lnTo>
                    <a:lnTo>
                      <a:pt x="0" y="238125"/>
                    </a:lnTo>
                    <a:lnTo>
                      <a:pt x="26194" y="202406"/>
                    </a:lnTo>
                    <a:lnTo>
                      <a:pt x="35719" y="235744"/>
                    </a:lnTo>
                    <a:lnTo>
                      <a:pt x="59531" y="254794"/>
                    </a:lnTo>
                    <a:lnTo>
                      <a:pt x="88106" y="200025"/>
                    </a:lnTo>
                    <a:lnTo>
                      <a:pt x="128587" y="209550"/>
                    </a:lnTo>
                    <a:lnTo>
                      <a:pt x="121444" y="185738"/>
                    </a:lnTo>
                    <a:lnTo>
                      <a:pt x="88106" y="169069"/>
                    </a:lnTo>
                    <a:lnTo>
                      <a:pt x="80962" y="123825"/>
                    </a:lnTo>
                    <a:lnTo>
                      <a:pt x="97631" y="80963"/>
                    </a:lnTo>
                    <a:lnTo>
                      <a:pt x="152400" y="90488"/>
                    </a:lnTo>
                    <a:lnTo>
                      <a:pt x="190500" y="80963"/>
                    </a:lnTo>
                    <a:lnTo>
                      <a:pt x="111919" y="54769"/>
                    </a:lnTo>
                    <a:lnTo>
                      <a:pt x="83344" y="0"/>
                    </a:lnTo>
                    <a:lnTo>
                      <a:pt x="138112" y="16669"/>
                    </a:lnTo>
                    <a:lnTo>
                      <a:pt x="200025" y="9525"/>
                    </a:lnTo>
                    <a:close/>
                  </a:path>
                </a:pathLst>
              </a:custGeom>
              <a:solidFill>
                <a:srgbClr val="86D6E6">
                  <a:alpha val="49804"/>
                </a:srgbClr>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solidFill>
                    <a:sysClr val="windowText" lastClr="000000"/>
                  </a:solidFill>
                  <a:latin typeface="BIZ UDPゴシック" panose="020B0400000000000000" pitchFamily="50" charset="-128"/>
                  <a:ea typeface="BIZ UDPゴシック" panose="020B0400000000000000" pitchFamily="50" charset="-128"/>
                </a:endParaRPr>
              </a:p>
            </p:txBody>
          </p:sp>
          <p:sp>
            <p:nvSpPr>
              <p:cNvPr id="321" name="フリーフォーム 320"/>
              <p:cNvSpPr/>
              <p:nvPr/>
            </p:nvSpPr>
            <p:spPr>
              <a:xfrm>
                <a:off x="8679738" y="6199619"/>
                <a:ext cx="157162" cy="185737"/>
              </a:xfrm>
              <a:custGeom>
                <a:avLst/>
                <a:gdLst>
                  <a:gd name="connsiteX0" fmla="*/ 133350 w 133350"/>
                  <a:gd name="connsiteY0" fmla="*/ 0 h 176212"/>
                  <a:gd name="connsiteX1" fmla="*/ 33337 w 133350"/>
                  <a:gd name="connsiteY1" fmla="*/ 33337 h 176212"/>
                  <a:gd name="connsiteX2" fmla="*/ 0 w 133350"/>
                  <a:gd name="connsiteY2" fmla="*/ 90487 h 176212"/>
                  <a:gd name="connsiteX3" fmla="*/ 9525 w 133350"/>
                  <a:gd name="connsiteY3" fmla="*/ 138112 h 176212"/>
                  <a:gd name="connsiteX4" fmla="*/ 42862 w 133350"/>
                  <a:gd name="connsiteY4" fmla="*/ 176212 h 176212"/>
                  <a:gd name="connsiteX5" fmla="*/ 109537 w 133350"/>
                  <a:gd name="connsiteY5" fmla="*/ 104775 h 176212"/>
                  <a:gd name="connsiteX6" fmla="*/ 133350 w 133350"/>
                  <a:gd name="connsiteY6" fmla="*/ 0 h 176212"/>
                  <a:gd name="connsiteX0" fmla="*/ 133350 w 133350"/>
                  <a:gd name="connsiteY0" fmla="*/ 0 h 176212"/>
                  <a:gd name="connsiteX1" fmla="*/ 33337 w 133350"/>
                  <a:gd name="connsiteY1" fmla="*/ 33337 h 176212"/>
                  <a:gd name="connsiteX2" fmla="*/ 0 w 133350"/>
                  <a:gd name="connsiteY2" fmla="*/ 90487 h 176212"/>
                  <a:gd name="connsiteX3" fmla="*/ 9525 w 133350"/>
                  <a:gd name="connsiteY3" fmla="*/ 138112 h 176212"/>
                  <a:gd name="connsiteX4" fmla="*/ 42862 w 133350"/>
                  <a:gd name="connsiteY4" fmla="*/ 176212 h 176212"/>
                  <a:gd name="connsiteX5" fmla="*/ 123824 w 133350"/>
                  <a:gd name="connsiteY5" fmla="*/ 119063 h 176212"/>
                  <a:gd name="connsiteX6" fmla="*/ 133350 w 133350"/>
                  <a:gd name="connsiteY6" fmla="*/ 0 h 176212"/>
                  <a:gd name="connsiteX0" fmla="*/ 147637 w 147637"/>
                  <a:gd name="connsiteY0" fmla="*/ 0 h 176212"/>
                  <a:gd name="connsiteX1" fmla="*/ 47624 w 147637"/>
                  <a:gd name="connsiteY1" fmla="*/ 33337 h 176212"/>
                  <a:gd name="connsiteX2" fmla="*/ 0 w 147637"/>
                  <a:gd name="connsiteY2" fmla="*/ 80962 h 176212"/>
                  <a:gd name="connsiteX3" fmla="*/ 23812 w 147637"/>
                  <a:gd name="connsiteY3" fmla="*/ 138112 h 176212"/>
                  <a:gd name="connsiteX4" fmla="*/ 57149 w 147637"/>
                  <a:gd name="connsiteY4" fmla="*/ 176212 h 176212"/>
                  <a:gd name="connsiteX5" fmla="*/ 138111 w 147637"/>
                  <a:gd name="connsiteY5" fmla="*/ 119063 h 176212"/>
                  <a:gd name="connsiteX6" fmla="*/ 147637 w 147637"/>
                  <a:gd name="connsiteY6" fmla="*/ 0 h 176212"/>
                  <a:gd name="connsiteX0" fmla="*/ 147637 w 147637"/>
                  <a:gd name="connsiteY0" fmla="*/ 0 h 176212"/>
                  <a:gd name="connsiteX1" fmla="*/ 47624 w 147637"/>
                  <a:gd name="connsiteY1" fmla="*/ 33337 h 176212"/>
                  <a:gd name="connsiteX2" fmla="*/ 0 w 147637"/>
                  <a:gd name="connsiteY2" fmla="*/ 80962 h 176212"/>
                  <a:gd name="connsiteX3" fmla="*/ 23812 w 147637"/>
                  <a:gd name="connsiteY3" fmla="*/ 138112 h 176212"/>
                  <a:gd name="connsiteX4" fmla="*/ 57149 w 147637"/>
                  <a:gd name="connsiteY4" fmla="*/ 176212 h 176212"/>
                  <a:gd name="connsiteX5" fmla="*/ 147636 w 147637"/>
                  <a:gd name="connsiteY5" fmla="*/ 109538 h 176212"/>
                  <a:gd name="connsiteX6" fmla="*/ 147637 w 147637"/>
                  <a:gd name="connsiteY6" fmla="*/ 0 h 176212"/>
                  <a:gd name="connsiteX0" fmla="*/ 157162 w 157162"/>
                  <a:gd name="connsiteY0" fmla="*/ 0 h 185737"/>
                  <a:gd name="connsiteX1" fmla="*/ 47624 w 157162"/>
                  <a:gd name="connsiteY1" fmla="*/ 42862 h 185737"/>
                  <a:gd name="connsiteX2" fmla="*/ 0 w 157162"/>
                  <a:gd name="connsiteY2" fmla="*/ 90487 h 185737"/>
                  <a:gd name="connsiteX3" fmla="*/ 23812 w 157162"/>
                  <a:gd name="connsiteY3" fmla="*/ 147637 h 185737"/>
                  <a:gd name="connsiteX4" fmla="*/ 57149 w 157162"/>
                  <a:gd name="connsiteY4" fmla="*/ 185737 h 185737"/>
                  <a:gd name="connsiteX5" fmla="*/ 147636 w 157162"/>
                  <a:gd name="connsiteY5" fmla="*/ 119063 h 185737"/>
                  <a:gd name="connsiteX6" fmla="*/ 157162 w 157162"/>
                  <a:gd name="connsiteY6"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 h="185737">
                    <a:moveTo>
                      <a:pt x="157162" y="0"/>
                    </a:moveTo>
                    <a:lnTo>
                      <a:pt x="47624" y="42862"/>
                    </a:lnTo>
                    <a:lnTo>
                      <a:pt x="0" y="90487"/>
                    </a:lnTo>
                    <a:lnTo>
                      <a:pt x="23812" y="147637"/>
                    </a:lnTo>
                    <a:lnTo>
                      <a:pt x="57149" y="185737"/>
                    </a:lnTo>
                    <a:lnTo>
                      <a:pt x="147636" y="119063"/>
                    </a:lnTo>
                    <a:cubicBezTo>
                      <a:pt x="147636" y="82550"/>
                      <a:pt x="157162" y="36513"/>
                      <a:pt x="157162" y="0"/>
                    </a:cubicBezTo>
                    <a:close/>
                  </a:path>
                </a:pathLst>
              </a:custGeom>
              <a:solidFill>
                <a:srgbClr val="86D6E6">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22" name="フリーフォーム 321"/>
              <p:cNvSpPr/>
              <p:nvPr/>
            </p:nvSpPr>
            <p:spPr>
              <a:xfrm>
                <a:off x="8577386" y="5382439"/>
                <a:ext cx="263432" cy="276232"/>
              </a:xfrm>
              <a:custGeom>
                <a:avLst/>
                <a:gdLst>
                  <a:gd name="connsiteX0" fmla="*/ 71438 w 309563"/>
                  <a:gd name="connsiteY0" fmla="*/ 228600 h 242888"/>
                  <a:gd name="connsiteX1" fmla="*/ 47625 w 309563"/>
                  <a:gd name="connsiteY1" fmla="*/ 176213 h 242888"/>
                  <a:gd name="connsiteX2" fmla="*/ 0 w 309563"/>
                  <a:gd name="connsiteY2" fmla="*/ 104775 h 242888"/>
                  <a:gd name="connsiteX3" fmla="*/ 71438 w 309563"/>
                  <a:gd name="connsiteY3" fmla="*/ 166688 h 242888"/>
                  <a:gd name="connsiteX4" fmla="*/ 0 w 309563"/>
                  <a:gd name="connsiteY4" fmla="*/ 23813 h 242888"/>
                  <a:gd name="connsiteX5" fmla="*/ 95250 w 309563"/>
                  <a:gd name="connsiteY5" fmla="*/ 142875 h 242888"/>
                  <a:gd name="connsiteX6" fmla="*/ 38100 w 309563"/>
                  <a:gd name="connsiteY6" fmla="*/ 0 h 242888"/>
                  <a:gd name="connsiteX7" fmla="*/ 123825 w 309563"/>
                  <a:gd name="connsiteY7" fmla="*/ 138113 h 242888"/>
                  <a:gd name="connsiteX8" fmla="*/ 176213 w 309563"/>
                  <a:gd name="connsiteY8" fmla="*/ 114300 h 242888"/>
                  <a:gd name="connsiteX9" fmla="*/ 185738 w 309563"/>
                  <a:gd name="connsiteY9" fmla="*/ 157163 h 242888"/>
                  <a:gd name="connsiteX10" fmla="*/ 285750 w 309563"/>
                  <a:gd name="connsiteY10" fmla="*/ 109538 h 242888"/>
                  <a:gd name="connsiteX11" fmla="*/ 295275 w 309563"/>
                  <a:gd name="connsiteY11" fmla="*/ 23813 h 242888"/>
                  <a:gd name="connsiteX12" fmla="*/ 309563 w 309563"/>
                  <a:gd name="connsiteY12" fmla="*/ 147638 h 242888"/>
                  <a:gd name="connsiteX13" fmla="*/ 252413 w 309563"/>
                  <a:gd name="connsiteY13" fmla="*/ 195263 h 242888"/>
                  <a:gd name="connsiteX14" fmla="*/ 180975 w 309563"/>
                  <a:gd name="connsiteY14" fmla="*/ 228600 h 242888"/>
                  <a:gd name="connsiteX15" fmla="*/ 123825 w 309563"/>
                  <a:gd name="connsiteY15" fmla="*/ 242888 h 242888"/>
                  <a:gd name="connsiteX16" fmla="*/ 71438 w 309563"/>
                  <a:gd name="connsiteY16" fmla="*/ 228600 h 242888"/>
                  <a:gd name="connsiteX0" fmla="*/ 71438 w 309563"/>
                  <a:gd name="connsiteY0" fmla="*/ 228603 h 242891"/>
                  <a:gd name="connsiteX1" fmla="*/ 47625 w 309563"/>
                  <a:gd name="connsiteY1" fmla="*/ 176216 h 242891"/>
                  <a:gd name="connsiteX2" fmla="*/ 0 w 309563"/>
                  <a:gd name="connsiteY2" fmla="*/ 104778 h 242891"/>
                  <a:gd name="connsiteX3" fmla="*/ 71438 w 309563"/>
                  <a:gd name="connsiteY3" fmla="*/ 166691 h 242891"/>
                  <a:gd name="connsiteX4" fmla="*/ 0 w 309563"/>
                  <a:gd name="connsiteY4" fmla="*/ 23816 h 242891"/>
                  <a:gd name="connsiteX5" fmla="*/ 95250 w 309563"/>
                  <a:gd name="connsiteY5" fmla="*/ 142878 h 242891"/>
                  <a:gd name="connsiteX6" fmla="*/ 38100 w 309563"/>
                  <a:gd name="connsiteY6" fmla="*/ 3 h 242891"/>
                  <a:gd name="connsiteX7" fmla="*/ 123825 w 309563"/>
                  <a:gd name="connsiteY7" fmla="*/ 138116 h 242891"/>
                  <a:gd name="connsiteX8" fmla="*/ 176213 w 309563"/>
                  <a:gd name="connsiteY8" fmla="*/ 114303 h 242891"/>
                  <a:gd name="connsiteX9" fmla="*/ 185738 w 309563"/>
                  <a:gd name="connsiteY9" fmla="*/ 157166 h 242891"/>
                  <a:gd name="connsiteX10" fmla="*/ 285750 w 309563"/>
                  <a:gd name="connsiteY10" fmla="*/ 109541 h 242891"/>
                  <a:gd name="connsiteX11" fmla="*/ 295275 w 309563"/>
                  <a:gd name="connsiteY11" fmla="*/ 23816 h 242891"/>
                  <a:gd name="connsiteX12" fmla="*/ 309563 w 309563"/>
                  <a:gd name="connsiteY12" fmla="*/ 147641 h 242891"/>
                  <a:gd name="connsiteX13" fmla="*/ 252413 w 309563"/>
                  <a:gd name="connsiteY13" fmla="*/ 195266 h 242891"/>
                  <a:gd name="connsiteX14" fmla="*/ 180975 w 309563"/>
                  <a:gd name="connsiteY14" fmla="*/ 228603 h 242891"/>
                  <a:gd name="connsiteX15" fmla="*/ 123825 w 309563"/>
                  <a:gd name="connsiteY15" fmla="*/ 242891 h 242891"/>
                  <a:gd name="connsiteX16" fmla="*/ 71438 w 309563"/>
                  <a:gd name="connsiteY16" fmla="*/ 228603 h 242891"/>
                  <a:gd name="connsiteX0" fmla="*/ 71438 w 309563"/>
                  <a:gd name="connsiteY0" fmla="*/ 223842 h 238130"/>
                  <a:gd name="connsiteX1" fmla="*/ 47625 w 309563"/>
                  <a:gd name="connsiteY1" fmla="*/ 171455 h 238130"/>
                  <a:gd name="connsiteX2" fmla="*/ 0 w 309563"/>
                  <a:gd name="connsiteY2" fmla="*/ 100017 h 238130"/>
                  <a:gd name="connsiteX3" fmla="*/ 71438 w 309563"/>
                  <a:gd name="connsiteY3" fmla="*/ 161930 h 238130"/>
                  <a:gd name="connsiteX4" fmla="*/ 0 w 309563"/>
                  <a:gd name="connsiteY4" fmla="*/ 19055 h 238130"/>
                  <a:gd name="connsiteX5" fmla="*/ 95250 w 309563"/>
                  <a:gd name="connsiteY5" fmla="*/ 138117 h 238130"/>
                  <a:gd name="connsiteX6" fmla="*/ 57150 w 309563"/>
                  <a:gd name="connsiteY6" fmla="*/ 5 h 238130"/>
                  <a:gd name="connsiteX7" fmla="*/ 123825 w 309563"/>
                  <a:gd name="connsiteY7" fmla="*/ 133355 h 238130"/>
                  <a:gd name="connsiteX8" fmla="*/ 176213 w 309563"/>
                  <a:gd name="connsiteY8" fmla="*/ 109542 h 238130"/>
                  <a:gd name="connsiteX9" fmla="*/ 185738 w 309563"/>
                  <a:gd name="connsiteY9" fmla="*/ 152405 h 238130"/>
                  <a:gd name="connsiteX10" fmla="*/ 285750 w 309563"/>
                  <a:gd name="connsiteY10" fmla="*/ 104780 h 238130"/>
                  <a:gd name="connsiteX11" fmla="*/ 295275 w 309563"/>
                  <a:gd name="connsiteY11" fmla="*/ 19055 h 238130"/>
                  <a:gd name="connsiteX12" fmla="*/ 309563 w 309563"/>
                  <a:gd name="connsiteY12" fmla="*/ 142880 h 238130"/>
                  <a:gd name="connsiteX13" fmla="*/ 252413 w 309563"/>
                  <a:gd name="connsiteY13" fmla="*/ 190505 h 238130"/>
                  <a:gd name="connsiteX14" fmla="*/ 180975 w 309563"/>
                  <a:gd name="connsiteY14" fmla="*/ 223842 h 238130"/>
                  <a:gd name="connsiteX15" fmla="*/ 123825 w 309563"/>
                  <a:gd name="connsiteY15" fmla="*/ 238130 h 238130"/>
                  <a:gd name="connsiteX16" fmla="*/ 71438 w 309563"/>
                  <a:gd name="connsiteY16" fmla="*/ 223842 h 238130"/>
                  <a:gd name="connsiteX0" fmla="*/ 71438 w 309563"/>
                  <a:gd name="connsiteY0" fmla="*/ 223842 h 238130"/>
                  <a:gd name="connsiteX1" fmla="*/ 47625 w 309563"/>
                  <a:gd name="connsiteY1" fmla="*/ 171455 h 238130"/>
                  <a:gd name="connsiteX2" fmla="*/ 0 w 309563"/>
                  <a:gd name="connsiteY2" fmla="*/ 100017 h 238130"/>
                  <a:gd name="connsiteX3" fmla="*/ 71438 w 309563"/>
                  <a:gd name="connsiteY3" fmla="*/ 161930 h 238130"/>
                  <a:gd name="connsiteX4" fmla="*/ 0 w 309563"/>
                  <a:gd name="connsiteY4" fmla="*/ 19055 h 238130"/>
                  <a:gd name="connsiteX5" fmla="*/ 95250 w 309563"/>
                  <a:gd name="connsiteY5" fmla="*/ 138117 h 238130"/>
                  <a:gd name="connsiteX6" fmla="*/ 57150 w 309563"/>
                  <a:gd name="connsiteY6" fmla="*/ 5 h 238130"/>
                  <a:gd name="connsiteX7" fmla="*/ 123825 w 309563"/>
                  <a:gd name="connsiteY7" fmla="*/ 133355 h 238130"/>
                  <a:gd name="connsiteX8" fmla="*/ 176213 w 309563"/>
                  <a:gd name="connsiteY8" fmla="*/ 109542 h 238130"/>
                  <a:gd name="connsiteX9" fmla="*/ 185738 w 309563"/>
                  <a:gd name="connsiteY9" fmla="*/ 152405 h 238130"/>
                  <a:gd name="connsiteX10" fmla="*/ 285750 w 309563"/>
                  <a:gd name="connsiteY10" fmla="*/ 104780 h 238130"/>
                  <a:gd name="connsiteX11" fmla="*/ 295275 w 309563"/>
                  <a:gd name="connsiteY11" fmla="*/ 19055 h 238130"/>
                  <a:gd name="connsiteX12" fmla="*/ 309563 w 309563"/>
                  <a:gd name="connsiteY12" fmla="*/ 142880 h 238130"/>
                  <a:gd name="connsiteX13" fmla="*/ 252413 w 309563"/>
                  <a:gd name="connsiteY13" fmla="*/ 190505 h 238130"/>
                  <a:gd name="connsiteX14" fmla="*/ 180975 w 309563"/>
                  <a:gd name="connsiteY14" fmla="*/ 223842 h 238130"/>
                  <a:gd name="connsiteX15" fmla="*/ 123825 w 309563"/>
                  <a:gd name="connsiteY15" fmla="*/ 238130 h 238130"/>
                  <a:gd name="connsiteX16" fmla="*/ 71438 w 309563"/>
                  <a:gd name="connsiteY16" fmla="*/ 223842 h 238130"/>
                  <a:gd name="connsiteX0" fmla="*/ 76982 w 315107"/>
                  <a:gd name="connsiteY0" fmla="*/ 223842 h 238130"/>
                  <a:gd name="connsiteX1" fmla="*/ 53169 w 315107"/>
                  <a:gd name="connsiteY1" fmla="*/ 171455 h 238130"/>
                  <a:gd name="connsiteX2" fmla="*/ 5544 w 315107"/>
                  <a:gd name="connsiteY2" fmla="*/ 100017 h 238130"/>
                  <a:gd name="connsiteX3" fmla="*/ 76982 w 315107"/>
                  <a:gd name="connsiteY3" fmla="*/ 161930 h 238130"/>
                  <a:gd name="connsiteX4" fmla="*/ 5544 w 315107"/>
                  <a:gd name="connsiteY4" fmla="*/ 19055 h 238130"/>
                  <a:gd name="connsiteX5" fmla="*/ 100794 w 315107"/>
                  <a:gd name="connsiteY5" fmla="*/ 138117 h 238130"/>
                  <a:gd name="connsiteX6" fmla="*/ 62694 w 315107"/>
                  <a:gd name="connsiteY6" fmla="*/ 5 h 238130"/>
                  <a:gd name="connsiteX7" fmla="*/ 129369 w 315107"/>
                  <a:gd name="connsiteY7" fmla="*/ 133355 h 238130"/>
                  <a:gd name="connsiteX8" fmla="*/ 181757 w 315107"/>
                  <a:gd name="connsiteY8" fmla="*/ 109542 h 238130"/>
                  <a:gd name="connsiteX9" fmla="*/ 191282 w 315107"/>
                  <a:gd name="connsiteY9" fmla="*/ 152405 h 238130"/>
                  <a:gd name="connsiteX10" fmla="*/ 291294 w 315107"/>
                  <a:gd name="connsiteY10" fmla="*/ 104780 h 238130"/>
                  <a:gd name="connsiteX11" fmla="*/ 300819 w 315107"/>
                  <a:gd name="connsiteY11" fmla="*/ 19055 h 238130"/>
                  <a:gd name="connsiteX12" fmla="*/ 315107 w 315107"/>
                  <a:gd name="connsiteY12" fmla="*/ 142880 h 238130"/>
                  <a:gd name="connsiteX13" fmla="*/ 257957 w 315107"/>
                  <a:gd name="connsiteY13" fmla="*/ 190505 h 238130"/>
                  <a:gd name="connsiteX14" fmla="*/ 186519 w 315107"/>
                  <a:gd name="connsiteY14" fmla="*/ 223842 h 238130"/>
                  <a:gd name="connsiteX15" fmla="*/ 129369 w 315107"/>
                  <a:gd name="connsiteY15" fmla="*/ 238130 h 238130"/>
                  <a:gd name="connsiteX16" fmla="*/ 76982 w 315107"/>
                  <a:gd name="connsiteY16" fmla="*/ 223842 h 238130"/>
                  <a:gd name="connsiteX0" fmla="*/ 76982 w 315107"/>
                  <a:gd name="connsiteY0" fmla="*/ 223842 h 238130"/>
                  <a:gd name="connsiteX1" fmla="*/ 53169 w 315107"/>
                  <a:gd name="connsiteY1" fmla="*/ 171455 h 238130"/>
                  <a:gd name="connsiteX2" fmla="*/ 5544 w 315107"/>
                  <a:gd name="connsiteY2" fmla="*/ 100017 h 238130"/>
                  <a:gd name="connsiteX3" fmla="*/ 76982 w 315107"/>
                  <a:gd name="connsiteY3" fmla="*/ 161930 h 238130"/>
                  <a:gd name="connsiteX4" fmla="*/ 5544 w 315107"/>
                  <a:gd name="connsiteY4" fmla="*/ 19055 h 238130"/>
                  <a:gd name="connsiteX5" fmla="*/ 100794 w 315107"/>
                  <a:gd name="connsiteY5" fmla="*/ 138117 h 238130"/>
                  <a:gd name="connsiteX6" fmla="*/ 62694 w 315107"/>
                  <a:gd name="connsiteY6" fmla="*/ 5 h 238130"/>
                  <a:gd name="connsiteX7" fmla="*/ 129369 w 315107"/>
                  <a:gd name="connsiteY7" fmla="*/ 133355 h 238130"/>
                  <a:gd name="connsiteX8" fmla="*/ 181757 w 315107"/>
                  <a:gd name="connsiteY8" fmla="*/ 109542 h 238130"/>
                  <a:gd name="connsiteX9" fmla="*/ 191282 w 315107"/>
                  <a:gd name="connsiteY9" fmla="*/ 152405 h 238130"/>
                  <a:gd name="connsiteX10" fmla="*/ 291294 w 315107"/>
                  <a:gd name="connsiteY10" fmla="*/ 104780 h 238130"/>
                  <a:gd name="connsiteX11" fmla="*/ 300819 w 315107"/>
                  <a:gd name="connsiteY11" fmla="*/ 19055 h 238130"/>
                  <a:gd name="connsiteX12" fmla="*/ 315107 w 315107"/>
                  <a:gd name="connsiteY12" fmla="*/ 142880 h 238130"/>
                  <a:gd name="connsiteX13" fmla="*/ 257957 w 315107"/>
                  <a:gd name="connsiteY13" fmla="*/ 190505 h 238130"/>
                  <a:gd name="connsiteX14" fmla="*/ 186519 w 315107"/>
                  <a:gd name="connsiteY14" fmla="*/ 223842 h 238130"/>
                  <a:gd name="connsiteX15" fmla="*/ 129369 w 315107"/>
                  <a:gd name="connsiteY15" fmla="*/ 238130 h 238130"/>
                  <a:gd name="connsiteX16" fmla="*/ 76982 w 315107"/>
                  <a:gd name="connsiteY16" fmla="*/ 223842 h 238130"/>
                  <a:gd name="connsiteX0" fmla="*/ 76982 w 315107"/>
                  <a:gd name="connsiteY0" fmla="*/ 223842 h 238130"/>
                  <a:gd name="connsiteX1" fmla="*/ 53169 w 315107"/>
                  <a:gd name="connsiteY1" fmla="*/ 171455 h 238130"/>
                  <a:gd name="connsiteX2" fmla="*/ 5544 w 315107"/>
                  <a:gd name="connsiteY2" fmla="*/ 100017 h 238130"/>
                  <a:gd name="connsiteX3" fmla="*/ 76982 w 315107"/>
                  <a:gd name="connsiteY3" fmla="*/ 161930 h 238130"/>
                  <a:gd name="connsiteX4" fmla="*/ 5544 w 315107"/>
                  <a:gd name="connsiteY4" fmla="*/ 19055 h 238130"/>
                  <a:gd name="connsiteX5" fmla="*/ 100794 w 315107"/>
                  <a:gd name="connsiteY5" fmla="*/ 138117 h 238130"/>
                  <a:gd name="connsiteX6" fmla="*/ 62694 w 315107"/>
                  <a:gd name="connsiteY6" fmla="*/ 5 h 238130"/>
                  <a:gd name="connsiteX7" fmla="*/ 129369 w 315107"/>
                  <a:gd name="connsiteY7" fmla="*/ 133355 h 238130"/>
                  <a:gd name="connsiteX8" fmla="*/ 181757 w 315107"/>
                  <a:gd name="connsiteY8" fmla="*/ 109542 h 238130"/>
                  <a:gd name="connsiteX9" fmla="*/ 191282 w 315107"/>
                  <a:gd name="connsiteY9" fmla="*/ 152405 h 238130"/>
                  <a:gd name="connsiteX10" fmla="*/ 291294 w 315107"/>
                  <a:gd name="connsiteY10" fmla="*/ 104780 h 238130"/>
                  <a:gd name="connsiteX11" fmla="*/ 300819 w 315107"/>
                  <a:gd name="connsiteY11" fmla="*/ 19055 h 238130"/>
                  <a:gd name="connsiteX12" fmla="*/ 315107 w 315107"/>
                  <a:gd name="connsiteY12" fmla="*/ 142880 h 238130"/>
                  <a:gd name="connsiteX13" fmla="*/ 257957 w 315107"/>
                  <a:gd name="connsiteY13" fmla="*/ 190505 h 238130"/>
                  <a:gd name="connsiteX14" fmla="*/ 186519 w 315107"/>
                  <a:gd name="connsiteY14" fmla="*/ 223842 h 238130"/>
                  <a:gd name="connsiteX15" fmla="*/ 129369 w 315107"/>
                  <a:gd name="connsiteY15" fmla="*/ 238130 h 238130"/>
                  <a:gd name="connsiteX16" fmla="*/ 76982 w 315107"/>
                  <a:gd name="connsiteY16" fmla="*/ 223842 h 238130"/>
                  <a:gd name="connsiteX0" fmla="*/ 76982 w 315107"/>
                  <a:gd name="connsiteY0" fmla="*/ 223842 h 238130"/>
                  <a:gd name="connsiteX1" fmla="*/ 53169 w 315107"/>
                  <a:gd name="connsiteY1" fmla="*/ 171455 h 238130"/>
                  <a:gd name="connsiteX2" fmla="*/ 5544 w 315107"/>
                  <a:gd name="connsiteY2" fmla="*/ 100017 h 238130"/>
                  <a:gd name="connsiteX3" fmla="*/ 76982 w 315107"/>
                  <a:gd name="connsiteY3" fmla="*/ 161930 h 238130"/>
                  <a:gd name="connsiteX4" fmla="*/ 5544 w 315107"/>
                  <a:gd name="connsiteY4" fmla="*/ 19055 h 238130"/>
                  <a:gd name="connsiteX5" fmla="*/ 100794 w 315107"/>
                  <a:gd name="connsiteY5" fmla="*/ 138117 h 238130"/>
                  <a:gd name="connsiteX6" fmla="*/ 62694 w 315107"/>
                  <a:gd name="connsiteY6" fmla="*/ 5 h 238130"/>
                  <a:gd name="connsiteX7" fmla="*/ 129369 w 315107"/>
                  <a:gd name="connsiteY7" fmla="*/ 133355 h 238130"/>
                  <a:gd name="connsiteX8" fmla="*/ 181757 w 315107"/>
                  <a:gd name="connsiteY8" fmla="*/ 109542 h 238130"/>
                  <a:gd name="connsiteX9" fmla="*/ 191282 w 315107"/>
                  <a:gd name="connsiteY9" fmla="*/ 152405 h 238130"/>
                  <a:gd name="connsiteX10" fmla="*/ 291294 w 315107"/>
                  <a:gd name="connsiteY10" fmla="*/ 104780 h 238130"/>
                  <a:gd name="connsiteX11" fmla="*/ 300819 w 315107"/>
                  <a:gd name="connsiteY11" fmla="*/ 19055 h 238130"/>
                  <a:gd name="connsiteX12" fmla="*/ 315107 w 315107"/>
                  <a:gd name="connsiteY12" fmla="*/ 142880 h 238130"/>
                  <a:gd name="connsiteX13" fmla="*/ 257957 w 315107"/>
                  <a:gd name="connsiteY13" fmla="*/ 190505 h 238130"/>
                  <a:gd name="connsiteX14" fmla="*/ 186519 w 315107"/>
                  <a:gd name="connsiteY14" fmla="*/ 223842 h 238130"/>
                  <a:gd name="connsiteX15" fmla="*/ 129369 w 315107"/>
                  <a:gd name="connsiteY15" fmla="*/ 238130 h 238130"/>
                  <a:gd name="connsiteX16" fmla="*/ 76982 w 315107"/>
                  <a:gd name="connsiteY16" fmla="*/ 223842 h 238130"/>
                  <a:gd name="connsiteX0" fmla="*/ 77125 w 315250"/>
                  <a:gd name="connsiteY0" fmla="*/ 223842 h 238130"/>
                  <a:gd name="connsiteX1" fmla="*/ 53312 w 315250"/>
                  <a:gd name="connsiteY1" fmla="*/ 171455 h 238130"/>
                  <a:gd name="connsiteX2" fmla="*/ 5687 w 315250"/>
                  <a:gd name="connsiteY2" fmla="*/ 100017 h 238130"/>
                  <a:gd name="connsiteX3" fmla="*/ 74744 w 315250"/>
                  <a:gd name="connsiteY3" fmla="*/ 142880 h 238130"/>
                  <a:gd name="connsiteX4" fmla="*/ 5687 w 315250"/>
                  <a:gd name="connsiteY4" fmla="*/ 19055 h 238130"/>
                  <a:gd name="connsiteX5" fmla="*/ 100937 w 315250"/>
                  <a:gd name="connsiteY5" fmla="*/ 138117 h 238130"/>
                  <a:gd name="connsiteX6" fmla="*/ 62837 w 315250"/>
                  <a:gd name="connsiteY6" fmla="*/ 5 h 238130"/>
                  <a:gd name="connsiteX7" fmla="*/ 129512 w 315250"/>
                  <a:gd name="connsiteY7" fmla="*/ 133355 h 238130"/>
                  <a:gd name="connsiteX8" fmla="*/ 181900 w 315250"/>
                  <a:gd name="connsiteY8" fmla="*/ 109542 h 238130"/>
                  <a:gd name="connsiteX9" fmla="*/ 191425 w 315250"/>
                  <a:gd name="connsiteY9" fmla="*/ 152405 h 238130"/>
                  <a:gd name="connsiteX10" fmla="*/ 291437 w 315250"/>
                  <a:gd name="connsiteY10" fmla="*/ 104780 h 238130"/>
                  <a:gd name="connsiteX11" fmla="*/ 300962 w 315250"/>
                  <a:gd name="connsiteY11" fmla="*/ 19055 h 238130"/>
                  <a:gd name="connsiteX12" fmla="*/ 315250 w 315250"/>
                  <a:gd name="connsiteY12" fmla="*/ 142880 h 238130"/>
                  <a:gd name="connsiteX13" fmla="*/ 258100 w 315250"/>
                  <a:gd name="connsiteY13" fmla="*/ 190505 h 238130"/>
                  <a:gd name="connsiteX14" fmla="*/ 186662 w 315250"/>
                  <a:gd name="connsiteY14" fmla="*/ 223842 h 238130"/>
                  <a:gd name="connsiteX15" fmla="*/ 129512 w 315250"/>
                  <a:gd name="connsiteY15" fmla="*/ 238130 h 238130"/>
                  <a:gd name="connsiteX16" fmla="*/ 77125 w 315250"/>
                  <a:gd name="connsiteY16" fmla="*/ 223842 h 238130"/>
                  <a:gd name="connsiteX0" fmla="*/ 77777 w 315902"/>
                  <a:gd name="connsiteY0" fmla="*/ 223842 h 238130"/>
                  <a:gd name="connsiteX1" fmla="*/ 53964 w 315902"/>
                  <a:gd name="connsiteY1" fmla="*/ 171455 h 238130"/>
                  <a:gd name="connsiteX2" fmla="*/ 6339 w 315902"/>
                  <a:gd name="connsiteY2" fmla="*/ 100017 h 238130"/>
                  <a:gd name="connsiteX3" fmla="*/ 65871 w 315902"/>
                  <a:gd name="connsiteY3" fmla="*/ 145262 h 238130"/>
                  <a:gd name="connsiteX4" fmla="*/ 6339 w 315902"/>
                  <a:gd name="connsiteY4" fmla="*/ 19055 h 238130"/>
                  <a:gd name="connsiteX5" fmla="*/ 101589 w 315902"/>
                  <a:gd name="connsiteY5" fmla="*/ 138117 h 238130"/>
                  <a:gd name="connsiteX6" fmla="*/ 63489 w 315902"/>
                  <a:gd name="connsiteY6" fmla="*/ 5 h 238130"/>
                  <a:gd name="connsiteX7" fmla="*/ 130164 w 315902"/>
                  <a:gd name="connsiteY7" fmla="*/ 133355 h 238130"/>
                  <a:gd name="connsiteX8" fmla="*/ 182552 w 315902"/>
                  <a:gd name="connsiteY8" fmla="*/ 109542 h 238130"/>
                  <a:gd name="connsiteX9" fmla="*/ 192077 w 315902"/>
                  <a:gd name="connsiteY9" fmla="*/ 152405 h 238130"/>
                  <a:gd name="connsiteX10" fmla="*/ 292089 w 315902"/>
                  <a:gd name="connsiteY10" fmla="*/ 104780 h 238130"/>
                  <a:gd name="connsiteX11" fmla="*/ 301614 w 315902"/>
                  <a:gd name="connsiteY11" fmla="*/ 19055 h 238130"/>
                  <a:gd name="connsiteX12" fmla="*/ 315902 w 315902"/>
                  <a:gd name="connsiteY12" fmla="*/ 142880 h 238130"/>
                  <a:gd name="connsiteX13" fmla="*/ 258752 w 315902"/>
                  <a:gd name="connsiteY13" fmla="*/ 190505 h 238130"/>
                  <a:gd name="connsiteX14" fmla="*/ 187314 w 315902"/>
                  <a:gd name="connsiteY14" fmla="*/ 223842 h 238130"/>
                  <a:gd name="connsiteX15" fmla="*/ 130164 w 315902"/>
                  <a:gd name="connsiteY15" fmla="*/ 238130 h 238130"/>
                  <a:gd name="connsiteX16" fmla="*/ 77777 w 315902"/>
                  <a:gd name="connsiteY16" fmla="*/ 223842 h 238130"/>
                  <a:gd name="connsiteX0" fmla="*/ 77777 w 315902"/>
                  <a:gd name="connsiteY0" fmla="*/ 223842 h 238130"/>
                  <a:gd name="connsiteX1" fmla="*/ 37296 w 315902"/>
                  <a:gd name="connsiteY1" fmla="*/ 176218 h 238130"/>
                  <a:gd name="connsiteX2" fmla="*/ 6339 w 315902"/>
                  <a:gd name="connsiteY2" fmla="*/ 100017 h 238130"/>
                  <a:gd name="connsiteX3" fmla="*/ 65871 w 315902"/>
                  <a:gd name="connsiteY3" fmla="*/ 145262 h 238130"/>
                  <a:gd name="connsiteX4" fmla="*/ 6339 w 315902"/>
                  <a:gd name="connsiteY4" fmla="*/ 19055 h 238130"/>
                  <a:gd name="connsiteX5" fmla="*/ 101589 w 315902"/>
                  <a:gd name="connsiteY5" fmla="*/ 138117 h 238130"/>
                  <a:gd name="connsiteX6" fmla="*/ 63489 w 315902"/>
                  <a:gd name="connsiteY6" fmla="*/ 5 h 238130"/>
                  <a:gd name="connsiteX7" fmla="*/ 130164 w 315902"/>
                  <a:gd name="connsiteY7" fmla="*/ 133355 h 238130"/>
                  <a:gd name="connsiteX8" fmla="*/ 182552 w 315902"/>
                  <a:gd name="connsiteY8" fmla="*/ 109542 h 238130"/>
                  <a:gd name="connsiteX9" fmla="*/ 192077 w 315902"/>
                  <a:gd name="connsiteY9" fmla="*/ 152405 h 238130"/>
                  <a:gd name="connsiteX10" fmla="*/ 292089 w 315902"/>
                  <a:gd name="connsiteY10" fmla="*/ 104780 h 238130"/>
                  <a:gd name="connsiteX11" fmla="*/ 301614 w 315902"/>
                  <a:gd name="connsiteY11" fmla="*/ 19055 h 238130"/>
                  <a:gd name="connsiteX12" fmla="*/ 315902 w 315902"/>
                  <a:gd name="connsiteY12" fmla="*/ 142880 h 238130"/>
                  <a:gd name="connsiteX13" fmla="*/ 258752 w 315902"/>
                  <a:gd name="connsiteY13" fmla="*/ 190505 h 238130"/>
                  <a:gd name="connsiteX14" fmla="*/ 187314 w 315902"/>
                  <a:gd name="connsiteY14" fmla="*/ 223842 h 238130"/>
                  <a:gd name="connsiteX15" fmla="*/ 130164 w 315902"/>
                  <a:gd name="connsiteY15" fmla="*/ 238130 h 238130"/>
                  <a:gd name="connsiteX16" fmla="*/ 77777 w 315902"/>
                  <a:gd name="connsiteY16" fmla="*/ 223842 h 238130"/>
                  <a:gd name="connsiteX0" fmla="*/ 77777 w 315902"/>
                  <a:gd name="connsiteY0" fmla="*/ 223842 h 238130"/>
                  <a:gd name="connsiteX1" fmla="*/ 37296 w 315902"/>
                  <a:gd name="connsiteY1" fmla="*/ 176218 h 238130"/>
                  <a:gd name="connsiteX2" fmla="*/ 6339 w 315902"/>
                  <a:gd name="connsiteY2" fmla="*/ 100017 h 238130"/>
                  <a:gd name="connsiteX3" fmla="*/ 65871 w 315902"/>
                  <a:gd name="connsiteY3" fmla="*/ 145262 h 238130"/>
                  <a:gd name="connsiteX4" fmla="*/ 6339 w 315902"/>
                  <a:gd name="connsiteY4" fmla="*/ 19055 h 238130"/>
                  <a:gd name="connsiteX5" fmla="*/ 101589 w 315902"/>
                  <a:gd name="connsiteY5" fmla="*/ 138117 h 238130"/>
                  <a:gd name="connsiteX6" fmla="*/ 63489 w 315902"/>
                  <a:gd name="connsiteY6" fmla="*/ 5 h 238130"/>
                  <a:gd name="connsiteX7" fmla="*/ 130164 w 315902"/>
                  <a:gd name="connsiteY7" fmla="*/ 133355 h 238130"/>
                  <a:gd name="connsiteX8" fmla="*/ 182552 w 315902"/>
                  <a:gd name="connsiteY8" fmla="*/ 109542 h 238130"/>
                  <a:gd name="connsiteX9" fmla="*/ 192077 w 315902"/>
                  <a:gd name="connsiteY9" fmla="*/ 152405 h 238130"/>
                  <a:gd name="connsiteX10" fmla="*/ 292089 w 315902"/>
                  <a:gd name="connsiteY10" fmla="*/ 104780 h 238130"/>
                  <a:gd name="connsiteX11" fmla="*/ 301614 w 315902"/>
                  <a:gd name="connsiteY11" fmla="*/ 19055 h 238130"/>
                  <a:gd name="connsiteX12" fmla="*/ 315902 w 315902"/>
                  <a:gd name="connsiteY12" fmla="*/ 142880 h 238130"/>
                  <a:gd name="connsiteX13" fmla="*/ 258752 w 315902"/>
                  <a:gd name="connsiteY13" fmla="*/ 190505 h 238130"/>
                  <a:gd name="connsiteX14" fmla="*/ 187314 w 315902"/>
                  <a:gd name="connsiteY14" fmla="*/ 223842 h 238130"/>
                  <a:gd name="connsiteX15" fmla="*/ 130164 w 315902"/>
                  <a:gd name="connsiteY15" fmla="*/ 238130 h 238130"/>
                  <a:gd name="connsiteX16" fmla="*/ 77777 w 315902"/>
                  <a:gd name="connsiteY16" fmla="*/ 223842 h 238130"/>
                  <a:gd name="connsiteX0" fmla="*/ 77777 w 315902"/>
                  <a:gd name="connsiteY0" fmla="*/ 223842 h 238130"/>
                  <a:gd name="connsiteX1" fmla="*/ 37296 w 315902"/>
                  <a:gd name="connsiteY1" fmla="*/ 176218 h 238130"/>
                  <a:gd name="connsiteX2" fmla="*/ 6339 w 315902"/>
                  <a:gd name="connsiteY2" fmla="*/ 100017 h 238130"/>
                  <a:gd name="connsiteX3" fmla="*/ 65871 w 315902"/>
                  <a:gd name="connsiteY3" fmla="*/ 145262 h 238130"/>
                  <a:gd name="connsiteX4" fmla="*/ 6339 w 315902"/>
                  <a:gd name="connsiteY4" fmla="*/ 19055 h 238130"/>
                  <a:gd name="connsiteX5" fmla="*/ 101589 w 315902"/>
                  <a:gd name="connsiteY5" fmla="*/ 138117 h 238130"/>
                  <a:gd name="connsiteX6" fmla="*/ 63489 w 315902"/>
                  <a:gd name="connsiteY6" fmla="*/ 5 h 238130"/>
                  <a:gd name="connsiteX7" fmla="*/ 130164 w 315902"/>
                  <a:gd name="connsiteY7" fmla="*/ 133355 h 238130"/>
                  <a:gd name="connsiteX8" fmla="*/ 182552 w 315902"/>
                  <a:gd name="connsiteY8" fmla="*/ 109542 h 238130"/>
                  <a:gd name="connsiteX9" fmla="*/ 192077 w 315902"/>
                  <a:gd name="connsiteY9" fmla="*/ 152405 h 238130"/>
                  <a:gd name="connsiteX10" fmla="*/ 292089 w 315902"/>
                  <a:gd name="connsiteY10" fmla="*/ 104780 h 238130"/>
                  <a:gd name="connsiteX11" fmla="*/ 301614 w 315902"/>
                  <a:gd name="connsiteY11" fmla="*/ 19055 h 238130"/>
                  <a:gd name="connsiteX12" fmla="*/ 315902 w 315902"/>
                  <a:gd name="connsiteY12" fmla="*/ 142880 h 238130"/>
                  <a:gd name="connsiteX13" fmla="*/ 258752 w 315902"/>
                  <a:gd name="connsiteY13" fmla="*/ 190505 h 238130"/>
                  <a:gd name="connsiteX14" fmla="*/ 187314 w 315902"/>
                  <a:gd name="connsiteY14" fmla="*/ 223842 h 238130"/>
                  <a:gd name="connsiteX15" fmla="*/ 130164 w 315902"/>
                  <a:gd name="connsiteY15" fmla="*/ 238130 h 238130"/>
                  <a:gd name="connsiteX16" fmla="*/ 77777 w 315902"/>
                  <a:gd name="connsiteY16" fmla="*/ 223842 h 238130"/>
                  <a:gd name="connsiteX0" fmla="*/ 77777 w 315902"/>
                  <a:gd name="connsiteY0" fmla="*/ 223842 h 238130"/>
                  <a:gd name="connsiteX1" fmla="*/ 37296 w 315902"/>
                  <a:gd name="connsiteY1" fmla="*/ 176218 h 238130"/>
                  <a:gd name="connsiteX2" fmla="*/ 6339 w 315902"/>
                  <a:gd name="connsiteY2" fmla="*/ 100017 h 238130"/>
                  <a:gd name="connsiteX3" fmla="*/ 65871 w 315902"/>
                  <a:gd name="connsiteY3" fmla="*/ 145262 h 238130"/>
                  <a:gd name="connsiteX4" fmla="*/ 6339 w 315902"/>
                  <a:gd name="connsiteY4" fmla="*/ 19055 h 238130"/>
                  <a:gd name="connsiteX5" fmla="*/ 101589 w 315902"/>
                  <a:gd name="connsiteY5" fmla="*/ 138117 h 238130"/>
                  <a:gd name="connsiteX6" fmla="*/ 63489 w 315902"/>
                  <a:gd name="connsiteY6" fmla="*/ 5 h 238130"/>
                  <a:gd name="connsiteX7" fmla="*/ 130164 w 315902"/>
                  <a:gd name="connsiteY7" fmla="*/ 133355 h 238130"/>
                  <a:gd name="connsiteX8" fmla="*/ 182552 w 315902"/>
                  <a:gd name="connsiteY8" fmla="*/ 109542 h 238130"/>
                  <a:gd name="connsiteX9" fmla="*/ 192077 w 315902"/>
                  <a:gd name="connsiteY9" fmla="*/ 152405 h 238130"/>
                  <a:gd name="connsiteX10" fmla="*/ 292089 w 315902"/>
                  <a:gd name="connsiteY10" fmla="*/ 104780 h 238130"/>
                  <a:gd name="connsiteX11" fmla="*/ 294471 w 315902"/>
                  <a:gd name="connsiteY11" fmla="*/ 30961 h 238130"/>
                  <a:gd name="connsiteX12" fmla="*/ 315902 w 315902"/>
                  <a:gd name="connsiteY12" fmla="*/ 142880 h 238130"/>
                  <a:gd name="connsiteX13" fmla="*/ 258752 w 315902"/>
                  <a:gd name="connsiteY13" fmla="*/ 190505 h 238130"/>
                  <a:gd name="connsiteX14" fmla="*/ 187314 w 315902"/>
                  <a:gd name="connsiteY14" fmla="*/ 223842 h 238130"/>
                  <a:gd name="connsiteX15" fmla="*/ 130164 w 315902"/>
                  <a:gd name="connsiteY15" fmla="*/ 238130 h 238130"/>
                  <a:gd name="connsiteX16" fmla="*/ 77777 w 315902"/>
                  <a:gd name="connsiteY16" fmla="*/ 223842 h 238130"/>
                  <a:gd name="connsiteX0" fmla="*/ 77777 w 315902"/>
                  <a:gd name="connsiteY0" fmla="*/ 223842 h 238130"/>
                  <a:gd name="connsiteX1" fmla="*/ 37296 w 315902"/>
                  <a:gd name="connsiteY1" fmla="*/ 176218 h 238130"/>
                  <a:gd name="connsiteX2" fmla="*/ 6339 w 315902"/>
                  <a:gd name="connsiteY2" fmla="*/ 100017 h 238130"/>
                  <a:gd name="connsiteX3" fmla="*/ 65871 w 315902"/>
                  <a:gd name="connsiteY3" fmla="*/ 145262 h 238130"/>
                  <a:gd name="connsiteX4" fmla="*/ 6339 w 315902"/>
                  <a:gd name="connsiteY4" fmla="*/ 19055 h 238130"/>
                  <a:gd name="connsiteX5" fmla="*/ 101589 w 315902"/>
                  <a:gd name="connsiteY5" fmla="*/ 138117 h 238130"/>
                  <a:gd name="connsiteX6" fmla="*/ 63489 w 315902"/>
                  <a:gd name="connsiteY6" fmla="*/ 5 h 238130"/>
                  <a:gd name="connsiteX7" fmla="*/ 130164 w 315902"/>
                  <a:gd name="connsiteY7" fmla="*/ 133355 h 238130"/>
                  <a:gd name="connsiteX8" fmla="*/ 182552 w 315902"/>
                  <a:gd name="connsiteY8" fmla="*/ 109542 h 238130"/>
                  <a:gd name="connsiteX9" fmla="*/ 192077 w 315902"/>
                  <a:gd name="connsiteY9" fmla="*/ 152405 h 238130"/>
                  <a:gd name="connsiteX10" fmla="*/ 273039 w 315902"/>
                  <a:gd name="connsiteY10" fmla="*/ 109543 h 238130"/>
                  <a:gd name="connsiteX11" fmla="*/ 294471 w 315902"/>
                  <a:gd name="connsiteY11" fmla="*/ 30961 h 238130"/>
                  <a:gd name="connsiteX12" fmla="*/ 315902 w 315902"/>
                  <a:gd name="connsiteY12" fmla="*/ 142880 h 238130"/>
                  <a:gd name="connsiteX13" fmla="*/ 258752 w 315902"/>
                  <a:gd name="connsiteY13" fmla="*/ 190505 h 238130"/>
                  <a:gd name="connsiteX14" fmla="*/ 187314 w 315902"/>
                  <a:gd name="connsiteY14" fmla="*/ 223842 h 238130"/>
                  <a:gd name="connsiteX15" fmla="*/ 130164 w 315902"/>
                  <a:gd name="connsiteY15" fmla="*/ 238130 h 238130"/>
                  <a:gd name="connsiteX16" fmla="*/ 77777 w 315902"/>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82552 w 317127"/>
                  <a:gd name="connsiteY8" fmla="*/ 109542 h 238130"/>
                  <a:gd name="connsiteX9" fmla="*/ 192077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94458 w 317127"/>
                  <a:gd name="connsiteY8" fmla="*/ 109542 h 238130"/>
                  <a:gd name="connsiteX9" fmla="*/ 192077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94458 w 317127"/>
                  <a:gd name="connsiteY8" fmla="*/ 109542 h 238130"/>
                  <a:gd name="connsiteX9" fmla="*/ 192077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94458 w 317127"/>
                  <a:gd name="connsiteY8" fmla="*/ 109542 h 238130"/>
                  <a:gd name="connsiteX9" fmla="*/ 192077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94458 w 317127"/>
                  <a:gd name="connsiteY8" fmla="*/ 109542 h 238130"/>
                  <a:gd name="connsiteX9" fmla="*/ 215890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94458 w 317127"/>
                  <a:gd name="connsiteY8" fmla="*/ 109542 h 238130"/>
                  <a:gd name="connsiteX9" fmla="*/ 215890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77777 w 317127"/>
                  <a:gd name="connsiteY0" fmla="*/ 223842 h 238130"/>
                  <a:gd name="connsiteX1" fmla="*/ 37296 w 317127"/>
                  <a:gd name="connsiteY1" fmla="*/ 176218 h 238130"/>
                  <a:gd name="connsiteX2" fmla="*/ 6339 w 317127"/>
                  <a:gd name="connsiteY2" fmla="*/ 100017 h 238130"/>
                  <a:gd name="connsiteX3" fmla="*/ 65871 w 317127"/>
                  <a:gd name="connsiteY3" fmla="*/ 145262 h 238130"/>
                  <a:gd name="connsiteX4" fmla="*/ 6339 w 317127"/>
                  <a:gd name="connsiteY4" fmla="*/ 19055 h 238130"/>
                  <a:gd name="connsiteX5" fmla="*/ 101589 w 317127"/>
                  <a:gd name="connsiteY5" fmla="*/ 138117 h 238130"/>
                  <a:gd name="connsiteX6" fmla="*/ 63489 w 317127"/>
                  <a:gd name="connsiteY6" fmla="*/ 5 h 238130"/>
                  <a:gd name="connsiteX7" fmla="*/ 130164 w 317127"/>
                  <a:gd name="connsiteY7" fmla="*/ 133355 h 238130"/>
                  <a:gd name="connsiteX8" fmla="*/ 194458 w 317127"/>
                  <a:gd name="connsiteY8" fmla="*/ 109542 h 238130"/>
                  <a:gd name="connsiteX9" fmla="*/ 215890 w 317127"/>
                  <a:gd name="connsiteY9" fmla="*/ 152405 h 238130"/>
                  <a:gd name="connsiteX10" fmla="*/ 273039 w 317127"/>
                  <a:gd name="connsiteY10" fmla="*/ 109543 h 238130"/>
                  <a:gd name="connsiteX11" fmla="*/ 294471 w 317127"/>
                  <a:gd name="connsiteY11" fmla="*/ 30961 h 238130"/>
                  <a:gd name="connsiteX12" fmla="*/ 315902 w 317127"/>
                  <a:gd name="connsiteY12" fmla="*/ 142880 h 238130"/>
                  <a:gd name="connsiteX13" fmla="*/ 258752 w 317127"/>
                  <a:gd name="connsiteY13" fmla="*/ 190505 h 238130"/>
                  <a:gd name="connsiteX14" fmla="*/ 187314 w 317127"/>
                  <a:gd name="connsiteY14" fmla="*/ 223842 h 238130"/>
                  <a:gd name="connsiteX15" fmla="*/ 130164 w 317127"/>
                  <a:gd name="connsiteY15" fmla="*/ 238130 h 238130"/>
                  <a:gd name="connsiteX16" fmla="*/ 77777 w 317127"/>
                  <a:gd name="connsiteY16" fmla="*/ 223842 h 238130"/>
                  <a:gd name="connsiteX0" fmla="*/ 85120 w 324470"/>
                  <a:gd name="connsiteY0" fmla="*/ 223842 h 238130"/>
                  <a:gd name="connsiteX1" fmla="*/ 44639 w 324470"/>
                  <a:gd name="connsiteY1" fmla="*/ 176218 h 238130"/>
                  <a:gd name="connsiteX2" fmla="*/ 1776 w 324470"/>
                  <a:gd name="connsiteY2" fmla="*/ 107160 h 238130"/>
                  <a:gd name="connsiteX3" fmla="*/ 73214 w 324470"/>
                  <a:gd name="connsiteY3" fmla="*/ 145262 h 238130"/>
                  <a:gd name="connsiteX4" fmla="*/ 13682 w 324470"/>
                  <a:gd name="connsiteY4" fmla="*/ 19055 h 238130"/>
                  <a:gd name="connsiteX5" fmla="*/ 108932 w 324470"/>
                  <a:gd name="connsiteY5" fmla="*/ 138117 h 238130"/>
                  <a:gd name="connsiteX6" fmla="*/ 70832 w 324470"/>
                  <a:gd name="connsiteY6" fmla="*/ 5 h 238130"/>
                  <a:gd name="connsiteX7" fmla="*/ 137507 w 324470"/>
                  <a:gd name="connsiteY7" fmla="*/ 133355 h 238130"/>
                  <a:gd name="connsiteX8" fmla="*/ 201801 w 324470"/>
                  <a:gd name="connsiteY8" fmla="*/ 109542 h 238130"/>
                  <a:gd name="connsiteX9" fmla="*/ 223233 w 324470"/>
                  <a:gd name="connsiteY9" fmla="*/ 152405 h 238130"/>
                  <a:gd name="connsiteX10" fmla="*/ 280382 w 324470"/>
                  <a:gd name="connsiteY10" fmla="*/ 109543 h 238130"/>
                  <a:gd name="connsiteX11" fmla="*/ 301814 w 324470"/>
                  <a:gd name="connsiteY11" fmla="*/ 30961 h 238130"/>
                  <a:gd name="connsiteX12" fmla="*/ 323245 w 324470"/>
                  <a:gd name="connsiteY12" fmla="*/ 142880 h 238130"/>
                  <a:gd name="connsiteX13" fmla="*/ 266095 w 324470"/>
                  <a:gd name="connsiteY13" fmla="*/ 190505 h 238130"/>
                  <a:gd name="connsiteX14" fmla="*/ 194657 w 324470"/>
                  <a:gd name="connsiteY14" fmla="*/ 223842 h 238130"/>
                  <a:gd name="connsiteX15" fmla="*/ 137507 w 324470"/>
                  <a:gd name="connsiteY15" fmla="*/ 238130 h 238130"/>
                  <a:gd name="connsiteX16" fmla="*/ 85120 w 324470"/>
                  <a:gd name="connsiteY16" fmla="*/ 223842 h 238130"/>
                  <a:gd name="connsiteX0" fmla="*/ 85120 w 324470"/>
                  <a:gd name="connsiteY0" fmla="*/ 223842 h 238130"/>
                  <a:gd name="connsiteX1" fmla="*/ 44639 w 324470"/>
                  <a:gd name="connsiteY1" fmla="*/ 176218 h 238130"/>
                  <a:gd name="connsiteX2" fmla="*/ 1776 w 324470"/>
                  <a:gd name="connsiteY2" fmla="*/ 107160 h 238130"/>
                  <a:gd name="connsiteX3" fmla="*/ 73214 w 324470"/>
                  <a:gd name="connsiteY3" fmla="*/ 145262 h 238130"/>
                  <a:gd name="connsiteX4" fmla="*/ 13682 w 324470"/>
                  <a:gd name="connsiteY4" fmla="*/ 19055 h 238130"/>
                  <a:gd name="connsiteX5" fmla="*/ 108932 w 324470"/>
                  <a:gd name="connsiteY5" fmla="*/ 138117 h 238130"/>
                  <a:gd name="connsiteX6" fmla="*/ 70832 w 324470"/>
                  <a:gd name="connsiteY6" fmla="*/ 5 h 238130"/>
                  <a:gd name="connsiteX7" fmla="*/ 137507 w 324470"/>
                  <a:gd name="connsiteY7" fmla="*/ 133355 h 238130"/>
                  <a:gd name="connsiteX8" fmla="*/ 201801 w 324470"/>
                  <a:gd name="connsiteY8" fmla="*/ 109542 h 238130"/>
                  <a:gd name="connsiteX9" fmla="*/ 223233 w 324470"/>
                  <a:gd name="connsiteY9" fmla="*/ 152405 h 238130"/>
                  <a:gd name="connsiteX10" fmla="*/ 280382 w 324470"/>
                  <a:gd name="connsiteY10" fmla="*/ 109543 h 238130"/>
                  <a:gd name="connsiteX11" fmla="*/ 301814 w 324470"/>
                  <a:gd name="connsiteY11" fmla="*/ 30961 h 238130"/>
                  <a:gd name="connsiteX12" fmla="*/ 323245 w 324470"/>
                  <a:gd name="connsiteY12" fmla="*/ 142880 h 238130"/>
                  <a:gd name="connsiteX13" fmla="*/ 266095 w 324470"/>
                  <a:gd name="connsiteY13" fmla="*/ 190505 h 238130"/>
                  <a:gd name="connsiteX14" fmla="*/ 194657 w 324470"/>
                  <a:gd name="connsiteY14" fmla="*/ 223842 h 238130"/>
                  <a:gd name="connsiteX15" fmla="*/ 137507 w 324470"/>
                  <a:gd name="connsiteY15" fmla="*/ 238130 h 238130"/>
                  <a:gd name="connsiteX16" fmla="*/ 85120 w 324470"/>
                  <a:gd name="connsiteY16" fmla="*/ 223842 h 238130"/>
                  <a:gd name="connsiteX0" fmla="*/ 85120 w 324470"/>
                  <a:gd name="connsiteY0" fmla="*/ 223842 h 238130"/>
                  <a:gd name="connsiteX1" fmla="*/ 44639 w 324470"/>
                  <a:gd name="connsiteY1" fmla="*/ 176218 h 238130"/>
                  <a:gd name="connsiteX2" fmla="*/ 1776 w 324470"/>
                  <a:gd name="connsiteY2" fmla="*/ 107160 h 238130"/>
                  <a:gd name="connsiteX3" fmla="*/ 73214 w 324470"/>
                  <a:gd name="connsiteY3" fmla="*/ 157168 h 238130"/>
                  <a:gd name="connsiteX4" fmla="*/ 13682 w 324470"/>
                  <a:gd name="connsiteY4" fmla="*/ 19055 h 238130"/>
                  <a:gd name="connsiteX5" fmla="*/ 108932 w 324470"/>
                  <a:gd name="connsiteY5" fmla="*/ 138117 h 238130"/>
                  <a:gd name="connsiteX6" fmla="*/ 70832 w 324470"/>
                  <a:gd name="connsiteY6" fmla="*/ 5 h 238130"/>
                  <a:gd name="connsiteX7" fmla="*/ 137507 w 324470"/>
                  <a:gd name="connsiteY7" fmla="*/ 133355 h 238130"/>
                  <a:gd name="connsiteX8" fmla="*/ 201801 w 324470"/>
                  <a:gd name="connsiteY8" fmla="*/ 109542 h 238130"/>
                  <a:gd name="connsiteX9" fmla="*/ 223233 w 324470"/>
                  <a:gd name="connsiteY9" fmla="*/ 152405 h 238130"/>
                  <a:gd name="connsiteX10" fmla="*/ 280382 w 324470"/>
                  <a:gd name="connsiteY10" fmla="*/ 109543 h 238130"/>
                  <a:gd name="connsiteX11" fmla="*/ 301814 w 324470"/>
                  <a:gd name="connsiteY11" fmla="*/ 30961 h 238130"/>
                  <a:gd name="connsiteX12" fmla="*/ 323245 w 324470"/>
                  <a:gd name="connsiteY12" fmla="*/ 142880 h 238130"/>
                  <a:gd name="connsiteX13" fmla="*/ 266095 w 324470"/>
                  <a:gd name="connsiteY13" fmla="*/ 190505 h 238130"/>
                  <a:gd name="connsiteX14" fmla="*/ 194657 w 324470"/>
                  <a:gd name="connsiteY14" fmla="*/ 223842 h 238130"/>
                  <a:gd name="connsiteX15" fmla="*/ 137507 w 324470"/>
                  <a:gd name="connsiteY15" fmla="*/ 238130 h 238130"/>
                  <a:gd name="connsiteX16" fmla="*/ 85120 w 324470"/>
                  <a:gd name="connsiteY16" fmla="*/ 223842 h 238130"/>
                  <a:gd name="connsiteX0" fmla="*/ 85120 w 324470"/>
                  <a:gd name="connsiteY0" fmla="*/ 223842 h 238130"/>
                  <a:gd name="connsiteX1" fmla="*/ 44639 w 324470"/>
                  <a:gd name="connsiteY1" fmla="*/ 176218 h 238130"/>
                  <a:gd name="connsiteX2" fmla="*/ 1776 w 324470"/>
                  <a:gd name="connsiteY2" fmla="*/ 107160 h 238130"/>
                  <a:gd name="connsiteX3" fmla="*/ 73214 w 324470"/>
                  <a:gd name="connsiteY3" fmla="*/ 157168 h 238130"/>
                  <a:gd name="connsiteX4" fmla="*/ 13682 w 324470"/>
                  <a:gd name="connsiteY4" fmla="*/ 19055 h 238130"/>
                  <a:gd name="connsiteX5" fmla="*/ 108932 w 324470"/>
                  <a:gd name="connsiteY5" fmla="*/ 138117 h 238130"/>
                  <a:gd name="connsiteX6" fmla="*/ 70832 w 324470"/>
                  <a:gd name="connsiteY6" fmla="*/ 5 h 238130"/>
                  <a:gd name="connsiteX7" fmla="*/ 137507 w 324470"/>
                  <a:gd name="connsiteY7" fmla="*/ 133355 h 238130"/>
                  <a:gd name="connsiteX8" fmla="*/ 201801 w 324470"/>
                  <a:gd name="connsiteY8" fmla="*/ 109542 h 238130"/>
                  <a:gd name="connsiteX9" fmla="*/ 223233 w 324470"/>
                  <a:gd name="connsiteY9" fmla="*/ 152405 h 238130"/>
                  <a:gd name="connsiteX10" fmla="*/ 280382 w 324470"/>
                  <a:gd name="connsiteY10" fmla="*/ 109543 h 238130"/>
                  <a:gd name="connsiteX11" fmla="*/ 301814 w 324470"/>
                  <a:gd name="connsiteY11" fmla="*/ 30961 h 238130"/>
                  <a:gd name="connsiteX12" fmla="*/ 323245 w 324470"/>
                  <a:gd name="connsiteY12" fmla="*/ 142880 h 238130"/>
                  <a:gd name="connsiteX13" fmla="*/ 266095 w 324470"/>
                  <a:gd name="connsiteY13" fmla="*/ 190505 h 238130"/>
                  <a:gd name="connsiteX14" fmla="*/ 194657 w 324470"/>
                  <a:gd name="connsiteY14" fmla="*/ 223842 h 238130"/>
                  <a:gd name="connsiteX15" fmla="*/ 137507 w 324470"/>
                  <a:gd name="connsiteY15" fmla="*/ 238130 h 238130"/>
                  <a:gd name="connsiteX16" fmla="*/ 85120 w 324470"/>
                  <a:gd name="connsiteY16" fmla="*/ 223842 h 238130"/>
                  <a:gd name="connsiteX0" fmla="*/ 85120 w 324470"/>
                  <a:gd name="connsiteY0" fmla="*/ 226222 h 240510"/>
                  <a:gd name="connsiteX1" fmla="*/ 44639 w 324470"/>
                  <a:gd name="connsiteY1" fmla="*/ 178598 h 240510"/>
                  <a:gd name="connsiteX2" fmla="*/ 1776 w 324470"/>
                  <a:gd name="connsiteY2" fmla="*/ 109540 h 240510"/>
                  <a:gd name="connsiteX3" fmla="*/ 73214 w 324470"/>
                  <a:gd name="connsiteY3" fmla="*/ 159548 h 240510"/>
                  <a:gd name="connsiteX4" fmla="*/ 13682 w 324470"/>
                  <a:gd name="connsiteY4" fmla="*/ 21435 h 240510"/>
                  <a:gd name="connsiteX5" fmla="*/ 108932 w 324470"/>
                  <a:gd name="connsiteY5" fmla="*/ 140497 h 240510"/>
                  <a:gd name="connsiteX6" fmla="*/ 73213 w 324470"/>
                  <a:gd name="connsiteY6" fmla="*/ 4 h 240510"/>
                  <a:gd name="connsiteX7" fmla="*/ 137507 w 324470"/>
                  <a:gd name="connsiteY7" fmla="*/ 135735 h 240510"/>
                  <a:gd name="connsiteX8" fmla="*/ 201801 w 324470"/>
                  <a:gd name="connsiteY8" fmla="*/ 111922 h 240510"/>
                  <a:gd name="connsiteX9" fmla="*/ 223233 w 324470"/>
                  <a:gd name="connsiteY9" fmla="*/ 154785 h 240510"/>
                  <a:gd name="connsiteX10" fmla="*/ 280382 w 324470"/>
                  <a:gd name="connsiteY10" fmla="*/ 111923 h 240510"/>
                  <a:gd name="connsiteX11" fmla="*/ 301814 w 324470"/>
                  <a:gd name="connsiteY11" fmla="*/ 33341 h 240510"/>
                  <a:gd name="connsiteX12" fmla="*/ 323245 w 324470"/>
                  <a:gd name="connsiteY12" fmla="*/ 145260 h 240510"/>
                  <a:gd name="connsiteX13" fmla="*/ 266095 w 324470"/>
                  <a:gd name="connsiteY13" fmla="*/ 192885 h 240510"/>
                  <a:gd name="connsiteX14" fmla="*/ 194657 w 324470"/>
                  <a:gd name="connsiteY14" fmla="*/ 226222 h 240510"/>
                  <a:gd name="connsiteX15" fmla="*/ 137507 w 324470"/>
                  <a:gd name="connsiteY15" fmla="*/ 240510 h 240510"/>
                  <a:gd name="connsiteX16" fmla="*/ 85120 w 324470"/>
                  <a:gd name="connsiteY16" fmla="*/ 226222 h 240510"/>
                  <a:gd name="connsiteX0" fmla="*/ 85120 w 324470"/>
                  <a:gd name="connsiteY0" fmla="*/ 226256 h 240544"/>
                  <a:gd name="connsiteX1" fmla="*/ 44639 w 324470"/>
                  <a:gd name="connsiteY1" fmla="*/ 178632 h 240544"/>
                  <a:gd name="connsiteX2" fmla="*/ 1776 w 324470"/>
                  <a:gd name="connsiteY2" fmla="*/ 109574 h 240544"/>
                  <a:gd name="connsiteX3" fmla="*/ 73214 w 324470"/>
                  <a:gd name="connsiteY3" fmla="*/ 159582 h 240544"/>
                  <a:gd name="connsiteX4" fmla="*/ 13682 w 324470"/>
                  <a:gd name="connsiteY4" fmla="*/ 21469 h 240544"/>
                  <a:gd name="connsiteX5" fmla="*/ 108932 w 324470"/>
                  <a:gd name="connsiteY5" fmla="*/ 140531 h 240544"/>
                  <a:gd name="connsiteX6" fmla="*/ 73213 w 324470"/>
                  <a:gd name="connsiteY6" fmla="*/ 38 h 240544"/>
                  <a:gd name="connsiteX7" fmla="*/ 154175 w 324470"/>
                  <a:gd name="connsiteY7" fmla="*/ 126244 h 240544"/>
                  <a:gd name="connsiteX8" fmla="*/ 201801 w 324470"/>
                  <a:gd name="connsiteY8" fmla="*/ 111956 h 240544"/>
                  <a:gd name="connsiteX9" fmla="*/ 223233 w 324470"/>
                  <a:gd name="connsiteY9" fmla="*/ 154819 h 240544"/>
                  <a:gd name="connsiteX10" fmla="*/ 280382 w 324470"/>
                  <a:gd name="connsiteY10" fmla="*/ 111957 h 240544"/>
                  <a:gd name="connsiteX11" fmla="*/ 301814 w 324470"/>
                  <a:gd name="connsiteY11" fmla="*/ 33375 h 240544"/>
                  <a:gd name="connsiteX12" fmla="*/ 323245 w 324470"/>
                  <a:gd name="connsiteY12" fmla="*/ 145294 h 240544"/>
                  <a:gd name="connsiteX13" fmla="*/ 266095 w 324470"/>
                  <a:gd name="connsiteY13" fmla="*/ 192919 h 240544"/>
                  <a:gd name="connsiteX14" fmla="*/ 194657 w 324470"/>
                  <a:gd name="connsiteY14" fmla="*/ 226256 h 240544"/>
                  <a:gd name="connsiteX15" fmla="*/ 137507 w 324470"/>
                  <a:gd name="connsiteY15" fmla="*/ 240544 h 240544"/>
                  <a:gd name="connsiteX16" fmla="*/ 85120 w 324470"/>
                  <a:gd name="connsiteY16" fmla="*/ 226256 h 240544"/>
                  <a:gd name="connsiteX0" fmla="*/ 85120 w 324470"/>
                  <a:gd name="connsiteY0" fmla="*/ 226335 h 240623"/>
                  <a:gd name="connsiteX1" fmla="*/ 44639 w 324470"/>
                  <a:gd name="connsiteY1" fmla="*/ 178711 h 240623"/>
                  <a:gd name="connsiteX2" fmla="*/ 1776 w 324470"/>
                  <a:gd name="connsiteY2" fmla="*/ 109653 h 240623"/>
                  <a:gd name="connsiteX3" fmla="*/ 73214 w 324470"/>
                  <a:gd name="connsiteY3" fmla="*/ 159661 h 240623"/>
                  <a:gd name="connsiteX4" fmla="*/ 13682 w 324470"/>
                  <a:gd name="connsiteY4" fmla="*/ 21548 h 240623"/>
                  <a:gd name="connsiteX5" fmla="*/ 108932 w 324470"/>
                  <a:gd name="connsiteY5" fmla="*/ 140610 h 240623"/>
                  <a:gd name="connsiteX6" fmla="*/ 73213 w 324470"/>
                  <a:gd name="connsiteY6" fmla="*/ 117 h 240623"/>
                  <a:gd name="connsiteX7" fmla="*/ 154175 w 324470"/>
                  <a:gd name="connsiteY7" fmla="*/ 126323 h 240623"/>
                  <a:gd name="connsiteX8" fmla="*/ 201801 w 324470"/>
                  <a:gd name="connsiteY8" fmla="*/ 112035 h 240623"/>
                  <a:gd name="connsiteX9" fmla="*/ 223233 w 324470"/>
                  <a:gd name="connsiteY9" fmla="*/ 154898 h 240623"/>
                  <a:gd name="connsiteX10" fmla="*/ 280382 w 324470"/>
                  <a:gd name="connsiteY10" fmla="*/ 112036 h 240623"/>
                  <a:gd name="connsiteX11" fmla="*/ 301814 w 324470"/>
                  <a:gd name="connsiteY11" fmla="*/ 33454 h 240623"/>
                  <a:gd name="connsiteX12" fmla="*/ 323245 w 324470"/>
                  <a:gd name="connsiteY12" fmla="*/ 145373 h 240623"/>
                  <a:gd name="connsiteX13" fmla="*/ 266095 w 324470"/>
                  <a:gd name="connsiteY13" fmla="*/ 192998 h 240623"/>
                  <a:gd name="connsiteX14" fmla="*/ 194657 w 324470"/>
                  <a:gd name="connsiteY14" fmla="*/ 226335 h 240623"/>
                  <a:gd name="connsiteX15" fmla="*/ 137507 w 324470"/>
                  <a:gd name="connsiteY15" fmla="*/ 240623 h 240623"/>
                  <a:gd name="connsiteX16" fmla="*/ 85120 w 324470"/>
                  <a:gd name="connsiteY16" fmla="*/ 226335 h 240623"/>
                  <a:gd name="connsiteX0" fmla="*/ 85120 w 324470"/>
                  <a:gd name="connsiteY0" fmla="*/ 262030 h 276318"/>
                  <a:gd name="connsiteX1" fmla="*/ 44639 w 324470"/>
                  <a:gd name="connsiteY1" fmla="*/ 214406 h 276318"/>
                  <a:gd name="connsiteX2" fmla="*/ 1776 w 324470"/>
                  <a:gd name="connsiteY2" fmla="*/ 145348 h 276318"/>
                  <a:gd name="connsiteX3" fmla="*/ 73214 w 324470"/>
                  <a:gd name="connsiteY3" fmla="*/ 195356 h 276318"/>
                  <a:gd name="connsiteX4" fmla="*/ 13682 w 324470"/>
                  <a:gd name="connsiteY4" fmla="*/ 57243 h 276318"/>
                  <a:gd name="connsiteX5" fmla="*/ 108932 w 324470"/>
                  <a:gd name="connsiteY5" fmla="*/ 176305 h 276318"/>
                  <a:gd name="connsiteX6" fmla="*/ 42257 w 324470"/>
                  <a:gd name="connsiteY6" fmla="*/ 94 h 276318"/>
                  <a:gd name="connsiteX7" fmla="*/ 154175 w 324470"/>
                  <a:gd name="connsiteY7" fmla="*/ 162018 h 276318"/>
                  <a:gd name="connsiteX8" fmla="*/ 201801 w 324470"/>
                  <a:gd name="connsiteY8" fmla="*/ 147730 h 276318"/>
                  <a:gd name="connsiteX9" fmla="*/ 223233 w 324470"/>
                  <a:gd name="connsiteY9" fmla="*/ 190593 h 276318"/>
                  <a:gd name="connsiteX10" fmla="*/ 280382 w 324470"/>
                  <a:gd name="connsiteY10" fmla="*/ 147731 h 276318"/>
                  <a:gd name="connsiteX11" fmla="*/ 301814 w 324470"/>
                  <a:gd name="connsiteY11" fmla="*/ 69149 h 276318"/>
                  <a:gd name="connsiteX12" fmla="*/ 323245 w 324470"/>
                  <a:gd name="connsiteY12" fmla="*/ 181068 h 276318"/>
                  <a:gd name="connsiteX13" fmla="*/ 266095 w 324470"/>
                  <a:gd name="connsiteY13" fmla="*/ 228693 h 276318"/>
                  <a:gd name="connsiteX14" fmla="*/ 194657 w 324470"/>
                  <a:gd name="connsiteY14" fmla="*/ 262030 h 276318"/>
                  <a:gd name="connsiteX15" fmla="*/ 137507 w 324470"/>
                  <a:gd name="connsiteY15" fmla="*/ 276318 h 276318"/>
                  <a:gd name="connsiteX16" fmla="*/ 85120 w 324470"/>
                  <a:gd name="connsiteY16" fmla="*/ 262030 h 276318"/>
                  <a:gd name="connsiteX0" fmla="*/ 85120 w 324470"/>
                  <a:gd name="connsiteY0" fmla="*/ 262048 h 276336"/>
                  <a:gd name="connsiteX1" fmla="*/ 44639 w 324470"/>
                  <a:gd name="connsiteY1" fmla="*/ 214424 h 276336"/>
                  <a:gd name="connsiteX2" fmla="*/ 1776 w 324470"/>
                  <a:gd name="connsiteY2" fmla="*/ 145366 h 276336"/>
                  <a:gd name="connsiteX3" fmla="*/ 73214 w 324470"/>
                  <a:gd name="connsiteY3" fmla="*/ 195374 h 276336"/>
                  <a:gd name="connsiteX4" fmla="*/ 13682 w 324470"/>
                  <a:gd name="connsiteY4" fmla="*/ 57261 h 276336"/>
                  <a:gd name="connsiteX5" fmla="*/ 108932 w 324470"/>
                  <a:gd name="connsiteY5" fmla="*/ 176323 h 276336"/>
                  <a:gd name="connsiteX6" fmla="*/ 42257 w 324470"/>
                  <a:gd name="connsiteY6" fmla="*/ 112 h 276336"/>
                  <a:gd name="connsiteX7" fmla="*/ 154175 w 324470"/>
                  <a:gd name="connsiteY7" fmla="*/ 162036 h 276336"/>
                  <a:gd name="connsiteX8" fmla="*/ 201801 w 324470"/>
                  <a:gd name="connsiteY8" fmla="*/ 147748 h 276336"/>
                  <a:gd name="connsiteX9" fmla="*/ 223233 w 324470"/>
                  <a:gd name="connsiteY9" fmla="*/ 190611 h 276336"/>
                  <a:gd name="connsiteX10" fmla="*/ 280382 w 324470"/>
                  <a:gd name="connsiteY10" fmla="*/ 147749 h 276336"/>
                  <a:gd name="connsiteX11" fmla="*/ 301814 w 324470"/>
                  <a:gd name="connsiteY11" fmla="*/ 69167 h 276336"/>
                  <a:gd name="connsiteX12" fmla="*/ 323245 w 324470"/>
                  <a:gd name="connsiteY12" fmla="*/ 181086 h 276336"/>
                  <a:gd name="connsiteX13" fmla="*/ 266095 w 324470"/>
                  <a:gd name="connsiteY13" fmla="*/ 228711 h 276336"/>
                  <a:gd name="connsiteX14" fmla="*/ 194657 w 324470"/>
                  <a:gd name="connsiteY14" fmla="*/ 262048 h 276336"/>
                  <a:gd name="connsiteX15" fmla="*/ 137507 w 324470"/>
                  <a:gd name="connsiteY15" fmla="*/ 276336 h 276336"/>
                  <a:gd name="connsiteX16" fmla="*/ 85120 w 324470"/>
                  <a:gd name="connsiteY16" fmla="*/ 262048 h 276336"/>
                  <a:gd name="connsiteX0" fmla="*/ 85120 w 324470"/>
                  <a:gd name="connsiteY0" fmla="*/ 263611 h 277899"/>
                  <a:gd name="connsiteX1" fmla="*/ 44639 w 324470"/>
                  <a:gd name="connsiteY1" fmla="*/ 215987 h 277899"/>
                  <a:gd name="connsiteX2" fmla="*/ 1776 w 324470"/>
                  <a:gd name="connsiteY2" fmla="*/ 146929 h 277899"/>
                  <a:gd name="connsiteX3" fmla="*/ 73214 w 324470"/>
                  <a:gd name="connsiteY3" fmla="*/ 196937 h 277899"/>
                  <a:gd name="connsiteX4" fmla="*/ 13682 w 324470"/>
                  <a:gd name="connsiteY4" fmla="*/ 58824 h 277899"/>
                  <a:gd name="connsiteX5" fmla="*/ 108932 w 324470"/>
                  <a:gd name="connsiteY5" fmla="*/ 177886 h 277899"/>
                  <a:gd name="connsiteX6" fmla="*/ 75595 w 324470"/>
                  <a:gd name="connsiteY6" fmla="*/ 85018 h 277899"/>
                  <a:gd name="connsiteX7" fmla="*/ 42257 w 324470"/>
                  <a:gd name="connsiteY7" fmla="*/ 1675 h 277899"/>
                  <a:gd name="connsiteX8" fmla="*/ 154175 w 324470"/>
                  <a:gd name="connsiteY8" fmla="*/ 163599 h 277899"/>
                  <a:gd name="connsiteX9" fmla="*/ 201801 w 324470"/>
                  <a:gd name="connsiteY9" fmla="*/ 149311 h 277899"/>
                  <a:gd name="connsiteX10" fmla="*/ 223233 w 324470"/>
                  <a:gd name="connsiteY10" fmla="*/ 192174 h 277899"/>
                  <a:gd name="connsiteX11" fmla="*/ 280382 w 324470"/>
                  <a:gd name="connsiteY11" fmla="*/ 149312 h 277899"/>
                  <a:gd name="connsiteX12" fmla="*/ 301814 w 324470"/>
                  <a:gd name="connsiteY12" fmla="*/ 70730 h 277899"/>
                  <a:gd name="connsiteX13" fmla="*/ 323245 w 324470"/>
                  <a:gd name="connsiteY13" fmla="*/ 182649 h 277899"/>
                  <a:gd name="connsiteX14" fmla="*/ 266095 w 324470"/>
                  <a:gd name="connsiteY14" fmla="*/ 230274 h 277899"/>
                  <a:gd name="connsiteX15" fmla="*/ 194657 w 324470"/>
                  <a:gd name="connsiteY15" fmla="*/ 263611 h 277899"/>
                  <a:gd name="connsiteX16" fmla="*/ 137507 w 324470"/>
                  <a:gd name="connsiteY16" fmla="*/ 277899 h 277899"/>
                  <a:gd name="connsiteX17" fmla="*/ 85120 w 324470"/>
                  <a:gd name="connsiteY17" fmla="*/ 263611 h 277899"/>
                  <a:gd name="connsiteX0" fmla="*/ 85120 w 324470"/>
                  <a:gd name="connsiteY0" fmla="*/ 263611 h 277899"/>
                  <a:gd name="connsiteX1" fmla="*/ 44639 w 324470"/>
                  <a:gd name="connsiteY1" fmla="*/ 215987 h 277899"/>
                  <a:gd name="connsiteX2" fmla="*/ 1776 w 324470"/>
                  <a:gd name="connsiteY2" fmla="*/ 146929 h 277899"/>
                  <a:gd name="connsiteX3" fmla="*/ 73214 w 324470"/>
                  <a:gd name="connsiteY3" fmla="*/ 196937 h 277899"/>
                  <a:gd name="connsiteX4" fmla="*/ 13682 w 324470"/>
                  <a:gd name="connsiteY4" fmla="*/ 58824 h 277899"/>
                  <a:gd name="connsiteX5" fmla="*/ 42257 w 324470"/>
                  <a:gd name="connsiteY5" fmla="*/ 108832 h 277899"/>
                  <a:gd name="connsiteX6" fmla="*/ 108932 w 324470"/>
                  <a:gd name="connsiteY6" fmla="*/ 177886 h 277899"/>
                  <a:gd name="connsiteX7" fmla="*/ 75595 w 324470"/>
                  <a:gd name="connsiteY7" fmla="*/ 85018 h 277899"/>
                  <a:gd name="connsiteX8" fmla="*/ 42257 w 324470"/>
                  <a:gd name="connsiteY8" fmla="*/ 1675 h 277899"/>
                  <a:gd name="connsiteX9" fmla="*/ 154175 w 324470"/>
                  <a:gd name="connsiteY9" fmla="*/ 163599 h 277899"/>
                  <a:gd name="connsiteX10" fmla="*/ 201801 w 324470"/>
                  <a:gd name="connsiteY10" fmla="*/ 149311 h 277899"/>
                  <a:gd name="connsiteX11" fmla="*/ 223233 w 324470"/>
                  <a:gd name="connsiteY11" fmla="*/ 192174 h 277899"/>
                  <a:gd name="connsiteX12" fmla="*/ 280382 w 324470"/>
                  <a:gd name="connsiteY12" fmla="*/ 149312 h 277899"/>
                  <a:gd name="connsiteX13" fmla="*/ 301814 w 324470"/>
                  <a:gd name="connsiteY13" fmla="*/ 70730 h 277899"/>
                  <a:gd name="connsiteX14" fmla="*/ 323245 w 324470"/>
                  <a:gd name="connsiteY14" fmla="*/ 182649 h 277899"/>
                  <a:gd name="connsiteX15" fmla="*/ 266095 w 324470"/>
                  <a:gd name="connsiteY15" fmla="*/ 230274 h 277899"/>
                  <a:gd name="connsiteX16" fmla="*/ 194657 w 324470"/>
                  <a:gd name="connsiteY16" fmla="*/ 263611 h 277899"/>
                  <a:gd name="connsiteX17" fmla="*/ 137507 w 324470"/>
                  <a:gd name="connsiteY17" fmla="*/ 277899 h 277899"/>
                  <a:gd name="connsiteX18" fmla="*/ 85120 w 324470"/>
                  <a:gd name="connsiteY18" fmla="*/ 263611 h 277899"/>
                  <a:gd name="connsiteX0" fmla="*/ 85120 w 324470"/>
                  <a:gd name="connsiteY0" fmla="*/ 261944 h 276232"/>
                  <a:gd name="connsiteX1" fmla="*/ 44639 w 324470"/>
                  <a:gd name="connsiteY1" fmla="*/ 214320 h 276232"/>
                  <a:gd name="connsiteX2" fmla="*/ 1776 w 324470"/>
                  <a:gd name="connsiteY2" fmla="*/ 145262 h 276232"/>
                  <a:gd name="connsiteX3" fmla="*/ 73214 w 324470"/>
                  <a:gd name="connsiteY3" fmla="*/ 195270 h 276232"/>
                  <a:gd name="connsiteX4" fmla="*/ 13682 w 324470"/>
                  <a:gd name="connsiteY4" fmla="*/ 57157 h 276232"/>
                  <a:gd name="connsiteX5" fmla="*/ 42257 w 324470"/>
                  <a:gd name="connsiteY5" fmla="*/ 107165 h 276232"/>
                  <a:gd name="connsiteX6" fmla="*/ 108932 w 324470"/>
                  <a:gd name="connsiteY6" fmla="*/ 176219 h 276232"/>
                  <a:gd name="connsiteX7" fmla="*/ 75595 w 324470"/>
                  <a:gd name="connsiteY7" fmla="*/ 83351 h 276232"/>
                  <a:gd name="connsiteX8" fmla="*/ 42257 w 324470"/>
                  <a:gd name="connsiteY8" fmla="*/ 8 h 276232"/>
                  <a:gd name="connsiteX9" fmla="*/ 154175 w 324470"/>
                  <a:gd name="connsiteY9" fmla="*/ 161932 h 276232"/>
                  <a:gd name="connsiteX10" fmla="*/ 201801 w 324470"/>
                  <a:gd name="connsiteY10" fmla="*/ 147644 h 276232"/>
                  <a:gd name="connsiteX11" fmla="*/ 223233 w 324470"/>
                  <a:gd name="connsiteY11" fmla="*/ 190507 h 276232"/>
                  <a:gd name="connsiteX12" fmla="*/ 280382 w 324470"/>
                  <a:gd name="connsiteY12" fmla="*/ 147645 h 276232"/>
                  <a:gd name="connsiteX13" fmla="*/ 301814 w 324470"/>
                  <a:gd name="connsiteY13" fmla="*/ 69063 h 276232"/>
                  <a:gd name="connsiteX14" fmla="*/ 323245 w 324470"/>
                  <a:gd name="connsiteY14" fmla="*/ 180982 h 276232"/>
                  <a:gd name="connsiteX15" fmla="*/ 266095 w 324470"/>
                  <a:gd name="connsiteY15" fmla="*/ 228607 h 276232"/>
                  <a:gd name="connsiteX16" fmla="*/ 194657 w 324470"/>
                  <a:gd name="connsiteY16" fmla="*/ 261944 h 276232"/>
                  <a:gd name="connsiteX17" fmla="*/ 137507 w 324470"/>
                  <a:gd name="connsiteY17" fmla="*/ 276232 h 276232"/>
                  <a:gd name="connsiteX18" fmla="*/ 85120 w 324470"/>
                  <a:gd name="connsiteY18" fmla="*/ 261944 h 27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4470" h="276232">
                    <a:moveTo>
                      <a:pt x="85120" y="261944"/>
                    </a:moveTo>
                    <a:lnTo>
                      <a:pt x="44639" y="214320"/>
                    </a:lnTo>
                    <a:cubicBezTo>
                      <a:pt x="28764" y="190507"/>
                      <a:pt x="-8543" y="185743"/>
                      <a:pt x="1776" y="145262"/>
                    </a:cubicBezTo>
                    <a:cubicBezTo>
                      <a:pt x="30352" y="156375"/>
                      <a:pt x="42257" y="186538"/>
                      <a:pt x="73214" y="195270"/>
                    </a:cubicBezTo>
                    <a:cubicBezTo>
                      <a:pt x="68451" y="147645"/>
                      <a:pt x="-12511" y="88113"/>
                      <a:pt x="13682" y="57157"/>
                    </a:cubicBezTo>
                    <a:cubicBezTo>
                      <a:pt x="10904" y="42076"/>
                      <a:pt x="26382" y="87321"/>
                      <a:pt x="42257" y="107165"/>
                    </a:cubicBezTo>
                    <a:cubicBezTo>
                      <a:pt x="58132" y="127009"/>
                      <a:pt x="105757" y="179791"/>
                      <a:pt x="108932" y="176219"/>
                    </a:cubicBezTo>
                    <a:cubicBezTo>
                      <a:pt x="116869" y="179791"/>
                      <a:pt x="86707" y="112719"/>
                      <a:pt x="75595" y="83351"/>
                    </a:cubicBezTo>
                    <a:cubicBezTo>
                      <a:pt x="64483" y="53983"/>
                      <a:pt x="24398" y="1198"/>
                      <a:pt x="42257" y="8"/>
                    </a:cubicBezTo>
                    <a:cubicBezTo>
                      <a:pt x="60116" y="-1182"/>
                      <a:pt x="131156" y="142882"/>
                      <a:pt x="154175" y="161932"/>
                    </a:cubicBezTo>
                    <a:cubicBezTo>
                      <a:pt x="175606" y="153994"/>
                      <a:pt x="166083" y="141294"/>
                      <a:pt x="201801" y="147644"/>
                    </a:cubicBezTo>
                    <a:cubicBezTo>
                      <a:pt x="208151" y="161932"/>
                      <a:pt x="209739" y="183362"/>
                      <a:pt x="223233" y="190507"/>
                    </a:cubicBezTo>
                    <a:cubicBezTo>
                      <a:pt x="247045" y="180983"/>
                      <a:pt x="261332" y="161932"/>
                      <a:pt x="280382" y="147645"/>
                    </a:cubicBezTo>
                    <a:cubicBezTo>
                      <a:pt x="283557" y="119070"/>
                      <a:pt x="267683" y="104782"/>
                      <a:pt x="301814" y="69063"/>
                    </a:cubicBezTo>
                    <a:cubicBezTo>
                      <a:pt x="318483" y="105576"/>
                      <a:pt x="328007" y="139707"/>
                      <a:pt x="323245" y="180982"/>
                    </a:cubicBezTo>
                    <a:lnTo>
                      <a:pt x="266095" y="228607"/>
                    </a:lnTo>
                    <a:lnTo>
                      <a:pt x="194657" y="261944"/>
                    </a:lnTo>
                    <a:lnTo>
                      <a:pt x="137507" y="276232"/>
                    </a:lnTo>
                    <a:lnTo>
                      <a:pt x="85120" y="261944"/>
                    </a:lnTo>
                    <a:close/>
                  </a:path>
                </a:pathLst>
              </a:custGeom>
              <a:solidFill>
                <a:srgbClr val="86D6E6">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23" name="フリーフォーム 322"/>
              <p:cNvSpPr/>
              <p:nvPr/>
            </p:nvSpPr>
            <p:spPr>
              <a:xfrm>
                <a:off x="9845165" y="6702112"/>
                <a:ext cx="85724" cy="128587"/>
              </a:xfrm>
              <a:custGeom>
                <a:avLst/>
                <a:gdLst>
                  <a:gd name="connsiteX0" fmla="*/ 38100 w 71437"/>
                  <a:gd name="connsiteY0" fmla="*/ 0 h 128587"/>
                  <a:gd name="connsiteX1" fmla="*/ 0 w 71437"/>
                  <a:gd name="connsiteY1" fmla="*/ 61912 h 128587"/>
                  <a:gd name="connsiteX2" fmla="*/ 4762 w 71437"/>
                  <a:gd name="connsiteY2" fmla="*/ 128587 h 128587"/>
                  <a:gd name="connsiteX3" fmla="*/ 71437 w 71437"/>
                  <a:gd name="connsiteY3" fmla="*/ 90487 h 128587"/>
                  <a:gd name="connsiteX4" fmla="*/ 38100 w 71437"/>
                  <a:gd name="connsiteY4" fmla="*/ 0 h 128587"/>
                  <a:gd name="connsiteX0" fmla="*/ 38100 w 85724"/>
                  <a:gd name="connsiteY0" fmla="*/ 0 h 128587"/>
                  <a:gd name="connsiteX1" fmla="*/ 0 w 85724"/>
                  <a:gd name="connsiteY1" fmla="*/ 61912 h 128587"/>
                  <a:gd name="connsiteX2" fmla="*/ 4762 w 85724"/>
                  <a:gd name="connsiteY2" fmla="*/ 128587 h 128587"/>
                  <a:gd name="connsiteX3" fmla="*/ 85724 w 85724"/>
                  <a:gd name="connsiteY3" fmla="*/ 80962 h 128587"/>
                  <a:gd name="connsiteX4" fmla="*/ 38100 w 85724"/>
                  <a:gd name="connsiteY4" fmla="*/ 0 h 128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4" h="128587">
                    <a:moveTo>
                      <a:pt x="38100" y="0"/>
                    </a:moveTo>
                    <a:lnTo>
                      <a:pt x="0" y="61912"/>
                    </a:lnTo>
                    <a:lnTo>
                      <a:pt x="4762" y="128587"/>
                    </a:lnTo>
                    <a:lnTo>
                      <a:pt x="85724" y="80962"/>
                    </a:lnTo>
                    <a:lnTo>
                      <a:pt x="38100" y="0"/>
                    </a:lnTo>
                    <a:close/>
                  </a:path>
                </a:pathLst>
              </a:custGeom>
              <a:solidFill>
                <a:schemeClr val="accent1">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24" name="フリーフォーム 323"/>
              <p:cNvSpPr/>
              <p:nvPr/>
            </p:nvSpPr>
            <p:spPr>
              <a:xfrm>
                <a:off x="9206359" y="8448141"/>
                <a:ext cx="26306" cy="84138"/>
              </a:xfrm>
              <a:custGeom>
                <a:avLst/>
                <a:gdLst>
                  <a:gd name="connsiteX0" fmla="*/ 42862 w 42862"/>
                  <a:gd name="connsiteY0" fmla="*/ 0 h 71438"/>
                  <a:gd name="connsiteX1" fmla="*/ 14287 w 42862"/>
                  <a:gd name="connsiteY1" fmla="*/ 71438 h 71438"/>
                  <a:gd name="connsiteX2" fmla="*/ 0 w 42862"/>
                  <a:gd name="connsiteY2" fmla="*/ 38100 h 71438"/>
                  <a:gd name="connsiteX3" fmla="*/ 42862 w 42862"/>
                  <a:gd name="connsiteY3" fmla="*/ 0 h 71438"/>
                  <a:gd name="connsiteX0" fmla="*/ 11112 w 14287"/>
                  <a:gd name="connsiteY0" fmla="*/ 0 h 80963"/>
                  <a:gd name="connsiteX1" fmla="*/ 14287 w 14287"/>
                  <a:gd name="connsiteY1" fmla="*/ 80963 h 80963"/>
                  <a:gd name="connsiteX2" fmla="*/ 0 w 14287"/>
                  <a:gd name="connsiteY2" fmla="*/ 47625 h 80963"/>
                  <a:gd name="connsiteX3" fmla="*/ 11112 w 14287"/>
                  <a:gd name="connsiteY3" fmla="*/ 0 h 80963"/>
                  <a:gd name="connsiteX0" fmla="*/ 11112 w 15050"/>
                  <a:gd name="connsiteY0" fmla="*/ 0 h 80963"/>
                  <a:gd name="connsiteX1" fmla="*/ 14287 w 15050"/>
                  <a:gd name="connsiteY1" fmla="*/ 80963 h 80963"/>
                  <a:gd name="connsiteX2" fmla="*/ 0 w 15050"/>
                  <a:gd name="connsiteY2" fmla="*/ 47625 h 80963"/>
                  <a:gd name="connsiteX3" fmla="*/ 11112 w 15050"/>
                  <a:gd name="connsiteY3" fmla="*/ 0 h 80963"/>
                  <a:gd name="connsiteX0" fmla="*/ 52387 w 53993"/>
                  <a:gd name="connsiteY0" fmla="*/ 0 h 77788"/>
                  <a:gd name="connsiteX1" fmla="*/ 14287 w 53993"/>
                  <a:gd name="connsiteY1" fmla="*/ 77788 h 77788"/>
                  <a:gd name="connsiteX2" fmla="*/ 0 w 53993"/>
                  <a:gd name="connsiteY2" fmla="*/ 44450 h 77788"/>
                  <a:gd name="connsiteX3" fmla="*/ 52387 w 53993"/>
                  <a:gd name="connsiteY3" fmla="*/ 0 h 77788"/>
                  <a:gd name="connsiteX0" fmla="*/ 52387 w 53993"/>
                  <a:gd name="connsiteY0" fmla="*/ 0 h 77788"/>
                  <a:gd name="connsiteX1" fmla="*/ 14287 w 53993"/>
                  <a:gd name="connsiteY1" fmla="*/ 77788 h 77788"/>
                  <a:gd name="connsiteX2" fmla="*/ 0 w 53993"/>
                  <a:gd name="connsiteY2" fmla="*/ 44450 h 77788"/>
                  <a:gd name="connsiteX3" fmla="*/ 52387 w 53993"/>
                  <a:gd name="connsiteY3" fmla="*/ 0 h 77788"/>
                  <a:gd name="connsiteX0" fmla="*/ 52387 w 72331"/>
                  <a:gd name="connsiteY0" fmla="*/ 0 h 77788"/>
                  <a:gd name="connsiteX1" fmla="*/ 14287 w 72331"/>
                  <a:gd name="connsiteY1" fmla="*/ 77788 h 77788"/>
                  <a:gd name="connsiteX2" fmla="*/ 0 w 72331"/>
                  <a:gd name="connsiteY2" fmla="*/ 44450 h 77788"/>
                  <a:gd name="connsiteX3" fmla="*/ 52387 w 72331"/>
                  <a:gd name="connsiteY3" fmla="*/ 0 h 77788"/>
                  <a:gd name="connsiteX0" fmla="*/ 14287 w 42751"/>
                  <a:gd name="connsiteY0" fmla="*/ 0 h 115888"/>
                  <a:gd name="connsiteX1" fmla="*/ 14287 w 42751"/>
                  <a:gd name="connsiteY1" fmla="*/ 115888 h 115888"/>
                  <a:gd name="connsiteX2" fmla="*/ 0 w 42751"/>
                  <a:gd name="connsiteY2" fmla="*/ 82550 h 115888"/>
                  <a:gd name="connsiteX3" fmla="*/ 14287 w 42751"/>
                  <a:gd name="connsiteY3" fmla="*/ 0 h 115888"/>
                  <a:gd name="connsiteX0" fmla="*/ 23812 w 49564"/>
                  <a:gd name="connsiteY0" fmla="*/ 0 h 71438"/>
                  <a:gd name="connsiteX1" fmla="*/ 14287 w 49564"/>
                  <a:gd name="connsiteY1" fmla="*/ 71438 h 71438"/>
                  <a:gd name="connsiteX2" fmla="*/ 0 w 49564"/>
                  <a:gd name="connsiteY2" fmla="*/ 38100 h 71438"/>
                  <a:gd name="connsiteX3" fmla="*/ 23812 w 49564"/>
                  <a:gd name="connsiteY3" fmla="*/ 0 h 71438"/>
                  <a:gd name="connsiteX0" fmla="*/ 7937 w 38519"/>
                  <a:gd name="connsiteY0" fmla="*/ 0 h 84138"/>
                  <a:gd name="connsiteX1" fmla="*/ 14287 w 38519"/>
                  <a:gd name="connsiteY1" fmla="*/ 84138 h 84138"/>
                  <a:gd name="connsiteX2" fmla="*/ 0 w 38519"/>
                  <a:gd name="connsiteY2" fmla="*/ 50800 h 84138"/>
                  <a:gd name="connsiteX3" fmla="*/ 7937 w 38519"/>
                  <a:gd name="connsiteY3" fmla="*/ 0 h 84138"/>
                  <a:gd name="connsiteX0" fmla="*/ 7937 w 25399"/>
                  <a:gd name="connsiteY0" fmla="*/ 0 h 84138"/>
                  <a:gd name="connsiteX1" fmla="*/ 14287 w 25399"/>
                  <a:gd name="connsiteY1" fmla="*/ 84138 h 84138"/>
                  <a:gd name="connsiteX2" fmla="*/ 0 w 25399"/>
                  <a:gd name="connsiteY2" fmla="*/ 50800 h 84138"/>
                  <a:gd name="connsiteX3" fmla="*/ 7937 w 25399"/>
                  <a:gd name="connsiteY3" fmla="*/ 0 h 84138"/>
                  <a:gd name="connsiteX0" fmla="*/ 8844 w 26306"/>
                  <a:gd name="connsiteY0" fmla="*/ 0 h 84138"/>
                  <a:gd name="connsiteX1" fmla="*/ 15194 w 26306"/>
                  <a:gd name="connsiteY1" fmla="*/ 84138 h 84138"/>
                  <a:gd name="connsiteX2" fmla="*/ 907 w 26306"/>
                  <a:gd name="connsiteY2" fmla="*/ 50800 h 84138"/>
                  <a:gd name="connsiteX3" fmla="*/ 8844 w 26306"/>
                  <a:gd name="connsiteY3" fmla="*/ 0 h 84138"/>
                </a:gdLst>
                <a:ahLst/>
                <a:cxnLst>
                  <a:cxn ang="0">
                    <a:pos x="connsiteX0" y="connsiteY0"/>
                  </a:cxn>
                  <a:cxn ang="0">
                    <a:pos x="connsiteX1" y="connsiteY1"/>
                  </a:cxn>
                  <a:cxn ang="0">
                    <a:pos x="connsiteX2" y="connsiteY2"/>
                  </a:cxn>
                  <a:cxn ang="0">
                    <a:pos x="connsiteX3" y="connsiteY3"/>
                  </a:cxn>
                </a:cxnLst>
                <a:rect l="l" t="t" r="r" b="b"/>
                <a:pathLst>
                  <a:path w="26306" h="84138">
                    <a:moveTo>
                      <a:pt x="8844" y="0"/>
                    </a:moveTo>
                    <a:cubicBezTo>
                      <a:pt x="34244" y="41804"/>
                      <a:pt x="27894" y="58209"/>
                      <a:pt x="15194" y="84138"/>
                    </a:cubicBezTo>
                    <a:lnTo>
                      <a:pt x="907" y="50800"/>
                    </a:lnTo>
                    <a:cubicBezTo>
                      <a:pt x="4611" y="34925"/>
                      <a:pt x="-7560" y="12700"/>
                      <a:pt x="8844" y="0"/>
                    </a:cubicBezTo>
                    <a:close/>
                  </a:path>
                </a:pathLst>
              </a:custGeom>
              <a:solidFill>
                <a:srgbClr val="86D6E6">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25" name="フリーフォーム 324"/>
              <p:cNvSpPr/>
              <p:nvPr/>
            </p:nvSpPr>
            <p:spPr>
              <a:xfrm>
                <a:off x="8722158" y="8532279"/>
                <a:ext cx="42862" cy="71682"/>
              </a:xfrm>
              <a:custGeom>
                <a:avLst/>
                <a:gdLst>
                  <a:gd name="connsiteX0" fmla="*/ 42862 w 42862"/>
                  <a:gd name="connsiteY0" fmla="*/ 0 h 71438"/>
                  <a:gd name="connsiteX1" fmla="*/ 14287 w 42862"/>
                  <a:gd name="connsiteY1" fmla="*/ 71438 h 71438"/>
                  <a:gd name="connsiteX2" fmla="*/ 0 w 42862"/>
                  <a:gd name="connsiteY2" fmla="*/ 38100 h 71438"/>
                  <a:gd name="connsiteX3" fmla="*/ 42862 w 42862"/>
                  <a:gd name="connsiteY3" fmla="*/ 0 h 71438"/>
                  <a:gd name="connsiteX0" fmla="*/ 42862 w 42862"/>
                  <a:gd name="connsiteY0" fmla="*/ 0 h 71438"/>
                  <a:gd name="connsiteX1" fmla="*/ 14287 w 42862"/>
                  <a:gd name="connsiteY1" fmla="*/ 71438 h 71438"/>
                  <a:gd name="connsiteX2" fmla="*/ 0 w 42862"/>
                  <a:gd name="connsiteY2" fmla="*/ 38100 h 71438"/>
                  <a:gd name="connsiteX3" fmla="*/ 42862 w 42862"/>
                  <a:gd name="connsiteY3" fmla="*/ 0 h 71438"/>
                  <a:gd name="connsiteX0" fmla="*/ 42862 w 42862"/>
                  <a:gd name="connsiteY0" fmla="*/ 244 h 71682"/>
                  <a:gd name="connsiteX1" fmla="*/ 14287 w 42862"/>
                  <a:gd name="connsiteY1" fmla="*/ 71682 h 71682"/>
                  <a:gd name="connsiteX2" fmla="*/ 0 w 42862"/>
                  <a:gd name="connsiteY2" fmla="*/ 38344 h 71682"/>
                  <a:gd name="connsiteX3" fmla="*/ 42862 w 42862"/>
                  <a:gd name="connsiteY3" fmla="*/ 244 h 71682"/>
                  <a:gd name="connsiteX0" fmla="*/ 42862 w 42862"/>
                  <a:gd name="connsiteY0" fmla="*/ 244 h 71682"/>
                  <a:gd name="connsiteX1" fmla="*/ 14287 w 42862"/>
                  <a:gd name="connsiteY1" fmla="*/ 71682 h 71682"/>
                  <a:gd name="connsiteX2" fmla="*/ 0 w 42862"/>
                  <a:gd name="connsiteY2" fmla="*/ 38344 h 71682"/>
                  <a:gd name="connsiteX3" fmla="*/ 42862 w 42862"/>
                  <a:gd name="connsiteY3" fmla="*/ 244 h 71682"/>
                </a:gdLst>
                <a:ahLst/>
                <a:cxnLst>
                  <a:cxn ang="0">
                    <a:pos x="connsiteX0" y="connsiteY0"/>
                  </a:cxn>
                  <a:cxn ang="0">
                    <a:pos x="connsiteX1" y="connsiteY1"/>
                  </a:cxn>
                  <a:cxn ang="0">
                    <a:pos x="connsiteX2" y="connsiteY2"/>
                  </a:cxn>
                  <a:cxn ang="0">
                    <a:pos x="connsiteX3" y="connsiteY3"/>
                  </a:cxn>
                </a:cxnLst>
                <a:rect l="l" t="t" r="r" b="b"/>
                <a:pathLst>
                  <a:path w="42862" h="71682">
                    <a:moveTo>
                      <a:pt x="42862" y="244"/>
                    </a:moveTo>
                    <a:cubicBezTo>
                      <a:pt x="42862" y="24057"/>
                      <a:pt x="23812" y="47869"/>
                      <a:pt x="14287" y="71682"/>
                    </a:cubicBezTo>
                    <a:lnTo>
                      <a:pt x="0" y="38344"/>
                    </a:lnTo>
                    <a:cubicBezTo>
                      <a:pt x="14287" y="25644"/>
                      <a:pt x="19050" y="-2931"/>
                      <a:pt x="42862" y="244"/>
                    </a:cubicBezTo>
                    <a:close/>
                  </a:path>
                </a:pathLst>
              </a:custGeom>
              <a:solidFill>
                <a:srgbClr val="86D6E6">
                  <a:alpha val="5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26" name="フリーフォーム 325"/>
              <p:cNvSpPr/>
              <p:nvPr/>
            </p:nvSpPr>
            <p:spPr>
              <a:xfrm>
                <a:off x="8306892" y="7932678"/>
                <a:ext cx="109538" cy="119063"/>
              </a:xfrm>
              <a:custGeom>
                <a:avLst/>
                <a:gdLst>
                  <a:gd name="connsiteX0" fmla="*/ 23813 w 95250"/>
                  <a:gd name="connsiteY0" fmla="*/ 0 h 119063"/>
                  <a:gd name="connsiteX1" fmla="*/ 23813 w 95250"/>
                  <a:gd name="connsiteY1" fmla="*/ 0 h 119063"/>
                  <a:gd name="connsiteX2" fmla="*/ 95250 w 95250"/>
                  <a:gd name="connsiteY2" fmla="*/ 47625 h 119063"/>
                  <a:gd name="connsiteX3" fmla="*/ 38100 w 95250"/>
                  <a:gd name="connsiteY3" fmla="*/ 119063 h 119063"/>
                  <a:gd name="connsiteX4" fmla="*/ 0 w 95250"/>
                  <a:gd name="connsiteY4" fmla="*/ 66675 h 119063"/>
                  <a:gd name="connsiteX5" fmla="*/ 23813 w 95250"/>
                  <a:gd name="connsiteY5" fmla="*/ 0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119063">
                    <a:moveTo>
                      <a:pt x="23813" y="0"/>
                    </a:moveTo>
                    <a:lnTo>
                      <a:pt x="23813" y="0"/>
                    </a:lnTo>
                    <a:lnTo>
                      <a:pt x="95250" y="47625"/>
                    </a:lnTo>
                    <a:lnTo>
                      <a:pt x="38100" y="119063"/>
                    </a:lnTo>
                    <a:lnTo>
                      <a:pt x="0" y="66675"/>
                    </a:lnTo>
                    <a:lnTo>
                      <a:pt x="23813"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grpSp>
        <p:sp>
          <p:nvSpPr>
            <p:cNvPr id="280" name="角丸四角形 279"/>
            <p:cNvSpPr/>
            <p:nvPr/>
          </p:nvSpPr>
          <p:spPr>
            <a:xfrm>
              <a:off x="-1522026" y="1866030"/>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81" name="角丸四角形 280"/>
            <p:cNvSpPr/>
            <p:nvPr/>
          </p:nvSpPr>
          <p:spPr>
            <a:xfrm>
              <a:off x="-962198" y="1883222"/>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82" name="角丸四角形 281"/>
            <p:cNvSpPr/>
            <p:nvPr/>
          </p:nvSpPr>
          <p:spPr>
            <a:xfrm>
              <a:off x="-718011" y="1704555"/>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83" name="角丸四角形 282"/>
            <p:cNvSpPr/>
            <p:nvPr/>
          </p:nvSpPr>
          <p:spPr>
            <a:xfrm>
              <a:off x="-556783" y="1628692"/>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84" name="角丸四角形 283"/>
            <p:cNvSpPr/>
            <p:nvPr/>
          </p:nvSpPr>
          <p:spPr>
            <a:xfrm>
              <a:off x="-864192" y="2259327"/>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85" name="角丸四角形 284"/>
            <p:cNvSpPr/>
            <p:nvPr/>
          </p:nvSpPr>
          <p:spPr>
            <a:xfrm>
              <a:off x="-922200" y="2418946"/>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86" name="角丸四角形 285"/>
            <p:cNvSpPr/>
            <p:nvPr/>
          </p:nvSpPr>
          <p:spPr>
            <a:xfrm>
              <a:off x="-1084233" y="2826557"/>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87" name="角丸四角形 286"/>
            <p:cNvSpPr/>
            <p:nvPr/>
          </p:nvSpPr>
          <p:spPr>
            <a:xfrm>
              <a:off x="-718439" y="2889796"/>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88" name="角丸四角形 287"/>
            <p:cNvSpPr/>
            <p:nvPr/>
          </p:nvSpPr>
          <p:spPr>
            <a:xfrm>
              <a:off x="-916854" y="2624052"/>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89" name="角丸四角形 288"/>
            <p:cNvSpPr/>
            <p:nvPr/>
          </p:nvSpPr>
          <p:spPr>
            <a:xfrm>
              <a:off x="-673410" y="2084572"/>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90" name="角丸四角形 289"/>
            <p:cNvSpPr/>
            <p:nvPr/>
          </p:nvSpPr>
          <p:spPr>
            <a:xfrm>
              <a:off x="-1829200" y="3240991"/>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91" name="角丸四角形 290"/>
            <p:cNvSpPr/>
            <p:nvPr/>
          </p:nvSpPr>
          <p:spPr>
            <a:xfrm>
              <a:off x="-2008344" y="3439081"/>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92" name="角丸四角形 291"/>
            <p:cNvSpPr/>
            <p:nvPr/>
          </p:nvSpPr>
          <p:spPr>
            <a:xfrm>
              <a:off x="-2371481" y="3792103"/>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93" name="角丸四角形 292"/>
            <p:cNvSpPr/>
            <p:nvPr/>
          </p:nvSpPr>
          <p:spPr>
            <a:xfrm>
              <a:off x="-1050541" y="3184504"/>
              <a:ext cx="87029" cy="549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dirty="0">
                <a:latin typeface="BIZ UDPゴシック" panose="020B0400000000000000" pitchFamily="50" charset="-128"/>
                <a:ea typeface="BIZ UDPゴシック" panose="020B0400000000000000" pitchFamily="50" charset="-128"/>
              </a:endParaRPr>
            </a:p>
          </p:txBody>
        </p:sp>
        <p:sp>
          <p:nvSpPr>
            <p:cNvPr id="294" name="角丸四角形 293"/>
            <p:cNvSpPr/>
            <p:nvPr/>
          </p:nvSpPr>
          <p:spPr>
            <a:xfrm>
              <a:off x="-1184456" y="2019894"/>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95" name="角丸四角形 294"/>
            <p:cNvSpPr/>
            <p:nvPr/>
          </p:nvSpPr>
          <p:spPr>
            <a:xfrm>
              <a:off x="-1314541" y="2009116"/>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96" name="角丸四角形 295"/>
            <p:cNvSpPr/>
            <p:nvPr/>
          </p:nvSpPr>
          <p:spPr>
            <a:xfrm>
              <a:off x="-1302486" y="2096405"/>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97" name="角丸四角形 296"/>
            <p:cNvSpPr/>
            <p:nvPr/>
          </p:nvSpPr>
          <p:spPr>
            <a:xfrm>
              <a:off x="-1457057" y="1976696"/>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98" name="角丸四角形 297"/>
            <p:cNvSpPr/>
            <p:nvPr/>
          </p:nvSpPr>
          <p:spPr>
            <a:xfrm>
              <a:off x="-1603307" y="1620220"/>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299" name="角丸四角形 298"/>
            <p:cNvSpPr/>
            <p:nvPr/>
          </p:nvSpPr>
          <p:spPr>
            <a:xfrm>
              <a:off x="-1033456" y="2164555"/>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0" name="角丸四角形 299"/>
            <p:cNvSpPr/>
            <p:nvPr/>
          </p:nvSpPr>
          <p:spPr>
            <a:xfrm>
              <a:off x="-1069400" y="2265277"/>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1" name="角丸四角形 300"/>
            <p:cNvSpPr/>
            <p:nvPr/>
          </p:nvSpPr>
          <p:spPr>
            <a:xfrm>
              <a:off x="-1359768" y="3149548"/>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2" name="角丸四角形 301"/>
            <p:cNvSpPr/>
            <p:nvPr/>
          </p:nvSpPr>
          <p:spPr>
            <a:xfrm>
              <a:off x="-1850701" y="3345942"/>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3" name="角丸四角形 302"/>
            <p:cNvSpPr/>
            <p:nvPr/>
          </p:nvSpPr>
          <p:spPr>
            <a:xfrm>
              <a:off x="-1589430" y="3791238"/>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4" name="角丸四角形 303"/>
            <p:cNvSpPr/>
            <p:nvPr/>
          </p:nvSpPr>
          <p:spPr>
            <a:xfrm>
              <a:off x="-1109698" y="3763743"/>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5" name="角丸四角形 304"/>
            <p:cNvSpPr/>
            <p:nvPr/>
          </p:nvSpPr>
          <p:spPr>
            <a:xfrm>
              <a:off x="-1664182" y="1127830"/>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6" name="角丸四角形 305"/>
            <p:cNvSpPr/>
            <p:nvPr/>
          </p:nvSpPr>
          <p:spPr>
            <a:xfrm>
              <a:off x="-1490753" y="2777498"/>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7" name="角丸四角形 306"/>
            <p:cNvSpPr/>
            <p:nvPr/>
          </p:nvSpPr>
          <p:spPr>
            <a:xfrm>
              <a:off x="-1556176" y="2927222"/>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8" name="角丸四角形 307"/>
            <p:cNvSpPr/>
            <p:nvPr/>
          </p:nvSpPr>
          <p:spPr>
            <a:xfrm>
              <a:off x="-1517551" y="2260794"/>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09" name="角丸四角形 308"/>
            <p:cNvSpPr/>
            <p:nvPr/>
          </p:nvSpPr>
          <p:spPr>
            <a:xfrm>
              <a:off x="-1517163" y="2370885"/>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0" name="角丸四角形 309"/>
            <p:cNvSpPr/>
            <p:nvPr/>
          </p:nvSpPr>
          <p:spPr>
            <a:xfrm>
              <a:off x="-1628335" y="2417692"/>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1" name="角丸四角形 310"/>
            <p:cNvSpPr/>
            <p:nvPr/>
          </p:nvSpPr>
          <p:spPr>
            <a:xfrm>
              <a:off x="-1517801" y="2512964"/>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2" name="角丸四角形 311"/>
            <p:cNvSpPr/>
            <p:nvPr/>
          </p:nvSpPr>
          <p:spPr>
            <a:xfrm>
              <a:off x="-1410267" y="2567953"/>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3" name="角丸四角形 312"/>
            <p:cNvSpPr/>
            <p:nvPr/>
          </p:nvSpPr>
          <p:spPr>
            <a:xfrm>
              <a:off x="-1356337" y="2612220"/>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4" name="角丸四角形 313"/>
            <p:cNvSpPr/>
            <p:nvPr/>
          </p:nvSpPr>
          <p:spPr>
            <a:xfrm>
              <a:off x="-1353321" y="2690094"/>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5" name="角丸四角形 314"/>
            <p:cNvSpPr/>
            <p:nvPr/>
          </p:nvSpPr>
          <p:spPr>
            <a:xfrm>
              <a:off x="-1114315" y="2562968"/>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6" name="角丸四角形 315"/>
            <p:cNvSpPr/>
            <p:nvPr/>
          </p:nvSpPr>
          <p:spPr>
            <a:xfrm>
              <a:off x="-1057899" y="2339546"/>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sp>
          <p:nvSpPr>
            <p:cNvPr id="317" name="角丸四角形 316"/>
            <p:cNvSpPr/>
            <p:nvPr/>
          </p:nvSpPr>
          <p:spPr>
            <a:xfrm>
              <a:off x="-1182491" y="2323629"/>
              <a:ext cx="87029" cy="54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57">
                <a:latin typeface="BIZ UDPゴシック" panose="020B0400000000000000" pitchFamily="50" charset="-128"/>
                <a:ea typeface="BIZ UDPゴシック" panose="020B0400000000000000" pitchFamily="50" charset="-128"/>
              </a:endParaRPr>
            </a:p>
          </p:txBody>
        </p:sp>
      </p:grpSp>
      <p:sp>
        <p:nvSpPr>
          <p:cNvPr id="327" name="テキスト ボックス 326"/>
          <p:cNvSpPr txBox="1"/>
          <p:nvPr/>
        </p:nvSpPr>
        <p:spPr>
          <a:xfrm>
            <a:off x="851423" y="2126205"/>
            <a:ext cx="90443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処理場（流域）</a:t>
            </a:r>
          </a:p>
        </p:txBody>
      </p:sp>
      <p:sp>
        <p:nvSpPr>
          <p:cNvPr id="328" name="テキスト ボックス 327"/>
          <p:cNvSpPr txBox="1"/>
          <p:nvPr/>
        </p:nvSpPr>
        <p:spPr>
          <a:xfrm>
            <a:off x="850269" y="2357415"/>
            <a:ext cx="905328"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処理場（単独）</a:t>
            </a:r>
          </a:p>
        </p:txBody>
      </p:sp>
      <p:sp>
        <p:nvSpPr>
          <p:cNvPr id="329" name="角丸四角形 328"/>
          <p:cNvSpPr/>
          <p:nvPr/>
        </p:nvSpPr>
        <p:spPr>
          <a:xfrm>
            <a:off x="750881" y="2186566"/>
            <a:ext cx="120216" cy="10058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BIZ UDPゴシック" panose="020B0400000000000000" pitchFamily="50" charset="-128"/>
              <a:ea typeface="BIZ UDPゴシック" panose="020B0400000000000000" pitchFamily="50" charset="-128"/>
            </a:endParaRPr>
          </a:p>
        </p:txBody>
      </p:sp>
      <p:sp>
        <p:nvSpPr>
          <p:cNvPr id="330" name="角丸四角形 329"/>
          <p:cNvSpPr/>
          <p:nvPr/>
        </p:nvSpPr>
        <p:spPr>
          <a:xfrm>
            <a:off x="750880" y="2421124"/>
            <a:ext cx="120217" cy="9423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BIZ UDPゴシック" panose="020B0400000000000000" pitchFamily="50" charset="-128"/>
              <a:ea typeface="BIZ UDPゴシック" panose="020B0400000000000000" pitchFamily="50" charset="-128"/>
            </a:endParaRPr>
          </a:p>
        </p:txBody>
      </p:sp>
      <p:sp>
        <p:nvSpPr>
          <p:cNvPr id="216" name="テキスト ボックス 215"/>
          <p:cNvSpPr txBox="1"/>
          <p:nvPr/>
        </p:nvSpPr>
        <p:spPr>
          <a:xfrm>
            <a:off x="720170" y="1373035"/>
            <a:ext cx="694345" cy="141064"/>
          </a:xfrm>
          <a:prstGeom prst="rect">
            <a:avLst/>
          </a:prstGeom>
          <a:solidFill>
            <a:schemeClr val="accent1">
              <a:lumMod val="40000"/>
              <a:lumOff val="60000"/>
            </a:schemeClr>
          </a:solidFill>
        </p:spPr>
        <p:txBody>
          <a:bodyPr wrap="square" lIns="0" tIns="0" rIns="0" bIns="0" rtlCol="0">
            <a:spAutoFit/>
          </a:bodyPr>
          <a:lstStyle/>
          <a:p>
            <a:pPr algn="ctr">
              <a:lnSpc>
                <a:spcPts val="1135"/>
              </a:lnSpc>
            </a:pPr>
            <a:r>
              <a:rPr lang="ja-JP" altLang="en-US" sz="600" dirty="0">
                <a:solidFill>
                  <a:sysClr val="windowText" lastClr="000000"/>
                </a:solidFill>
                <a:latin typeface="BIZ UDPゴシック" panose="020B0400000000000000" pitchFamily="50" charset="-128"/>
                <a:ea typeface="BIZ UDPゴシック" panose="020B0400000000000000" pitchFamily="50" charset="-128"/>
              </a:rPr>
              <a:t>下水道計画区域</a:t>
            </a:r>
          </a:p>
        </p:txBody>
      </p:sp>
      <p:sp>
        <p:nvSpPr>
          <p:cNvPr id="21" name="テキスト ボックス 20"/>
          <p:cNvSpPr txBox="1"/>
          <p:nvPr/>
        </p:nvSpPr>
        <p:spPr>
          <a:xfrm>
            <a:off x="720170" y="1545953"/>
            <a:ext cx="773444" cy="400110"/>
          </a:xfrm>
          <a:prstGeom prst="rect">
            <a:avLst/>
          </a:prstGeom>
          <a:noFill/>
          <a:ln>
            <a:solidFill>
              <a:schemeClr val="accent1"/>
            </a:solidFill>
          </a:ln>
        </p:spPr>
        <p:txBody>
          <a:bodyPr wrap="square" rtlCol="0">
            <a:spAutoFit/>
          </a:bodyPr>
          <a:lstStyle/>
          <a:p>
            <a:r>
              <a:rPr lang="ja-JP" altLang="en-US" sz="500" dirty="0">
                <a:latin typeface="BIZ UDPゴシック" panose="020B0400000000000000" pitchFamily="50" charset="-128"/>
                <a:ea typeface="BIZ UDPゴシック" panose="020B0400000000000000" pitchFamily="50" charset="-128"/>
              </a:rPr>
              <a:t>下水道普及率</a:t>
            </a:r>
            <a:endParaRPr lang="en-US" altLang="ja-JP" sz="500" dirty="0">
              <a:latin typeface="BIZ UDPゴシック" panose="020B0400000000000000" pitchFamily="50" charset="-128"/>
              <a:ea typeface="BIZ UDPゴシック" panose="020B0400000000000000" pitchFamily="50" charset="-128"/>
            </a:endParaRPr>
          </a:p>
          <a:p>
            <a:r>
              <a:rPr lang="ja-JP" altLang="en-US" sz="500" dirty="0">
                <a:latin typeface="BIZ UDPゴシック" panose="020B0400000000000000" pitchFamily="50" charset="-128"/>
                <a:ea typeface="BIZ UDPゴシック" panose="020B0400000000000000" pitchFamily="50" charset="-128"/>
              </a:rPr>
              <a:t>　　９</a:t>
            </a:r>
            <a:r>
              <a:rPr lang="en-US" altLang="ja-JP" sz="500" dirty="0">
                <a:latin typeface="BIZ UDPゴシック" panose="020B0400000000000000" pitchFamily="50" charset="-128"/>
                <a:ea typeface="BIZ UDPゴシック" panose="020B0400000000000000" pitchFamily="50" charset="-128"/>
              </a:rPr>
              <a:t>6.8%</a:t>
            </a:r>
            <a:r>
              <a:rPr lang="ja-JP" altLang="en-US" sz="500" dirty="0">
                <a:latin typeface="BIZ UDPゴシック" panose="020B0400000000000000" pitchFamily="50" charset="-128"/>
                <a:ea typeface="BIZ UDPゴシック" panose="020B0400000000000000" pitchFamily="50" charset="-128"/>
              </a:rPr>
              <a:t>（</a:t>
            </a:r>
            <a:r>
              <a:rPr lang="en-US" altLang="ja-JP" sz="500" dirty="0">
                <a:latin typeface="BIZ UDPゴシック" panose="020B0400000000000000" pitchFamily="50" charset="-128"/>
                <a:ea typeface="BIZ UDPゴシック" panose="020B0400000000000000" pitchFamily="50" charset="-128"/>
              </a:rPr>
              <a:t>R2</a:t>
            </a:r>
            <a:r>
              <a:rPr lang="ja-JP" altLang="en-US" sz="500" dirty="0">
                <a:latin typeface="BIZ UDPゴシック" panose="020B0400000000000000" pitchFamily="50" charset="-128"/>
                <a:ea typeface="BIZ UDPゴシック" panose="020B0400000000000000" pitchFamily="50" charset="-128"/>
              </a:rPr>
              <a:t>末）</a:t>
            </a:r>
            <a:endParaRPr lang="en-US" altLang="ja-JP" sz="500" dirty="0">
              <a:latin typeface="BIZ UDPゴシック" panose="020B0400000000000000" pitchFamily="50" charset="-128"/>
              <a:ea typeface="BIZ UDPゴシック" panose="020B0400000000000000" pitchFamily="50" charset="-128"/>
            </a:endParaRPr>
          </a:p>
          <a:p>
            <a:r>
              <a:rPr lang="ja-JP" altLang="en-US" sz="500" dirty="0">
                <a:latin typeface="BIZ UDPゴシック" panose="020B0400000000000000" pitchFamily="50" charset="-128"/>
                <a:ea typeface="BIZ UDPゴシック" panose="020B0400000000000000" pitchFamily="50" charset="-128"/>
              </a:rPr>
              <a:t>河川環境基準達成率</a:t>
            </a:r>
            <a:endParaRPr lang="en-US" altLang="ja-JP" sz="500" dirty="0">
              <a:latin typeface="BIZ UDPゴシック" panose="020B0400000000000000" pitchFamily="50" charset="-128"/>
              <a:ea typeface="BIZ UDPゴシック" panose="020B0400000000000000" pitchFamily="50" charset="-128"/>
            </a:endParaRPr>
          </a:p>
          <a:p>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96.3%</a:t>
            </a:r>
            <a:r>
              <a:rPr lang="ja-JP" altLang="en-US" sz="500" dirty="0">
                <a:latin typeface="BIZ UDPゴシック" panose="020B0400000000000000" pitchFamily="50" charset="-128"/>
                <a:ea typeface="BIZ UDPゴシック" panose="020B0400000000000000" pitchFamily="50" charset="-128"/>
              </a:rPr>
              <a:t>（</a:t>
            </a:r>
            <a:r>
              <a:rPr lang="en-US" altLang="ja-JP" sz="500" dirty="0">
                <a:latin typeface="BIZ UDPゴシック" panose="020B0400000000000000" pitchFamily="50" charset="-128"/>
                <a:ea typeface="BIZ UDPゴシック" panose="020B0400000000000000" pitchFamily="50" charset="-128"/>
              </a:rPr>
              <a:t>R2</a:t>
            </a:r>
            <a:r>
              <a:rPr lang="ja-JP" altLang="en-US" sz="500" dirty="0">
                <a:latin typeface="BIZ UDPゴシック" panose="020B0400000000000000" pitchFamily="50" charset="-128"/>
                <a:ea typeface="BIZ UDPゴシック" panose="020B0400000000000000" pitchFamily="50" charset="-128"/>
              </a:rPr>
              <a:t>末）</a:t>
            </a:r>
            <a:endParaRPr lang="en-US" altLang="ja-JP" sz="500" dirty="0">
              <a:latin typeface="BIZ UDPゴシック" panose="020B0400000000000000" pitchFamily="50" charset="-128"/>
              <a:ea typeface="BIZ UDPゴシック" panose="020B0400000000000000" pitchFamily="50" charset="-128"/>
            </a:endParaRPr>
          </a:p>
        </p:txBody>
      </p:sp>
      <p:grpSp>
        <p:nvGrpSpPr>
          <p:cNvPr id="5" name="グループ化 4"/>
          <p:cNvGrpSpPr/>
          <p:nvPr/>
        </p:nvGrpSpPr>
        <p:grpSpPr>
          <a:xfrm>
            <a:off x="3017787" y="3718095"/>
            <a:ext cx="6669589" cy="2378365"/>
            <a:chOff x="3038893" y="3846190"/>
            <a:chExt cx="6669589" cy="2591767"/>
          </a:xfrm>
        </p:grpSpPr>
        <p:sp>
          <p:nvSpPr>
            <p:cNvPr id="156" name="正方形/長方形 155"/>
            <p:cNvSpPr/>
            <p:nvPr/>
          </p:nvSpPr>
          <p:spPr>
            <a:xfrm>
              <a:off x="3038893" y="3846190"/>
              <a:ext cx="3650078" cy="237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4125" tIns="26000" rIns="134125" bIns="26000" rtlCol="0" anchor="ctr">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府域全体の下水道事業の発展のための３つの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ビジョン</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3040770" y="4079145"/>
              <a:ext cx="6667712" cy="23588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3112875" y="4134610"/>
              <a:ext cx="1352875" cy="1299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800" dirty="0">
                  <a:latin typeface="BIZ UDPゴシック" panose="020B0400000000000000" pitchFamily="50" charset="-128"/>
                  <a:ea typeface="BIZ UDPゴシック" panose="020B0400000000000000" pitchFamily="50" charset="-128"/>
                </a:rPr>
                <a:t>下水道を取り巻く状況</a:t>
              </a:r>
            </a:p>
          </p:txBody>
        </p:sp>
        <p:sp>
          <p:nvSpPr>
            <p:cNvPr id="165" name="角丸四角形 164"/>
            <p:cNvSpPr/>
            <p:nvPr/>
          </p:nvSpPr>
          <p:spPr>
            <a:xfrm>
              <a:off x="5452078" y="4565827"/>
              <a:ext cx="4041340" cy="568555"/>
            </a:xfrm>
            <a:prstGeom prst="roundRect">
              <a:avLst/>
            </a:prstGeom>
          </p:spPr>
          <p:style>
            <a:lnRef idx="0">
              <a:schemeClr val="lt1">
                <a:hueOff val="0"/>
                <a:satOff val="0"/>
                <a:lumOff val="0"/>
                <a:alphaOff val="0"/>
              </a:schemeClr>
            </a:lnRef>
            <a:fillRef idx="1002">
              <a:schemeClr val="lt2"/>
            </a:fillRef>
            <a:effectRef idx="3">
              <a:schemeClr val="accent5">
                <a:hueOff val="0"/>
                <a:satOff val="0"/>
                <a:lumOff val="0"/>
                <a:alphaOff val="0"/>
              </a:schemeClr>
            </a:effectRef>
            <a:fontRef idx="minor">
              <a:schemeClr val="lt1"/>
            </a:fontRef>
          </p:style>
        </p:sp>
        <p:sp>
          <p:nvSpPr>
            <p:cNvPr id="167" name="正方形/長方形 166"/>
            <p:cNvSpPr/>
            <p:nvPr/>
          </p:nvSpPr>
          <p:spPr>
            <a:xfrm>
              <a:off x="5444193" y="4140236"/>
              <a:ext cx="4189136" cy="11793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800" dirty="0">
                  <a:latin typeface="BIZ UDPゴシック" panose="020B0400000000000000" pitchFamily="50" charset="-128"/>
                  <a:ea typeface="BIZ UDPゴシック" panose="020B0400000000000000" pitchFamily="50" charset="-128"/>
                </a:rPr>
                <a:t>めざす姿（ビジョン）</a:t>
              </a:r>
            </a:p>
          </p:txBody>
        </p:sp>
        <p:sp>
          <p:nvSpPr>
            <p:cNvPr id="184" name="角丸四角形 183"/>
            <p:cNvSpPr/>
            <p:nvPr/>
          </p:nvSpPr>
          <p:spPr>
            <a:xfrm>
              <a:off x="5452077" y="5330887"/>
              <a:ext cx="4041341" cy="411579"/>
            </a:xfrm>
            <a:prstGeom prst="roundRect">
              <a:avLst/>
            </a:prstGeom>
          </p:spPr>
          <p:style>
            <a:lnRef idx="0">
              <a:schemeClr val="lt1">
                <a:hueOff val="0"/>
                <a:satOff val="0"/>
                <a:lumOff val="0"/>
                <a:alphaOff val="0"/>
              </a:schemeClr>
            </a:lnRef>
            <a:fillRef idx="1002">
              <a:schemeClr val="lt2"/>
            </a:fillRef>
            <a:effectRef idx="3">
              <a:schemeClr val="accent5">
                <a:hueOff val="-2451115"/>
                <a:satOff val="-3409"/>
                <a:lumOff val="-1307"/>
                <a:alphaOff val="0"/>
              </a:schemeClr>
            </a:effectRef>
            <a:fontRef idx="minor">
              <a:schemeClr val="lt1"/>
            </a:fontRef>
          </p:style>
        </p:sp>
        <p:sp>
          <p:nvSpPr>
            <p:cNvPr id="191" name="角丸四角形 4"/>
            <p:cNvSpPr txBox="1"/>
            <p:nvPr/>
          </p:nvSpPr>
          <p:spPr>
            <a:xfrm>
              <a:off x="5480106" y="5397804"/>
              <a:ext cx="4055990" cy="363158"/>
            </a:xfrm>
            <a:prstGeom prst="rect">
              <a:avLst/>
            </a:prstGeom>
            <a:noFill/>
          </p:spPr>
          <p:style>
            <a:lnRef idx="0">
              <a:scrgbClr r="0" g="0" b="0"/>
            </a:lnRef>
            <a:fillRef idx="1002">
              <a:schemeClr val="lt2"/>
            </a:fillRef>
            <a:effectRef idx="0">
              <a:scrgbClr r="0" g="0" b="0"/>
            </a:effectRef>
            <a:fontRef idx="minor">
              <a:schemeClr val="lt1"/>
            </a:fontRef>
          </p:style>
          <p:txBody>
            <a:bodyPr spcFirstLastPara="0" vert="horz" wrap="square" lIns="77047" tIns="77047" rIns="77047" bIns="77047" numCol="1" spcCol="1270" anchor="ctr" anchorCtr="0">
              <a:noAutofit/>
            </a:bodyPr>
            <a:lstStyle/>
            <a:p>
              <a:pPr defTabSz="898850">
                <a:lnSpc>
                  <a:spcPts val="600"/>
                </a:lnSpc>
                <a:spcBef>
                  <a:spcPct val="0"/>
                </a:spcBef>
                <a:spcAft>
                  <a:spcPct val="35000"/>
                </a:spcAft>
              </a:pPr>
              <a:r>
                <a:rPr lang="ja-JP" altLang="en-US" sz="800" dirty="0">
                  <a:solidFill>
                    <a:schemeClr val="tx1"/>
                  </a:solidFill>
                  <a:latin typeface="BIZ UDPゴシック" panose="020B0400000000000000" pitchFamily="50" charset="-128"/>
                  <a:ea typeface="BIZ UDPゴシック" panose="020B0400000000000000" pitchFamily="50" charset="-128"/>
                </a:rPr>
                <a:t>・気候変動を見据えた流域治水の推進</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defTabSz="898850">
                <a:lnSpc>
                  <a:spcPts val="600"/>
                </a:lnSpc>
                <a:spcBef>
                  <a:spcPct val="0"/>
                </a:spcBef>
                <a:spcAft>
                  <a:spcPct val="35000"/>
                </a:spcAft>
              </a:pPr>
              <a:r>
                <a:rPr lang="ja-JP" altLang="en-US" sz="800" dirty="0" smtClean="0">
                  <a:solidFill>
                    <a:schemeClr val="tx1"/>
                  </a:solidFill>
                  <a:latin typeface="BIZ UDPゴシック" panose="020B0400000000000000" pitchFamily="50" charset="-128"/>
                  <a:ea typeface="BIZ UDPゴシック" panose="020B0400000000000000" pitchFamily="50" charset="-128"/>
                </a:rPr>
                <a:t>・優先順位をつけた地震対策　　　　　</a:t>
              </a:r>
              <a:r>
                <a:rPr lang="ja-JP" altLang="en-US" sz="800" dirty="0">
                  <a:solidFill>
                    <a:schemeClr val="tx1"/>
                  </a:solidFill>
                  <a:latin typeface="BIZ UDPゴシック" panose="020B0400000000000000" pitchFamily="50" charset="-128"/>
                  <a:ea typeface="BIZ UDPゴシック" panose="020B0400000000000000" pitchFamily="50" charset="-128"/>
                </a:rPr>
                <a:t>　　等</a:t>
              </a:r>
              <a:r>
                <a:rPr lang="ja-JP" altLang="en-US" sz="800" b="1" dirty="0">
                  <a:solidFill>
                    <a:schemeClr val="tx1"/>
                  </a:solidFill>
                  <a:latin typeface="BIZ UDPゴシック" panose="020B0400000000000000" pitchFamily="50" charset="-128"/>
                  <a:ea typeface="BIZ UDPゴシック" panose="020B0400000000000000" pitchFamily="50" charset="-128"/>
                </a:rPr>
                <a:t>　　　　　　　</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69" name="角丸四角形 168"/>
            <p:cNvSpPr/>
            <p:nvPr/>
          </p:nvSpPr>
          <p:spPr>
            <a:xfrm>
              <a:off x="5444193" y="5911236"/>
              <a:ext cx="4049225" cy="467566"/>
            </a:xfrm>
            <a:prstGeom prst="roundRect">
              <a:avLst/>
            </a:prstGeom>
          </p:spPr>
          <p:style>
            <a:lnRef idx="0">
              <a:schemeClr val="lt1">
                <a:hueOff val="0"/>
                <a:satOff val="0"/>
                <a:lumOff val="0"/>
                <a:alphaOff val="0"/>
              </a:schemeClr>
            </a:lnRef>
            <a:fillRef idx="1002">
              <a:schemeClr val="lt2"/>
            </a:fillRef>
            <a:effectRef idx="3">
              <a:schemeClr val="accent5">
                <a:hueOff val="-4902230"/>
                <a:satOff val="-6819"/>
                <a:lumOff val="-2615"/>
                <a:alphaOff val="0"/>
              </a:schemeClr>
            </a:effectRef>
            <a:fontRef idx="minor">
              <a:schemeClr val="lt1"/>
            </a:fontRef>
          </p:style>
        </p:sp>
        <p:cxnSp>
          <p:nvCxnSpPr>
            <p:cNvPr id="171" name="直線矢印コネクタ 170"/>
            <p:cNvCxnSpPr>
              <a:endCxn id="179" idx="1"/>
            </p:cNvCxnSpPr>
            <p:nvPr/>
          </p:nvCxnSpPr>
          <p:spPr>
            <a:xfrm>
              <a:off x="4553386" y="4444529"/>
              <a:ext cx="812923" cy="25179"/>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flipV="1">
              <a:off x="4607290" y="4598784"/>
              <a:ext cx="736434" cy="77282"/>
            </a:xfrm>
            <a:prstGeom prst="straightConnector1">
              <a:avLst/>
            </a:prstGeom>
            <a:ln w="19050">
              <a:solidFill>
                <a:schemeClr val="tx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flipV="1">
              <a:off x="4598387" y="5408106"/>
              <a:ext cx="794544" cy="7682"/>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flipV="1">
              <a:off x="4598387" y="5529964"/>
              <a:ext cx="794544" cy="176122"/>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p:nvPr/>
          </p:nvCxnSpPr>
          <p:spPr>
            <a:xfrm flipV="1">
              <a:off x="4604324" y="4875351"/>
              <a:ext cx="726377" cy="1113108"/>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flipV="1">
              <a:off x="4607290" y="6130586"/>
              <a:ext cx="777200" cy="200360"/>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a:endCxn id="183" idx="1"/>
            </p:cNvCxnSpPr>
            <p:nvPr/>
          </p:nvCxnSpPr>
          <p:spPr>
            <a:xfrm>
              <a:off x="4553386" y="4444529"/>
              <a:ext cx="812923" cy="1453102"/>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178" name="角丸四角形 177"/>
            <p:cNvSpPr/>
            <p:nvPr/>
          </p:nvSpPr>
          <p:spPr>
            <a:xfrm>
              <a:off x="5453484" y="4360349"/>
              <a:ext cx="3334475" cy="206233"/>
            </a:xfrm>
            <a:prstGeom prst="roundRect">
              <a:avLst/>
            </a:prstGeom>
            <a:solidFill>
              <a:schemeClr val="accent2">
                <a:lumMod val="60000"/>
                <a:lumOff val="40000"/>
              </a:schemeClr>
            </a:solidFill>
          </p:spPr>
          <p:style>
            <a:lnRef idx="0">
              <a:schemeClr val="lt1">
                <a:hueOff val="0"/>
                <a:satOff val="0"/>
                <a:lumOff val="0"/>
                <a:alphaOff val="0"/>
              </a:schemeClr>
            </a:lnRef>
            <a:fillRef idx="1003">
              <a:schemeClr val="lt2"/>
            </a:fillRef>
            <a:effectRef idx="3">
              <a:schemeClr val="accent5">
                <a:hueOff val="0"/>
                <a:satOff val="0"/>
                <a:lumOff val="0"/>
                <a:alphaOff val="0"/>
              </a:schemeClr>
            </a:effectRef>
            <a:fontRef idx="minor">
              <a:schemeClr val="lt1"/>
            </a:fontRef>
          </p:style>
        </p:sp>
        <p:sp>
          <p:nvSpPr>
            <p:cNvPr id="179" name="角丸四角形 4"/>
            <p:cNvSpPr txBox="1"/>
            <p:nvPr/>
          </p:nvSpPr>
          <p:spPr>
            <a:xfrm>
              <a:off x="5366309" y="4330353"/>
              <a:ext cx="3139546" cy="278709"/>
            </a:xfrm>
            <a:prstGeom prst="rect">
              <a:avLst/>
            </a:prstGeom>
            <a:noFill/>
          </p:spPr>
          <p:style>
            <a:lnRef idx="0">
              <a:scrgbClr r="0" g="0" b="0"/>
            </a:lnRef>
            <a:fillRef idx="1003">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r>
                <a:rPr lang="ja-JP" altLang="en-US" sz="800" b="1" dirty="0">
                  <a:ln/>
                  <a:solidFill>
                    <a:schemeClr val="tx1"/>
                  </a:solidFill>
                </a:rPr>
                <a:t>　ビジョン①　将来にわたり安定的に機能する下水道</a:t>
              </a:r>
            </a:p>
          </p:txBody>
        </p:sp>
        <p:sp>
          <p:nvSpPr>
            <p:cNvPr id="180" name="角丸四角形 179"/>
            <p:cNvSpPr/>
            <p:nvPr/>
          </p:nvSpPr>
          <p:spPr>
            <a:xfrm>
              <a:off x="5458014" y="5177389"/>
              <a:ext cx="3334475" cy="206233"/>
            </a:xfrm>
            <a:prstGeom prst="roundRect">
              <a:avLst/>
            </a:prstGeom>
            <a:solidFill>
              <a:schemeClr val="accent2">
                <a:lumMod val="60000"/>
                <a:lumOff val="40000"/>
              </a:schemeClr>
            </a:solidFill>
          </p:spPr>
          <p:style>
            <a:lnRef idx="0">
              <a:schemeClr val="lt1">
                <a:hueOff val="0"/>
                <a:satOff val="0"/>
                <a:lumOff val="0"/>
                <a:alphaOff val="0"/>
              </a:schemeClr>
            </a:lnRef>
            <a:fillRef idx="1003">
              <a:schemeClr val="lt2"/>
            </a:fillRef>
            <a:effectRef idx="3">
              <a:schemeClr val="accent5">
                <a:hueOff val="0"/>
                <a:satOff val="0"/>
                <a:lumOff val="0"/>
                <a:alphaOff val="0"/>
              </a:schemeClr>
            </a:effectRef>
            <a:fontRef idx="minor">
              <a:schemeClr val="lt1"/>
            </a:fontRef>
          </p:style>
        </p:sp>
        <p:sp>
          <p:nvSpPr>
            <p:cNvPr id="181" name="角丸四角形 4"/>
            <p:cNvSpPr txBox="1"/>
            <p:nvPr/>
          </p:nvSpPr>
          <p:spPr>
            <a:xfrm>
              <a:off x="5366309" y="5132857"/>
              <a:ext cx="3144285" cy="278709"/>
            </a:xfrm>
            <a:prstGeom prst="rect">
              <a:avLst/>
            </a:prstGeom>
            <a:noFill/>
          </p:spPr>
          <p:style>
            <a:lnRef idx="0">
              <a:scrgbClr r="0" g="0" b="0"/>
            </a:lnRef>
            <a:fillRef idx="1003">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r>
                <a:rPr lang="ja-JP" altLang="en-US" sz="800" b="1" dirty="0">
                  <a:ln/>
                  <a:solidFill>
                    <a:schemeClr val="tx1"/>
                  </a:solidFill>
                </a:rPr>
                <a:t>　ビジョン②　安心して暮らせるまちを支える下水道</a:t>
              </a:r>
            </a:p>
          </p:txBody>
        </p:sp>
        <p:sp>
          <p:nvSpPr>
            <p:cNvPr id="182" name="角丸四角形 181"/>
            <p:cNvSpPr/>
            <p:nvPr/>
          </p:nvSpPr>
          <p:spPr>
            <a:xfrm>
              <a:off x="5450381" y="5782225"/>
              <a:ext cx="3334475" cy="206233"/>
            </a:xfrm>
            <a:prstGeom prst="roundRect">
              <a:avLst/>
            </a:prstGeom>
            <a:solidFill>
              <a:schemeClr val="accent2">
                <a:lumMod val="60000"/>
                <a:lumOff val="40000"/>
              </a:schemeClr>
            </a:solidFill>
          </p:spPr>
          <p:style>
            <a:lnRef idx="0">
              <a:schemeClr val="lt1">
                <a:hueOff val="0"/>
                <a:satOff val="0"/>
                <a:lumOff val="0"/>
                <a:alphaOff val="0"/>
              </a:schemeClr>
            </a:lnRef>
            <a:fillRef idx="1003">
              <a:schemeClr val="lt2"/>
            </a:fillRef>
            <a:effectRef idx="3">
              <a:schemeClr val="accent5">
                <a:hueOff val="0"/>
                <a:satOff val="0"/>
                <a:lumOff val="0"/>
                <a:alphaOff val="0"/>
              </a:schemeClr>
            </a:effectRef>
            <a:fontRef idx="minor">
              <a:schemeClr val="lt1"/>
            </a:fontRef>
          </p:style>
        </p:sp>
        <p:sp>
          <p:nvSpPr>
            <p:cNvPr id="183" name="角丸四角形 4"/>
            <p:cNvSpPr txBox="1"/>
            <p:nvPr/>
          </p:nvSpPr>
          <p:spPr>
            <a:xfrm>
              <a:off x="5366309" y="5758276"/>
              <a:ext cx="3144285" cy="278709"/>
            </a:xfrm>
            <a:prstGeom prst="rect">
              <a:avLst/>
            </a:prstGeom>
            <a:noFill/>
          </p:spPr>
          <p:style>
            <a:lnRef idx="0">
              <a:scrgbClr r="0" g="0" b="0"/>
            </a:lnRef>
            <a:fillRef idx="1003">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r>
                <a:rPr lang="ja-JP" altLang="en-US" sz="800" b="1" dirty="0">
                  <a:ln/>
                  <a:solidFill>
                    <a:schemeClr val="tx1"/>
                  </a:solidFill>
                </a:rPr>
                <a:t>　ビジョン③　ストックを活用し社会へ貢献する下水道</a:t>
              </a:r>
            </a:p>
          </p:txBody>
        </p:sp>
        <p:sp>
          <p:nvSpPr>
            <p:cNvPr id="192" name="角丸四角形 4"/>
            <p:cNvSpPr txBox="1"/>
            <p:nvPr/>
          </p:nvSpPr>
          <p:spPr>
            <a:xfrm>
              <a:off x="5480106" y="4570209"/>
              <a:ext cx="3769515" cy="592642"/>
            </a:xfrm>
            <a:prstGeom prst="rect">
              <a:avLst/>
            </a:prstGeom>
            <a:noFill/>
          </p:spPr>
          <p:style>
            <a:lnRef idx="0">
              <a:scrgbClr r="0" g="0" b="0"/>
            </a:lnRef>
            <a:fillRef idx="1002">
              <a:schemeClr val="lt2"/>
            </a:fillRef>
            <a:effectRef idx="0">
              <a:scrgbClr r="0" g="0" b="0"/>
            </a:effectRef>
            <a:fontRef idx="minor">
              <a:schemeClr val="lt1"/>
            </a:fontRef>
          </p:style>
          <p:txBody>
            <a:bodyPr spcFirstLastPara="0" vert="horz" wrap="square" lIns="77047" tIns="77047" rIns="77047" bIns="77047" numCol="1" spcCol="1270" anchor="ctr" anchorCtr="0">
              <a:spAutoFit/>
            </a:bodyPr>
            <a:lstStyle/>
            <a:p>
              <a:pPr defTabSz="898850">
                <a:lnSpc>
                  <a:spcPts val="600"/>
                </a:lnSpc>
                <a:spcBef>
                  <a:spcPct val="0"/>
                </a:spcBef>
                <a:spcAft>
                  <a:spcPct val="35000"/>
                </a:spcAft>
              </a:pPr>
              <a:r>
                <a:rPr lang="ja-JP" altLang="en-US" sz="800" dirty="0" smtClean="0">
                  <a:solidFill>
                    <a:schemeClr val="tx1"/>
                  </a:solidFill>
                  <a:latin typeface="BIZ UDPゴシック" panose="020B0400000000000000" pitchFamily="50" charset="-128"/>
                  <a:ea typeface="BIZ UDPゴシック" panose="020B0400000000000000" pitchFamily="50" charset="-128"/>
                </a:rPr>
                <a:t>・府市の官民連携の取組</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defTabSz="898850">
                <a:lnSpc>
                  <a:spcPts val="600"/>
                </a:lnSpc>
                <a:spcBef>
                  <a:spcPct val="0"/>
                </a:spcBef>
                <a:spcAft>
                  <a:spcPct val="35000"/>
                </a:spcAft>
              </a:pPr>
              <a:r>
                <a:rPr lang="ja-JP" altLang="en-US" sz="800" dirty="0" smtClean="0">
                  <a:solidFill>
                    <a:schemeClr val="tx1"/>
                  </a:solidFill>
                  <a:latin typeface="BIZ UDPゴシック" panose="020B0400000000000000" pitchFamily="50" charset="-128"/>
                  <a:ea typeface="BIZ UDPゴシック" panose="020B0400000000000000" pitchFamily="50" charset="-128"/>
                </a:rPr>
                <a:t>・市町村公共下水道持続性確保（広域化・共同化計画の推進等）</a:t>
              </a:r>
              <a:endParaRPr lang="en-US" altLang="ja-JP" sz="800" u="sng" dirty="0">
                <a:solidFill>
                  <a:schemeClr val="tx1"/>
                </a:solidFill>
                <a:latin typeface="BIZ UDPゴシック" panose="020B0400000000000000" pitchFamily="50" charset="-128"/>
                <a:ea typeface="BIZ UDPゴシック" panose="020B0400000000000000" pitchFamily="50" charset="-128"/>
              </a:endParaRPr>
            </a:p>
            <a:p>
              <a:pPr defTabSz="898850">
                <a:lnSpc>
                  <a:spcPts val="600"/>
                </a:lnSpc>
                <a:spcBef>
                  <a:spcPct val="0"/>
                </a:spcBef>
                <a:spcAft>
                  <a:spcPct val="35000"/>
                </a:spcAft>
              </a:pPr>
              <a:r>
                <a:rPr lang="ja-JP" altLang="en-US" sz="800" dirty="0" smtClean="0">
                  <a:solidFill>
                    <a:schemeClr val="tx1"/>
                  </a:solidFill>
                  <a:latin typeface="BIZ UDPゴシック" panose="020B0400000000000000" pitchFamily="50" charset="-128"/>
                  <a:ea typeface="BIZ UDPゴシック" panose="020B0400000000000000" pitchFamily="50" charset="-128"/>
                </a:rPr>
                <a:t>・ストックマネジメント手法に基づく計画的改築、施設の再構築</a:t>
              </a:r>
              <a:endParaRPr lang="en-US" altLang="ja-JP" sz="800" u="sng" dirty="0">
                <a:solidFill>
                  <a:schemeClr val="tx1"/>
                </a:solidFill>
                <a:latin typeface="BIZ UDPゴシック" panose="020B0400000000000000" pitchFamily="50" charset="-128"/>
                <a:ea typeface="BIZ UDPゴシック" panose="020B0400000000000000" pitchFamily="50" charset="-128"/>
              </a:endParaRPr>
            </a:p>
            <a:p>
              <a:pPr defTabSz="898850">
                <a:lnSpc>
                  <a:spcPts val="600"/>
                </a:lnSpc>
                <a:spcBef>
                  <a:spcPct val="0"/>
                </a:spcBef>
                <a:spcAft>
                  <a:spcPct val="35000"/>
                </a:spcAft>
              </a:pPr>
              <a:r>
                <a:rPr kumimoji="1" lang="ja-JP" altLang="en-US" sz="800" dirty="0" smtClean="0">
                  <a:solidFill>
                    <a:schemeClr val="tx1"/>
                  </a:solidFill>
                  <a:latin typeface="BIZ UDPゴシック" panose="020B0400000000000000" pitchFamily="50" charset="-128"/>
                  <a:ea typeface="BIZ UDPゴシック" panose="020B0400000000000000" pitchFamily="50" charset="-128"/>
                </a:rPr>
                <a:t>・職員の技術力向上に</a:t>
              </a:r>
              <a:r>
                <a:rPr kumimoji="1" lang="ja-JP" altLang="en-US" sz="800" dirty="0">
                  <a:solidFill>
                    <a:schemeClr val="tx1"/>
                  </a:solidFill>
                  <a:latin typeface="BIZ UDPゴシック" panose="020B0400000000000000" pitchFamily="50" charset="-128"/>
                  <a:ea typeface="BIZ UDPゴシック" panose="020B0400000000000000" pitchFamily="50" charset="-128"/>
                </a:rPr>
                <a:t>向けた</a:t>
              </a:r>
              <a:r>
                <a:rPr lang="ja-JP" altLang="en-US" sz="800" dirty="0">
                  <a:solidFill>
                    <a:schemeClr val="tx1"/>
                  </a:solidFill>
                  <a:latin typeface="BIZ UDPゴシック" panose="020B0400000000000000" pitchFamily="50" charset="-128"/>
                  <a:ea typeface="BIZ UDPゴシック" panose="020B0400000000000000" pitchFamily="50" charset="-128"/>
                </a:rPr>
                <a:t>人材育成　　　</a:t>
              </a:r>
              <a:r>
                <a:rPr lang="ja-JP" altLang="en-US" sz="800" dirty="0" smtClean="0">
                  <a:solidFill>
                    <a:schemeClr val="tx1"/>
                  </a:solidFill>
                  <a:latin typeface="BIZ UDPゴシック" panose="020B0400000000000000" pitchFamily="50" charset="-128"/>
                  <a:ea typeface="BIZ UDPゴシック" panose="020B0400000000000000" pitchFamily="50" charset="-128"/>
                </a:rPr>
                <a:t>　　　　　　　　　　　　　　等</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95" name="角丸四角形 4"/>
            <p:cNvSpPr txBox="1"/>
            <p:nvPr/>
          </p:nvSpPr>
          <p:spPr>
            <a:xfrm>
              <a:off x="5480106" y="6016775"/>
              <a:ext cx="4071503" cy="352576"/>
            </a:xfrm>
            <a:prstGeom prst="rect">
              <a:avLst/>
            </a:prstGeom>
            <a:noFill/>
          </p:spPr>
          <p:style>
            <a:lnRef idx="0">
              <a:scrgbClr r="0" g="0" b="0"/>
            </a:lnRef>
            <a:fillRef idx="1002">
              <a:schemeClr val="lt2"/>
            </a:fillRef>
            <a:effectRef idx="0">
              <a:scrgbClr r="0" g="0" b="0"/>
            </a:effectRef>
            <a:fontRef idx="minor">
              <a:schemeClr val="lt1"/>
            </a:fontRef>
          </p:style>
          <p:txBody>
            <a:bodyPr spcFirstLastPara="0" vert="horz" wrap="square" lIns="0" tIns="77047" rIns="0" bIns="77047" numCol="1" spcCol="1270" anchor="ctr" anchorCtr="0">
              <a:spAutoFit/>
            </a:bodyPr>
            <a:lstStyle/>
            <a:p>
              <a:pPr defTabSz="898850">
                <a:lnSpc>
                  <a:spcPts val="600"/>
                </a:lnSpc>
                <a:spcBef>
                  <a:spcPct val="0"/>
                </a:spcBef>
                <a:spcAft>
                  <a:spcPct val="35000"/>
                </a:spcAft>
              </a:pPr>
              <a:r>
                <a:rPr lang="ja-JP" altLang="en-US" sz="800" dirty="0">
                  <a:solidFill>
                    <a:schemeClr val="tx1"/>
                  </a:solidFill>
                  <a:latin typeface="BIZ UDPゴシック" panose="020B0400000000000000" pitchFamily="50" charset="-128"/>
                  <a:ea typeface="BIZ UDPゴシック" panose="020B0400000000000000" pitchFamily="50" charset="-128"/>
                </a:rPr>
                <a:t>・処理場再構築に合わせた下水道用地のまちづくりへの活用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defTabSz="898850">
                <a:lnSpc>
                  <a:spcPts val="600"/>
                </a:lnSpc>
                <a:spcBef>
                  <a:spcPct val="0"/>
                </a:spcBef>
                <a:spcAft>
                  <a:spcPct val="35000"/>
                </a:spcAft>
              </a:pPr>
              <a:r>
                <a:rPr lang="ja-JP" altLang="en-US" sz="800" dirty="0">
                  <a:solidFill>
                    <a:schemeClr val="tx1"/>
                  </a:solidFill>
                  <a:latin typeface="BIZ UDPゴシック" panose="020B0400000000000000" pitchFamily="50" charset="-128"/>
                  <a:ea typeface="BIZ UDPゴシック" panose="020B0400000000000000" pitchFamily="50" charset="-128"/>
                </a:rPr>
                <a:t>・新技術開発のためのフィールド提供、技術の発信　　</a:t>
              </a:r>
              <a:r>
                <a:rPr lang="ja-JP" altLang="en-US" sz="800" dirty="0" smtClean="0">
                  <a:solidFill>
                    <a:schemeClr val="tx1"/>
                  </a:solidFill>
                  <a:latin typeface="BIZ UDPゴシック" panose="020B0400000000000000" pitchFamily="50" charset="-128"/>
                  <a:ea typeface="BIZ UDPゴシック" panose="020B0400000000000000" pitchFamily="50" charset="-128"/>
                </a:rPr>
                <a:t>　　　　　等</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62" name="図表 161"/>
            <p:cNvGraphicFramePr/>
            <p:nvPr>
              <p:extLst>
                <p:ext uri="{D42A27DB-BD31-4B8C-83A1-F6EECF244321}">
                  <p14:modId xmlns:p14="http://schemas.microsoft.com/office/powerpoint/2010/main" val="3824479688"/>
                </p:ext>
              </p:extLst>
            </p:nvPr>
          </p:nvGraphicFramePr>
          <p:xfrm>
            <a:off x="3079411" y="4304806"/>
            <a:ext cx="1518976" cy="21331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210" name="直線矢印コネクタ 209"/>
            <p:cNvCxnSpPr/>
            <p:nvPr/>
          </p:nvCxnSpPr>
          <p:spPr>
            <a:xfrm flipV="1">
              <a:off x="4598387" y="4768328"/>
              <a:ext cx="732314" cy="222842"/>
            </a:xfrm>
            <a:prstGeom prst="straightConnector1">
              <a:avLst/>
            </a:prstGeom>
            <a:ln w="19050">
              <a:solidFill>
                <a:schemeClr val="tx2"/>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flipV="1">
              <a:off x="4607290" y="5614464"/>
              <a:ext cx="759019" cy="688530"/>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flipV="1">
              <a:off x="4573159" y="5031461"/>
              <a:ext cx="802053" cy="1243581"/>
            </a:xfrm>
            <a:prstGeom prst="straightConnector1">
              <a:avLst/>
            </a:prstGeom>
            <a:ln w="1905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22" name="正方形/長方形 121"/>
          <p:cNvSpPr/>
          <p:nvPr/>
        </p:nvSpPr>
        <p:spPr>
          <a:xfrm>
            <a:off x="3025697" y="6136719"/>
            <a:ext cx="2021349" cy="237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34125" tIns="26000" rIns="134125" bIns="26000" rtlCol="0" anchor="ctr">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今後の取組の推進に向けて</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3017787" y="6383520"/>
            <a:ext cx="6667712" cy="31592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025697" y="6333566"/>
            <a:ext cx="6659802" cy="3693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　ビジョン</a:t>
            </a:r>
            <a:r>
              <a:rPr lang="ja-JP" altLang="en-US" sz="900" dirty="0" smtClean="0">
                <a:latin typeface="BIZ UDPゴシック" panose="020B0400000000000000" pitchFamily="50" charset="-128"/>
                <a:ea typeface="BIZ UDPゴシック" panose="020B0400000000000000" pitchFamily="50" charset="-128"/>
              </a:rPr>
              <a:t>策定後は、</a:t>
            </a:r>
            <a:r>
              <a:rPr lang="ja-JP" altLang="en-US" sz="900" dirty="0">
                <a:latin typeface="BIZ UDPゴシック" panose="020B0400000000000000" pitchFamily="50" charset="-128"/>
                <a:ea typeface="BIZ UDPゴシック" panose="020B0400000000000000" pitchFamily="50" charset="-128"/>
              </a:rPr>
              <a:t>府市が一体となった推進体制を構築し、府内市町村はもちろんのこと、国等の関係者とも意見交換しながら取組を推進するとともに、必要に応じてビジョンの内容を見直していきます。</a:t>
            </a:r>
          </a:p>
        </p:txBody>
      </p:sp>
      <p:sp>
        <p:nvSpPr>
          <p:cNvPr id="9" name="テキスト ボックス 8"/>
          <p:cNvSpPr txBox="1"/>
          <p:nvPr/>
        </p:nvSpPr>
        <p:spPr>
          <a:xfrm>
            <a:off x="5738755" y="3020819"/>
            <a:ext cx="1327354" cy="230832"/>
          </a:xfrm>
          <a:prstGeom prst="rect">
            <a:avLst/>
          </a:prstGeom>
          <a:noFill/>
        </p:spPr>
        <p:txBody>
          <a:bodyPr wrap="square" rtlCol="0">
            <a:spAutoFit/>
          </a:bodyPr>
          <a:lstStyle/>
          <a:p>
            <a:r>
              <a:rPr kumimoji="1" lang="ja-JP" altLang="en-US" sz="900" b="1" dirty="0"/>
              <a:t>府市連携の</a:t>
            </a:r>
            <a:r>
              <a:rPr kumimoji="1" lang="ja-JP" altLang="en-US" sz="900" b="1" dirty="0" smtClean="0"/>
              <a:t>方向性</a:t>
            </a:r>
            <a:endParaRPr kumimoji="1" lang="ja-JP" altLang="en-US" sz="900" dirty="0"/>
          </a:p>
        </p:txBody>
      </p:sp>
      <p:sp>
        <p:nvSpPr>
          <p:cNvPr id="10" name="テキスト ボックス 9"/>
          <p:cNvSpPr txBox="1"/>
          <p:nvPr/>
        </p:nvSpPr>
        <p:spPr>
          <a:xfrm>
            <a:off x="3219347" y="2763016"/>
            <a:ext cx="6237695" cy="338554"/>
          </a:xfrm>
          <a:prstGeom prst="rect">
            <a:avLst/>
          </a:prstGeom>
          <a:noFill/>
        </p:spPr>
        <p:txBody>
          <a:bodyPr wrap="square" rtlCol="0">
            <a:spAutoFit/>
          </a:bodyPr>
          <a:lstStyle/>
          <a:p>
            <a:r>
              <a:rPr kumimoji="1" lang="ja-JP" altLang="en-US" sz="800" dirty="0">
                <a:solidFill>
                  <a:sysClr val="windowText" lastClr="000000"/>
                </a:solidFill>
              </a:rPr>
              <a:t>府市の下水道が有する強み</a:t>
            </a:r>
            <a:r>
              <a:rPr kumimoji="1" lang="ja-JP" altLang="en-US" sz="800" dirty="0" smtClean="0">
                <a:solidFill>
                  <a:sysClr val="windowText" lastClr="000000"/>
                </a:solidFill>
              </a:rPr>
              <a:t>を生かして</a:t>
            </a:r>
            <a:r>
              <a:rPr kumimoji="1" lang="ja-JP" altLang="en-US" sz="800" dirty="0">
                <a:solidFill>
                  <a:sysClr val="windowText" lastClr="000000"/>
                </a:solidFill>
              </a:rPr>
              <a:t>連携することにより、社会情勢の変化に効率的に対応し、府市が更なる発展を</a:t>
            </a:r>
            <a:r>
              <a:rPr kumimoji="1" lang="ja-JP" altLang="en-US" sz="800" dirty="0"/>
              <a:t>めざす</a:t>
            </a:r>
            <a:r>
              <a:rPr kumimoji="1" lang="ja-JP" altLang="en-US" sz="800" dirty="0">
                <a:solidFill>
                  <a:sysClr val="windowText" lastClr="000000"/>
                </a:solidFill>
              </a:rPr>
              <a:t>とともに、府内市町村の下水道事業の持続的な事業運営に貢献していく</a:t>
            </a:r>
            <a:r>
              <a:rPr kumimoji="1" lang="ja-JP" altLang="en-US" sz="800" dirty="0" smtClean="0">
                <a:solidFill>
                  <a:sysClr val="windowText" lastClr="000000"/>
                </a:solidFill>
              </a:rPr>
              <a:t>。</a:t>
            </a:r>
            <a:endParaRPr kumimoji="1" lang="ja-JP" altLang="en-US" sz="800" dirty="0"/>
          </a:p>
        </p:txBody>
      </p:sp>
    </p:spTree>
    <p:extLst>
      <p:ext uri="{BB962C8B-B14F-4D97-AF65-F5344CB8AC3E}">
        <p14:creationId xmlns:p14="http://schemas.microsoft.com/office/powerpoint/2010/main" val="1023140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976</Words>
  <Application>Microsoft Office PowerPoint</Application>
  <PresentationFormat>A4 210 x 297 mm</PresentationFormat>
  <Paragraphs>123</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BIZ UDPゴシック</vt:lpstr>
      <vt:lpstr>Meiryo UI</vt:lpstr>
      <vt:lpstr>游ゴシック</vt:lpstr>
      <vt:lpstr>游ゴシック Light</vt:lpstr>
      <vt:lpstr>Arial</vt:lpstr>
      <vt:lpstr>Calibri</vt:lpstr>
      <vt:lpstr>Calibri Light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中西　啓輔</dc:creator>
  <cp:lastModifiedBy>石川　剛士</cp:lastModifiedBy>
  <cp:revision>48</cp:revision>
  <cp:lastPrinted>2021-12-17T08:57:33Z</cp:lastPrinted>
  <dcterms:modified xsi:type="dcterms:W3CDTF">2021-12-17T09:15:20Z</dcterms:modified>
</cp:coreProperties>
</file>