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0" r:id="rId3"/>
    <p:sldId id="271" r:id="rId4"/>
    <p:sldId id="272" r:id="rId5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若狭　博司" initials="若狭　博司" lastIdx="3" clrIdx="0">
    <p:extLst>
      <p:ext uri="{19B8F6BF-5375-455C-9EA6-DF929625EA0E}">
        <p15:presenceInfo xmlns:p15="http://schemas.microsoft.com/office/powerpoint/2012/main" userId="S-1-5-21-161959346-1900351369-444732941-12208" providerId="AD"/>
      </p:ext>
    </p:extLst>
  </p:cmAuthor>
  <p:cmAuthor id="2" name="塩田　陸" initials="塩田　陸" lastIdx="2" clrIdx="1">
    <p:extLst>
      <p:ext uri="{19B8F6BF-5375-455C-9EA6-DF929625EA0E}">
        <p15:presenceInfo xmlns:p15="http://schemas.microsoft.com/office/powerpoint/2012/main" userId="S-1-5-21-161959346-1900351369-444732941-1942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024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07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54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79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92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51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39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3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457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33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57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BED46-30BC-4BD4-97C3-34BEF741E62C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53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91216" y="1295823"/>
            <a:ext cx="85513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altLang="ja-JP" sz="4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algn="ctr"/>
            <a:r>
              <a:rPr lang="ja-JP" altLang="ja-JP" sz="2800" dirty="0" smtClean="0"/>
              <a:t>ホテル</a:t>
            </a:r>
            <a:r>
              <a:rPr lang="ja-JP" altLang="en-US" sz="2800" dirty="0" smtClean="0"/>
              <a:t>・旅館</a:t>
            </a:r>
            <a:r>
              <a:rPr lang="ja-JP" altLang="ja-JP" sz="2800" dirty="0" smtClean="0"/>
              <a:t>に</a:t>
            </a:r>
            <a:r>
              <a:rPr lang="ja-JP" altLang="ja-JP" sz="2800" dirty="0"/>
              <a:t>おけるバリアフリー</a:t>
            </a:r>
            <a:r>
              <a:rPr lang="ja-JP" altLang="ja-JP" sz="2800" dirty="0" smtClean="0"/>
              <a:t>情報</a:t>
            </a:r>
            <a:endParaRPr lang="en-US" altLang="ja-JP" sz="2800" dirty="0" smtClean="0"/>
          </a:p>
          <a:p>
            <a:pPr algn="ctr"/>
            <a:r>
              <a:rPr lang="ja-JP" altLang="ja-JP" sz="2800" dirty="0" smtClean="0"/>
              <a:t>公表</a:t>
            </a:r>
            <a:r>
              <a:rPr lang="ja-JP" altLang="ja-JP" sz="2800" dirty="0"/>
              <a:t>推進</a:t>
            </a:r>
            <a:r>
              <a:rPr lang="ja-JP" altLang="ja-JP" sz="2800" dirty="0" smtClean="0"/>
              <a:t>業務</a:t>
            </a:r>
            <a:r>
              <a:rPr lang="ja-JP" altLang="en-US" sz="2800" dirty="0" smtClean="0"/>
              <a:t>について</a:t>
            </a:r>
            <a:r>
              <a:rPr lang="en-US" altLang="ja-JP" sz="4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/>
            </a:r>
            <a:br>
              <a:rPr lang="en-US" altLang="ja-JP" sz="4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</a:br>
            <a:endParaRPr lang="en-US" altLang="ja-JP" sz="3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algn="ctr"/>
            <a:r>
              <a:rPr lang="en-US" altLang="ja-JP" sz="4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/>
            </a:r>
            <a:br>
              <a:rPr lang="en-US" altLang="ja-JP" sz="4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</a:br>
            <a:r>
              <a:rPr lang="en-US" altLang="ja-JP" sz="4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/>
            </a:r>
            <a:br>
              <a:rPr lang="en-US" altLang="ja-JP" sz="4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</a:b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令和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3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年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10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月</a:t>
            </a:r>
            <a:endParaRPr lang="ja-JP" altLang="en-US" dirty="0"/>
          </a:p>
        </p:txBody>
      </p:sp>
      <p:sp>
        <p:nvSpPr>
          <p:cNvPr id="5" name="テキスト ボックス 3"/>
          <p:cNvSpPr txBox="1"/>
          <p:nvPr/>
        </p:nvSpPr>
        <p:spPr>
          <a:xfrm>
            <a:off x="6672670" y="659684"/>
            <a:ext cx="16399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資料４－３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039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pic>
        <p:nvPicPr>
          <p:cNvPr id="1026" name="Picture 2" descr="https://hotelbank.jp/wp-content/uploads/72A039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25649"/>
            <a:ext cx="4392488" cy="293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0" y="609961"/>
            <a:ext cx="9144000" cy="5410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福祉のまちづくり条例　ホテル・旅館のバリアフリー情報公表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第１号</a:t>
            </a:r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令和３年４月</a:t>
            </a:r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1856" y="2121056"/>
            <a:ext cx="8758876" cy="114669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スーパーホテル関空・熊取駅前　令和３年</a:t>
            </a:r>
            <a:r>
              <a: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日オープン</a:t>
            </a:r>
            <a:endParaRPr kumimoji="1"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◎ＲＣ造　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階建て　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108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室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◎ＪＲ熊取駅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より徒歩で約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</a:p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◎関西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国際空港より車、電車で約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7310" y="3422500"/>
            <a:ext cx="3776158" cy="2936997"/>
          </a:xfrm>
          <a:prstGeom prst="rect">
            <a:avLst/>
          </a:prstGeom>
        </p:spPr>
      </p:pic>
      <p:sp>
        <p:nvSpPr>
          <p:cNvPr id="6" name="星 5 5"/>
          <p:cNvSpPr/>
          <p:nvPr/>
        </p:nvSpPr>
        <p:spPr>
          <a:xfrm>
            <a:off x="6738007" y="3929524"/>
            <a:ext cx="432048" cy="36004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145869" y="2806619"/>
            <a:ext cx="3548893" cy="61588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スーパーホテルは、大阪府内１１店舗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1856" y="1251327"/>
            <a:ext cx="8952144" cy="71812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 anchor="ctr" anchorCtr="0">
            <a:noAutofit/>
          </a:bodyPr>
          <a:lstStyle/>
          <a:p>
            <a:r>
              <a: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月に福祉のまちづくり条例を改正（施行：令和</a:t>
            </a:r>
            <a:r>
              <a: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月）し、ホテル等の事業者に</a:t>
            </a:r>
            <a:endParaRPr kumimoji="1"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バリアフリー情報の公表を求める制度を創設</a:t>
            </a:r>
            <a:endParaRPr kumimoji="1"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（床面積</a:t>
            </a:r>
            <a:r>
              <a: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1,000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㎡以上の新設等は義務、既設は努力義務）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88255"/>
            <a:ext cx="8758875" cy="37724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kumimoji="1" lang="ja-JP" altLang="en-US" sz="2000" b="1" dirty="0" smtClean="0">
                <a:latin typeface="+mn-ea"/>
              </a:rPr>
              <a:t>ホテル・旅館におけるバリアフリー情報公表推進業務</a:t>
            </a:r>
            <a:endParaRPr lang="en-US" altLang="ja-JP" sz="2000" b="1" dirty="0" smtClean="0">
              <a:latin typeface="+mn-ea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 flipV="1">
            <a:off x="0" y="607882"/>
            <a:ext cx="91440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88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7" r="2550"/>
          <a:stretch/>
        </p:blipFill>
        <p:spPr>
          <a:xfrm>
            <a:off x="25758" y="850728"/>
            <a:ext cx="9105363" cy="5213126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0" y="88255"/>
            <a:ext cx="8758875" cy="37724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kumimoji="1" lang="ja-JP" altLang="en-US" sz="2000" b="1" dirty="0" smtClean="0">
                <a:latin typeface="+mn-ea"/>
              </a:rPr>
              <a:t>ホテル・旅館におけるバリアフリー情報公表推進業務</a:t>
            </a:r>
            <a:endParaRPr lang="en-US" altLang="ja-JP" sz="2000" b="1" dirty="0" smtClean="0">
              <a:latin typeface="+mn-ea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 flipV="1">
            <a:off x="0" y="607882"/>
            <a:ext cx="91440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1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744871"/>
            <a:ext cx="8640960" cy="50165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kumimoji="1"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kumimoji="1"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　既設ホテル等におけるバリアフリー情報公表推進業務</a:t>
            </a:r>
            <a:r>
              <a:rPr kumimoji="1"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2052" y="1464983"/>
            <a:ext cx="8881948" cy="101767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2025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年大阪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・関西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万博とそれ以降を見据え、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高齢者や</a:t>
            </a:r>
            <a:r>
              <a:rPr lang="ja-JP" altLang="en-US" sz="16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者等を含め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、より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多く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の人が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安心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して宿泊できるようにする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ため、新設ホテルのみ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ならず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、数多く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ある既設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においても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バリアフリー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情報の公表を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促進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0273" y="2947346"/>
            <a:ext cx="8736360" cy="133515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　　　　象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・バリアフリー法等により、一定バリアフリー化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されたホテル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主な取組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内容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・アンケート調査により、バリアフリー化と情報公表状況の把握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・改修予定の条例に基づく情報公表意向のあるホテル等へ実地調査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・改修予定のあるホテル等に対しアドバイス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52231"/>
              </p:ext>
            </p:extLst>
          </p:nvPr>
        </p:nvGraphicFramePr>
        <p:xfrm>
          <a:off x="320273" y="4497877"/>
          <a:ext cx="8503453" cy="158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707">
                  <a:extLst>
                    <a:ext uri="{9D8B030D-6E8A-4147-A177-3AD203B41FA5}">
                      <a16:colId xmlns:a16="http://schemas.microsoft.com/office/drawing/2014/main" val="924065339"/>
                    </a:ext>
                  </a:extLst>
                </a:gridCol>
                <a:gridCol w="6323526">
                  <a:extLst>
                    <a:ext uri="{9D8B030D-6E8A-4147-A177-3AD203B41FA5}">
                      <a16:colId xmlns:a16="http://schemas.microsoft.com/office/drawing/2014/main" val="4103406183"/>
                    </a:ext>
                  </a:extLst>
                </a:gridCol>
                <a:gridCol w="425003">
                  <a:extLst>
                    <a:ext uri="{9D8B030D-6E8A-4147-A177-3AD203B41FA5}">
                      <a16:colId xmlns:a16="http://schemas.microsoft.com/office/drawing/2014/main" val="2514238015"/>
                    </a:ext>
                  </a:extLst>
                </a:gridCol>
                <a:gridCol w="748217">
                  <a:extLst>
                    <a:ext uri="{9D8B030D-6E8A-4147-A177-3AD203B41FA5}">
                      <a16:colId xmlns:a16="http://schemas.microsoft.com/office/drawing/2014/main" val="2792741866"/>
                    </a:ext>
                  </a:extLst>
                </a:gridCol>
              </a:tblGrid>
              <a:tr h="507150">
                <a:tc gridSpan="2"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・アンケート対象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2008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年～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2020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年までに開設された延べ面積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1,000㎡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以上のホテル）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450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件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186813"/>
                  </a:ext>
                </a:extLst>
              </a:tr>
              <a:tr h="507150"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・改修予定や公表意向のあるホテル等への実地調査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・ホテル等に対するバリアフリー情報公表の支援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90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件　</a:t>
                      </a:r>
                      <a:endParaRPr kumimoji="1" lang="ja-JP" altLang="en-US" sz="1600" b="1" dirty="0" smtClean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600" b="1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056029"/>
                  </a:ext>
                </a:extLst>
              </a:tr>
              <a:tr h="424598"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・改修予定のあるホテルへのアドバイス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003667"/>
                  </a:ext>
                </a:extLst>
              </a:tr>
            </a:tbl>
          </a:graphicData>
        </a:graphic>
      </p:graphicFrame>
      <p:sp>
        <p:nvSpPr>
          <p:cNvPr id="10" name="下矢印 9"/>
          <p:cNvSpPr/>
          <p:nvPr/>
        </p:nvSpPr>
        <p:spPr>
          <a:xfrm>
            <a:off x="3813601" y="2649259"/>
            <a:ext cx="864096" cy="2947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88255"/>
            <a:ext cx="8758875" cy="37724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kumimoji="1" lang="ja-JP" altLang="en-US" sz="2000" b="1" dirty="0" smtClean="0">
                <a:latin typeface="+mn-ea"/>
              </a:rPr>
              <a:t>ホテル・旅館におけるバリアフリー情報公表推進業務</a:t>
            </a:r>
            <a:endParaRPr lang="en-US" altLang="ja-JP" sz="2000" b="1" dirty="0" smtClean="0">
              <a:latin typeface="+mn-ea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 flipV="1">
            <a:off x="0" y="607882"/>
            <a:ext cx="91440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31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585</TotalTime>
  <Words>393</Words>
  <Application>Microsoft Office PowerPoint</Application>
  <PresentationFormat>画面に合わせる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HG丸ｺﾞｼｯｸM-PRO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若狭　博司</dc:creator>
  <cp:lastModifiedBy>板田　昌彦</cp:lastModifiedBy>
  <cp:revision>61</cp:revision>
  <cp:lastPrinted>2021-10-06T04:52:58Z</cp:lastPrinted>
  <dcterms:created xsi:type="dcterms:W3CDTF">2020-06-12T06:12:59Z</dcterms:created>
  <dcterms:modified xsi:type="dcterms:W3CDTF">2021-10-12T01:57:02Z</dcterms:modified>
</cp:coreProperties>
</file>