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若狭　博司" initials="若狭　博司" lastIdx="3" clrIdx="0">
    <p:extLst>
      <p:ext uri="{19B8F6BF-5375-455C-9EA6-DF929625EA0E}">
        <p15:presenceInfo xmlns:p15="http://schemas.microsoft.com/office/powerpoint/2012/main" userId="S-1-5-21-161959346-1900351369-444732941-12208" providerId="AD"/>
      </p:ext>
    </p:extLst>
  </p:cmAuthor>
  <p:cmAuthor id="2" name="塩田　陸" initials="塩田　陸" lastIdx="2" clrIdx="1">
    <p:extLst>
      <p:ext uri="{19B8F6BF-5375-455C-9EA6-DF929625EA0E}">
        <p15:presenceInfo xmlns:p15="http://schemas.microsoft.com/office/powerpoint/2012/main" userId="S-1-5-21-161959346-1900351369-444732941-1942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ED46-30BC-4BD4-97C3-34BEF741E62C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024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ED46-30BC-4BD4-97C3-34BEF741E62C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07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ED46-30BC-4BD4-97C3-34BEF741E62C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54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ED46-30BC-4BD4-97C3-34BEF741E62C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79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ED46-30BC-4BD4-97C3-34BEF741E62C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92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ED46-30BC-4BD4-97C3-34BEF741E62C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51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ED46-30BC-4BD4-97C3-34BEF741E62C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39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ED46-30BC-4BD4-97C3-34BEF741E62C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830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ED46-30BC-4BD4-97C3-34BEF741E62C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457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ED46-30BC-4BD4-97C3-34BEF741E62C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33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ED46-30BC-4BD4-97C3-34BEF741E62C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57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BED46-30BC-4BD4-97C3-34BEF741E62C}" type="datetimeFigureOut">
              <a:rPr kumimoji="1" lang="ja-JP" altLang="en-US" smtClean="0"/>
              <a:t>2021/10/7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5A1B1-A736-4065-A74B-A954A6AB3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532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91216" y="1295823"/>
            <a:ext cx="8551344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altLang="ja-JP" sz="4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algn="ctr"/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鉄道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駅等の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バリアフリー化の促進について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3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algn="ctr"/>
            <a:r>
              <a:rPr lang="en-US" altLang="ja-JP" sz="4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/>
            </a:r>
            <a:br>
              <a:rPr lang="en-US" altLang="ja-JP" sz="4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</a:br>
            <a:r>
              <a:rPr lang="en-US" altLang="ja-JP" sz="4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/>
            </a:r>
            <a:br>
              <a:rPr lang="en-US" altLang="ja-JP" sz="4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</a:b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令和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3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年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10</a:t>
            </a: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月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069540" y="460397"/>
            <a:ext cx="16399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資料４－１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039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31EDB1A0-CCD4-4CA0-9AD1-2EB33291DAD9}"/>
              </a:ext>
            </a:extLst>
          </p:cNvPr>
          <p:cNvCxnSpPr/>
          <p:nvPr/>
        </p:nvCxnSpPr>
        <p:spPr>
          <a:xfrm>
            <a:off x="-4432" y="598143"/>
            <a:ext cx="9144000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0A956E6-BCAA-4274-B549-52A4EFDB9F87}"/>
              </a:ext>
            </a:extLst>
          </p:cNvPr>
          <p:cNvSpPr/>
          <p:nvPr/>
        </p:nvSpPr>
        <p:spPr>
          <a:xfrm>
            <a:off x="100262" y="110621"/>
            <a:ext cx="88123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鉄道駅等のバリアフリー化の促進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38646" y="6369999"/>
            <a:ext cx="2057400" cy="365125"/>
          </a:xfrm>
        </p:spPr>
        <p:txBody>
          <a:bodyPr/>
          <a:lstStyle/>
          <a:p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-4432" y="818413"/>
            <a:ext cx="9139568" cy="5542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Bef>
                <a:spcPts val="600"/>
              </a:spcBef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年大阪・関西万博とその先の将来を見据え、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やユニバーサルデザイン（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UD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視点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  <a:spcBef>
                <a:spcPts val="600"/>
              </a:spcBef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立ち、ハード対策とソフト対策とあわせて、鉄道駅等のバリアフリー化を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600"/>
              </a:spcBef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  <a:spcBef>
                <a:spcPts val="1000"/>
              </a:spcBef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１．鉄道駅等の更なるバリアフリー化</a:t>
            </a:r>
            <a:endParaRPr lang="en-US" altLang="ja-JP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  <a:spcBef>
                <a:spcPts val="600"/>
              </a:spcBef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1-1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３千人／日以上の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鉄道駅等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の１ルート以上の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バリアフリー化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  <a:spcBef>
                <a:spcPts val="600"/>
              </a:spcBef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　　　　　　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【R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３年度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JR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西日本「東貝塚駅」）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  <a:spcBef>
                <a:spcPts val="600"/>
              </a:spcBef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  <a:spcBef>
                <a:spcPts val="600"/>
              </a:spcBef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1-2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ＵＤの視点に立った鉄道駅等の更なる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バリアフリー化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  <a:spcBef>
                <a:spcPts val="300"/>
              </a:spcBef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高齢者・</a:t>
            </a:r>
            <a:r>
              <a:rPr lang="ja-JP" altLang="en-US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者の利用実態、基本構想等作成状況など、地域の実情を踏まえ促進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  <a:spcBef>
                <a:spcPts val="300"/>
              </a:spcBef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バリアフリールートの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複数化　　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【R3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大阪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メトロ「大正駅」、「動物園前駅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」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  <a:spcBef>
                <a:spcPts val="300"/>
              </a:spcBef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乗換えルートのバリアフリー化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  <a:spcBef>
                <a:spcPts val="300"/>
              </a:spcBef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ウ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駅の利用状況を考慮したＥＶの複数化・大型化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  <a:spcBef>
                <a:spcPts val="300"/>
              </a:spcBef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３千人／日未満駅の１ルート以上の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バリアフリー化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300"/>
              </a:spcBef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300"/>
              </a:spcBef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300"/>
              </a:spcBef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300"/>
              </a:spcBef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  <a:spcBef>
                <a:spcPts val="600"/>
              </a:spcBef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1-3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万博に向けた鉄道駅等の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バリアフリー化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900"/>
              </a:lnSpc>
              <a:spcBef>
                <a:spcPts val="300"/>
              </a:spcBef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大阪環状線内の乗換え駅等を中心に、バリアフリー化を促進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790" y="3813904"/>
            <a:ext cx="2959802" cy="1559985"/>
          </a:xfrm>
          <a:prstGeom prst="rect">
            <a:avLst/>
          </a:prstGeom>
        </p:spPr>
      </p:pic>
      <p:sp>
        <p:nvSpPr>
          <p:cNvPr id="10" name="テキスト ボックス 2"/>
          <p:cNvSpPr txBox="1">
            <a:spLocks noChangeArrowheads="1"/>
          </p:cNvSpPr>
          <p:nvPr/>
        </p:nvSpPr>
        <p:spPr bwMode="auto">
          <a:xfrm>
            <a:off x="6934875" y="5442920"/>
            <a:ext cx="1978501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0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sz="105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バリアフリールート</a:t>
            </a: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sz="105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複数化</a:t>
            </a:r>
            <a:r>
              <a:rPr lang="ja-JP" altLang="en-US" sz="105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の例</a:t>
            </a:r>
            <a:r>
              <a:rPr lang="en-US" altLang="ja-JP" sz="10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637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506</TotalTime>
  <Words>281</Words>
  <Application>Microsoft Office PowerPoint</Application>
  <PresentationFormat>画面に合わせる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若狭　博司</dc:creator>
  <cp:lastModifiedBy>板田　昌彦</cp:lastModifiedBy>
  <cp:revision>56</cp:revision>
  <cp:lastPrinted>2021-10-05T09:06:40Z</cp:lastPrinted>
  <dcterms:created xsi:type="dcterms:W3CDTF">2020-06-12T06:12:59Z</dcterms:created>
  <dcterms:modified xsi:type="dcterms:W3CDTF">2021-10-07T06:59:18Z</dcterms:modified>
</cp:coreProperties>
</file>