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8"/>
  </p:notesMasterIdLst>
  <p:handoutMasterIdLst>
    <p:handoutMasterId r:id="rId59"/>
  </p:handoutMasterIdLst>
  <p:sldIdLst>
    <p:sldId id="955" r:id="rId2"/>
    <p:sldId id="1049" r:id="rId3"/>
    <p:sldId id="1262" r:id="rId4"/>
    <p:sldId id="1261" r:id="rId5"/>
    <p:sldId id="1337" r:id="rId6"/>
    <p:sldId id="1338" r:id="rId7"/>
    <p:sldId id="1339" r:id="rId8"/>
    <p:sldId id="1340" r:id="rId9"/>
    <p:sldId id="1341" r:id="rId10"/>
    <p:sldId id="1342" r:id="rId11"/>
    <p:sldId id="1343" r:id="rId12"/>
    <p:sldId id="1344" r:id="rId13"/>
    <p:sldId id="1345" r:id="rId14"/>
    <p:sldId id="1346" r:id="rId15"/>
    <p:sldId id="1347" r:id="rId16"/>
    <p:sldId id="1348" r:id="rId17"/>
    <p:sldId id="1349" r:id="rId18"/>
    <p:sldId id="1350" r:id="rId19"/>
    <p:sldId id="1351" r:id="rId20"/>
    <p:sldId id="1352" r:id="rId21"/>
    <p:sldId id="1353" r:id="rId22"/>
    <p:sldId id="1354" r:id="rId23"/>
    <p:sldId id="1355" r:id="rId24"/>
    <p:sldId id="1356" r:id="rId25"/>
    <p:sldId id="1357" r:id="rId26"/>
    <p:sldId id="1358" r:id="rId27"/>
    <p:sldId id="1359" r:id="rId28"/>
    <p:sldId id="1320" r:id="rId29"/>
    <p:sldId id="1301" r:id="rId30"/>
    <p:sldId id="1291" r:id="rId31"/>
    <p:sldId id="1300" r:id="rId32"/>
    <p:sldId id="1314" r:id="rId33"/>
    <p:sldId id="1289" r:id="rId34"/>
    <p:sldId id="1292" r:id="rId35"/>
    <p:sldId id="1046" r:id="rId36"/>
    <p:sldId id="1321" r:id="rId37"/>
    <p:sldId id="1316" r:id="rId38"/>
    <p:sldId id="1315" r:id="rId39"/>
    <p:sldId id="1294" r:id="rId40"/>
    <p:sldId id="1293" r:id="rId41"/>
    <p:sldId id="1070" r:id="rId42"/>
    <p:sldId id="1295" r:id="rId43"/>
    <p:sldId id="1296" r:id="rId44"/>
    <p:sldId id="1311" r:id="rId45"/>
    <p:sldId id="1280" r:id="rId46"/>
    <p:sldId id="1317" r:id="rId47"/>
    <p:sldId id="1048" r:id="rId48"/>
    <p:sldId id="1279" r:id="rId49"/>
    <p:sldId id="1029" r:id="rId50"/>
    <p:sldId id="1287" r:id="rId51"/>
    <p:sldId id="1282" r:id="rId52"/>
    <p:sldId id="1273" r:id="rId53"/>
    <p:sldId id="1360" r:id="rId54"/>
    <p:sldId id="1361" r:id="rId55"/>
    <p:sldId id="866" r:id="rId56"/>
    <p:sldId id="454" r:id="rId5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インターネットってなんだろう" id="{D50A5107-B43E-4662-A756-9801DCD5C89C}">
          <p14:sldIdLst>
            <p14:sldId id="955"/>
            <p14:sldId id="1049"/>
            <p14:sldId id="1262"/>
            <p14:sldId id="1261"/>
          </p14:sldIdLst>
        </p14:section>
        <p14:section name="SNSってなんだろう" id="{0B2B794E-0312-42B1-8175-3D7A47A9866F}">
          <p14:sldIdLst>
            <p14:sldId id="1337"/>
            <p14:sldId id="1338"/>
            <p14:sldId id="1339"/>
            <p14:sldId id="1340"/>
            <p14:sldId id="1341"/>
            <p14:sldId id="1342"/>
            <p14:sldId id="1343"/>
            <p14:sldId id="1344"/>
            <p14:sldId id="1345"/>
            <p14:sldId id="1346"/>
            <p14:sldId id="1347"/>
            <p14:sldId id="1348"/>
          </p14:sldIdLst>
        </p14:section>
        <p14:section name="メッセージ" id="{045565A3-72F0-4E3B-BB50-B9F26B78C084}">
          <p14:sldIdLst>
            <p14:sldId id="1349"/>
            <p14:sldId id="1350"/>
            <p14:sldId id="1351"/>
            <p14:sldId id="1352"/>
            <p14:sldId id="1353"/>
            <p14:sldId id="1354"/>
            <p14:sldId id="1355"/>
            <p14:sldId id="1356"/>
          </p14:sldIdLst>
        </p14:section>
        <p14:section name="もうけ話　アルバイト" id="{D647215E-2FA8-4834-92FA-61BC33311E9F}">
          <p14:sldIdLst>
            <p14:sldId id="1357"/>
            <p14:sldId id="1358"/>
            <p14:sldId id="1359"/>
            <p14:sldId id="1320"/>
            <p14:sldId id="1301"/>
          </p14:sldIdLst>
        </p14:section>
        <p14:section name="もうけ話　知り合いから紹介されて" id="{6416A866-96BE-4C82-A15E-26B42113F14C}">
          <p14:sldIdLst>
            <p14:sldId id="1291"/>
            <p14:sldId id="1300"/>
            <p14:sldId id="1314"/>
            <p14:sldId id="1289"/>
            <p14:sldId id="1292"/>
            <p14:sldId id="1046"/>
          </p14:sldIdLst>
        </p14:section>
        <p14:section name="もうけ話　広告につられて" id="{D68D19D5-4259-480E-B97C-3FF2097DDFD0}">
          <p14:sldIdLst>
            <p14:sldId id="1321"/>
            <p14:sldId id="1316"/>
            <p14:sldId id="1315"/>
            <p14:sldId id="1294"/>
            <p14:sldId id="1293"/>
            <p14:sldId id="1070"/>
            <p14:sldId id="1295"/>
            <p14:sldId id="1296"/>
            <p14:sldId id="1311"/>
          </p14:sldIdLst>
        </p14:section>
        <p14:section name="ニセ広告・ニセメール" id="{21E0A40E-BBCD-4D89-B040-17E55217CCAA}">
          <p14:sldIdLst>
            <p14:sldId id="1280"/>
            <p14:sldId id="1317"/>
            <p14:sldId id="1048"/>
            <p14:sldId id="1279"/>
          </p14:sldIdLst>
        </p14:section>
        <p14:section name="ネット広告" id="{FF5DEB72-A966-429D-96E8-550B8AC2AAE2}">
          <p14:sldIdLst>
            <p14:sldId id="1029"/>
            <p14:sldId id="1287"/>
            <p14:sldId id="1282"/>
          </p14:sldIdLst>
        </p14:section>
        <p14:section name="SNSのまとめとクイズ" id="{EC6AD5E0-268E-4288-9797-BDE7E34C2806}">
          <p14:sldIdLst>
            <p14:sldId id="1273"/>
            <p14:sldId id="1360"/>
            <p14:sldId id="1361"/>
          </p14:sldIdLst>
        </p14:section>
        <p14:section name="困ったときは相談しよう！" id="{236E3829-B861-46C6-A1EE-F7AB3F7F5BC2}">
          <p14:sldIdLst>
            <p14:sldId id="866"/>
            <p14:sldId id="454"/>
          </p14:sldIdLst>
        </p14:section>
      </p14:sectionLst>
    </p:ex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4C004C"/>
    <a:srgbClr val="FFCC99"/>
    <a:srgbClr val="FF9999"/>
    <a:srgbClr val="FF7C80"/>
    <a:srgbClr val="FF5050"/>
    <a:srgbClr val="D60093"/>
    <a:srgbClr val="FFFFE7"/>
    <a:srgbClr val="ECD9FF"/>
    <a:srgbClr val="3A0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0288" autoAdjust="0"/>
  </p:normalViewPr>
  <p:slideViewPr>
    <p:cSldViewPr>
      <p:cViewPr varScale="1">
        <p:scale>
          <a:sx n="70" d="100"/>
          <a:sy n="70" d="100"/>
        </p:scale>
        <p:origin x="1003" y="53"/>
      </p:cViewPr>
      <p:guideLst>
        <p:guide orient="horz" pos="2160"/>
        <p:guide pos="3795"/>
      </p:guideLst>
    </p:cSldViewPr>
  </p:slideViewPr>
  <p:notesTextViewPr>
    <p:cViewPr>
      <p:scale>
        <a:sx n="150" d="100"/>
        <a:sy n="150" d="100"/>
      </p:scale>
      <p:origin x="0" y="0"/>
    </p:cViewPr>
  </p:notesTextViewPr>
  <p:notesViewPr>
    <p:cSldViewPr>
      <p:cViewPr varScale="1">
        <p:scale>
          <a:sx n="56" d="100"/>
          <a:sy n="56" d="100"/>
        </p:scale>
        <p:origin x="329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4EBBF01-CB90-4BE7-04A9-5077F5FF7BC8}"/>
              </a:ext>
            </a:extLst>
          </p:cNvPr>
          <p:cNvSpPr>
            <a:spLocks noGrp="1"/>
          </p:cNvSpPr>
          <p:nvPr>
            <p:ph type="hdr" sz="quarter"/>
          </p:nvPr>
        </p:nvSpPr>
        <p:spPr>
          <a:xfrm>
            <a:off x="7" y="2"/>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92266B49-AAF0-9EDF-96B1-6BBF6F522521}"/>
              </a:ext>
            </a:extLst>
          </p:cNvPr>
          <p:cNvSpPr>
            <a:spLocks noGrp="1"/>
          </p:cNvSpPr>
          <p:nvPr>
            <p:ph type="ftr" sz="quarter" idx="2"/>
          </p:nvPr>
        </p:nvSpPr>
        <p:spPr>
          <a:xfrm>
            <a:off x="7" y="9371015"/>
            <a:ext cx="2919413" cy="495300"/>
          </a:xfrm>
          <a:prstGeom prst="rect">
            <a:avLst/>
          </a:prstGeom>
        </p:spPr>
        <p:txBody>
          <a:bodyPr vert="horz" lIns="91434" tIns="45717" rIns="91434" bIns="45717" rtlCol="0" anchor="b"/>
          <a:lstStyle>
            <a:lvl1pPr algn="l">
              <a:defRPr sz="1200"/>
            </a:lvl1pPr>
          </a:lstStyle>
          <a:p>
            <a:endParaRPr kumimoji="1" lang="ja-JP" altLang="en-US"/>
          </a:p>
        </p:txBody>
      </p:sp>
    </p:spTree>
    <p:extLst>
      <p:ext uri="{BB962C8B-B14F-4D97-AF65-F5344CB8AC3E}">
        <p14:creationId xmlns:p14="http://schemas.microsoft.com/office/powerpoint/2010/main" val="3525672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3"/>
            <a:ext cx="2918831" cy="493315"/>
          </a:xfrm>
          <a:prstGeom prst="rect">
            <a:avLst/>
          </a:prstGeom>
        </p:spPr>
        <p:txBody>
          <a:bodyPr vert="horz" lIns="90721" tIns="45360" rIns="90721" bIns="453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81" y="3"/>
            <a:ext cx="2918831" cy="493315"/>
          </a:xfrm>
          <a:prstGeom prst="rect">
            <a:avLst/>
          </a:prstGeom>
        </p:spPr>
        <p:txBody>
          <a:bodyPr vert="horz" lIns="90721" tIns="45360" rIns="90721" bIns="45360" rtlCol="0"/>
          <a:lstStyle>
            <a:lvl1pPr algn="r">
              <a:defRPr sz="1200"/>
            </a:lvl1pPr>
          </a:lstStyle>
          <a:p>
            <a:fld id="{07BB9F28-7045-48ED-AB05-D2B8B52BBC6A}"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0721" tIns="45360" rIns="90721" bIns="45360" rtlCol="0" anchor="ctr"/>
          <a:lstStyle/>
          <a:p>
            <a:endParaRPr lang="ja-JP" altLang="en-US"/>
          </a:p>
        </p:txBody>
      </p:sp>
      <p:sp>
        <p:nvSpPr>
          <p:cNvPr id="5" name="ノート プレースホルダー 4"/>
          <p:cNvSpPr>
            <a:spLocks noGrp="1"/>
          </p:cNvSpPr>
          <p:nvPr>
            <p:ph type="body" sz="quarter" idx="3"/>
          </p:nvPr>
        </p:nvSpPr>
        <p:spPr>
          <a:xfrm>
            <a:off x="673577" y="4687294"/>
            <a:ext cx="5388610" cy="4439840"/>
          </a:xfrm>
          <a:prstGeom prst="rect">
            <a:avLst/>
          </a:prstGeom>
        </p:spPr>
        <p:txBody>
          <a:bodyPr vert="horz" lIns="90721" tIns="45360" rIns="90721" bIns="453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371413"/>
            <a:ext cx="2918831" cy="493315"/>
          </a:xfrm>
          <a:prstGeom prst="rect">
            <a:avLst/>
          </a:prstGeom>
        </p:spPr>
        <p:txBody>
          <a:bodyPr vert="horz" lIns="90721" tIns="45360" rIns="90721" bIns="453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81" y="9371413"/>
            <a:ext cx="2918831" cy="493315"/>
          </a:xfrm>
          <a:prstGeom prst="rect">
            <a:avLst/>
          </a:prstGeom>
        </p:spPr>
        <p:txBody>
          <a:bodyPr vert="horz" lIns="90721" tIns="45360" rIns="90721" bIns="45360" rtlCol="0" anchor="b"/>
          <a:lstStyle>
            <a:lvl1pPr algn="r">
              <a:defRPr sz="1200"/>
            </a:lvl1pPr>
          </a:lstStyle>
          <a:p>
            <a:fld id="{35286326-713D-4E22-85CB-4D06F80F33E4}" type="slidenum">
              <a:rPr kumimoji="1" lang="ja-JP" altLang="en-US" smtClean="0"/>
              <a:t>‹#›</a:t>
            </a:fld>
            <a:endParaRPr kumimoji="1" lang="ja-JP" altLang="en-US"/>
          </a:p>
        </p:txBody>
      </p:sp>
    </p:spTree>
    <p:extLst>
      <p:ext uri="{BB962C8B-B14F-4D97-AF65-F5344CB8AC3E}">
        <p14:creationId xmlns:p14="http://schemas.microsoft.com/office/powerpoint/2010/main" val="1726979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a:t>
            </a:fld>
            <a:endParaRPr kumimoji="1" lang="ja-JP" altLang="en-US"/>
          </a:p>
        </p:txBody>
      </p:sp>
    </p:spTree>
    <p:extLst>
      <p:ext uri="{BB962C8B-B14F-4D97-AF65-F5344CB8AC3E}">
        <p14:creationId xmlns:p14="http://schemas.microsoft.com/office/powerpoint/2010/main" val="18279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しかし、グループでの会話が盛り上がっているときに</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から離れることができず、お風呂に入る時間や宿題をする時間も取れずに、夜遅くまでやめられなくなることもあります。</a:t>
            </a:r>
          </a:p>
          <a:p>
            <a:r>
              <a:rPr kumimoji="1" lang="ja-JP" altLang="en-US" dirty="0">
                <a:latin typeface="BIZ UDPゴシック" panose="020B0400000000000000" pitchFamily="50" charset="-128"/>
                <a:ea typeface="BIZ UDPゴシック" panose="020B0400000000000000" pitchFamily="50" charset="-128"/>
              </a:rPr>
              <a:t>そうなると、寝不足で体調が悪くなり、イライラして、学校の友だちと気まずくなってしまうかもしれません。</a:t>
            </a:r>
          </a:p>
          <a:p>
            <a:r>
              <a:rPr kumimoji="1" lang="ja-JP" altLang="en-US" dirty="0">
                <a:latin typeface="BIZ UDPゴシック" panose="020B0400000000000000" pitchFamily="50" charset="-128"/>
                <a:ea typeface="BIZ UDPゴシック" panose="020B0400000000000000" pitchFamily="50" charset="-128"/>
              </a:rPr>
              <a:t>そうならないよう、みんなで</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を使うときのルールを決めましょう。</a:t>
            </a:r>
          </a:p>
          <a:p>
            <a:endParaRPr kumimoji="1" lang="ja-JP" altLang="en-US"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19</a:t>
            </a:r>
            <a:r>
              <a:rPr kumimoji="1" lang="ja-JP" altLang="en-US" dirty="0">
                <a:latin typeface="BIZ UDPゴシック" panose="020B0400000000000000" pitchFamily="50" charset="-128"/>
                <a:ea typeface="BIZ UDPゴシック" panose="020B0400000000000000" pitchFamily="50" charset="-128"/>
              </a:rPr>
              <a:t>時から</a:t>
            </a:r>
            <a:r>
              <a:rPr kumimoji="1" lang="en-US" altLang="ja-JP" dirty="0">
                <a:latin typeface="BIZ UDPゴシック" panose="020B0400000000000000" pitchFamily="50" charset="-128"/>
                <a:ea typeface="BIZ UDPゴシック" panose="020B0400000000000000" pitchFamily="50" charset="-128"/>
              </a:rPr>
              <a:t>20</a:t>
            </a:r>
            <a:r>
              <a:rPr kumimoji="1" lang="ja-JP" altLang="en-US" dirty="0">
                <a:latin typeface="BIZ UDPゴシック" panose="020B0400000000000000" pitchFamily="50" charset="-128"/>
                <a:ea typeface="BIZ UDPゴシック" panose="020B0400000000000000" pitchFamily="50" charset="-128"/>
              </a:rPr>
              <a:t>時まで」など、時間を決める</a:t>
            </a:r>
          </a:p>
          <a:p>
            <a:r>
              <a:rPr kumimoji="1" lang="ja-JP" altLang="en-US" dirty="0">
                <a:latin typeface="BIZ UDPゴシック" panose="020B0400000000000000" pitchFamily="50" charset="-128"/>
                <a:ea typeface="BIZ UDPゴシック" panose="020B0400000000000000" pitchFamily="50" charset="-128"/>
              </a:rPr>
              <a:t>「今からお風呂なので、また明日ね」など、事情を伝えて離れる</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10</a:t>
            </a:fld>
            <a:endParaRPr kumimoji="1" lang="ja-JP" altLang="en-US"/>
          </a:p>
        </p:txBody>
      </p:sp>
    </p:spTree>
    <p:extLst>
      <p:ext uri="{BB962C8B-B14F-4D97-AF65-F5344CB8AC3E}">
        <p14:creationId xmlns:p14="http://schemas.microsoft.com/office/powerpoint/2010/main" val="200134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で好きな音楽を聴いたり、ゲームを楽しんだり、おもしろい動画を見たりするのは、楽しいものです。</a:t>
            </a:r>
          </a:p>
          <a:p>
            <a:r>
              <a:rPr kumimoji="1" lang="ja-JP" altLang="en-US" dirty="0">
                <a:latin typeface="BIZ UDPゴシック" panose="020B0400000000000000" pitchFamily="50" charset="-128"/>
                <a:ea typeface="BIZ UDPゴシック" panose="020B0400000000000000" pitchFamily="50" charset="-128"/>
              </a:rPr>
              <a:t>「この曲が好き」「こんなかわいい動画見つけた」と友だちとも楽しい会話がはずむことでしょう。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自分の撮った写真や作った動画などをたくさんの人に見てもらうこともできます。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11</a:t>
            </a:fld>
            <a:endParaRPr kumimoji="1" lang="ja-JP" altLang="en-US"/>
          </a:p>
        </p:txBody>
      </p:sp>
    </p:spTree>
    <p:extLst>
      <p:ext uri="{BB962C8B-B14F-4D97-AF65-F5344CB8AC3E}">
        <p14:creationId xmlns:p14="http://schemas.microsoft.com/office/powerpoint/2010/main" val="184992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楽曲やマンガ、写真、映画など、作品には、「著作権」というものがあります。</a:t>
            </a:r>
          </a:p>
          <a:p>
            <a:r>
              <a:rPr kumimoji="1" lang="ja-JP" altLang="en-US" dirty="0">
                <a:latin typeface="BIZ UDPゴシック" panose="020B0400000000000000" pitchFamily="50" charset="-128"/>
                <a:ea typeface="BIZ UDPゴシック" panose="020B0400000000000000" pitchFamily="50" charset="-128"/>
              </a:rPr>
              <a:t>「著作権」とは、自分の考えや気持ちを作品として表現したもの「著作物」を創作した人「著作者」に対して、法律によって与えられる権利のことです。</a:t>
            </a:r>
          </a:p>
          <a:p>
            <a:r>
              <a:rPr kumimoji="1" lang="ja-JP" altLang="en-US" dirty="0">
                <a:latin typeface="BIZ UDPゴシック" panose="020B0400000000000000" pitchFamily="50" charset="-128"/>
                <a:ea typeface="BIZ UDPゴシック" panose="020B0400000000000000" pitchFamily="50" charset="-128"/>
              </a:rPr>
              <a:t>マンガや音楽を投稿するときに使っていいのは自作のものや、「使ってもよい」と認められているものだけです。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12</a:t>
            </a:fld>
            <a:endParaRPr kumimoji="1" lang="ja-JP" altLang="en-US"/>
          </a:p>
        </p:txBody>
      </p:sp>
    </p:spTree>
    <p:extLst>
      <p:ext uri="{BB962C8B-B14F-4D97-AF65-F5344CB8AC3E}">
        <p14:creationId xmlns:p14="http://schemas.microsoft.com/office/powerpoint/2010/main" val="74182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を友だち同士しか見られない設定で公開しても、その友だちの友だちに見られることはないでしょうか？</a:t>
            </a:r>
          </a:p>
          <a:p>
            <a:r>
              <a:rPr kumimoji="1" lang="ja-JP" altLang="en-US" dirty="0">
                <a:solidFill>
                  <a:schemeClr val="tx1"/>
                </a:solidFill>
                <a:latin typeface="BIZ UDPゴシック" panose="020B0400000000000000" pitchFamily="50" charset="-128"/>
                <a:ea typeface="BIZ UDPゴシック" panose="020B0400000000000000" pitchFamily="50" charset="-128"/>
              </a:rPr>
              <a:t>一度、インターネット上に投稿したものは、簡単に広がってしまいます。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自分のスマートフォン上のデータや投稿を消しても、他の人に広がった投稿が消えるわけではなく、インターネット上で残り続けることから「デジタルタトゥー」と呼ばれています。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また、本名でなく匿名で投稿しても、個人情報を特定されることがあります。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誰かに迷惑をかける行為をした場合は罪に問われたり、損害賠償請求といって、お金を請求されることもあります。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インターネット上に写真などが残っていると名前を検索するだけで「悪ふざけをした写真」が出てきて、将来、就職しようとしても、会社に雇ってもらえないなど、悪影響が出る可能性があります。</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13</a:t>
            </a:fld>
            <a:endParaRPr kumimoji="1" lang="ja-JP" altLang="en-US"/>
          </a:p>
        </p:txBody>
      </p:sp>
    </p:spTree>
    <p:extLst>
      <p:ext uri="{BB962C8B-B14F-4D97-AF65-F5344CB8AC3E}">
        <p14:creationId xmlns:p14="http://schemas.microsoft.com/office/powerpoint/2010/main" val="26665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何気なくインターネットに投稿したことで、大変な問題になったことを紹介します。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音楽コンクールで優勝したことがうれしくて、</a:t>
            </a:r>
            <a:r>
              <a:rPr kumimoji="1" lang="en-US" altLang="ja-JP" dirty="0">
                <a:latin typeface="BIZ UDPゴシック" panose="020B0400000000000000" pitchFamily="50" charset="-128"/>
                <a:ea typeface="BIZ UDPゴシック" panose="020B0400000000000000" pitchFamily="50" charset="-128"/>
              </a:rPr>
              <a:t>J</a:t>
            </a:r>
            <a:r>
              <a:rPr kumimoji="1" lang="ja-JP" altLang="en-US" dirty="0">
                <a:latin typeface="BIZ UDPゴシック" panose="020B0400000000000000" pitchFamily="50" charset="-128"/>
                <a:ea typeface="BIZ UDPゴシック" panose="020B0400000000000000" pitchFamily="50" charset="-128"/>
              </a:rPr>
              <a:t>男が</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へ投稿したところ、帰り道に知らない人に後をつけられたり、声をかけられたりしました。</a:t>
            </a:r>
          </a:p>
          <a:p>
            <a:r>
              <a:rPr kumimoji="1" lang="ja-JP" altLang="en-US" dirty="0">
                <a:latin typeface="BIZ UDPゴシック" panose="020B0400000000000000" pitchFamily="50" charset="-128"/>
                <a:ea typeface="BIZ UDPゴシック" panose="020B0400000000000000" pitchFamily="50" charset="-128"/>
              </a:rPr>
              <a:t>なぜ個人情報が漏れてしまったのかを考えてみましょう。</a:t>
            </a:r>
          </a:p>
          <a:p>
            <a:endParaRPr kumimoji="1" lang="ja-JP" altLang="en-US"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14</a:t>
            </a:fld>
            <a:endParaRPr kumimoji="1" lang="ja-JP" altLang="en-US"/>
          </a:p>
        </p:txBody>
      </p:sp>
    </p:spTree>
    <p:extLst>
      <p:ext uri="{BB962C8B-B14F-4D97-AF65-F5344CB8AC3E}">
        <p14:creationId xmlns:p14="http://schemas.microsoft.com/office/powerpoint/2010/main" val="369998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写真を投稿するときは、自分の情報だけでなく、いっしょに写っている人の情報も守る必要があります。</a:t>
            </a:r>
          </a:p>
          <a:p>
            <a:r>
              <a:rPr kumimoji="1" lang="ja-JP" altLang="en-US" dirty="0">
                <a:latin typeface="BIZ UDPゴシック" panose="020B0400000000000000" pitchFamily="50" charset="-128"/>
                <a:ea typeface="BIZ UDPゴシック" panose="020B0400000000000000" pitchFamily="50" charset="-128"/>
              </a:rPr>
              <a:t>顔や住んでいるところ、学校名がわかるようなものはぼかしを入れる、スタンプでかくすなどをして、どこに住んでいるか、どの学校に通っているか、そして誰かなどがわからないようにしましょう。</a:t>
            </a:r>
          </a:p>
          <a:p>
            <a:r>
              <a:rPr kumimoji="1" lang="ja-JP" altLang="en-US" dirty="0">
                <a:latin typeface="BIZ UDPゴシック" panose="020B0400000000000000" pitchFamily="50" charset="-128"/>
                <a:ea typeface="BIZ UDPゴシック" panose="020B0400000000000000" pitchFamily="50" charset="-128"/>
              </a:rPr>
              <a:t>また、最近のカメラは非常に高性能です。</a:t>
            </a:r>
          </a:p>
          <a:p>
            <a:r>
              <a:rPr kumimoji="1" lang="ja-JP" altLang="en-US" dirty="0">
                <a:latin typeface="BIZ UDPゴシック" panose="020B0400000000000000" pitchFamily="50" charset="-128"/>
                <a:ea typeface="BIZ UDPゴシック" panose="020B0400000000000000" pitchFamily="50" charset="-128"/>
              </a:rPr>
              <a:t>この写真の中であれば、後ろの壁に貼ってある「おしらせ」なども、拡大して読めることがあります。</a:t>
            </a:r>
          </a:p>
          <a:p>
            <a:r>
              <a:rPr kumimoji="1" lang="ja-JP" altLang="en-US" dirty="0">
                <a:latin typeface="BIZ UDPゴシック" panose="020B0400000000000000" pitchFamily="50" charset="-128"/>
                <a:ea typeface="BIZ UDPゴシック" panose="020B0400000000000000" pitchFamily="50" charset="-128"/>
              </a:rPr>
              <a:t>ほかにも人の後ろに窓があれば、窓の外の景色から、写真を撮った場所がわかることもあります。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15</a:t>
            </a:fld>
            <a:endParaRPr kumimoji="1" lang="ja-JP" altLang="en-US"/>
          </a:p>
        </p:txBody>
      </p:sp>
    </p:spTree>
    <p:extLst>
      <p:ext uri="{BB962C8B-B14F-4D97-AF65-F5344CB8AC3E}">
        <p14:creationId xmlns:p14="http://schemas.microsoft.com/office/powerpoint/2010/main" val="338540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① 調べれば、知りたい情報がわかる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単語を入力すれば、ほとんどの場合、関連した情報が出てきます。</a:t>
            </a:r>
          </a:p>
          <a:p>
            <a:pPr>
              <a:lnSpc>
                <a:spcPct val="150000"/>
              </a:lnSpc>
              <a:spcAft>
                <a:spcPts val="600"/>
              </a:spcAft>
            </a:pP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② インターネットに出ている情報はすべて信用してよい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600"/>
              </a:spcAft>
              <a:buClrTx/>
              <a:buSzTx/>
              <a:buFontTx/>
              <a:buNone/>
              <a:tabLst/>
              <a:defRPr/>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ただのうわさであったり、ウソの情報も流れています。</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スライド</a:t>
            </a:r>
            <a:r>
              <a:rPr kumimoji="1" lang="en-US" altLang="ja-JP" dirty="0">
                <a:latin typeface="BIZ UDPゴシック" panose="020B0400000000000000" pitchFamily="50" charset="-128"/>
                <a:ea typeface="BIZ UDPゴシック" panose="020B0400000000000000" pitchFamily="50" charset="-128"/>
              </a:rPr>
              <a:t>8)</a:t>
            </a: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情報が正しいかどうかを見極める必要があります。</a:t>
            </a:r>
          </a:p>
          <a:p>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流れいる情報のすべてが正しいわけではありません。</a:t>
            </a:r>
          </a:p>
          <a:p>
            <a:r>
              <a:rPr kumimoji="1" lang="ja-JP" altLang="en-US" dirty="0">
                <a:latin typeface="BIZ UDPゴシック" panose="020B0400000000000000" pitchFamily="50" charset="-128"/>
                <a:ea typeface="BIZ UDPゴシック" panose="020B0400000000000000" pitchFamily="50" charset="-128"/>
              </a:rPr>
              <a:t>　　その情報を出しているところ、情報を出している人は信用できるのか、その人が他にどんな情報を出しているのかを確認して判断することが大切です。</a:t>
            </a:r>
          </a:p>
          <a:p>
            <a:pPr>
              <a:lnSpc>
                <a:spcPct val="150000"/>
              </a:lnSpc>
              <a:spcAft>
                <a:spcPts val="600"/>
              </a:spcAft>
            </a:pPr>
            <a:endParaRPr lang="ja-JP" altLang="en-US" dirty="0">
              <a:latin typeface="BIZ UDPゴシック" panose="020B0400000000000000" pitchFamily="50" charset="-128"/>
              <a:ea typeface="BIZ UDPゴシック" panose="020B0400000000000000" pitchFamily="50" charset="-128"/>
            </a:endParaRPr>
          </a:p>
          <a:p>
            <a:pPr>
              <a:lnSpc>
                <a:spcPct val="200000"/>
              </a:lnSpc>
              <a:spcAft>
                <a:spcPts val="600"/>
              </a:spcAft>
            </a:pPr>
            <a:r>
              <a:rPr lang="ja-JP" altLang="en-US" dirty="0">
                <a:latin typeface="BIZ UDPゴシック" panose="020B0400000000000000" pitchFamily="50" charset="-128"/>
                <a:ea typeface="BIZ UDPゴシック" panose="020B0400000000000000" pitchFamily="50" charset="-128"/>
              </a:rPr>
              <a:t>③ </a:t>
            </a:r>
            <a:r>
              <a:rPr lang="ja-JP" altLang="en-US" sz="1200" dirty="0">
                <a:latin typeface="BIZ UDPゴシック" panose="020B0400000000000000" pitchFamily="50" charset="-128"/>
                <a:ea typeface="BIZ UDPゴシック" panose="020B0400000000000000" pitchFamily="50" charset="-128"/>
              </a:rPr>
              <a:t>自分のお気に入りなら、絵でも写真でも投稿してよい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作品には、「著作権」というものがあります。</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スライド</a:t>
            </a:r>
            <a:r>
              <a:rPr kumimoji="1" lang="en-US" altLang="ja-JP" dirty="0">
                <a:latin typeface="BIZ UDPゴシック" panose="020B0400000000000000" pitchFamily="50" charset="-128"/>
                <a:ea typeface="BIZ UDPゴシック" panose="020B0400000000000000" pitchFamily="50" charset="-128"/>
              </a:rPr>
              <a:t>12)</a:t>
            </a:r>
            <a:endParaRPr kumimoji="1" lang="ja-JP" altLang="en-US"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chemeClr val="tx1"/>
                </a:solidFill>
                <a:latin typeface="BIZ UDPゴシック" panose="020B0400000000000000" pitchFamily="50" charset="-128"/>
                <a:ea typeface="BIZ UDPゴシック" panose="020B0400000000000000" pitchFamily="50" charset="-128"/>
              </a:rPr>
              <a:t>　　作った人に言わずに勝手に投稿するのは犯罪になり、罰金を取られたり、逮捕されてしまうこともあります。</a:t>
            </a: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④ 学校名や名前などがわかるものは写らないようにする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名札だけでなく、教室に貼られた予定表、窓の外の景色などからもあなたのいる場所がわかることがあります。</a:t>
            </a:r>
          </a:p>
        </p:txBody>
      </p:sp>
      <p:sp>
        <p:nvSpPr>
          <p:cNvPr id="4" name="スライド番号プレースホルダー 3">
            <a:extLst>
              <a:ext uri="{FF2B5EF4-FFF2-40B4-BE49-F238E27FC236}">
                <a16:creationId xmlns:a16="http://schemas.microsoft.com/office/drawing/2014/main" id="{4CD3FF5E-FEFA-F173-06A8-B8CBCC295BB0}"/>
              </a:ext>
            </a:extLst>
          </p:cNvPr>
          <p:cNvSpPr>
            <a:spLocks noGrp="1"/>
          </p:cNvSpPr>
          <p:nvPr>
            <p:ph type="sldNum" sz="quarter" idx="5"/>
          </p:nvPr>
        </p:nvSpPr>
        <p:spPr/>
        <p:txBody>
          <a:bodyPr/>
          <a:lstStyle/>
          <a:p>
            <a:fld id="{35286326-713D-4E22-85CB-4D06F80F33E4}" type="slidenum">
              <a:rPr kumimoji="1" lang="ja-JP" altLang="en-US" smtClean="0"/>
              <a:t>16</a:t>
            </a:fld>
            <a:endParaRPr kumimoji="1" lang="ja-JP" altLang="en-US"/>
          </a:p>
        </p:txBody>
      </p:sp>
    </p:spTree>
    <p:extLst>
      <p:ext uri="{BB962C8B-B14F-4D97-AF65-F5344CB8AC3E}">
        <p14:creationId xmlns:p14="http://schemas.microsoft.com/office/powerpoint/2010/main" val="183603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文章だけのやりとりで自分の気持ちを正しく伝えるのは難しいことです。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言葉が思い通りに伝わらなかったり、何気ない言葉で傷つけたりしてしまうことがあります。</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自分の思いがうまく相手に伝わらず、トラブルになることを防ぐためには、どうしたらよいか考えてみましょう。</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17</a:t>
            </a:fld>
            <a:endParaRPr kumimoji="1" lang="ja-JP" altLang="en-US"/>
          </a:p>
        </p:txBody>
      </p:sp>
    </p:spTree>
    <p:extLst>
      <p:ext uri="{BB962C8B-B14F-4D97-AF65-F5344CB8AC3E}">
        <p14:creationId xmlns:p14="http://schemas.microsoft.com/office/powerpoint/2010/main" val="375602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文章に絵文字や顔文字、スタンプなどをつけるだけで相手に、よりわかりやすく気持ちや言葉の意味が伝わるようになります。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18</a:t>
            </a:fld>
            <a:endParaRPr kumimoji="1" lang="ja-JP" altLang="en-US"/>
          </a:p>
        </p:txBody>
      </p:sp>
    </p:spTree>
    <p:extLst>
      <p:ext uri="{BB962C8B-B14F-4D97-AF65-F5344CB8AC3E}">
        <p14:creationId xmlns:p14="http://schemas.microsoft.com/office/powerpoint/2010/main" val="186017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ほかの人が書いているからと、軽い気持ちで悪口を書き込むのはよくないことです。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ほかの人が書いている悪口を広めることも同じです。</a:t>
            </a:r>
            <a:endParaRPr kumimoji="1" lang="en-US" altLang="ja-JP" dirty="0">
              <a:latin typeface="BIZ UDPゴシック" panose="020B0400000000000000" pitchFamily="50" charset="-128"/>
              <a:ea typeface="BIZ UDPゴシック" panose="020B0400000000000000" pitchFamily="50" charset="-128"/>
            </a:endParaRPr>
          </a:p>
          <a:p>
            <a:pPr defTabSz="914342">
              <a:defRPr/>
            </a:pPr>
            <a:r>
              <a:rPr kumimoji="1" lang="ja-JP" altLang="en-US" dirty="0">
                <a:latin typeface="BIZ UDPゴシック" panose="020B0400000000000000" pitchFamily="50" charset="-128"/>
                <a:ea typeface="BIZ UDPゴシック" panose="020B0400000000000000" pitchFamily="50" charset="-128"/>
              </a:rPr>
              <a:t>「本名ではないから」「顔が見えないから」といって何をしてもよいわけではありません。</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19</a:t>
            </a:fld>
            <a:endParaRPr kumimoji="1" lang="ja-JP" altLang="en-US"/>
          </a:p>
        </p:txBody>
      </p:sp>
    </p:spTree>
    <p:extLst>
      <p:ext uri="{BB962C8B-B14F-4D97-AF65-F5344CB8AC3E}">
        <p14:creationId xmlns:p14="http://schemas.microsoft.com/office/powerpoint/2010/main" val="44246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パソコンやスマートフォンで、ゲームをしたり、ニュースを見たり、買い物をしたり、授業を受けたりといろいろなことができます。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こういったことができるのは、パソコンやスマートフォンが、日本だけでなく世界中の情報機器とネットワークでつながっていることで、情報のやりとりができるしくみになっているからです。</a:t>
            </a: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a:t>
            </a:fld>
            <a:endParaRPr kumimoji="1" lang="ja-JP" altLang="en-US"/>
          </a:p>
        </p:txBody>
      </p:sp>
    </p:spTree>
    <p:extLst>
      <p:ext uri="{BB962C8B-B14F-4D97-AF65-F5344CB8AC3E}">
        <p14:creationId xmlns:p14="http://schemas.microsoft.com/office/powerpoint/2010/main" val="374314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また、書かれた人はみんなから攻撃されているような気持ちになります。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その人を傷つけてしまったことで、書き込んだ人が罪に問われる可能性もあります。</a:t>
            </a:r>
          </a:p>
          <a:p>
            <a:r>
              <a:rPr kumimoji="1" lang="ja-JP" altLang="en-US" dirty="0">
                <a:latin typeface="BIZ UDPゴシック" panose="020B0400000000000000" pitchFamily="50" charset="-128"/>
                <a:ea typeface="BIZ UDPゴシック" panose="020B0400000000000000" pitchFamily="50" charset="-128"/>
              </a:rPr>
              <a:t>悪口をネットに書き込むのは絶対にやめましょう。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highlight>
                  <a:srgbClr val="FFFF00"/>
                </a:highlight>
                <a:latin typeface="BIZ UDPゴシック" panose="020B0400000000000000" pitchFamily="50" charset="-128"/>
                <a:ea typeface="BIZ UDPゴシック" panose="020B0400000000000000" pitchFamily="50" charset="-128"/>
              </a:rPr>
              <a:t>スライド</a:t>
            </a:r>
            <a:r>
              <a:rPr kumimoji="1" lang="en-US" altLang="ja-JP" dirty="0">
                <a:highlight>
                  <a:srgbClr val="FFFF00"/>
                </a:highlight>
                <a:latin typeface="BIZ UDPゴシック" panose="020B0400000000000000" pitchFamily="50" charset="-128"/>
                <a:ea typeface="BIZ UDPゴシック" panose="020B0400000000000000" pitchFamily="50" charset="-128"/>
              </a:rPr>
              <a:t>13</a:t>
            </a:r>
            <a:r>
              <a:rPr kumimoji="1" lang="ja-JP" altLang="en-US" dirty="0">
                <a:highlight>
                  <a:srgbClr val="FFFF00"/>
                </a:highlight>
                <a:latin typeface="BIZ UDPゴシック" panose="020B0400000000000000" pitchFamily="50" charset="-128"/>
                <a:ea typeface="BIZ UDPゴシック" panose="020B0400000000000000" pitchFamily="50" charset="-128"/>
              </a:rPr>
              <a:t>でも書いていますが、一度ネットに書き込んだ言葉や文章は簡単には消すことができません。</a:t>
            </a:r>
          </a:p>
          <a:p>
            <a:r>
              <a:rPr kumimoji="1" lang="ja-JP" altLang="en-US" dirty="0">
                <a:highlight>
                  <a:srgbClr val="FFFF00"/>
                </a:highlight>
                <a:latin typeface="BIZ UDPゴシック" panose="020B0400000000000000" pitchFamily="50" charset="-128"/>
                <a:ea typeface="BIZ UDPゴシック" panose="020B0400000000000000" pitchFamily="50" charset="-128"/>
              </a:rPr>
              <a:t>だれが投稿しているかわからない書き込みでも、情報開示請求が認められれば投稿者の特定は可能です。</a:t>
            </a:r>
            <a:endParaRPr kumimoji="1" lang="en-US" altLang="ja-JP" dirty="0">
              <a:highlight>
                <a:srgbClr val="FFFF00"/>
              </a:highlight>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20</a:t>
            </a:fld>
            <a:endParaRPr kumimoji="1" lang="ja-JP" altLang="en-US"/>
          </a:p>
        </p:txBody>
      </p:sp>
    </p:spTree>
    <p:extLst>
      <p:ext uri="{BB962C8B-B14F-4D97-AF65-F5344CB8AC3E}">
        <p14:creationId xmlns:p14="http://schemas.microsoft.com/office/powerpoint/2010/main" val="312818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この中で言われてうれしい言葉とうれしくない言葉はどれですか？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ア．やさしいね　　　　　　　　　　　　　　</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イ．おとなしいね</a:t>
            </a:r>
          </a:p>
          <a:p>
            <a:r>
              <a:rPr kumimoji="1" lang="ja-JP" altLang="en-US" dirty="0">
                <a:latin typeface="BIZ UDPゴシック" panose="020B0400000000000000" pitchFamily="50" charset="-128"/>
                <a:ea typeface="BIZ UDPゴシック" panose="020B0400000000000000" pitchFamily="50" charset="-128"/>
              </a:rPr>
              <a:t>ウ．まじめだね　　　　　　		</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エ．よく気がつくね</a:t>
            </a:r>
          </a:p>
          <a:p>
            <a:r>
              <a:rPr kumimoji="1" lang="ja-JP" altLang="en-US" dirty="0">
                <a:latin typeface="BIZ UDPゴシック" panose="020B0400000000000000" pitchFamily="50" charset="-128"/>
                <a:ea typeface="BIZ UDPゴシック" panose="020B0400000000000000" pitchFamily="50" charset="-128"/>
              </a:rPr>
              <a:t>オ．おもしろいね</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カ．がんばってるね</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言われてイヤな言葉は人それぞれです。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コメントに使うときは、相手がイヤな気持ちにならないかをよく考えて選びましょう。</a:t>
            </a:r>
          </a:p>
          <a:p>
            <a:endParaRPr kumimoji="1" lang="ja-JP" altLang="en-US" dirty="0"/>
          </a:p>
        </p:txBody>
      </p:sp>
      <p:sp>
        <p:nvSpPr>
          <p:cNvPr id="4" name="スライド番号プレースホルダー 3">
            <a:extLst>
              <a:ext uri="{FF2B5EF4-FFF2-40B4-BE49-F238E27FC236}">
                <a16:creationId xmlns:a16="http://schemas.microsoft.com/office/drawing/2014/main" id="{A525ADDB-F70A-919D-E236-11A357338BF6}"/>
              </a:ext>
            </a:extLst>
          </p:cNvPr>
          <p:cNvSpPr>
            <a:spLocks noGrp="1"/>
          </p:cNvSpPr>
          <p:nvPr>
            <p:ph type="sldNum" sz="quarter" idx="5"/>
          </p:nvPr>
        </p:nvSpPr>
        <p:spPr/>
        <p:txBody>
          <a:bodyPr/>
          <a:lstStyle/>
          <a:p>
            <a:fld id="{35286326-713D-4E22-85CB-4D06F80F33E4}" type="slidenum">
              <a:rPr kumimoji="1" lang="ja-JP" altLang="en-US" smtClean="0"/>
              <a:t>21</a:t>
            </a:fld>
            <a:endParaRPr kumimoji="1" lang="ja-JP" altLang="en-US"/>
          </a:p>
        </p:txBody>
      </p:sp>
    </p:spTree>
    <p:extLst>
      <p:ext uri="{BB962C8B-B14F-4D97-AF65-F5344CB8AC3E}">
        <p14:creationId xmlns:p14="http://schemas.microsoft.com/office/powerpoint/2010/main" val="407279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同じ言葉でも、直接会話で伝える場合とメッセージのように文章だけで伝える場合では、相手の受取り方が変わってしまうことがあります。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直接話しているときには、顔の表情や声、雰囲気などから「楽しんでいる」「喜んでいる」「怒っている」「悲しんでいる」など伝わります。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mn-ea"/>
              <a:ea typeface="+mn-ea"/>
            </a:endParaRPr>
          </a:p>
        </p:txBody>
      </p:sp>
      <p:sp>
        <p:nvSpPr>
          <p:cNvPr id="4" name="スライド番号プレースホルダー 3">
            <a:extLst>
              <a:ext uri="{FF2B5EF4-FFF2-40B4-BE49-F238E27FC236}">
                <a16:creationId xmlns:a16="http://schemas.microsoft.com/office/drawing/2014/main" id="{8E90BB21-C897-B215-9938-E92AE1024305}"/>
              </a:ext>
            </a:extLst>
          </p:cNvPr>
          <p:cNvSpPr>
            <a:spLocks noGrp="1"/>
          </p:cNvSpPr>
          <p:nvPr>
            <p:ph type="sldNum" sz="quarter" idx="5"/>
          </p:nvPr>
        </p:nvSpPr>
        <p:spPr/>
        <p:txBody>
          <a:bodyPr/>
          <a:lstStyle/>
          <a:p>
            <a:fld id="{35286326-713D-4E22-85CB-4D06F80F33E4}" type="slidenum">
              <a:rPr kumimoji="1" lang="ja-JP" altLang="en-US" smtClean="0"/>
              <a:t>22</a:t>
            </a:fld>
            <a:endParaRPr kumimoji="1" lang="ja-JP" altLang="en-US"/>
          </a:p>
        </p:txBody>
      </p:sp>
    </p:spTree>
    <p:extLst>
      <p:ext uri="{BB962C8B-B14F-4D97-AF65-F5344CB8AC3E}">
        <p14:creationId xmlns:p14="http://schemas.microsoft.com/office/powerpoint/2010/main" val="129438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しかし、メッセージのように文章だけの場合だと顔の表情・声・雰囲気がわからないため、どんな気持ちで言っているのか、どう思ったのかがわからず相手に気持ちが伝わりにくくなります。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相手にまちがった伝わり方をしないように気を付ける必要があります。</a:t>
            </a:r>
          </a:p>
        </p:txBody>
      </p:sp>
      <p:sp>
        <p:nvSpPr>
          <p:cNvPr id="4" name="スライド番号プレースホルダー 3">
            <a:extLst>
              <a:ext uri="{FF2B5EF4-FFF2-40B4-BE49-F238E27FC236}">
                <a16:creationId xmlns:a16="http://schemas.microsoft.com/office/drawing/2014/main" id="{0FDBEA74-9E13-E2E1-AB53-D236D45F61C0}"/>
              </a:ext>
            </a:extLst>
          </p:cNvPr>
          <p:cNvSpPr>
            <a:spLocks noGrp="1"/>
          </p:cNvSpPr>
          <p:nvPr>
            <p:ph type="sldNum" sz="quarter" idx="5"/>
          </p:nvPr>
        </p:nvSpPr>
        <p:spPr/>
        <p:txBody>
          <a:bodyPr/>
          <a:lstStyle/>
          <a:p>
            <a:fld id="{35286326-713D-4E22-85CB-4D06F80F33E4}" type="slidenum">
              <a:rPr kumimoji="1" lang="ja-JP" altLang="en-US" smtClean="0"/>
              <a:t>23</a:t>
            </a:fld>
            <a:endParaRPr kumimoji="1" lang="ja-JP" altLang="en-US"/>
          </a:p>
        </p:txBody>
      </p:sp>
    </p:spTree>
    <p:extLst>
      <p:ext uri="{BB962C8B-B14F-4D97-AF65-F5344CB8AC3E}">
        <p14:creationId xmlns:p14="http://schemas.microsoft.com/office/powerpoint/2010/main" val="2663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今までの話を聞いて、こういうときにはどうしたらいいか考えてみましょう。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バスケットボールの△△選手が試合に負けたことを</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に書くと</a:t>
            </a:r>
          </a:p>
          <a:p>
            <a:r>
              <a:rPr kumimoji="1" lang="ja-JP" altLang="en-US" dirty="0">
                <a:latin typeface="BIZ UDPゴシック" panose="020B0400000000000000" pitchFamily="50" charset="-128"/>
                <a:ea typeface="BIZ UDPゴシック" panose="020B0400000000000000" pitchFamily="50" charset="-128"/>
              </a:rPr>
              <a:t>「△△のせいだ」・「△△の失敗がなかったら勝てたのに」と、 △△選手を責めるコメントがたくさんありました。</a:t>
            </a:r>
          </a:p>
          <a:p>
            <a:r>
              <a:rPr kumimoji="1" lang="ja-JP" altLang="en-US" dirty="0">
                <a:latin typeface="BIZ UDPゴシック" panose="020B0400000000000000" pitchFamily="50" charset="-128"/>
                <a:ea typeface="BIZ UDPゴシック" panose="020B0400000000000000" pitchFamily="50" charset="-128"/>
              </a:rPr>
              <a:t>自分も△△選手のミスがなければ勝てたと思っていたので、 △△選手を責めるコメントを書き込もうと思います。</a:t>
            </a: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書き込んでもよい</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書き込んではいけない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答えは</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ほかの人が書いているからと、いっしょになって個人を責める言葉を送ってはいけません。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相手を傷つける可能性がある言葉を送らないようにしましょう。</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24</a:t>
            </a:fld>
            <a:endParaRPr kumimoji="1" lang="ja-JP" altLang="en-US"/>
          </a:p>
        </p:txBody>
      </p:sp>
    </p:spTree>
    <p:extLst>
      <p:ext uri="{BB962C8B-B14F-4D97-AF65-F5344CB8AC3E}">
        <p14:creationId xmlns:p14="http://schemas.microsoft.com/office/powerpoint/2010/main" val="1061339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アルバイトや仕事を探しているときも、トラブルに巻き込まれるきっかけがあります。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でアルバイトについてのこのような広告を</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つ見つけました。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25</a:t>
            </a:fld>
            <a:endParaRPr kumimoji="1" lang="ja-JP" altLang="en-US"/>
          </a:p>
        </p:txBody>
      </p:sp>
    </p:spTree>
    <p:extLst>
      <p:ext uri="{BB962C8B-B14F-4D97-AF65-F5344CB8AC3E}">
        <p14:creationId xmlns:p14="http://schemas.microsoft.com/office/powerpoint/2010/main" val="267765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どちらのアルバイトに応募するか迷ったのですが、給料の高いアルバイトに応募することに決めました。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すると、応募先からマイナンバーカードか学生証の写真を送るようにと連絡がありました。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26</a:t>
            </a:fld>
            <a:endParaRPr kumimoji="1" lang="ja-JP" altLang="en-US"/>
          </a:p>
        </p:txBody>
      </p:sp>
    </p:spTree>
    <p:extLst>
      <p:ext uri="{BB962C8B-B14F-4D97-AF65-F5344CB8AC3E}">
        <p14:creationId xmlns:p14="http://schemas.microsoft.com/office/powerpoint/2010/main" val="2392355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アルバイトに応募して、いきなり学生証やマイナンバーカードなどの写真を送るように指示されることはありません。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応募先から言われたとおりに写真を送ると、名前や生年月日、学校名などのたくさんの個人情報が知られてしまいます。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送った個人情報は、このようなことに悪用される可能性があります。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・知らない間に勝手ローンを組む契約やクレジットカードを作る契約をされる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・指示に従わないと「怖い思いをさせるぞ！」などと脅される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・犯罪につながる仕事を依頼される</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27</a:t>
            </a:fld>
            <a:endParaRPr kumimoji="1" lang="ja-JP" altLang="en-US"/>
          </a:p>
        </p:txBody>
      </p:sp>
    </p:spTree>
    <p:extLst>
      <p:ext uri="{BB962C8B-B14F-4D97-AF65-F5344CB8AC3E}">
        <p14:creationId xmlns:p14="http://schemas.microsoft.com/office/powerpoint/2010/main" val="30672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アルバイトに応募するときには、正しいサイトかどうかを確認しなければいけません。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どんな会社なのか・どんな仕事内容なのか・時給は何円なのか・勤務日数、時間はどれくらいかなどを確認するようにしましょう。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急に学生証やマイナンバーカードなどの写真を送るよう言われたり、時給が他より高すぎたりする場合は注意が必要です。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怪しいところ、わからないところがあれば、信頼できる大人に相談するようにしましょう。</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28</a:t>
            </a:fld>
            <a:endParaRPr kumimoji="1" lang="ja-JP" altLang="en-US"/>
          </a:p>
        </p:txBody>
      </p:sp>
    </p:spTree>
    <p:extLst>
      <p:ext uri="{BB962C8B-B14F-4D97-AF65-F5344CB8AC3E}">
        <p14:creationId xmlns:p14="http://schemas.microsoft.com/office/powerpoint/2010/main" val="852016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のアルバイト募集の広告でこんなことがあったら気を付けましょう。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・ダイレクトメッセージで応募させる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・いきなり身分証を送らせる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・メッセージアプリでしか連絡できない</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・「簡単」「誰でもできる」と広告に書かれているのにほかと比べて給料が高すぎる</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29</a:t>
            </a:fld>
            <a:endParaRPr kumimoji="1" lang="ja-JP" altLang="en-US"/>
          </a:p>
        </p:txBody>
      </p:sp>
    </p:spTree>
    <p:extLst>
      <p:ext uri="{BB962C8B-B14F-4D97-AF65-F5344CB8AC3E}">
        <p14:creationId xmlns:p14="http://schemas.microsoft.com/office/powerpoint/2010/main" val="162616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身のまわりのものがインターネットにつながっていると、どこにいても操作ができます。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例えば、家電であれば外出先から帰宅時間に合わせてエアコンをつけるなどが、これにあてはまります。</a:t>
            </a:r>
          </a:p>
          <a:p>
            <a:r>
              <a:rPr kumimoji="1" lang="ja-JP" altLang="en-US" dirty="0">
                <a:latin typeface="BIZ UDPゴシック" panose="020B0400000000000000" pitchFamily="50" charset="-128"/>
                <a:ea typeface="BIZ UDPゴシック" panose="020B0400000000000000" pitchFamily="50" charset="-128"/>
              </a:rPr>
              <a:t>ほかにも、ゲーム機や車、エアコン、電子レンジ、テレビなど、ネットにつながるものはいろいろあります。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a:t>
            </a:fld>
            <a:endParaRPr kumimoji="1" lang="ja-JP" altLang="en-US"/>
          </a:p>
        </p:txBody>
      </p:sp>
    </p:spTree>
    <p:extLst>
      <p:ext uri="{BB962C8B-B14F-4D97-AF65-F5344CB8AC3E}">
        <p14:creationId xmlns:p14="http://schemas.microsoft.com/office/powerpoint/2010/main" val="3550997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友だちや知り合いから誘われて、トラブルに巻き込まれることもあります。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学校の先輩から</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でメッセージが届きました。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「紹介したい話があるから会おう」と言われたので会うことにしました。</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30</a:t>
            </a:fld>
            <a:endParaRPr kumimoji="1" lang="ja-JP" altLang="en-US"/>
          </a:p>
        </p:txBody>
      </p:sp>
    </p:spTree>
    <p:extLst>
      <p:ext uri="{BB962C8B-B14F-4D97-AF65-F5344CB8AC3E}">
        <p14:creationId xmlns:p14="http://schemas.microsoft.com/office/powerpoint/2010/main" val="2489549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会うと、「今やっている仕事の話」や「簡単にお金が稼げる話」をされます。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「やらないと後悔する」などと言って誘ってきます。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31</a:t>
            </a:fld>
            <a:endParaRPr kumimoji="1" lang="ja-JP" altLang="en-US"/>
          </a:p>
        </p:txBody>
      </p:sp>
    </p:spTree>
    <p:extLst>
      <p:ext uri="{BB962C8B-B14F-4D97-AF65-F5344CB8AC3E}">
        <p14:creationId xmlns:p14="http://schemas.microsoft.com/office/powerpoint/2010/main" val="3573038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さらに、自分の友だちや知り合いで仲間になってくれそうな人を誘ってその人が仲間に入ってくれたら、お礼として会社からお金がもらえるという内容でした。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話を聞いているうちに「稼げるかも知れない」と思い始めてはっきりと断ることができずに、先輩から紹介された仕事を始めてみることにしました。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32</a:t>
            </a:fld>
            <a:endParaRPr kumimoji="1" lang="ja-JP" altLang="en-US"/>
          </a:p>
        </p:txBody>
      </p:sp>
    </p:spTree>
    <p:extLst>
      <p:ext uri="{BB962C8B-B14F-4D97-AF65-F5344CB8AC3E}">
        <p14:creationId xmlns:p14="http://schemas.microsoft.com/office/powerpoint/2010/main" val="358380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まず、友だちや知り合いに販売するためにたくさんの量の商品を買います。</a:t>
            </a:r>
          </a:p>
          <a:p>
            <a:r>
              <a:rPr kumimoji="1" lang="ja-JP" altLang="en-US" dirty="0">
                <a:latin typeface="BIZ UDPゴシック" panose="020B0400000000000000" pitchFamily="50" charset="-128"/>
                <a:ea typeface="BIZ UDPゴシック" panose="020B0400000000000000" pitchFamily="50" charset="-128"/>
              </a:rPr>
              <a:t>その買った商品を友だちや知り合いにオススメして、商品を買ってもらいます。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商品を買ってもらうだけでなく、「一緒にビジネスを始めよう」といろんな人に声を掛けます。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33</a:t>
            </a:fld>
            <a:endParaRPr kumimoji="1" lang="ja-JP" altLang="en-US"/>
          </a:p>
        </p:txBody>
      </p:sp>
    </p:spTree>
    <p:extLst>
      <p:ext uri="{BB962C8B-B14F-4D97-AF65-F5344CB8AC3E}">
        <p14:creationId xmlns:p14="http://schemas.microsoft.com/office/powerpoint/2010/main" val="1759473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しかし、なかなか思うように商品が売れず、自分一人では使いきれない大量の商品が残ってしまいました。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友人や知人に「一緒にビジネスを始めよう！」と何度も誘ったので仲のよかった人とも関係が悪くなってしまいました。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34</a:t>
            </a:fld>
            <a:endParaRPr kumimoji="1" lang="ja-JP" altLang="en-US"/>
          </a:p>
        </p:txBody>
      </p:sp>
    </p:spTree>
    <p:extLst>
      <p:ext uri="{BB962C8B-B14F-4D97-AF65-F5344CB8AC3E}">
        <p14:creationId xmlns:p14="http://schemas.microsoft.com/office/powerpoint/2010/main" val="4283728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同じ小学校に通っていたという人から突然「簡単にお金を稼げる仕事があるから紹介する」と</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でメッセージが届きました。あなたならどうしますか？</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知り合いみたいだから紹介してもらう</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断る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答えは</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知り合いから紹介してもらった、友だちだったなどと連絡がきても本当にその人かどうかはわかりません。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共通の知り合いのフリをして近づいてきている可能性もあります。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もし、本当に知り合いだったとしても、よくわからない誘いにはのらずに断りましょう。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35</a:t>
            </a:fld>
            <a:endParaRPr kumimoji="1" lang="ja-JP" altLang="en-US"/>
          </a:p>
        </p:txBody>
      </p:sp>
    </p:spTree>
    <p:extLst>
      <p:ext uri="{BB962C8B-B14F-4D97-AF65-F5344CB8AC3E}">
        <p14:creationId xmlns:p14="http://schemas.microsoft.com/office/powerpoint/2010/main" val="3033029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を見ているときに、こんな広告を見つけたときも注意が必要です。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日</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万円」「スマホで簡単」「すぐに稼げる」と書かれた広告がありました。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お小遣い稼ぎ程度でならと思い応募してみました。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36</a:t>
            </a:fld>
            <a:endParaRPr kumimoji="1" lang="ja-JP" altLang="en-US"/>
          </a:p>
        </p:txBody>
      </p:sp>
    </p:spTree>
    <p:extLst>
      <p:ext uri="{BB962C8B-B14F-4D97-AF65-F5344CB8AC3E}">
        <p14:creationId xmlns:p14="http://schemas.microsoft.com/office/powerpoint/2010/main" val="3556096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登録すると、担当者からスマホを使って簡単な内容の作業を頼まれました。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しかし、広告に載っていたほどのお金は稼げませんでした。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その後、「もっと稼ぐ方法を教えてもらえるセミナーに無料で招待します」と担当者から連絡がありました。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37</a:t>
            </a:fld>
            <a:endParaRPr kumimoji="1" lang="ja-JP" altLang="en-US"/>
          </a:p>
        </p:txBody>
      </p:sp>
    </p:spTree>
    <p:extLst>
      <p:ext uri="{BB962C8B-B14F-4D97-AF65-F5344CB8AC3E}">
        <p14:creationId xmlns:p14="http://schemas.microsoft.com/office/powerpoint/2010/main" val="204516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もっとお金を稼ぎたいと思ったので、担当者に誘われたセミナーに参加することにしました。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そこで「もっとラクにお金が稼げる」方法が書かれた、</a:t>
            </a:r>
            <a:r>
              <a:rPr kumimoji="1" lang="en-US" altLang="ja-JP" dirty="0">
                <a:latin typeface="BIZ UDPゴシック" panose="020B0400000000000000" pitchFamily="50" charset="-128"/>
                <a:ea typeface="BIZ UDPゴシック" panose="020B0400000000000000" pitchFamily="50" charset="-128"/>
              </a:rPr>
              <a:t>30</a:t>
            </a:r>
            <a:r>
              <a:rPr kumimoji="1" lang="ja-JP" altLang="en-US" dirty="0">
                <a:latin typeface="BIZ UDPゴシック" panose="020B0400000000000000" pitchFamily="50" charset="-128"/>
                <a:ea typeface="BIZ UDPゴシック" panose="020B0400000000000000" pitchFamily="50" charset="-128"/>
              </a:rPr>
              <a:t>万円するマニュアルの購入を勧められたのですが買える金額ではなかったので「お金がない」と断りました。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ですが「お金を借りてマニュアルを買いましょう」「マニュアルを買ったお金は、すぐに返せますよ」と勧められました。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38</a:t>
            </a:fld>
            <a:endParaRPr kumimoji="1" lang="ja-JP" altLang="en-US"/>
          </a:p>
        </p:txBody>
      </p:sp>
    </p:spTree>
    <p:extLst>
      <p:ext uri="{BB962C8B-B14F-4D97-AF65-F5344CB8AC3E}">
        <p14:creationId xmlns:p14="http://schemas.microsoft.com/office/powerpoint/2010/main" val="3840696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「マニュアルを買ったお金はすぐに返せる」と勧められたので</a:t>
            </a:r>
            <a:r>
              <a:rPr kumimoji="1" lang="en-US" altLang="ja-JP" dirty="0">
                <a:latin typeface="BIZ UDPゴシック" panose="020B0400000000000000" pitchFamily="50" charset="-128"/>
                <a:ea typeface="BIZ UDPゴシック" panose="020B0400000000000000" pitchFamily="50" charset="-128"/>
              </a:rPr>
              <a:t>ATM</a:t>
            </a:r>
            <a:r>
              <a:rPr kumimoji="1" lang="ja-JP" altLang="en-US" dirty="0">
                <a:latin typeface="BIZ UDPゴシック" panose="020B0400000000000000" pitchFamily="50" charset="-128"/>
                <a:ea typeface="BIZ UDPゴシック" panose="020B0400000000000000" pitchFamily="50" charset="-128"/>
              </a:rPr>
              <a:t>から、担当者が教えてくれた消費者金融でお金を借りてマニュアルを買いました。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ですが、マニュアルどおりに作業をしても、全然お金を稼ぐことができません。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メッセージアプリでやりとりしていた担当者とも連絡が取れなくなってしまいました。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「簡単に儲かる」「すぐに稼げる」という広告がきっかけで、こんなトラブルにあうことがあます。</a:t>
            </a:r>
          </a:p>
          <a:p>
            <a:r>
              <a:rPr kumimoji="1" lang="ja-JP" altLang="en-US" dirty="0">
                <a:latin typeface="BIZ UDPゴシック" panose="020B0400000000000000" pitchFamily="50" charset="-128"/>
                <a:ea typeface="BIZ UDPゴシック" panose="020B0400000000000000" pitchFamily="50" charset="-128"/>
              </a:rPr>
              <a:t>お金は簡単には稼げません。</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39</a:t>
            </a:fld>
            <a:endParaRPr kumimoji="1" lang="ja-JP" altLang="en-US"/>
          </a:p>
        </p:txBody>
      </p:sp>
    </p:spTree>
    <p:extLst>
      <p:ext uri="{BB962C8B-B14F-4D97-AF65-F5344CB8AC3E}">
        <p14:creationId xmlns:p14="http://schemas.microsoft.com/office/powerpoint/2010/main" val="288183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①インターネットでは、</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情報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をやりとりすることができます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世界中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のパソコンやスマートフォンをつなげることができます</a:t>
            </a:r>
          </a:p>
          <a:p>
            <a:r>
              <a:rPr kumimoji="1" lang="ja-JP" altLang="en-US" dirty="0">
                <a:latin typeface="BIZ UDPゴシック" panose="020B0400000000000000" pitchFamily="50" charset="-128"/>
                <a:ea typeface="BIZ UDPゴシック" panose="020B0400000000000000" pitchFamily="50" charset="-128"/>
              </a:rPr>
              <a:t>③インターネットにつなぐことができるのはパソコンやスマートフォン</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だけではありません</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p>
          <a:p>
            <a:r>
              <a:rPr kumimoji="1" lang="ja-JP" altLang="en-US" dirty="0">
                <a:latin typeface="BIZ UDPゴシック" panose="020B0400000000000000" pitchFamily="50" charset="-128"/>
                <a:ea typeface="BIZ UDPゴシック" panose="020B0400000000000000" pitchFamily="50" charset="-128"/>
              </a:rPr>
              <a:t>みなさんも毎日インターネットを使っていると思います。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いつ、どんな方法でインターネットをつなげていますか。</a:t>
            </a:r>
          </a:p>
          <a:p>
            <a:r>
              <a:rPr kumimoji="1" lang="ja-JP" altLang="en-US" dirty="0">
                <a:latin typeface="BIZ UDPゴシック" panose="020B0400000000000000" pitchFamily="50" charset="-128"/>
                <a:ea typeface="BIZ UDPゴシック" panose="020B0400000000000000" pitchFamily="50" charset="-128"/>
              </a:rPr>
              <a:t>パソコンやスマートフォン以外でインターネットにつなげて使っている機器はありますか。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ゲーム機</a:t>
            </a:r>
          </a:p>
          <a:p>
            <a:r>
              <a:rPr kumimoji="1" lang="ja-JP" altLang="en-US" dirty="0">
                <a:latin typeface="BIZ UDPゴシック" panose="020B0400000000000000" pitchFamily="50" charset="-128"/>
                <a:ea typeface="BIZ UDPゴシック" panose="020B0400000000000000" pitchFamily="50" charset="-128"/>
              </a:rPr>
              <a:t>テレビ</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インターネット配信</a:t>
            </a:r>
            <a:r>
              <a:rPr kumimoji="1" lang="en-US" altLang="ja-JP" dirty="0">
                <a:latin typeface="BIZ UDPゴシック" panose="020B0400000000000000" pitchFamily="50" charset="-128"/>
                <a:ea typeface="BIZ UDPゴシック" panose="020B0400000000000000" pitchFamily="50" charset="-128"/>
              </a:rPr>
              <a:t>)</a:t>
            </a:r>
          </a:p>
        </p:txBody>
      </p:sp>
      <p:sp>
        <p:nvSpPr>
          <p:cNvPr id="4" name="スライド番号プレースホルダー 3">
            <a:extLst>
              <a:ext uri="{FF2B5EF4-FFF2-40B4-BE49-F238E27FC236}">
                <a16:creationId xmlns:a16="http://schemas.microsoft.com/office/drawing/2014/main" id="{86FB465F-5000-6681-C356-232278CAAAE5}"/>
              </a:ext>
            </a:extLst>
          </p:cNvPr>
          <p:cNvSpPr>
            <a:spLocks noGrp="1"/>
          </p:cNvSpPr>
          <p:nvPr>
            <p:ph type="sldNum" sz="quarter" idx="5"/>
          </p:nvPr>
        </p:nvSpPr>
        <p:spPr/>
        <p:txBody>
          <a:bodyPr/>
          <a:lstStyle/>
          <a:p>
            <a:fld id="{35286326-713D-4E22-85CB-4D06F80F33E4}" type="slidenum">
              <a:rPr kumimoji="1" lang="ja-JP" altLang="en-US" smtClean="0"/>
              <a:t>4</a:t>
            </a:fld>
            <a:endParaRPr kumimoji="1" lang="ja-JP" altLang="en-US"/>
          </a:p>
        </p:txBody>
      </p:sp>
    </p:spTree>
    <p:extLst>
      <p:ext uri="{BB962C8B-B14F-4D97-AF65-F5344CB8AC3E}">
        <p14:creationId xmlns:p14="http://schemas.microsoft.com/office/powerpoint/2010/main" val="303270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他にも有名人を使った広告であってもすぐに信じてしまうことは危険です。</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でいろいろな記事を見ていると、テレビでも見たことがある有名な会社の社長がオススメしている「簡単にお金が増やせる投資」と書かれた広告を見つけました。</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40</a:t>
            </a:fld>
            <a:endParaRPr kumimoji="1" lang="ja-JP" altLang="en-US"/>
          </a:p>
        </p:txBody>
      </p:sp>
    </p:spTree>
    <p:extLst>
      <p:ext uri="{BB962C8B-B14F-4D97-AF65-F5344CB8AC3E}">
        <p14:creationId xmlns:p14="http://schemas.microsoft.com/office/powerpoint/2010/main" val="2882197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その</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広告からメッセージを送ると、メッセージアプリの友だち登録を勧められました。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友だち登録をすると、広告に載っていた有名会社の社長からメッセージが届きました。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「簡単にお金が増える投資会社をつくりました。もし、お金を増やしたいなら担当（リンゴ）がいう口座に振り込んでください。」とのことでした。</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41</a:t>
            </a:fld>
            <a:endParaRPr kumimoji="1" lang="ja-JP" altLang="en-US"/>
          </a:p>
        </p:txBody>
      </p:sp>
    </p:spTree>
    <p:extLst>
      <p:ext uri="{BB962C8B-B14F-4D97-AF65-F5344CB8AC3E}">
        <p14:creationId xmlns:p14="http://schemas.microsoft.com/office/powerpoint/2010/main" val="100089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有名会社の社長が言っているので、担当（リンゴ）の言うとおりにお金をいろんな口座に振り込んでいきました。</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42</a:t>
            </a:fld>
            <a:endParaRPr kumimoji="1" lang="ja-JP" altLang="en-US"/>
          </a:p>
        </p:txBody>
      </p:sp>
    </p:spTree>
    <p:extLst>
      <p:ext uri="{BB962C8B-B14F-4D97-AF65-F5344CB8AC3E}">
        <p14:creationId xmlns:p14="http://schemas.microsoft.com/office/powerpoint/2010/main" val="2853586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お金を使う予定があったので「引き出したい」と担当（リンゴ）に伝えたところ「まず、引出し手数料を払ってください」と言われました。</a:t>
            </a:r>
          </a:p>
          <a:p>
            <a:r>
              <a:rPr kumimoji="1" lang="ja-JP" altLang="en-US" dirty="0">
                <a:latin typeface="BIZ UDPゴシック" panose="020B0400000000000000" pitchFamily="50" charset="-128"/>
                <a:ea typeface="BIZ UDPゴシック" panose="020B0400000000000000" pitchFamily="50" charset="-128"/>
              </a:rPr>
              <a:t>高い手数料なので払うことができず、そのうち、担当（リンゴ）と連絡が取れなくなりました。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どうやら有名人の写真を使ってなりすまし、ウソの広告を出して、みんなを騙してお金をとっていたようです。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また、正式な「投資」を扱う銀行や証券会社であっても「投資」は必ずお金が増えるしくみではありません。</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43</a:t>
            </a:fld>
            <a:endParaRPr kumimoji="1" lang="ja-JP" altLang="en-US"/>
          </a:p>
        </p:txBody>
      </p:sp>
    </p:spTree>
    <p:extLst>
      <p:ext uri="{BB962C8B-B14F-4D97-AF65-F5344CB8AC3E}">
        <p14:creationId xmlns:p14="http://schemas.microsoft.com/office/powerpoint/2010/main" val="2526730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これらのトラブルに巻き込まれないように注意しないといけないことは</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・「簡単に稼げる」という言葉がたくさん使われている広告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・最初に「情報代」や「マニュアル代」と言って、高額な支払いをしなければ始められない仕事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・「たくさん稼げるから、すぐに返せる」といって借金をさせる人</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こういったことがトラブルにつながります。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個人情報を教えること、お金を支払うことは、絶対にしないようにしましょう。</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44</a:t>
            </a:fld>
            <a:endParaRPr kumimoji="1" lang="ja-JP" altLang="en-US"/>
          </a:p>
        </p:txBody>
      </p:sp>
    </p:spTree>
    <p:extLst>
      <p:ext uri="{BB962C8B-B14F-4D97-AF65-F5344CB8AC3E}">
        <p14:creationId xmlns:p14="http://schemas.microsoft.com/office/powerpoint/2010/main" val="3660202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有名なブランドやお店に似せたニセアカウントを使ってインターネットページや</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上に、ニセ広告の画像を紛れ込ませます。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ネット広告は、いつ表示されるかわからないので、「先着」「限定」などと書かれているとつい急いで確認してしまいます。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45</a:t>
            </a:fld>
            <a:endParaRPr kumimoji="1" lang="ja-JP" altLang="en-US"/>
          </a:p>
        </p:txBody>
      </p:sp>
    </p:spTree>
    <p:extLst>
      <p:ext uri="{BB962C8B-B14F-4D97-AF65-F5344CB8AC3E}">
        <p14:creationId xmlns:p14="http://schemas.microsoft.com/office/powerpoint/2010/main" val="41847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ほかにも、よく知っている有名な会社</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ショッピングサイト、旅行会社、芸能プロダクションなど</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の名前を使ってメールを送信し、そのメールをきっかけにして、個人情報を入力させます。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どちらの場合も「当選しました」「○○様限定」「無料プレゼント」などといったメッセージで興味を持たせます。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そのニセ広告やニセメールからニセサイトのページにたどり着くような仕組みになっています。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46</a:t>
            </a:fld>
            <a:endParaRPr kumimoji="1" lang="ja-JP" altLang="en-US"/>
          </a:p>
        </p:txBody>
      </p:sp>
    </p:spTree>
    <p:extLst>
      <p:ext uri="{BB962C8B-B14F-4D97-AF65-F5344CB8AC3E}">
        <p14:creationId xmlns:p14="http://schemas.microsoft.com/office/powerpoint/2010/main" val="112284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書かれている</a:t>
            </a:r>
            <a:r>
              <a:rPr kumimoji="1" lang="en-US" altLang="ja-JP" dirty="0">
                <a:latin typeface="BIZ UDPゴシック" panose="020B0400000000000000" pitchFamily="50" charset="-128"/>
                <a:ea typeface="BIZ UDPゴシック" panose="020B0400000000000000" pitchFamily="50" charset="-128"/>
              </a:rPr>
              <a:t>URL</a:t>
            </a:r>
            <a:r>
              <a:rPr kumimoji="1" lang="ja-JP" altLang="en-US" dirty="0">
                <a:latin typeface="BIZ UDPゴシック" panose="020B0400000000000000" pitchFamily="50" charset="-128"/>
                <a:ea typeface="BIZ UDPゴシック" panose="020B0400000000000000" pitchFamily="50" charset="-128"/>
              </a:rPr>
              <a:t>や入力フォームから、個人情報やクレジットカード番号などを入力する画面にたどりつきます。</a:t>
            </a:r>
          </a:p>
          <a:p>
            <a:r>
              <a:rPr kumimoji="1" lang="ja-JP" altLang="en-US" dirty="0">
                <a:latin typeface="BIZ UDPゴシック" panose="020B0400000000000000" pitchFamily="50" charset="-128"/>
                <a:ea typeface="BIZ UDPゴシック" panose="020B0400000000000000" pitchFamily="50" charset="-128"/>
              </a:rPr>
              <a:t>公式サイトをコピーしてサイトを作っているので、見分けることは難しいです。</a:t>
            </a:r>
          </a:p>
          <a:p>
            <a:r>
              <a:rPr kumimoji="1" lang="ja-JP" altLang="en-US" dirty="0">
                <a:latin typeface="BIZ UDPゴシック" panose="020B0400000000000000" pitchFamily="50" charset="-128"/>
                <a:ea typeface="BIZ UDPゴシック" panose="020B0400000000000000" pitchFamily="50" charset="-128"/>
              </a:rPr>
              <a:t>送られてきたメールに書かれている</a:t>
            </a:r>
            <a:r>
              <a:rPr kumimoji="1" lang="en-US" altLang="ja-JP" dirty="0">
                <a:latin typeface="BIZ UDPゴシック" panose="020B0400000000000000" pitchFamily="50" charset="-128"/>
                <a:ea typeface="BIZ UDPゴシック" panose="020B0400000000000000" pitchFamily="50" charset="-128"/>
              </a:rPr>
              <a:t>URL</a:t>
            </a:r>
            <a:r>
              <a:rPr kumimoji="1" lang="ja-JP" altLang="en-US" dirty="0">
                <a:latin typeface="BIZ UDPゴシック" panose="020B0400000000000000" pitchFamily="50" charset="-128"/>
                <a:ea typeface="BIZ UDPゴシック" panose="020B0400000000000000" pitchFamily="50" charset="-128"/>
              </a:rPr>
              <a:t>にアクセスするのではなく、公式の</a:t>
            </a:r>
            <a:r>
              <a:rPr kumimoji="1" lang="en-US" altLang="ja-JP" dirty="0">
                <a:latin typeface="BIZ UDPゴシック" panose="020B0400000000000000" pitchFamily="50" charset="-128"/>
                <a:ea typeface="BIZ UDPゴシック" panose="020B0400000000000000" pitchFamily="50" charset="-128"/>
              </a:rPr>
              <a:t>HP</a:t>
            </a:r>
            <a:r>
              <a:rPr kumimoji="1" lang="ja-JP" altLang="en-US" dirty="0">
                <a:latin typeface="BIZ UDPゴシック" panose="020B0400000000000000" pitchFamily="50" charset="-128"/>
                <a:ea typeface="BIZ UDPゴシック" panose="020B0400000000000000" pitchFamily="50" charset="-128"/>
              </a:rPr>
              <a:t>から確認する習慣をつけましょう。</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ニセサイトに個人情報を入力してしまうと、迷惑メールや電話が増えたり、クレジットカード番号を勝手に使われてしまう恐れがあります。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URL</a:t>
            </a:r>
            <a:r>
              <a:rPr kumimoji="1" lang="ja-JP" altLang="en-US" dirty="0">
                <a:latin typeface="BIZ UDPゴシック" panose="020B0400000000000000" pitchFamily="50" charset="-128"/>
                <a:ea typeface="BIZ UDPゴシック" panose="020B0400000000000000" pitchFamily="50" charset="-128"/>
              </a:rPr>
              <a:t>が微妙に違ったり、日本語がおかしかったり、少しでも変だなと思ったらそのページを見るのはやめましょう。個人情報は絶対に入力してはいけません。</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47</a:t>
            </a:fld>
            <a:endParaRPr kumimoji="1" lang="ja-JP" altLang="en-US"/>
          </a:p>
        </p:txBody>
      </p:sp>
    </p:spTree>
    <p:extLst>
      <p:ext uri="{BB962C8B-B14F-4D97-AF65-F5344CB8AC3E}">
        <p14:creationId xmlns:p14="http://schemas.microsoft.com/office/powerpoint/2010/main" val="3417370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42">
              <a:defRPr/>
            </a:pPr>
            <a:r>
              <a:rPr lang="ja-JP" altLang="en-US" dirty="0">
                <a:latin typeface="BIZ UDPゴシック" panose="020B0400000000000000" pitchFamily="50" charset="-128"/>
                <a:ea typeface="BIZ UDPゴシック" panose="020B0400000000000000" pitchFamily="50" charset="-128"/>
              </a:rPr>
              <a:t>左の①～③に合うものを下ののア～ウからえらび、（）に入れましょう</a:t>
            </a:r>
            <a:endParaRPr lang="en-US" altLang="ja-JP" dirty="0">
              <a:latin typeface="BIZ UDPゴシック" panose="020B0400000000000000" pitchFamily="50" charset="-128"/>
              <a:ea typeface="BIZ UDPゴシック" panose="020B0400000000000000" pitchFamily="50" charset="-128"/>
            </a:endParaRPr>
          </a:p>
          <a:p>
            <a:pPr defTabSz="914342">
              <a:defRPr/>
            </a:pPr>
            <a:r>
              <a:rPr lang="ja-JP" altLang="en-US" dirty="0">
                <a:latin typeface="BIZ UDPゴシック" panose="020B0400000000000000" pitchFamily="50" charset="-128"/>
                <a:ea typeface="BIZ UDPゴシック" panose="020B0400000000000000" pitchFamily="50" charset="-128"/>
              </a:rPr>
              <a:t>① 応募するときは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ア</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正しいサイト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で確認する</a:t>
            </a:r>
          </a:p>
          <a:p>
            <a:pPr>
              <a:lnSpc>
                <a:spcPts val="3500"/>
              </a:lnSpc>
            </a:pPr>
            <a:r>
              <a:rPr lang="ja-JP" altLang="en-US" dirty="0">
                <a:latin typeface="BIZ UDPゴシック" panose="020B0400000000000000" pitchFamily="50" charset="-128"/>
                <a:ea typeface="BIZ UDPゴシック" panose="020B0400000000000000" pitchFamily="50" charset="-128"/>
              </a:rPr>
              <a:t>② 簡単に大金がもらえる仕事は　－　ウ</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ない。もしかすると、大金を取られてしまうかも</a:t>
            </a:r>
          </a:p>
          <a:p>
            <a:pPr defTabSz="914342">
              <a:defRPr/>
            </a:pPr>
            <a:r>
              <a:rPr lang="ja-JP" altLang="en-US" dirty="0">
                <a:latin typeface="BIZ UDPゴシック" panose="020B0400000000000000" pitchFamily="50" charset="-128"/>
                <a:ea typeface="BIZ UDPゴシック" panose="020B0400000000000000" pitchFamily="50" charset="-128"/>
              </a:rPr>
              <a:t>③ サイトや</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に書かれているリンクや</a:t>
            </a:r>
            <a:r>
              <a:rPr lang="en-US" altLang="ja-JP" dirty="0">
                <a:latin typeface="BIZ UDPゴシック" panose="020B0400000000000000" pitchFamily="50" charset="-128"/>
                <a:ea typeface="BIZ UDPゴシック" panose="020B0400000000000000" pitchFamily="50" charset="-128"/>
              </a:rPr>
              <a:t>URL</a:t>
            </a:r>
            <a:r>
              <a:rPr lang="ja-JP" altLang="en-US" dirty="0">
                <a:latin typeface="BIZ UDPゴシック" panose="020B0400000000000000" pitchFamily="50" charset="-128"/>
                <a:ea typeface="BIZ UDPゴシック" panose="020B0400000000000000" pitchFamily="50" charset="-128"/>
              </a:rPr>
              <a:t>は　ー　イ</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すぐにタップしない</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8BF18BB6-97BD-4302-8848-A00238600CA2}" type="slidenum">
              <a:rPr kumimoji="1" lang="ja-JP" altLang="en-US" smtClean="0"/>
              <a:t>48</a:t>
            </a:fld>
            <a:endParaRPr kumimoji="1" lang="ja-JP" altLang="en-US"/>
          </a:p>
        </p:txBody>
      </p:sp>
    </p:spTree>
    <p:extLst>
      <p:ext uri="{BB962C8B-B14F-4D97-AF65-F5344CB8AC3E}">
        <p14:creationId xmlns:p14="http://schemas.microsoft.com/office/powerpoint/2010/main" val="1282262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動画見放題などの広告も注意が必要です。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「最初の</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ヵ月無料」「</a:t>
            </a:r>
            <a:r>
              <a:rPr kumimoji="1" lang="en-US" altLang="ja-JP" dirty="0">
                <a:latin typeface="BIZ UDPゴシック" panose="020B0400000000000000" pitchFamily="50" charset="-128"/>
                <a:ea typeface="BIZ UDPゴシック" panose="020B0400000000000000" pitchFamily="50" charset="-128"/>
              </a:rPr>
              <a:t>30</a:t>
            </a:r>
            <a:r>
              <a:rPr kumimoji="1" lang="ja-JP" altLang="en-US" dirty="0">
                <a:latin typeface="BIZ UDPゴシック" panose="020B0400000000000000" pitchFamily="50" charset="-128"/>
                <a:ea typeface="BIZ UDPゴシック" panose="020B0400000000000000" pitchFamily="50" charset="-128"/>
              </a:rPr>
              <a:t>日間無料おためし」とあったので登録しました。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見なくなったのでやめたいけれど、解約方法がわからず、毎月使用料だけ取られ続けてしまうということがあります。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49</a:t>
            </a:fld>
            <a:endParaRPr kumimoji="1" lang="ja-JP" altLang="en-US"/>
          </a:p>
        </p:txBody>
      </p:sp>
    </p:spTree>
    <p:extLst>
      <p:ext uri="{BB962C8B-B14F-4D97-AF65-F5344CB8AC3E}">
        <p14:creationId xmlns:p14="http://schemas.microsoft.com/office/powerpoint/2010/main" val="154456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とは、インターネット上で友だちなどとメッセージのやりとりや情報交換などができるしくみです。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友だちだけでなく、世界中の人とつながることもできます。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a:t>
            </a:fld>
            <a:endParaRPr kumimoji="1" lang="ja-JP" altLang="en-US"/>
          </a:p>
        </p:txBody>
      </p:sp>
    </p:spTree>
    <p:extLst>
      <p:ext uri="{BB962C8B-B14F-4D97-AF65-F5344CB8AC3E}">
        <p14:creationId xmlns:p14="http://schemas.microsoft.com/office/powerpoint/2010/main" val="1590334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「無料おためし」広告で注意しないといけないことは、無料期間が終わると自動的に有料サービスに切り替えられてしまうことです。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「サブスクリプションサービス」などもあてはまります。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登録するときにいつまでが無料期間なのか、どうやってやめるのかという方法を確認しておきましょう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50</a:t>
            </a:fld>
            <a:endParaRPr kumimoji="1" lang="ja-JP" altLang="en-US"/>
          </a:p>
        </p:txBody>
      </p:sp>
    </p:spTree>
    <p:extLst>
      <p:ext uri="{BB962C8B-B14F-4D97-AF65-F5344CB8AC3E}">
        <p14:creationId xmlns:p14="http://schemas.microsoft.com/office/powerpoint/2010/main" val="1362806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「無料おためし」と書いてあるものに申し込んだので、「無料おためし」期間が</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．終わると、お金を請求されることがある</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終わったら、お金を払わなくてもよい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答えは</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最初は無料おためしであっても、おためし期間が終わると料金が発生することがあるのでいつまで無料なのか、どうやったらやめられるのか確認しましょう。</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51</a:t>
            </a:fld>
            <a:endParaRPr kumimoji="1" lang="ja-JP" altLang="en-US"/>
          </a:p>
        </p:txBody>
      </p:sp>
    </p:spTree>
    <p:extLst>
      <p:ext uri="{BB962C8B-B14F-4D97-AF65-F5344CB8AC3E}">
        <p14:creationId xmlns:p14="http://schemas.microsoft.com/office/powerpoint/2010/main" val="3204970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① </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のコメント欄にタレント</a:t>
            </a:r>
            <a:r>
              <a:rPr lang="en-US" altLang="ja-JP" dirty="0">
                <a:latin typeface="BIZ UDPゴシック" panose="020B0400000000000000" pitchFamily="50" charset="-128"/>
                <a:ea typeface="BIZ UDPゴシック" panose="020B0400000000000000" pitchFamily="50" charset="-128"/>
              </a:rPr>
              <a:t>S</a:t>
            </a:r>
            <a:r>
              <a:rPr lang="ja-JP" altLang="en-US" dirty="0">
                <a:latin typeface="BIZ UDPゴシック" panose="020B0400000000000000" pitchFamily="50" charset="-128"/>
                <a:ea typeface="BIZ UDPゴシック" panose="020B0400000000000000" pitchFamily="50" charset="-128"/>
              </a:rPr>
              <a:t>さんの悪口が書かれていた。みんなが書いているので、自分も書いていい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「ほかの人も書いているから」といって、自分も書いていいわけではありません。</a:t>
            </a:r>
            <a:br>
              <a:rPr lang="ja-JP" altLang="en-US"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悪口を書かれた人から訴えられると罪に問われたり、罰金を払うことになるかもしれません。</a:t>
            </a:r>
          </a:p>
          <a:p>
            <a:pPr>
              <a:lnSpc>
                <a:spcPct val="150000"/>
              </a:lnSpc>
              <a:spcAft>
                <a:spcPts val="600"/>
              </a:spcAft>
            </a:pPr>
            <a:endParaRPr lang="en-US" altLang="ja-JP"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② 友だちから「簡単に稼げる仕事」に誘われたら、話を聞いてみる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「簡単に稼げる仕事」はありません。</a:t>
            </a:r>
            <a:br>
              <a:rPr lang="ja-JP" altLang="en-US"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「話を聞くだけ」と思っても、友だちから誘われると断りにくくなってしまいます。</a:t>
            </a:r>
          </a:p>
          <a:p>
            <a:pPr>
              <a:lnSpc>
                <a:spcPct val="150000"/>
              </a:lnSpc>
              <a:spcAft>
                <a:spcPts val="600"/>
              </a:spcAft>
            </a:pPr>
            <a:endParaRPr lang="en-US" altLang="ja-JP"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③ </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にお得なことが書かれていても、すぐにタップせず、公式サイトで確かめる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「お得」と書かれている情報の内容が本当のことかどうかも確認しましょう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52</a:t>
            </a:fld>
            <a:endParaRPr kumimoji="1" lang="ja-JP" altLang="en-US"/>
          </a:p>
        </p:txBody>
      </p:sp>
    </p:spTree>
    <p:extLst>
      <p:ext uri="{BB962C8B-B14F-4D97-AF65-F5344CB8AC3E}">
        <p14:creationId xmlns:p14="http://schemas.microsoft.com/office/powerpoint/2010/main" val="4194939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④ </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にウソの情報を流したら、罪に問われたり、罰金をはらわないといけないことがある</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ウソの情報によって、人が傷ついたり、会社や学校などが損したりすれば罪に問われるかも知れません。</a:t>
            </a:r>
          </a:p>
          <a:p>
            <a:pPr>
              <a:lnSpc>
                <a:spcPct val="150000"/>
              </a:lnSpc>
              <a:spcAft>
                <a:spcPts val="600"/>
              </a:spcAft>
            </a:pPr>
            <a:endParaRPr lang="en-US" altLang="ja-JP"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⑤ </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に書かれた文字だけでは、勘違いされるかもしれないので</a:t>
            </a:r>
            <a:endParaRPr lang="en-US" altLang="ja-JP"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記号や絵文字、スタンプなども使って気持ちを 伝わりやすくする</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直接話しているときは、笑顔で話していることがわかっても、文字だけでは笑っているのか怒っているのかわかりません。</a:t>
            </a:r>
          </a:p>
          <a:p>
            <a:pPr>
              <a:lnSpc>
                <a:spcPct val="150000"/>
              </a:lnSpc>
              <a:spcAft>
                <a:spcPts val="600"/>
              </a:spcAft>
            </a:pPr>
            <a:endParaRPr lang="en-US" altLang="ja-JP"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⑥ </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へ動画や写真を投稿するときは、人に見られても大丈夫か、</a:t>
            </a:r>
          </a:p>
          <a:p>
            <a:pPr>
              <a:lnSpc>
                <a:spcPct val="150000"/>
              </a:lnSpc>
              <a:spcAft>
                <a:spcPts val="600"/>
              </a:spcAft>
            </a:pPr>
            <a:r>
              <a:rPr lang="ja-JP" altLang="en-US" dirty="0">
                <a:latin typeface="BIZ UDPゴシック" panose="020B0400000000000000" pitchFamily="50" charset="-128"/>
                <a:ea typeface="BIZ UDPゴシック" panose="020B0400000000000000" pitchFamily="50" charset="-128"/>
              </a:rPr>
              <a:t>　　自分がされてイヤなことではないかを考える</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　</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例えば、家の前などに貼って、たくさんの人に見られても恥ずかしいものではないか、その写真を人に見られることで悲しい気持ちになる人がいないかを考えましょう。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コメントをするときも友だちに向かって言えるか、自分が言われてイヤな気持ちにならないかを考えましょう</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53</a:t>
            </a:fld>
            <a:endParaRPr kumimoji="1" lang="ja-JP" altLang="en-US"/>
          </a:p>
        </p:txBody>
      </p:sp>
    </p:spTree>
    <p:extLst>
      <p:ext uri="{BB962C8B-B14F-4D97-AF65-F5344CB8AC3E}">
        <p14:creationId xmlns:p14="http://schemas.microsoft.com/office/powerpoint/2010/main" val="3184579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を使うときの「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つの約束」</a:t>
            </a:r>
          </a:p>
          <a:p>
            <a:endParaRPr kumimoji="1" lang="ja-JP" altLang="en-US"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1.SNS</a:t>
            </a:r>
            <a:r>
              <a:rPr kumimoji="1" lang="ja-JP" altLang="en-US" dirty="0">
                <a:latin typeface="BIZ UDPゴシック" panose="020B0400000000000000" pitchFamily="50" charset="-128"/>
                <a:ea typeface="BIZ UDPゴシック" panose="020B0400000000000000" pitchFamily="50" charset="-128"/>
              </a:rPr>
              <a:t>でしかつながっていない人に自分の名前や住所を教えない</a:t>
            </a: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知らないサイトには注意する</a:t>
            </a:r>
          </a:p>
          <a:p>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相手を思いやる。自分が言われてイヤなことは書かない</a:t>
            </a:r>
          </a:p>
          <a:p>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自分の発信に責任を持つ。本当かウソかわからない情報を他の人に送信しない</a:t>
            </a:r>
          </a:p>
          <a:p>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使い過ぎないようにする</a:t>
            </a:r>
          </a:p>
          <a:p>
            <a:r>
              <a:rPr kumimoji="1" lang="en-US" altLang="ja-JP" dirty="0">
                <a:latin typeface="BIZ UDPゴシック" panose="020B0400000000000000" pitchFamily="50" charset="-128"/>
                <a:ea typeface="BIZ UDPゴシック" panose="020B0400000000000000" pitchFamily="50" charset="-128"/>
              </a:rPr>
              <a:t>6.ID</a:t>
            </a:r>
            <a:r>
              <a:rPr kumimoji="1" lang="ja-JP" altLang="en-US" dirty="0">
                <a:latin typeface="BIZ UDPゴシック" panose="020B0400000000000000" pitchFamily="50" charset="-128"/>
                <a:ea typeface="BIZ UDPゴシック" panose="020B0400000000000000" pitchFamily="50" charset="-128"/>
              </a:rPr>
              <a:t>、パスワードは人に教えない</a:t>
            </a:r>
          </a:p>
          <a:p>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人の絵や文章、写真、動画を勝手に使わない</a:t>
            </a: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54</a:t>
            </a:fld>
            <a:endParaRPr kumimoji="1" lang="ja-JP" altLang="en-US"/>
          </a:p>
        </p:txBody>
      </p:sp>
    </p:spTree>
    <p:extLst>
      <p:ext uri="{BB962C8B-B14F-4D97-AF65-F5344CB8AC3E}">
        <p14:creationId xmlns:p14="http://schemas.microsoft.com/office/powerpoint/2010/main" val="1537234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・インターネットで思わぬトラブルに巻き込まれてしまった</a:t>
            </a:r>
          </a:p>
          <a:p>
            <a:r>
              <a:rPr kumimoji="1" lang="ja-JP" altLang="en-US" dirty="0">
                <a:solidFill>
                  <a:schemeClr val="tx1"/>
                </a:solidFill>
                <a:latin typeface="BIZ UDPゴシック" panose="020B0400000000000000" pitchFamily="50" charset="-128"/>
                <a:ea typeface="BIZ UDPゴシック" panose="020B0400000000000000" pitchFamily="50" charset="-128"/>
              </a:rPr>
              <a:t>・不審なメッセージが来た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・どうしたらよいかわからない</a:t>
            </a:r>
          </a:p>
          <a:p>
            <a:r>
              <a:rPr kumimoji="1" lang="ja-JP" altLang="en-US" dirty="0">
                <a:solidFill>
                  <a:schemeClr val="tx1"/>
                </a:solidFill>
                <a:latin typeface="BIZ UDPゴシック" panose="020B0400000000000000" pitchFamily="50" charset="-128"/>
                <a:ea typeface="BIZ UDPゴシック" panose="020B0400000000000000" pitchFamily="50" charset="-128"/>
              </a:rPr>
              <a:t>・困った</a:t>
            </a:r>
          </a:p>
          <a:p>
            <a:r>
              <a:rPr kumimoji="1" lang="ja-JP" altLang="en-US" dirty="0">
                <a:solidFill>
                  <a:schemeClr val="tx1"/>
                </a:solidFill>
                <a:latin typeface="BIZ UDPゴシック" panose="020B0400000000000000" pitchFamily="50" charset="-128"/>
                <a:ea typeface="BIZ UDPゴシック" panose="020B0400000000000000" pitchFamily="50" charset="-128"/>
              </a:rPr>
              <a:t>そんなときは、すぐに保護者や学校の先生など信頼できる人に相談しましょう。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55</a:t>
            </a:fld>
            <a:endParaRPr kumimoji="1" lang="ja-JP" altLang="en-US"/>
          </a:p>
        </p:txBody>
      </p:sp>
    </p:spTree>
    <p:extLst>
      <p:ext uri="{BB962C8B-B14F-4D97-AF65-F5344CB8AC3E}">
        <p14:creationId xmlns:p14="http://schemas.microsoft.com/office/powerpoint/2010/main" val="2478134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ernard MT Condensed" panose="02050806060905020404" pitchFamily="18" charset="0"/>
                <a:ea typeface="BIZ UDPゴシック" panose="020B0400000000000000" pitchFamily="50" charset="-128"/>
              </a:rPr>
              <a:t>「どうしよう、困った」と思ったときは、消費生活センターに相談しましょう。</a:t>
            </a:r>
          </a:p>
          <a:p>
            <a:r>
              <a:rPr kumimoji="1" lang="ja-JP" altLang="en-US" dirty="0">
                <a:latin typeface="Bernard MT Condensed" panose="02050806060905020404" pitchFamily="18" charset="0"/>
                <a:ea typeface="BIZ UDPゴシック" panose="020B0400000000000000" pitchFamily="50" charset="-128"/>
              </a:rPr>
              <a:t>消費者ホットライン</a:t>
            </a:r>
            <a:r>
              <a:rPr kumimoji="1" lang="en-US" altLang="ja-JP" dirty="0">
                <a:latin typeface="Bernard MT Condensed" panose="02050806060905020404" pitchFamily="18" charset="0"/>
                <a:ea typeface="BIZ UDPゴシック" panose="020B0400000000000000" pitchFamily="50" charset="-128"/>
              </a:rPr>
              <a:t>188</a:t>
            </a:r>
            <a:r>
              <a:rPr kumimoji="1" lang="ja-JP" altLang="en-US" dirty="0">
                <a:latin typeface="Bernard MT Condensed" panose="02050806060905020404" pitchFamily="18" charset="0"/>
                <a:ea typeface="BIZ UDPゴシック" panose="020B0400000000000000" pitchFamily="50" charset="-128"/>
              </a:rPr>
              <a:t>（いやや！）に電話をすると、消費生活相談員が皆さんの「どうしよう、困った」という話を聞いてくれます。</a:t>
            </a:r>
          </a:p>
          <a:p>
            <a:r>
              <a:rPr kumimoji="1" lang="ja-JP" altLang="en-US" dirty="0">
                <a:latin typeface="Bernard MT Condensed" panose="02050806060905020404" pitchFamily="18" charset="0"/>
                <a:ea typeface="BIZ UDPゴシック" panose="020B0400000000000000" pitchFamily="50" charset="-128"/>
              </a:rPr>
              <a:t>相談した話は、秘密にするので安心してください。</a:t>
            </a:r>
          </a:p>
          <a:p>
            <a:r>
              <a:rPr kumimoji="1" lang="ja-JP" altLang="en-US" dirty="0">
                <a:latin typeface="Bernard MT Condensed" panose="02050806060905020404" pitchFamily="18" charset="0"/>
                <a:ea typeface="BIZ UDPゴシック" panose="020B0400000000000000" pitchFamily="50" charset="-128"/>
              </a:rPr>
              <a:t>困ったときは、まず相談することを覚えておいてくださいね。</a:t>
            </a:r>
          </a:p>
          <a:p>
            <a:endParaRPr kumimoji="1" lang="en-US" altLang="ja-JP"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56</a:t>
            </a:fld>
            <a:endParaRPr kumimoji="1" lang="ja-JP" altLang="en-US"/>
          </a:p>
        </p:txBody>
      </p:sp>
    </p:spTree>
    <p:extLst>
      <p:ext uri="{BB962C8B-B14F-4D97-AF65-F5344CB8AC3E}">
        <p14:creationId xmlns:p14="http://schemas.microsoft.com/office/powerpoint/2010/main" val="288924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T</a:t>
            </a:r>
            <a:r>
              <a:rPr kumimoji="1" lang="ja-JP" altLang="en-US" dirty="0">
                <a:latin typeface="BIZ UDPゴシック" panose="020B0400000000000000" pitchFamily="50" charset="-128"/>
                <a:ea typeface="BIZ UDPゴシック" panose="020B0400000000000000" pitchFamily="50" charset="-128"/>
              </a:rPr>
              <a:t>シャツがほしいと思ったとき、お店に出かけて行って探すこともできますが、インターネットなら、いつでもどこでも調べることができます。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6</a:t>
            </a:fld>
            <a:endParaRPr kumimoji="1" lang="ja-JP" altLang="en-US"/>
          </a:p>
        </p:txBody>
      </p:sp>
    </p:spTree>
    <p:extLst>
      <p:ext uri="{BB962C8B-B14F-4D97-AF65-F5344CB8AC3E}">
        <p14:creationId xmlns:p14="http://schemas.microsoft.com/office/powerpoint/2010/main" val="158910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インターネットで調べると、その場で流行のデザインや色を知ることができ、また、実物を見たいと思ったときに、売っているお店の場所を調べることもできます。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気に入った商品があれば、インターネットから買うこともできます。</a:t>
            </a: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7</a:t>
            </a:fld>
            <a:endParaRPr kumimoji="1" lang="ja-JP" altLang="en-US"/>
          </a:p>
        </p:txBody>
      </p:sp>
    </p:spTree>
    <p:extLst>
      <p:ext uri="{BB962C8B-B14F-4D97-AF65-F5344CB8AC3E}">
        <p14:creationId xmlns:p14="http://schemas.microsoft.com/office/powerpoint/2010/main" val="269672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世界中の人が利用している</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では、たくさんの情報を得ることもできますが、ただのうわさ話であったり、ウソの情報も流れています。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流れ</a:t>
            </a:r>
            <a:r>
              <a:rPr kumimoji="1" lang="ja-JP" altLang="en-US" dirty="0">
                <a:highlight>
                  <a:srgbClr val="FFFF00"/>
                </a:highlight>
                <a:latin typeface="BIZ UDPゴシック" panose="020B0400000000000000" pitchFamily="50" charset="-128"/>
                <a:ea typeface="BIZ UDPゴシック" panose="020B0400000000000000" pitchFamily="50" charset="-128"/>
              </a:rPr>
              <a:t>て</a:t>
            </a:r>
            <a:r>
              <a:rPr kumimoji="1" lang="ja-JP" altLang="en-US" dirty="0">
                <a:latin typeface="BIZ UDPゴシック" panose="020B0400000000000000" pitchFamily="50" charset="-128"/>
                <a:ea typeface="BIZ UDPゴシック" panose="020B0400000000000000" pitchFamily="50" charset="-128"/>
              </a:rPr>
              <a:t>いる情報のすべてが正しいわけではありません。</a:t>
            </a:r>
          </a:p>
          <a:p>
            <a:r>
              <a:rPr kumimoji="1" lang="ja-JP" altLang="en-US" dirty="0">
                <a:latin typeface="BIZ UDPゴシック" panose="020B0400000000000000" pitchFamily="50" charset="-128"/>
                <a:ea typeface="BIZ UDPゴシック" panose="020B0400000000000000" pitchFamily="50" charset="-128"/>
              </a:rPr>
              <a:t>その情報を出しているところ、情報を出している人は信用できるのか、その人が他にどんな情報を出しているのかを確認して判断することが大切です。</a:t>
            </a:r>
          </a:p>
          <a:p>
            <a:endParaRPr kumimoji="1" lang="ja-JP" altLang="en-US"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に流れていた情報を確認する例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・割引セール・・・ブランドの公式ページ、会場になる商業施設や百貨店などの公式サイト</a:t>
            </a:r>
          </a:p>
          <a:p>
            <a:r>
              <a:rPr kumimoji="1" lang="ja-JP" altLang="en-US" dirty="0">
                <a:latin typeface="BIZ UDPゴシック" panose="020B0400000000000000" pitchFamily="50" charset="-128"/>
                <a:ea typeface="BIZ UDPゴシック" panose="020B0400000000000000" pitchFamily="50" charset="-128"/>
              </a:rPr>
              <a:t>・地震の被害や台風の予測・・・気象庁の地震情報や台風予測</a:t>
            </a: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8</a:t>
            </a:fld>
            <a:endParaRPr kumimoji="1" lang="ja-JP" altLang="en-US"/>
          </a:p>
        </p:txBody>
      </p:sp>
    </p:spTree>
    <p:extLst>
      <p:ext uri="{BB962C8B-B14F-4D97-AF65-F5344CB8AC3E}">
        <p14:creationId xmlns:p14="http://schemas.microsoft.com/office/powerpoint/2010/main" val="375653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学校が休みときや遠くへ引っ越してしまった友だちと</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で会話ができたり、同じ趣味の人とつながって</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で情報交換をすることも可能です。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9</a:t>
            </a:fld>
            <a:endParaRPr kumimoji="1" lang="ja-JP" altLang="en-US"/>
          </a:p>
        </p:txBody>
      </p:sp>
    </p:spTree>
    <p:extLst>
      <p:ext uri="{BB962C8B-B14F-4D97-AF65-F5344CB8AC3E}">
        <p14:creationId xmlns:p14="http://schemas.microsoft.com/office/powerpoint/2010/main" val="117317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1AF8C-D983-C62E-7643-B7155F64F33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D882F3-2832-C915-9761-5FDFA5534B3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F4A4D2-96C2-3687-7A79-F009292289A6}"/>
              </a:ext>
            </a:extLst>
          </p:cNvPr>
          <p:cNvSpPr>
            <a:spLocks noGrp="1"/>
          </p:cNvSpPr>
          <p:nvPr>
            <p:ph type="dt" sz="half" idx="10"/>
          </p:nvPr>
        </p:nvSpPr>
        <p:spPr/>
        <p:txBody>
          <a:bodyPr/>
          <a:lstStyle/>
          <a:p>
            <a:fld id="{CF6A33FC-D3B4-4205-B817-9D052A22C124}"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BE3E114C-D430-835F-0A55-750518A7A8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820353-227C-195E-94B8-E98033FC8B65}"/>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84062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AED67-23B9-0BCA-63F9-31A6D6931AC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23581-9465-081C-62F5-09F15AEA8E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FD9C87-6F0C-8562-0E6F-9DA1A7FA3CA7}"/>
              </a:ext>
            </a:extLst>
          </p:cNvPr>
          <p:cNvSpPr>
            <a:spLocks noGrp="1"/>
          </p:cNvSpPr>
          <p:nvPr>
            <p:ph type="dt" sz="half" idx="10"/>
          </p:nvPr>
        </p:nvSpPr>
        <p:spPr/>
        <p:txBody>
          <a:bodyPr/>
          <a:lstStyle/>
          <a:p>
            <a:fld id="{F027875C-DA2E-4FCD-856B-4DF2BC32B93E}"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8582AD5A-734E-EA66-8766-F04E5F16F2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98A608-AB44-D582-8197-5D5AFC5BC319}"/>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50412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BA5B3-0EAF-0B05-AFD0-705FE9D66E1C}"/>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3BB308-8B48-06C6-A7E4-2300739E14E1}"/>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4E9352-8D40-5860-61C3-14248E91BFC7}"/>
              </a:ext>
            </a:extLst>
          </p:cNvPr>
          <p:cNvSpPr>
            <a:spLocks noGrp="1"/>
          </p:cNvSpPr>
          <p:nvPr>
            <p:ph type="dt" sz="half" idx="10"/>
          </p:nvPr>
        </p:nvSpPr>
        <p:spPr/>
        <p:txBody>
          <a:bodyPr/>
          <a:lstStyle/>
          <a:p>
            <a:fld id="{2CAC75B4-E0BA-401C-A419-55D789D32399}"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7E8D942A-94A6-87C1-E5B0-35C2F93CCE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CB380-27C1-511D-2D86-F2769B7454FE}"/>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106782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94A29-D26F-5AB7-6F2A-E8177DC61E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37C8B5-6474-64FD-7F20-261DD5D815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415C7B-3EF3-AA04-7A3E-4F5993C23E0D}"/>
              </a:ext>
            </a:extLst>
          </p:cNvPr>
          <p:cNvSpPr>
            <a:spLocks noGrp="1"/>
          </p:cNvSpPr>
          <p:nvPr>
            <p:ph type="dt" sz="half" idx="10"/>
          </p:nvPr>
        </p:nvSpPr>
        <p:spPr/>
        <p:txBody>
          <a:bodyPr/>
          <a:lstStyle/>
          <a:p>
            <a:fld id="{ED941CAA-2995-4BAA-BA45-943D857C101E}"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D0864AD1-10BC-1F5D-A2D0-B69120CDD7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6ECA82-05B8-FFA8-AE33-85B88C4E928D}"/>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92246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1CF3-7E20-5AFA-D8B7-EE62246C53F3}"/>
              </a:ext>
            </a:extLst>
          </p:cNvPr>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57660-E033-735C-E0ED-35FAF5A6581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CDA1658-80A1-B6A1-B6DD-84C1221219BA}"/>
              </a:ext>
            </a:extLst>
          </p:cNvPr>
          <p:cNvSpPr>
            <a:spLocks noGrp="1"/>
          </p:cNvSpPr>
          <p:nvPr>
            <p:ph type="dt" sz="half" idx="10"/>
          </p:nvPr>
        </p:nvSpPr>
        <p:spPr/>
        <p:txBody>
          <a:bodyPr/>
          <a:lstStyle/>
          <a:p>
            <a:fld id="{B1BC6229-9EE4-4AFF-8C29-D8865EB4FB7E}"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0DF29268-CC36-F8B3-F4A1-949B4320FE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F91C4-45A1-669B-BEB6-091CDB9DD254}"/>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57799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02BB1-58A8-2522-6610-B92D9047E7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569019-3D9D-881A-607D-1A53E33E3C9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BD0CA7-2BBA-CAD1-BA5B-AB9A1EF6D60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14AF5EA-041D-F30C-15EE-6EE8A2FD1640}"/>
              </a:ext>
            </a:extLst>
          </p:cNvPr>
          <p:cNvSpPr>
            <a:spLocks noGrp="1"/>
          </p:cNvSpPr>
          <p:nvPr>
            <p:ph type="dt" sz="half" idx="10"/>
          </p:nvPr>
        </p:nvSpPr>
        <p:spPr/>
        <p:txBody>
          <a:bodyPr/>
          <a:lstStyle/>
          <a:p>
            <a:fld id="{E54085C9-0AAA-4C85-9B1F-672A75D45C82}" type="datetime1">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8544830B-DDC2-9EA6-75BD-3C0F4DD15F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F6AD04-7B63-64DB-DE4C-6F73A17CFADA}"/>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66862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577CF-20C3-8F50-232A-0EE3A22E0D33}"/>
              </a:ext>
            </a:extLst>
          </p:cNvPr>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6E044F-A9FC-9044-8318-14C74D8571B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ECF6D6-7492-1C4F-B652-351EC0904597}"/>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F80A788-6203-004F-60AA-8982B281619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0BD585-7938-EA19-9FB7-C879E0315281}"/>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1124DDC-7E6A-2BCE-499D-CE367A91688F}"/>
              </a:ext>
            </a:extLst>
          </p:cNvPr>
          <p:cNvSpPr>
            <a:spLocks noGrp="1"/>
          </p:cNvSpPr>
          <p:nvPr>
            <p:ph type="dt" sz="half" idx="10"/>
          </p:nvPr>
        </p:nvSpPr>
        <p:spPr/>
        <p:txBody>
          <a:bodyPr/>
          <a:lstStyle/>
          <a:p>
            <a:fld id="{F45A3203-5D12-44B2-A020-B1140CE8EF70}" type="datetime1">
              <a:rPr kumimoji="1" lang="ja-JP" altLang="en-US" smtClean="0"/>
              <a:t>2024/12/25</a:t>
            </a:fld>
            <a:endParaRPr kumimoji="1" lang="ja-JP" altLang="en-US"/>
          </a:p>
        </p:txBody>
      </p:sp>
      <p:sp>
        <p:nvSpPr>
          <p:cNvPr id="8" name="フッター プレースホルダー 7">
            <a:extLst>
              <a:ext uri="{FF2B5EF4-FFF2-40B4-BE49-F238E27FC236}">
                <a16:creationId xmlns:a16="http://schemas.microsoft.com/office/drawing/2014/main" id="{B8BB3EE0-6FF6-F774-BE7D-15FCD0C2BB8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CAA5FF-EBF4-B329-A20C-3E41F894AFF7}"/>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26477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06DF1-853D-48BA-0EE7-708E67EDEA7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A86397-00F3-57C2-4957-3F69643CF1CD}"/>
              </a:ext>
            </a:extLst>
          </p:cNvPr>
          <p:cNvSpPr>
            <a:spLocks noGrp="1"/>
          </p:cNvSpPr>
          <p:nvPr>
            <p:ph type="dt" sz="half" idx="10"/>
          </p:nvPr>
        </p:nvSpPr>
        <p:spPr/>
        <p:txBody>
          <a:bodyPr/>
          <a:lstStyle/>
          <a:p>
            <a:fld id="{97FEF683-FF68-4F2E-AF1E-C07241077033}" type="datetime1">
              <a:rPr kumimoji="1" lang="ja-JP" altLang="en-US" smtClean="0"/>
              <a:t>2024/12/25</a:t>
            </a:fld>
            <a:endParaRPr kumimoji="1" lang="ja-JP" altLang="en-US"/>
          </a:p>
        </p:txBody>
      </p:sp>
      <p:sp>
        <p:nvSpPr>
          <p:cNvPr id="4" name="フッター プレースホルダー 3">
            <a:extLst>
              <a:ext uri="{FF2B5EF4-FFF2-40B4-BE49-F238E27FC236}">
                <a16:creationId xmlns:a16="http://schemas.microsoft.com/office/drawing/2014/main" id="{32EE6402-9B76-15CC-C3D1-A9F5A502641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01BC5B-3713-E494-587D-B82403194FA8}"/>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67967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9594DC6-746A-D8AB-117B-3FB10A682418}"/>
              </a:ext>
            </a:extLst>
          </p:cNvPr>
          <p:cNvSpPr>
            <a:spLocks noGrp="1"/>
          </p:cNvSpPr>
          <p:nvPr>
            <p:ph type="dt" sz="half" idx="10"/>
          </p:nvPr>
        </p:nvSpPr>
        <p:spPr/>
        <p:txBody>
          <a:bodyPr/>
          <a:lstStyle/>
          <a:p>
            <a:fld id="{BDDD30F5-84F3-4127-9D46-C1CFCC7D0469}" type="datetime1">
              <a:rPr kumimoji="1" lang="ja-JP" altLang="en-US" smtClean="0"/>
              <a:t>2024/12/25</a:t>
            </a:fld>
            <a:endParaRPr kumimoji="1" lang="ja-JP" altLang="en-US"/>
          </a:p>
        </p:txBody>
      </p:sp>
      <p:sp>
        <p:nvSpPr>
          <p:cNvPr id="3" name="フッター プレースホルダー 2">
            <a:extLst>
              <a:ext uri="{FF2B5EF4-FFF2-40B4-BE49-F238E27FC236}">
                <a16:creationId xmlns:a16="http://schemas.microsoft.com/office/drawing/2014/main" id="{65196C49-9140-3A14-4901-C5E02CE2EE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C77ADC-486A-E9F2-24E3-865001342D1A}"/>
              </a:ext>
            </a:extLst>
          </p:cNvPr>
          <p:cNvSpPr>
            <a:spLocks noGrp="1"/>
          </p:cNvSpPr>
          <p:nvPr>
            <p:ph type="sldNum" sz="quarter" idx="12"/>
          </p:nvPr>
        </p:nvSpPr>
        <p:spPr>
          <a:xfrm>
            <a:off x="9448800" y="6492877"/>
            <a:ext cx="2743200" cy="365125"/>
          </a:xfrm>
        </p:spPr>
        <p:txBody>
          <a:bodyPr/>
          <a:lstStyle>
            <a:lvl1pPr>
              <a:defRPr>
                <a:latin typeface="BIZ UDPゴシック" panose="020B0400000000000000" pitchFamily="50" charset="-128"/>
                <a:ea typeface="BIZ UDPゴシック" panose="020B0400000000000000" pitchFamily="50" charset="-128"/>
              </a:defRPr>
            </a:lvl1pPr>
          </a:lstStyle>
          <a:p>
            <a:fld id="{C9D707A9-BE3A-46EF-B64A-4D23364FB652}" type="slidenum">
              <a:rPr lang="ja-JP" altLang="en-US" smtClean="0"/>
              <a:pPr/>
              <a:t>‹#›</a:t>
            </a:fld>
            <a:endParaRPr lang="ja-JP" altLang="en-US" dirty="0"/>
          </a:p>
        </p:txBody>
      </p:sp>
    </p:spTree>
    <p:extLst>
      <p:ext uri="{BB962C8B-B14F-4D97-AF65-F5344CB8AC3E}">
        <p14:creationId xmlns:p14="http://schemas.microsoft.com/office/powerpoint/2010/main" val="14661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DFBF3-A4A3-F81E-78B8-FF8D5D03F7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909E4-AC27-72DF-15E4-557CD2C5C8B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66A2D6-EA2C-7CCC-37F1-1E379295A29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49668C-2858-1E34-6379-BE3CC90EA3DA}"/>
              </a:ext>
            </a:extLst>
          </p:cNvPr>
          <p:cNvSpPr>
            <a:spLocks noGrp="1"/>
          </p:cNvSpPr>
          <p:nvPr>
            <p:ph type="dt" sz="half" idx="10"/>
          </p:nvPr>
        </p:nvSpPr>
        <p:spPr/>
        <p:txBody>
          <a:bodyPr/>
          <a:lstStyle/>
          <a:p>
            <a:fld id="{F1EFF29B-E5F9-46ED-B2D2-201C49439E36}" type="datetime1">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61BA46D1-6BC4-7E5D-1F36-C4256DA174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FBEBAF-B7FF-1A6A-716A-8571AF5DE0FC}"/>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322710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5EB1D-F090-ED5E-FAF1-3A1FDB85EEC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C32C10-26FF-76AB-5287-D9A49CD87E1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4A5227-35C6-93D5-5870-9EB25CD6C4F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F605D5-437C-C03D-0028-E7B2C85A7195}"/>
              </a:ext>
            </a:extLst>
          </p:cNvPr>
          <p:cNvSpPr>
            <a:spLocks noGrp="1"/>
          </p:cNvSpPr>
          <p:nvPr>
            <p:ph type="dt" sz="half" idx="10"/>
          </p:nvPr>
        </p:nvSpPr>
        <p:spPr/>
        <p:txBody>
          <a:bodyPr/>
          <a:lstStyle/>
          <a:p>
            <a:fld id="{9006004D-BA66-41A2-91F9-3C357735EC2D}" type="datetime1">
              <a:rPr kumimoji="1" lang="ja-JP" altLang="en-US" smtClean="0"/>
              <a:t>2024/12/25</a:t>
            </a:fld>
            <a:endParaRPr kumimoji="1" lang="ja-JP" altLang="en-US"/>
          </a:p>
        </p:txBody>
      </p:sp>
      <p:sp>
        <p:nvSpPr>
          <p:cNvPr id="6" name="フッター プレースホルダー 5">
            <a:extLst>
              <a:ext uri="{FF2B5EF4-FFF2-40B4-BE49-F238E27FC236}">
                <a16:creationId xmlns:a16="http://schemas.microsoft.com/office/drawing/2014/main" id="{0545455D-4451-03EC-6A71-CB386FD588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CF2C6D-F24D-C792-AC58-4C3155C36B6D}"/>
              </a:ext>
            </a:extLst>
          </p:cNvPr>
          <p:cNvSpPr>
            <a:spLocks noGrp="1"/>
          </p:cNvSpPr>
          <p:nvPr>
            <p:ph type="sldNum" sz="quarter" idx="12"/>
          </p:nvPr>
        </p:nvSpPr>
        <p:spPr/>
        <p:txBody>
          <a:bodyPr/>
          <a:lstStyle/>
          <a:p>
            <a:fld id="{C9D707A9-BE3A-46EF-B64A-4D23364FB652}" type="slidenum">
              <a:rPr kumimoji="1" lang="ja-JP" altLang="en-US" smtClean="0"/>
              <a:t>‹#›</a:t>
            </a:fld>
            <a:endParaRPr kumimoji="1" lang="ja-JP" altLang="en-US"/>
          </a:p>
        </p:txBody>
      </p:sp>
    </p:spTree>
    <p:extLst>
      <p:ext uri="{BB962C8B-B14F-4D97-AF65-F5344CB8AC3E}">
        <p14:creationId xmlns:p14="http://schemas.microsoft.com/office/powerpoint/2010/main" val="302699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D67D7D-A6DB-7F31-9C82-AFC21DD9A6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981C63-5049-C274-1B80-070735E40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1E2504-67A2-C275-604D-45AA8FC1C52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3A0A0-F5A2-4E9C-A78E-5DC1DA6A016B}" type="datetime1">
              <a:rPr kumimoji="1" lang="ja-JP" altLang="en-US" smtClean="0"/>
              <a:t>2024/12/25</a:t>
            </a:fld>
            <a:endParaRPr kumimoji="1" lang="ja-JP" altLang="en-US"/>
          </a:p>
        </p:txBody>
      </p:sp>
      <p:sp>
        <p:nvSpPr>
          <p:cNvPr id="5" name="フッター プレースホルダー 4">
            <a:extLst>
              <a:ext uri="{FF2B5EF4-FFF2-40B4-BE49-F238E27FC236}">
                <a16:creationId xmlns:a16="http://schemas.microsoft.com/office/drawing/2014/main" id="{8B9EB9EC-F5CF-3876-E4EC-D703D90F9E8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514FE0-AFE1-F972-C629-16DAD25E53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C9D707A9-BE3A-46EF-B64A-4D23364FB652}" type="slidenum">
              <a:rPr lang="ja-JP" altLang="en-US" smtClean="0"/>
              <a:pPr/>
              <a:t>‹#›</a:t>
            </a:fld>
            <a:endParaRPr lang="ja-JP" altLang="en-US" dirty="0"/>
          </a:p>
        </p:txBody>
      </p:sp>
    </p:spTree>
    <p:extLst>
      <p:ext uri="{BB962C8B-B14F-4D97-AF65-F5344CB8AC3E}">
        <p14:creationId xmlns:p14="http://schemas.microsoft.com/office/powerpoint/2010/main" val="926933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6.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19.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0C10D-7BEA-C08C-983F-364403A7E34C}"/>
              </a:ext>
            </a:extLst>
          </p:cNvPr>
          <p:cNvSpPr>
            <a:spLocks noGrp="1"/>
          </p:cNvSpPr>
          <p:nvPr>
            <p:ph type="ctr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学ぼう！</a:t>
            </a:r>
            <a:r>
              <a:rPr kumimoji="1" lang="en-US" altLang="ja-JP" dirty="0">
                <a:latin typeface="BIZ UDPゴシック" panose="020B0400000000000000" pitchFamily="50" charset="-128"/>
                <a:ea typeface="BIZ UDPゴシック" panose="020B0400000000000000" pitchFamily="50" charset="-128"/>
              </a:rPr>
              <a:t>S</a:t>
            </a:r>
            <a:r>
              <a:rPr kumimoji="1" lang="ja-JP" altLang="en-US" dirty="0">
                <a:latin typeface="BIZ UDPゴシック" panose="020B0400000000000000" pitchFamily="50" charset="-128"/>
                <a:ea typeface="BIZ UDPゴシック" panose="020B0400000000000000" pitchFamily="50" charset="-128"/>
              </a:rPr>
              <a:t>ＮＳのこと</a:t>
            </a:r>
          </a:p>
        </p:txBody>
      </p:sp>
      <p:sp>
        <p:nvSpPr>
          <p:cNvPr id="5" name="テキスト ボックス 4">
            <a:extLst>
              <a:ext uri="{FF2B5EF4-FFF2-40B4-BE49-F238E27FC236}">
                <a16:creationId xmlns:a16="http://schemas.microsoft.com/office/drawing/2014/main" id="{46309081-A677-6773-147A-9E35C17BBD9F}"/>
              </a:ext>
            </a:extLst>
          </p:cNvPr>
          <p:cNvSpPr txBox="1"/>
          <p:nvPr/>
        </p:nvSpPr>
        <p:spPr>
          <a:xfrm>
            <a:off x="2711625" y="2204865"/>
            <a:ext cx="6446827" cy="461665"/>
          </a:xfrm>
          <a:prstGeom prst="rect">
            <a:avLst/>
          </a:prstGeom>
          <a:noFill/>
        </p:spPr>
        <p:txBody>
          <a:bodyPr wrap="square" rtlCol="0">
            <a:spAutoFit/>
          </a:bodyPr>
          <a:lstStyle/>
          <a:p>
            <a:pPr>
              <a:spcBef>
                <a:spcPts val="600"/>
              </a:spcBef>
              <a:spcAft>
                <a:spcPts val="600"/>
              </a:spcAft>
            </a:pPr>
            <a:r>
              <a:rPr lang="ja-JP" altLang="en-US" sz="2400" dirty="0">
                <a:latin typeface="BIZ UDPゴシック" panose="020B0400000000000000" pitchFamily="50" charset="-128"/>
                <a:ea typeface="BIZ UDPゴシック" panose="020B0400000000000000" pitchFamily="50" charset="-128"/>
              </a:rPr>
              <a:t>まな　　　　　　　　　　　 エスエヌエス</a:t>
            </a:r>
          </a:p>
        </p:txBody>
      </p:sp>
      <p:grpSp>
        <p:nvGrpSpPr>
          <p:cNvPr id="7" name="グループ化 6">
            <a:extLst>
              <a:ext uri="{FF2B5EF4-FFF2-40B4-BE49-F238E27FC236}">
                <a16:creationId xmlns:a16="http://schemas.microsoft.com/office/drawing/2014/main" id="{4ACFC798-EC5C-DDC1-78DF-9F05E168A760}"/>
              </a:ext>
            </a:extLst>
          </p:cNvPr>
          <p:cNvGrpSpPr/>
          <p:nvPr/>
        </p:nvGrpSpPr>
        <p:grpSpPr>
          <a:xfrm>
            <a:off x="7104112" y="5612527"/>
            <a:ext cx="4391472" cy="777067"/>
            <a:chOff x="7104112" y="5612526"/>
            <a:chExt cx="4391472" cy="777067"/>
          </a:xfrm>
        </p:grpSpPr>
        <p:sp>
          <p:nvSpPr>
            <p:cNvPr id="11" name="字幕 2">
              <a:extLst>
                <a:ext uri="{FF2B5EF4-FFF2-40B4-BE49-F238E27FC236}">
                  <a16:creationId xmlns:a16="http://schemas.microsoft.com/office/drawing/2014/main" id="{016DEE8E-A900-528B-DC95-12F94E731FFC}"/>
                </a:ext>
              </a:extLst>
            </p:cNvPr>
            <p:cNvSpPr txBox="1">
              <a:spLocks/>
            </p:cNvSpPr>
            <p:nvPr/>
          </p:nvSpPr>
          <p:spPr>
            <a:xfrm>
              <a:off x="7104112" y="5843701"/>
              <a:ext cx="4391472" cy="54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作成　大阪府消費生活センター</a:t>
              </a:r>
            </a:p>
          </p:txBody>
        </p:sp>
        <p:sp>
          <p:nvSpPr>
            <p:cNvPr id="12" name="テキスト ボックス 11">
              <a:extLst>
                <a:ext uri="{FF2B5EF4-FFF2-40B4-BE49-F238E27FC236}">
                  <a16:creationId xmlns:a16="http://schemas.microsoft.com/office/drawing/2014/main" id="{B6055B4D-6A02-706F-0193-94A88907389A}"/>
                </a:ext>
              </a:extLst>
            </p:cNvPr>
            <p:cNvSpPr txBox="1"/>
            <p:nvPr/>
          </p:nvSpPr>
          <p:spPr>
            <a:xfrm>
              <a:off x="8256240" y="5612526"/>
              <a:ext cx="2088232" cy="246221"/>
            </a:xfrm>
            <a:prstGeom prst="rect">
              <a:avLst/>
            </a:prstGeom>
            <a:noFill/>
          </p:spPr>
          <p:txBody>
            <a:bodyPr wrap="square" rtlCol="0">
              <a:spAutoFit/>
            </a:bodyPr>
            <a:lstStyle/>
            <a:p>
              <a:pPr>
                <a:spcBef>
                  <a:spcPts val="600"/>
                </a:spcBef>
                <a:spcAft>
                  <a:spcPts val="600"/>
                </a:spcAft>
              </a:pPr>
              <a:r>
                <a:rPr lang="ja-JP" altLang="en-US" sz="1000" spc="100" dirty="0">
                  <a:latin typeface="BIZ UDPゴシック" panose="020B0400000000000000" pitchFamily="50" charset="-128"/>
                  <a:ea typeface="BIZ UDPゴシック" panose="020B0400000000000000" pitchFamily="50" charset="-128"/>
                </a:rPr>
                <a:t>おおさかふ　しょうひせいかつ</a:t>
              </a:r>
            </a:p>
          </p:txBody>
        </p:sp>
      </p:grpSp>
      <p:sp>
        <p:nvSpPr>
          <p:cNvPr id="8" name="スライド番号プレースホルダー 7">
            <a:extLst>
              <a:ext uri="{FF2B5EF4-FFF2-40B4-BE49-F238E27FC236}">
                <a16:creationId xmlns:a16="http://schemas.microsoft.com/office/drawing/2014/main" id="{DB77AE47-9A04-579F-8D7E-6EB91F2661D7}"/>
              </a:ext>
            </a:extLst>
          </p:cNvPr>
          <p:cNvSpPr>
            <a:spLocks noGrp="1"/>
          </p:cNvSpPr>
          <p:nvPr>
            <p:ph type="sldNum" sz="quarter" idx="12"/>
          </p:nvPr>
        </p:nvSpPr>
        <p:spPr/>
        <p:txBody>
          <a:bodyPr/>
          <a:lstStyle/>
          <a:p>
            <a:fld id="{C9D707A9-BE3A-46EF-B64A-4D23364FB652}" type="slidenum">
              <a:rPr kumimoji="1" lang="ja-JP" altLang="en-US" smtClean="0"/>
              <a:t>1</a:t>
            </a:fld>
            <a:endParaRPr kumimoji="1" lang="ja-JP" altLang="en-US"/>
          </a:p>
        </p:txBody>
      </p:sp>
    </p:spTree>
    <p:extLst>
      <p:ext uri="{BB962C8B-B14F-4D97-AF65-F5344CB8AC3E}">
        <p14:creationId xmlns:p14="http://schemas.microsoft.com/office/powerpoint/2010/main" val="390520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E0D6FB56-01AB-B465-EC47-185673219328}"/>
              </a:ext>
            </a:extLst>
          </p:cNvPr>
          <p:cNvGrpSpPr/>
          <p:nvPr/>
        </p:nvGrpSpPr>
        <p:grpSpPr>
          <a:xfrm>
            <a:off x="8864763" y="1655839"/>
            <a:ext cx="2234875" cy="1113391"/>
            <a:chOff x="8864763" y="1655838"/>
            <a:chExt cx="2234874" cy="1113391"/>
          </a:xfrm>
        </p:grpSpPr>
        <p:sp>
          <p:nvSpPr>
            <p:cNvPr id="42" name="吹き出し: 角を丸めた四角形 41">
              <a:extLst>
                <a:ext uri="{FF2B5EF4-FFF2-40B4-BE49-F238E27FC236}">
                  <a16:creationId xmlns:a16="http://schemas.microsoft.com/office/drawing/2014/main" id="{AB421DA6-622C-3427-5EAE-BB33EA39A3BC}"/>
                </a:ext>
              </a:extLst>
            </p:cNvPr>
            <p:cNvSpPr/>
            <p:nvPr/>
          </p:nvSpPr>
          <p:spPr>
            <a:xfrm>
              <a:off x="8864763" y="1655838"/>
              <a:ext cx="2234874" cy="1113391"/>
            </a:xfrm>
            <a:prstGeom prst="wedgeRoundRectCallout">
              <a:avLst>
                <a:gd name="adj1" fmla="val -66247"/>
                <a:gd name="adj2" fmla="val 48146"/>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夜遅いのに</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25000"/>
                </a:lnSpc>
              </a:pPr>
              <a:r>
                <a:rPr lang="ja-JP" altLang="en-US" sz="2400" dirty="0">
                  <a:solidFill>
                    <a:schemeClr val="tx1"/>
                  </a:solidFill>
                  <a:latin typeface="BIZ UDPゴシック" panose="020B0400000000000000" pitchFamily="50" charset="-128"/>
                  <a:ea typeface="BIZ UDPゴシック" panose="020B0400000000000000" pitchFamily="50" charset="-128"/>
                </a:rPr>
                <a:t>やめられない</a:t>
              </a:r>
            </a:p>
          </p:txBody>
        </p:sp>
        <p:sp>
          <p:nvSpPr>
            <p:cNvPr id="46" name="テキスト ボックス 45">
              <a:extLst>
                <a:ext uri="{FF2B5EF4-FFF2-40B4-BE49-F238E27FC236}">
                  <a16:creationId xmlns:a16="http://schemas.microsoft.com/office/drawing/2014/main" id="{31C7E46B-4F78-EEAE-CA99-EAA56D046C2B}"/>
                </a:ext>
              </a:extLst>
            </p:cNvPr>
            <p:cNvSpPr txBox="1"/>
            <p:nvPr/>
          </p:nvSpPr>
          <p:spPr>
            <a:xfrm>
              <a:off x="9152634" y="1655838"/>
              <a:ext cx="864096"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よる おそ</a:t>
              </a:r>
            </a:p>
          </p:txBody>
        </p:sp>
      </p:grpSp>
      <p:grpSp>
        <p:nvGrpSpPr>
          <p:cNvPr id="37" name="グループ化 36">
            <a:extLst>
              <a:ext uri="{FF2B5EF4-FFF2-40B4-BE49-F238E27FC236}">
                <a16:creationId xmlns:a16="http://schemas.microsoft.com/office/drawing/2014/main" id="{9AF66745-1856-BD9F-690D-288DBD62A5ED}"/>
              </a:ext>
            </a:extLst>
          </p:cNvPr>
          <p:cNvGrpSpPr/>
          <p:nvPr/>
        </p:nvGrpSpPr>
        <p:grpSpPr>
          <a:xfrm>
            <a:off x="8687003" y="4092106"/>
            <a:ext cx="2590396" cy="819975"/>
            <a:chOff x="8687002" y="4092104"/>
            <a:chExt cx="2590396" cy="819975"/>
          </a:xfrm>
        </p:grpSpPr>
        <p:sp>
          <p:nvSpPr>
            <p:cNvPr id="52" name="吹き出し: 角を丸めた四角形 51">
              <a:extLst>
                <a:ext uri="{FF2B5EF4-FFF2-40B4-BE49-F238E27FC236}">
                  <a16:creationId xmlns:a16="http://schemas.microsoft.com/office/drawing/2014/main" id="{21F6AD81-22BC-96CF-CD02-9C8851A1B27B}"/>
                </a:ext>
              </a:extLst>
            </p:cNvPr>
            <p:cNvSpPr/>
            <p:nvPr/>
          </p:nvSpPr>
          <p:spPr>
            <a:xfrm flipH="1">
              <a:off x="8687002" y="4092104"/>
              <a:ext cx="2590396" cy="819975"/>
            </a:xfrm>
            <a:prstGeom prst="wedgeRoundRectCallout">
              <a:avLst>
                <a:gd name="adj1" fmla="val 58631"/>
                <a:gd name="adj2" fmla="val -42704"/>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朝起きられない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C514D12-E540-A440-7FAA-7256C0D113B1}"/>
                </a:ext>
              </a:extLst>
            </p:cNvPr>
            <p:cNvSpPr txBox="1"/>
            <p:nvPr/>
          </p:nvSpPr>
          <p:spPr>
            <a:xfrm>
              <a:off x="8864762" y="4159648"/>
              <a:ext cx="723275"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あさ お</a:t>
              </a:r>
            </a:p>
          </p:txBody>
        </p:sp>
      </p:grpSp>
      <p:grpSp>
        <p:nvGrpSpPr>
          <p:cNvPr id="35" name="グループ化 34">
            <a:extLst>
              <a:ext uri="{FF2B5EF4-FFF2-40B4-BE49-F238E27FC236}">
                <a16:creationId xmlns:a16="http://schemas.microsoft.com/office/drawing/2014/main" id="{1963C722-4021-B874-2103-AED01FCF912D}"/>
              </a:ext>
            </a:extLst>
          </p:cNvPr>
          <p:cNvGrpSpPr/>
          <p:nvPr/>
        </p:nvGrpSpPr>
        <p:grpSpPr>
          <a:xfrm>
            <a:off x="524093" y="2176433"/>
            <a:ext cx="4181715" cy="1428073"/>
            <a:chOff x="524093" y="2176431"/>
            <a:chExt cx="4181715" cy="1428073"/>
          </a:xfrm>
        </p:grpSpPr>
        <p:sp>
          <p:nvSpPr>
            <p:cNvPr id="7" name="吹き出し: 角を丸めた四角形 6">
              <a:extLst>
                <a:ext uri="{FF2B5EF4-FFF2-40B4-BE49-F238E27FC236}">
                  <a16:creationId xmlns:a16="http://schemas.microsoft.com/office/drawing/2014/main" id="{66E6EE43-EA8A-D228-9F37-3B6E34F101CB}"/>
                </a:ext>
              </a:extLst>
            </p:cNvPr>
            <p:cNvSpPr/>
            <p:nvPr/>
          </p:nvSpPr>
          <p:spPr>
            <a:xfrm>
              <a:off x="524093" y="2176431"/>
              <a:ext cx="4181715" cy="1428073"/>
            </a:xfrm>
            <a:prstGeom prst="wedgeRoundRectCallout">
              <a:avLst>
                <a:gd name="adj1" fmla="val 66464"/>
                <a:gd name="adj2" fmla="val 42224"/>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寝る時間がなくなって</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体調が悪くなることもあるよ</a:t>
              </a:r>
            </a:p>
          </p:txBody>
        </p:sp>
        <p:sp>
          <p:nvSpPr>
            <p:cNvPr id="5" name="テキスト ボックス 4">
              <a:extLst>
                <a:ext uri="{FF2B5EF4-FFF2-40B4-BE49-F238E27FC236}">
                  <a16:creationId xmlns:a16="http://schemas.microsoft.com/office/drawing/2014/main" id="{06FE63D3-2E1E-185E-1C42-19A8636D1ACA}"/>
                </a:ext>
              </a:extLst>
            </p:cNvPr>
            <p:cNvSpPr txBox="1"/>
            <p:nvPr/>
          </p:nvSpPr>
          <p:spPr>
            <a:xfrm>
              <a:off x="599394" y="2259418"/>
              <a:ext cx="1752189"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ね　　 じかん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たいちょう　わる</a:t>
              </a:r>
            </a:p>
          </p:txBody>
        </p:sp>
      </p:grpSp>
      <p:grpSp>
        <p:nvGrpSpPr>
          <p:cNvPr id="39" name="グループ化 38">
            <a:extLst>
              <a:ext uri="{FF2B5EF4-FFF2-40B4-BE49-F238E27FC236}">
                <a16:creationId xmlns:a16="http://schemas.microsoft.com/office/drawing/2014/main" id="{D449A065-93E8-3777-DF97-4374BC7608C1}"/>
              </a:ext>
            </a:extLst>
          </p:cNvPr>
          <p:cNvGrpSpPr/>
          <p:nvPr/>
        </p:nvGrpSpPr>
        <p:grpSpPr>
          <a:xfrm>
            <a:off x="1240987" y="4159650"/>
            <a:ext cx="4029088" cy="819975"/>
            <a:chOff x="1475488" y="4451235"/>
            <a:chExt cx="4029088" cy="819975"/>
          </a:xfrm>
        </p:grpSpPr>
        <p:sp>
          <p:nvSpPr>
            <p:cNvPr id="3" name="吹き出し: 角を丸めた四角形 2">
              <a:extLst>
                <a:ext uri="{FF2B5EF4-FFF2-40B4-BE49-F238E27FC236}">
                  <a16:creationId xmlns:a16="http://schemas.microsoft.com/office/drawing/2014/main" id="{19E21327-1231-18B4-64D1-3C4EBE71A7BA}"/>
                </a:ext>
              </a:extLst>
            </p:cNvPr>
            <p:cNvSpPr/>
            <p:nvPr/>
          </p:nvSpPr>
          <p:spPr>
            <a:xfrm flipH="1">
              <a:off x="1475488" y="4451235"/>
              <a:ext cx="4029088" cy="819975"/>
            </a:xfrm>
            <a:prstGeom prst="wedgeRoundRectCallout">
              <a:avLst>
                <a:gd name="adj1" fmla="val -60147"/>
                <a:gd name="adj2" fmla="val -32984"/>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学校でもボーっとしてしまう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D9A9031-B5E7-0464-F514-B7285C868645}"/>
                </a:ext>
              </a:extLst>
            </p:cNvPr>
            <p:cNvSpPr txBox="1"/>
            <p:nvPr/>
          </p:nvSpPr>
          <p:spPr>
            <a:xfrm>
              <a:off x="1523973" y="4491378"/>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がっこう</a:t>
              </a:r>
            </a:p>
          </p:txBody>
        </p:sp>
      </p:grpSp>
      <p:grpSp>
        <p:nvGrpSpPr>
          <p:cNvPr id="36" name="グループ化 35">
            <a:extLst>
              <a:ext uri="{FF2B5EF4-FFF2-40B4-BE49-F238E27FC236}">
                <a16:creationId xmlns:a16="http://schemas.microsoft.com/office/drawing/2014/main" id="{986DA7C9-D9A2-CEBE-AD03-5B7721BF203D}"/>
              </a:ext>
            </a:extLst>
          </p:cNvPr>
          <p:cNvGrpSpPr/>
          <p:nvPr/>
        </p:nvGrpSpPr>
        <p:grpSpPr>
          <a:xfrm>
            <a:off x="1680305" y="5534768"/>
            <a:ext cx="9191242" cy="1112339"/>
            <a:chOff x="1680305" y="5534768"/>
            <a:chExt cx="9191243" cy="1112338"/>
          </a:xfrm>
        </p:grpSpPr>
        <p:sp>
          <p:nvSpPr>
            <p:cNvPr id="10" name="吹き出し: 角を丸めた四角形 9">
              <a:extLst>
                <a:ext uri="{FF2B5EF4-FFF2-40B4-BE49-F238E27FC236}">
                  <a16:creationId xmlns:a16="http://schemas.microsoft.com/office/drawing/2014/main" id="{8F6EE075-8482-0BE0-6194-76BD21B66D89}"/>
                </a:ext>
              </a:extLst>
            </p:cNvPr>
            <p:cNvSpPr/>
            <p:nvPr/>
          </p:nvSpPr>
          <p:spPr>
            <a:xfrm>
              <a:off x="1680305" y="5534768"/>
              <a:ext cx="9191243" cy="1112338"/>
            </a:xfrm>
            <a:prstGeom prst="wedgeRoundRectCallout">
              <a:avLst>
                <a:gd name="adj1" fmla="val -27792"/>
                <a:gd name="adj2" fmla="val -44455"/>
                <a:gd name="adj3" fmla="val 16667"/>
              </a:avLst>
            </a:prstGeom>
            <a:solidFill>
              <a:schemeClr val="accent5">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友だち同士で「何時までにする」などルール</a:t>
              </a:r>
              <a:r>
                <a:rPr lang="ja-JP" altLang="en-US" sz="2400" b="1" u="sng">
                  <a:solidFill>
                    <a:schemeClr val="tx1"/>
                  </a:solidFill>
                  <a:latin typeface="BIZ UDPゴシック" panose="020B0400000000000000" pitchFamily="50" charset="-128"/>
                  <a:ea typeface="BIZ UDPゴシック" panose="020B0400000000000000" pitchFamily="50" charset="-128"/>
                </a:rPr>
                <a:t>を決めよう</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E53400E-DE25-23BA-2435-959D34DE6956}"/>
                </a:ext>
              </a:extLst>
            </p:cNvPr>
            <p:cNvSpPr txBox="1"/>
            <p:nvPr/>
          </p:nvSpPr>
          <p:spPr>
            <a:xfrm>
              <a:off x="2554243" y="5758312"/>
              <a:ext cx="6494086"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とも　　　　どうし　　　　 なんじ　　　　　　　　　　　　　　　　　　　　　　　 き</a:t>
              </a:r>
            </a:p>
          </p:txBody>
        </p:sp>
      </p:grpSp>
      <p:grpSp>
        <p:nvGrpSpPr>
          <p:cNvPr id="29" name="グループ化 28">
            <a:extLst>
              <a:ext uri="{FF2B5EF4-FFF2-40B4-BE49-F238E27FC236}">
                <a16:creationId xmlns:a16="http://schemas.microsoft.com/office/drawing/2014/main" id="{562BB52B-0326-540E-D4EE-836B64297E03}"/>
              </a:ext>
            </a:extLst>
          </p:cNvPr>
          <p:cNvGrpSpPr/>
          <p:nvPr/>
        </p:nvGrpSpPr>
        <p:grpSpPr>
          <a:xfrm>
            <a:off x="5007428" y="209751"/>
            <a:ext cx="4441373" cy="682601"/>
            <a:chOff x="1280635" y="1205492"/>
            <a:chExt cx="4441373" cy="682601"/>
          </a:xfrm>
        </p:grpSpPr>
        <p:sp>
          <p:nvSpPr>
            <p:cNvPr id="30" name="テキスト ボックス 29">
              <a:extLst>
                <a:ext uri="{FF2B5EF4-FFF2-40B4-BE49-F238E27FC236}">
                  <a16:creationId xmlns:a16="http://schemas.microsoft.com/office/drawing/2014/main" id="{7DE0A1A6-774F-20EC-61BB-19A5454FEF3E}"/>
                </a:ext>
              </a:extLst>
            </p:cNvPr>
            <p:cNvSpPr txBox="1"/>
            <p:nvPr/>
          </p:nvSpPr>
          <p:spPr>
            <a:xfrm>
              <a:off x="1280635" y="1364873"/>
              <a:ext cx="4441373"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その２　友だちとつながる</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861AC58-A156-0072-E6F6-CCCBB6B5A06F}"/>
                </a:ext>
              </a:extLst>
            </p:cNvPr>
            <p:cNvSpPr txBox="1"/>
            <p:nvPr/>
          </p:nvSpPr>
          <p:spPr>
            <a:xfrm>
              <a:off x="2529795" y="1205492"/>
              <a:ext cx="842340"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とも</a:t>
              </a:r>
            </a:p>
          </p:txBody>
        </p:sp>
      </p:grpSp>
      <p:grpSp>
        <p:nvGrpSpPr>
          <p:cNvPr id="32" name="グループ化 31">
            <a:extLst>
              <a:ext uri="{FF2B5EF4-FFF2-40B4-BE49-F238E27FC236}">
                <a16:creationId xmlns:a16="http://schemas.microsoft.com/office/drawing/2014/main" id="{D1A56D48-5742-74BF-E7BF-FC92854E1363}"/>
              </a:ext>
            </a:extLst>
          </p:cNvPr>
          <p:cNvGrpSpPr/>
          <p:nvPr/>
        </p:nvGrpSpPr>
        <p:grpSpPr>
          <a:xfrm>
            <a:off x="-293009" y="55657"/>
            <a:ext cx="5289182" cy="836475"/>
            <a:chOff x="-438759" y="-347667"/>
            <a:chExt cx="5289182" cy="1990697"/>
          </a:xfrm>
        </p:grpSpPr>
        <p:sp>
          <p:nvSpPr>
            <p:cNvPr id="33" name="テキスト ボックス 32">
              <a:extLst>
                <a:ext uri="{FF2B5EF4-FFF2-40B4-BE49-F238E27FC236}">
                  <a16:creationId xmlns:a16="http://schemas.microsoft.com/office/drawing/2014/main" id="{10E47C73-F3C1-D809-DAAA-05515A62B998}"/>
                </a:ext>
              </a:extLst>
            </p:cNvPr>
            <p:cNvSpPr txBox="1"/>
            <p:nvPr/>
          </p:nvSpPr>
          <p:spPr>
            <a:xfrm>
              <a:off x="717426" y="-347667"/>
              <a:ext cx="2664296" cy="659220"/>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34" name="四角形: 角を丸くする 33">
              <a:extLst>
                <a:ext uri="{FF2B5EF4-FFF2-40B4-BE49-F238E27FC236}">
                  <a16:creationId xmlns:a16="http://schemas.microsoft.com/office/drawing/2014/main" id="{A07BDD07-3C16-414F-B11B-34BB0B72394C}"/>
                </a:ext>
              </a:extLst>
            </p:cNvPr>
            <p:cNvSpPr/>
            <p:nvPr/>
          </p:nvSpPr>
          <p:spPr>
            <a:xfrm>
              <a:off x="-438759" y="-127667"/>
              <a:ext cx="5289182" cy="177069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grpSp>
        <p:nvGrpSpPr>
          <p:cNvPr id="41" name="グループ化 40">
            <a:extLst>
              <a:ext uri="{FF2B5EF4-FFF2-40B4-BE49-F238E27FC236}">
                <a16:creationId xmlns:a16="http://schemas.microsoft.com/office/drawing/2014/main" id="{428834C7-0306-6576-069C-1A123A54BB54}"/>
              </a:ext>
            </a:extLst>
          </p:cNvPr>
          <p:cNvGrpSpPr/>
          <p:nvPr/>
        </p:nvGrpSpPr>
        <p:grpSpPr>
          <a:xfrm>
            <a:off x="599394" y="954323"/>
            <a:ext cx="6782626" cy="701659"/>
            <a:chOff x="599394" y="862977"/>
            <a:chExt cx="6782626" cy="701659"/>
          </a:xfrm>
        </p:grpSpPr>
        <p:sp>
          <p:nvSpPr>
            <p:cNvPr id="23" name="テキスト ボックス 22">
              <a:extLst>
                <a:ext uri="{FF2B5EF4-FFF2-40B4-BE49-F238E27FC236}">
                  <a16:creationId xmlns:a16="http://schemas.microsoft.com/office/drawing/2014/main" id="{3651FF7F-E02C-1313-A9F8-8AF4EA826257}"/>
                </a:ext>
              </a:extLst>
            </p:cNvPr>
            <p:cNvSpPr txBox="1"/>
            <p:nvPr/>
          </p:nvSpPr>
          <p:spPr>
            <a:xfrm>
              <a:off x="599394" y="979861"/>
              <a:ext cx="6782626" cy="584775"/>
            </a:xfrm>
            <a:prstGeom prst="rect">
              <a:avLst/>
            </a:prstGeom>
            <a:noFill/>
          </p:spPr>
          <p:txBody>
            <a:bodyPr wrap="non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よくないところ（デメリット）と対処法</a:t>
              </a:r>
            </a:p>
          </p:txBody>
        </p:sp>
        <p:sp>
          <p:nvSpPr>
            <p:cNvPr id="40" name="テキスト ボックス 39">
              <a:extLst>
                <a:ext uri="{FF2B5EF4-FFF2-40B4-BE49-F238E27FC236}">
                  <a16:creationId xmlns:a16="http://schemas.microsoft.com/office/drawing/2014/main" id="{3CBB0EC0-5A08-C58E-E4E8-3E2BD58FF455}"/>
                </a:ext>
              </a:extLst>
            </p:cNvPr>
            <p:cNvSpPr txBox="1"/>
            <p:nvPr/>
          </p:nvSpPr>
          <p:spPr>
            <a:xfrm>
              <a:off x="6094078" y="862977"/>
              <a:ext cx="116736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たいしょほう</a:t>
              </a:r>
            </a:p>
          </p:txBody>
        </p:sp>
      </p:grpSp>
      <p:sp>
        <p:nvSpPr>
          <p:cNvPr id="11" name="スライド番号プレースホルダー 10">
            <a:extLst>
              <a:ext uri="{FF2B5EF4-FFF2-40B4-BE49-F238E27FC236}">
                <a16:creationId xmlns:a16="http://schemas.microsoft.com/office/drawing/2014/main" id="{33240658-85A7-20DF-FED9-E74C811D875A}"/>
              </a:ext>
            </a:extLst>
          </p:cNvPr>
          <p:cNvSpPr>
            <a:spLocks noGrp="1"/>
          </p:cNvSpPr>
          <p:nvPr>
            <p:ph type="sldNum" sz="quarter" idx="12"/>
          </p:nvPr>
        </p:nvSpPr>
        <p:spPr/>
        <p:txBody>
          <a:bodyPr/>
          <a:lstStyle/>
          <a:p>
            <a:fld id="{C9D707A9-BE3A-46EF-B64A-4D23364FB652}" type="slidenum">
              <a:rPr lang="ja-JP" altLang="en-US" smtClean="0"/>
              <a:pPr/>
              <a:t>10</a:t>
            </a:fld>
            <a:endParaRPr lang="ja-JP" altLang="en-US" dirty="0"/>
          </a:p>
        </p:txBody>
      </p:sp>
      <p:pic>
        <p:nvPicPr>
          <p:cNvPr id="8" name="図 7">
            <a:extLst>
              <a:ext uri="{FF2B5EF4-FFF2-40B4-BE49-F238E27FC236}">
                <a16:creationId xmlns:a16="http://schemas.microsoft.com/office/drawing/2014/main" id="{3273987B-748F-F907-00A3-F25B478CD4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80517" y="2420053"/>
            <a:ext cx="3437299" cy="3114715"/>
          </a:xfrm>
          <a:prstGeom prst="rect">
            <a:avLst/>
          </a:prstGeom>
        </p:spPr>
      </p:pic>
      <p:pic>
        <p:nvPicPr>
          <p:cNvPr id="12" name="図 11">
            <a:extLst>
              <a:ext uri="{FF2B5EF4-FFF2-40B4-BE49-F238E27FC236}">
                <a16:creationId xmlns:a16="http://schemas.microsoft.com/office/drawing/2014/main" id="{380C371D-555D-8512-CCD0-010EBB247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10" y="5192831"/>
            <a:ext cx="1173733" cy="1558499"/>
          </a:xfrm>
          <a:prstGeom prst="rect">
            <a:avLst/>
          </a:prstGeom>
        </p:spPr>
      </p:pic>
    </p:spTree>
    <p:extLst>
      <p:ext uri="{BB962C8B-B14F-4D97-AF65-F5344CB8AC3E}">
        <p14:creationId xmlns:p14="http://schemas.microsoft.com/office/powerpoint/2010/main" val="150223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B25E2BFE-ABBB-09F9-3327-6C0507C2A21A}"/>
              </a:ext>
            </a:extLst>
          </p:cNvPr>
          <p:cNvSpPr txBox="1"/>
          <p:nvPr/>
        </p:nvSpPr>
        <p:spPr>
          <a:xfrm>
            <a:off x="686736" y="968961"/>
            <a:ext cx="4271056" cy="584775"/>
          </a:xfrm>
          <a:prstGeom prst="rect">
            <a:avLst/>
          </a:prstGeom>
          <a:noFill/>
        </p:spPr>
        <p:txBody>
          <a:bodyPr wrap="squar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よいところ（メリット）</a:t>
            </a:r>
          </a:p>
        </p:txBody>
      </p:sp>
      <p:grpSp>
        <p:nvGrpSpPr>
          <p:cNvPr id="34" name="グループ化 33">
            <a:extLst>
              <a:ext uri="{FF2B5EF4-FFF2-40B4-BE49-F238E27FC236}">
                <a16:creationId xmlns:a16="http://schemas.microsoft.com/office/drawing/2014/main" id="{4E9036A3-5ADC-F3CC-A582-4B829AB15AA9}"/>
              </a:ext>
            </a:extLst>
          </p:cNvPr>
          <p:cNvGrpSpPr/>
          <p:nvPr/>
        </p:nvGrpSpPr>
        <p:grpSpPr>
          <a:xfrm>
            <a:off x="1209213" y="5224186"/>
            <a:ext cx="9773577" cy="1283351"/>
            <a:chOff x="1209212" y="5224184"/>
            <a:chExt cx="9773576" cy="1283351"/>
          </a:xfrm>
        </p:grpSpPr>
        <p:sp>
          <p:nvSpPr>
            <p:cNvPr id="9" name="吹き出し: 角を丸めた四角形 8">
              <a:extLst>
                <a:ext uri="{FF2B5EF4-FFF2-40B4-BE49-F238E27FC236}">
                  <a16:creationId xmlns:a16="http://schemas.microsoft.com/office/drawing/2014/main" id="{BAB2C92C-3092-823C-5A2D-0110875865A5}"/>
                </a:ext>
              </a:extLst>
            </p:cNvPr>
            <p:cNvSpPr/>
            <p:nvPr/>
          </p:nvSpPr>
          <p:spPr>
            <a:xfrm>
              <a:off x="1209212" y="5224184"/>
              <a:ext cx="9773576" cy="1283351"/>
            </a:xfrm>
            <a:prstGeom prst="wedgeRoundRectCallout">
              <a:avLst>
                <a:gd name="adj1" fmla="val -27792"/>
                <a:gd name="adj2" fmla="val -44455"/>
                <a:gd name="adj3" fmla="val 16667"/>
              </a:avLst>
            </a:prstGeom>
            <a:solidFill>
              <a:schemeClr val="accent2">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好きなものが同じ人に「いいね」や「シェア」したり、</a:t>
              </a: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自分が撮った写真や作った動画をたくさんの人に見てもらえるよ</a:t>
              </a:r>
            </a:p>
          </p:txBody>
        </p:sp>
        <p:sp>
          <p:nvSpPr>
            <p:cNvPr id="3" name="テキスト ボックス 2">
              <a:extLst>
                <a:ext uri="{FF2B5EF4-FFF2-40B4-BE49-F238E27FC236}">
                  <a16:creationId xmlns:a16="http://schemas.microsoft.com/office/drawing/2014/main" id="{68E1F94F-1342-2E00-230D-76F731FCA6DD}"/>
                </a:ext>
              </a:extLst>
            </p:cNvPr>
            <p:cNvSpPr txBox="1"/>
            <p:nvPr/>
          </p:nvSpPr>
          <p:spPr>
            <a:xfrm>
              <a:off x="1689117" y="5812249"/>
              <a:ext cx="703269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じぶん　　　と　　　　しゃしん　　 つく　　　　どうが　　　　　　　　　　　　 ひと　　み</a:t>
              </a:r>
            </a:p>
          </p:txBody>
        </p:sp>
        <p:sp>
          <p:nvSpPr>
            <p:cNvPr id="7" name="テキスト ボックス 6">
              <a:extLst>
                <a:ext uri="{FF2B5EF4-FFF2-40B4-BE49-F238E27FC236}">
                  <a16:creationId xmlns:a16="http://schemas.microsoft.com/office/drawing/2014/main" id="{7CB77A28-0852-0959-CF7E-D177617D02F2}"/>
                </a:ext>
              </a:extLst>
            </p:cNvPr>
            <p:cNvSpPr txBox="1"/>
            <p:nvPr/>
          </p:nvSpPr>
          <p:spPr>
            <a:xfrm>
              <a:off x="2714232" y="5265764"/>
              <a:ext cx="287771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す　　　　　　　 　 　 おな　  ひと</a:t>
              </a:r>
            </a:p>
          </p:txBody>
        </p:sp>
      </p:grpSp>
      <p:grpSp>
        <p:nvGrpSpPr>
          <p:cNvPr id="31" name="グループ化 30">
            <a:extLst>
              <a:ext uri="{FF2B5EF4-FFF2-40B4-BE49-F238E27FC236}">
                <a16:creationId xmlns:a16="http://schemas.microsoft.com/office/drawing/2014/main" id="{1C6BD498-BDB1-D359-A0BF-A6CA46D72C02}"/>
              </a:ext>
            </a:extLst>
          </p:cNvPr>
          <p:cNvGrpSpPr/>
          <p:nvPr/>
        </p:nvGrpSpPr>
        <p:grpSpPr>
          <a:xfrm>
            <a:off x="297307" y="3070759"/>
            <a:ext cx="3529599" cy="1554308"/>
            <a:chOff x="297306" y="3070759"/>
            <a:chExt cx="3529599" cy="1554308"/>
          </a:xfrm>
        </p:grpSpPr>
        <p:sp>
          <p:nvSpPr>
            <p:cNvPr id="5" name="吹き出し: 角を丸めた四角形 4">
              <a:extLst>
                <a:ext uri="{FF2B5EF4-FFF2-40B4-BE49-F238E27FC236}">
                  <a16:creationId xmlns:a16="http://schemas.microsoft.com/office/drawing/2014/main" id="{F0348226-B802-502B-7F3B-59C865B08494}"/>
                </a:ext>
              </a:extLst>
            </p:cNvPr>
            <p:cNvSpPr/>
            <p:nvPr/>
          </p:nvSpPr>
          <p:spPr>
            <a:xfrm>
              <a:off x="297306" y="3070759"/>
              <a:ext cx="3529599" cy="1554308"/>
            </a:xfrm>
            <a:prstGeom prst="wedgeRoundRectCallout">
              <a:avLst>
                <a:gd name="adj1" fmla="val 60803"/>
                <a:gd name="adj2" fmla="val -33049"/>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動画・写真や音楽を</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いつでも楽しめるよ</a:t>
              </a:r>
            </a:p>
          </p:txBody>
        </p:sp>
        <p:sp>
          <p:nvSpPr>
            <p:cNvPr id="11" name="テキスト ボックス 10">
              <a:extLst>
                <a:ext uri="{FF2B5EF4-FFF2-40B4-BE49-F238E27FC236}">
                  <a16:creationId xmlns:a16="http://schemas.microsoft.com/office/drawing/2014/main" id="{AD1CDB48-6742-59BA-8406-0FF9A50BDB1F}"/>
                </a:ext>
              </a:extLst>
            </p:cNvPr>
            <p:cNvSpPr txBox="1"/>
            <p:nvPr/>
          </p:nvSpPr>
          <p:spPr>
            <a:xfrm>
              <a:off x="686735" y="3209352"/>
              <a:ext cx="2492990" cy="830997"/>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どうが　 しゃしん　　おんがく</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たの</a:t>
              </a:r>
            </a:p>
          </p:txBody>
        </p:sp>
      </p:grpSp>
      <p:grpSp>
        <p:nvGrpSpPr>
          <p:cNvPr id="33" name="グループ化 32">
            <a:extLst>
              <a:ext uri="{FF2B5EF4-FFF2-40B4-BE49-F238E27FC236}">
                <a16:creationId xmlns:a16="http://schemas.microsoft.com/office/drawing/2014/main" id="{CEB66EC3-D20E-9964-DCFB-20A0BE1084EA}"/>
              </a:ext>
            </a:extLst>
          </p:cNvPr>
          <p:cNvGrpSpPr/>
          <p:nvPr/>
        </p:nvGrpSpPr>
        <p:grpSpPr>
          <a:xfrm>
            <a:off x="8328248" y="3650618"/>
            <a:ext cx="3529598" cy="1283351"/>
            <a:chOff x="8328248" y="3650616"/>
            <a:chExt cx="3529599" cy="1283351"/>
          </a:xfrm>
        </p:grpSpPr>
        <p:sp>
          <p:nvSpPr>
            <p:cNvPr id="6" name="吹き出し: 角を丸めた四角形 5">
              <a:extLst>
                <a:ext uri="{FF2B5EF4-FFF2-40B4-BE49-F238E27FC236}">
                  <a16:creationId xmlns:a16="http://schemas.microsoft.com/office/drawing/2014/main" id="{BF639952-09FB-7451-3BD0-C64CBF653302}"/>
                </a:ext>
              </a:extLst>
            </p:cNvPr>
            <p:cNvSpPr/>
            <p:nvPr/>
          </p:nvSpPr>
          <p:spPr>
            <a:xfrm>
              <a:off x="8328248" y="3650616"/>
              <a:ext cx="3529599" cy="1283351"/>
            </a:xfrm>
            <a:prstGeom prst="wedgeRoundRectCallout">
              <a:avLst>
                <a:gd name="adj1" fmla="val -62078"/>
                <a:gd name="adj2" fmla="val -38968"/>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自分の写真や動画も</a:t>
              </a: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投稿できるよ</a:t>
              </a:r>
            </a:p>
          </p:txBody>
        </p:sp>
        <p:sp>
          <p:nvSpPr>
            <p:cNvPr id="14" name="テキスト ボックス 13">
              <a:extLst>
                <a:ext uri="{FF2B5EF4-FFF2-40B4-BE49-F238E27FC236}">
                  <a16:creationId xmlns:a16="http://schemas.microsoft.com/office/drawing/2014/main" id="{0C3C742E-B252-5C71-1933-B893F710CB6A}"/>
                </a:ext>
              </a:extLst>
            </p:cNvPr>
            <p:cNvSpPr txBox="1"/>
            <p:nvPr/>
          </p:nvSpPr>
          <p:spPr>
            <a:xfrm>
              <a:off x="8613971" y="3684827"/>
              <a:ext cx="2646879" cy="830997"/>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じぶん　　　しゃしん　　　どうが</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とうこう</a:t>
              </a:r>
            </a:p>
          </p:txBody>
        </p:sp>
      </p:grpSp>
      <p:grpSp>
        <p:nvGrpSpPr>
          <p:cNvPr id="32" name="グループ化 31">
            <a:extLst>
              <a:ext uri="{FF2B5EF4-FFF2-40B4-BE49-F238E27FC236}">
                <a16:creationId xmlns:a16="http://schemas.microsoft.com/office/drawing/2014/main" id="{303A65EC-70A4-D118-1C64-EFD940B505CE}"/>
              </a:ext>
            </a:extLst>
          </p:cNvPr>
          <p:cNvGrpSpPr/>
          <p:nvPr/>
        </p:nvGrpSpPr>
        <p:grpSpPr>
          <a:xfrm>
            <a:off x="8023136" y="1610885"/>
            <a:ext cx="3330664" cy="1473648"/>
            <a:chOff x="8023136" y="1610885"/>
            <a:chExt cx="3330664" cy="1473648"/>
          </a:xfrm>
        </p:grpSpPr>
        <p:sp>
          <p:nvSpPr>
            <p:cNvPr id="19" name="吹き出し: 角を丸めた四角形 18">
              <a:extLst>
                <a:ext uri="{FF2B5EF4-FFF2-40B4-BE49-F238E27FC236}">
                  <a16:creationId xmlns:a16="http://schemas.microsoft.com/office/drawing/2014/main" id="{C5197653-7066-EFA5-1788-3FD7F7BAD425}"/>
                </a:ext>
              </a:extLst>
            </p:cNvPr>
            <p:cNvSpPr/>
            <p:nvPr/>
          </p:nvSpPr>
          <p:spPr>
            <a:xfrm>
              <a:off x="8023136" y="1610885"/>
              <a:ext cx="3330664" cy="1473648"/>
            </a:xfrm>
            <a:prstGeom prst="wedgeRoundRectCallout">
              <a:avLst>
                <a:gd name="adj1" fmla="val -63963"/>
                <a:gd name="adj2" fmla="val 34315"/>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気に入ったものに</a:t>
              </a:r>
              <a:br>
                <a:rPr lang="ja-JP" altLang="en-US" sz="2400" dirty="0">
                  <a:solidFill>
                    <a:schemeClr val="tx1"/>
                  </a:solidFill>
                  <a:latin typeface="BIZ UDPゴシック" panose="020B0400000000000000" pitchFamily="50" charset="-128"/>
                  <a:ea typeface="BIZ UDPゴシック" panose="020B0400000000000000" pitchFamily="50" charset="-128"/>
                </a:rPr>
              </a:br>
              <a:r>
                <a:rPr lang="ja-JP" altLang="en-US" sz="2400" dirty="0">
                  <a:solidFill>
                    <a:schemeClr val="tx1"/>
                  </a:solidFill>
                  <a:latin typeface="BIZ UDPゴシック" panose="020B0400000000000000" pitchFamily="50" charset="-128"/>
                  <a:ea typeface="BIZ UDPゴシック" panose="020B0400000000000000" pitchFamily="50" charset="-128"/>
                </a:rPr>
                <a:t>コメントもできるよ</a:t>
              </a:r>
            </a:p>
          </p:txBody>
        </p:sp>
        <p:sp>
          <p:nvSpPr>
            <p:cNvPr id="22" name="テキスト ボックス 21">
              <a:extLst>
                <a:ext uri="{FF2B5EF4-FFF2-40B4-BE49-F238E27FC236}">
                  <a16:creationId xmlns:a16="http://schemas.microsoft.com/office/drawing/2014/main" id="{ADED1CF4-0C02-A142-92AB-AB54F6723D55}"/>
                </a:ext>
              </a:extLst>
            </p:cNvPr>
            <p:cNvSpPr txBox="1"/>
            <p:nvPr/>
          </p:nvSpPr>
          <p:spPr>
            <a:xfrm>
              <a:off x="8472264" y="1728413"/>
              <a:ext cx="95410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　　　い</a:t>
              </a:r>
            </a:p>
          </p:txBody>
        </p:sp>
      </p:grpSp>
      <p:grpSp>
        <p:nvGrpSpPr>
          <p:cNvPr id="25" name="グループ化 24">
            <a:extLst>
              <a:ext uri="{FF2B5EF4-FFF2-40B4-BE49-F238E27FC236}">
                <a16:creationId xmlns:a16="http://schemas.microsoft.com/office/drawing/2014/main" id="{B5E6BC8B-2CC3-E7D1-C71C-3B20A25A7F3A}"/>
              </a:ext>
            </a:extLst>
          </p:cNvPr>
          <p:cNvGrpSpPr/>
          <p:nvPr/>
        </p:nvGrpSpPr>
        <p:grpSpPr>
          <a:xfrm>
            <a:off x="4772371" y="167530"/>
            <a:ext cx="6247648" cy="706155"/>
            <a:chOff x="1307101" y="1202077"/>
            <a:chExt cx="4441373" cy="706155"/>
          </a:xfrm>
        </p:grpSpPr>
        <p:sp>
          <p:nvSpPr>
            <p:cNvPr id="26" name="テキスト ボックス 25">
              <a:extLst>
                <a:ext uri="{FF2B5EF4-FFF2-40B4-BE49-F238E27FC236}">
                  <a16:creationId xmlns:a16="http://schemas.microsoft.com/office/drawing/2014/main" id="{7E32FA7C-9E2C-20B7-E62E-E2DE843F8521}"/>
                </a:ext>
              </a:extLst>
            </p:cNvPr>
            <p:cNvSpPr txBox="1"/>
            <p:nvPr/>
          </p:nvSpPr>
          <p:spPr>
            <a:xfrm>
              <a:off x="1307101" y="1385012"/>
              <a:ext cx="4441373"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動画・写真や音楽を楽しむ</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DCAB6AEE-D9AD-4FD1-028E-FB39BCD00FE7}"/>
                </a:ext>
              </a:extLst>
            </p:cNvPr>
            <p:cNvSpPr txBox="1"/>
            <p:nvPr/>
          </p:nvSpPr>
          <p:spPr>
            <a:xfrm>
              <a:off x="2237100" y="1202077"/>
              <a:ext cx="2581376"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どうが　　　　しゃしん　　　　　おんがく　　　 　たの</a:t>
              </a:r>
            </a:p>
          </p:txBody>
        </p:sp>
      </p:grpSp>
      <p:grpSp>
        <p:nvGrpSpPr>
          <p:cNvPr id="28" name="グループ化 27">
            <a:extLst>
              <a:ext uri="{FF2B5EF4-FFF2-40B4-BE49-F238E27FC236}">
                <a16:creationId xmlns:a16="http://schemas.microsoft.com/office/drawing/2014/main" id="{09720DBA-3549-7028-8876-F80F00173577}"/>
              </a:ext>
            </a:extLst>
          </p:cNvPr>
          <p:cNvGrpSpPr/>
          <p:nvPr/>
        </p:nvGrpSpPr>
        <p:grpSpPr>
          <a:xfrm>
            <a:off x="-240705" y="55657"/>
            <a:ext cx="5085905" cy="826403"/>
            <a:chOff x="-443981" y="-314548"/>
            <a:chExt cx="5289182" cy="1966726"/>
          </a:xfrm>
        </p:grpSpPr>
        <p:sp>
          <p:nvSpPr>
            <p:cNvPr id="29" name="テキスト ボックス 28">
              <a:extLst>
                <a:ext uri="{FF2B5EF4-FFF2-40B4-BE49-F238E27FC236}">
                  <a16:creationId xmlns:a16="http://schemas.microsoft.com/office/drawing/2014/main" id="{81C86AEA-2EE6-A975-15F0-61298B11A914}"/>
                </a:ext>
              </a:extLst>
            </p:cNvPr>
            <p:cNvSpPr txBox="1"/>
            <p:nvPr/>
          </p:nvSpPr>
          <p:spPr>
            <a:xfrm>
              <a:off x="604425" y="-314548"/>
              <a:ext cx="2664296" cy="659220"/>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30" name="四角形: 角を丸くする 29">
              <a:extLst>
                <a:ext uri="{FF2B5EF4-FFF2-40B4-BE49-F238E27FC236}">
                  <a16:creationId xmlns:a16="http://schemas.microsoft.com/office/drawing/2014/main" id="{1BC00394-0453-AEB5-C215-71AF302A25A7}"/>
                </a:ext>
              </a:extLst>
            </p:cNvPr>
            <p:cNvSpPr/>
            <p:nvPr/>
          </p:nvSpPr>
          <p:spPr>
            <a:xfrm>
              <a:off x="-443981" y="-118518"/>
              <a:ext cx="5289182" cy="1770696"/>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12" name="スライド番号プレースホルダー 11">
            <a:extLst>
              <a:ext uri="{FF2B5EF4-FFF2-40B4-BE49-F238E27FC236}">
                <a16:creationId xmlns:a16="http://schemas.microsoft.com/office/drawing/2014/main" id="{F8A1EABA-C009-C577-DC7C-F50D72DE401D}"/>
              </a:ext>
            </a:extLst>
          </p:cNvPr>
          <p:cNvSpPr>
            <a:spLocks noGrp="1"/>
          </p:cNvSpPr>
          <p:nvPr>
            <p:ph type="sldNum" sz="quarter" idx="12"/>
          </p:nvPr>
        </p:nvSpPr>
        <p:spPr/>
        <p:txBody>
          <a:bodyPr/>
          <a:lstStyle/>
          <a:p>
            <a:fld id="{C9D707A9-BE3A-46EF-B64A-4D23364FB652}" type="slidenum">
              <a:rPr lang="ja-JP" altLang="en-US" smtClean="0"/>
              <a:pPr/>
              <a:t>11</a:t>
            </a:fld>
            <a:endParaRPr lang="ja-JP" altLang="en-US" dirty="0"/>
          </a:p>
        </p:txBody>
      </p:sp>
      <p:pic>
        <p:nvPicPr>
          <p:cNvPr id="8" name="図 7">
            <a:extLst>
              <a:ext uri="{FF2B5EF4-FFF2-40B4-BE49-F238E27FC236}">
                <a16:creationId xmlns:a16="http://schemas.microsoft.com/office/drawing/2014/main" id="{EC75AABE-7357-5A9B-B3B2-C4726D6F9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236" y="1866913"/>
            <a:ext cx="3889403" cy="3318956"/>
          </a:xfrm>
          <a:prstGeom prst="rect">
            <a:avLst/>
          </a:prstGeom>
        </p:spPr>
      </p:pic>
    </p:spTree>
    <p:extLst>
      <p:ext uri="{BB962C8B-B14F-4D97-AF65-F5344CB8AC3E}">
        <p14:creationId xmlns:p14="http://schemas.microsoft.com/office/powerpoint/2010/main" val="32386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吹き出し: 角を丸めた四角形 37">
            <a:extLst>
              <a:ext uri="{FF2B5EF4-FFF2-40B4-BE49-F238E27FC236}">
                <a16:creationId xmlns:a16="http://schemas.microsoft.com/office/drawing/2014/main" id="{E49A2502-06F1-EFED-0BFC-3D5479322A39}"/>
              </a:ext>
            </a:extLst>
          </p:cNvPr>
          <p:cNvSpPr/>
          <p:nvPr/>
        </p:nvSpPr>
        <p:spPr>
          <a:xfrm>
            <a:off x="1147643" y="4907322"/>
            <a:ext cx="7264289" cy="1758668"/>
          </a:xfrm>
          <a:prstGeom prst="wedgeRoundRectCallout">
            <a:avLst>
              <a:gd name="adj1" fmla="val -52124"/>
              <a:gd name="adj2" fmla="val -41582"/>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動画・写真・音楽・書籍など全てに「著作権」があるよ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作った人に言わずに勝手に投稿するのは犯罪になり、</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罰金を取られたり、逮捕される可能性もあるよ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CEC425FA-AC2F-0F9A-2621-63B2172D95C6}"/>
              </a:ext>
            </a:extLst>
          </p:cNvPr>
          <p:cNvGrpSpPr/>
          <p:nvPr/>
        </p:nvGrpSpPr>
        <p:grpSpPr>
          <a:xfrm>
            <a:off x="5025301" y="141159"/>
            <a:ext cx="6247648" cy="706155"/>
            <a:chOff x="1307101" y="1202077"/>
            <a:chExt cx="4441373" cy="706155"/>
          </a:xfrm>
        </p:grpSpPr>
        <p:sp>
          <p:nvSpPr>
            <p:cNvPr id="6" name="テキスト ボックス 5">
              <a:extLst>
                <a:ext uri="{FF2B5EF4-FFF2-40B4-BE49-F238E27FC236}">
                  <a16:creationId xmlns:a16="http://schemas.microsoft.com/office/drawing/2014/main" id="{A6D13C22-37BE-1F01-6FB1-422877C79BEB}"/>
                </a:ext>
              </a:extLst>
            </p:cNvPr>
            <p:cNvSpPr txBox="1"/>
            <p:nvPr/>
          </p:nvSpPr>
          <p:spPr>
            <a:xfrm>
              <a:off x="1307101" y="1385012"/>
              <a:ext cx="4441373"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動画・写真や音楽を楽しむ</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33C671-E8DB-546D-30F9-424DFD301352}"/>
                </a:ext>
              </a:extLst>
            </p:cNvPr>
            <p:cNvSpPr txBox="1"/>
            <p:nvPr/>
          </p:nvSpPr>
          <p:spPr>
            <a:xfrm>
              <a:off x="2237100" y="1202077"/>
              <a:ext cx="2581376"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どうが　　　　しゃしん　　　　　おんがく　　　 　たの</a:t>
              </a:r>
            </a:p>
          </p:txBody>
        </p:sp>
      </p:grpSp>
      <p:grpSp>
        <p:nvGrpSpPr>
          <p:cNvPr id="10" name="グループ化 9">
            <a:extLst>
              <a:ext uri="{FF2B5EF4-FFF2-40B4-BE49-F238E27FC236}">
                <a16:creationId xmlns:a16="http://schemas.microsoft.com/office/drawing/2014/main" id="{C1D6D55B-4D09-D130-B0C0-8A6B30DDF9F3}"/>
              </a:ext>
            </a:extLst>
          </p:cNvPr>
          <p:cNvGrpSpPr/>
          <p:nvPr/>
        </p:nvGrpSpPr>
        <p:grpSpPr>
          <a:xfrm>
            <a:off x="-263881" y="6103"/>
            <a:ext cx="5289182" cy="845953"/>
            <a:chOff x="-363375" y="-594191"/>
            <a:chExt cx="5289182" cy="2013252"/>
          </a:xfrm>
        </p:grpSpPr>
        <p:sp>
          <p:nvSpPr>
            <p:cNvPr id="17" name="テキスト ボックス 16">
              <a:extLst>
                <a:ext uri="{FF2B5EF4-FFF2-40B4-BE49-F238E27FC236}">
                  <a16:creationId xmlns:a16="http://schemas.microsoft.com/office/drawing/2014/main" id="{F69093D6-F409-838A-29FF-465D81FFE160}"/>
                </a:ext>
              </a:extLst>
            </p:cNvPr>
            <p:cNvSpPr txBox="1"/>
            <p:nvPr/>
          </p:nvSpPr>
          <p:spPr>
            <a:xfrm>
              <a:off x="739922" y="-594191"/>
              <a:ext cx="2664296" cy="659220"/>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18" name="四角形: 角を丸くする 17">
              <a:extLst>
                <a:ext uri="{FF2B5EF4-FFF2-40B4-BE49-F238E27FC236}">
                  <a16:creationId xmlns:a16="http://schemas.microsoft.com/office/drawing/2014/main" id="{142590F4-9B1A-8649-8F7D-E44281732807}"/>
                </a:ext>
              </a:extLst>
            </p:cNvPr>
            <p:cNvSpPr/>
            <p:nvPr/>
          </p:nvSpPr>
          <p:spPr>
            <a:xfrm>
              <a:off x="-363375" y="-351636"/>
              <a:ext cx="5289182" cy="177069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grpSp>
        <p:nvGrpSpPr>
          <p:cNvPr id="7" name="グループ化 6">
            <a:extLst>
              <a:ext uri="{FF2B5EF4-FFF2-40B4-BE49-F238E27FC236}">
                <a16:creationId xmlns:a16="http://schemas.microsoft.com/office/drawing/2014/main" id="{BD2F1A16-9432-BA82-7EED-1815A7AA05B6}"/>
              </a:ext>
            </a:extLst>
          </p:cNvPr>
          <p:cNvGrpSpPr/>
          <p:nvPr/>
        </p:nvGrpSpPr>
        <p:grpSpPr>
          <a:xfrm>
            <a:off x="665217" y="1805704"/>
            <a:ext cx="7307581" cy="926532"/>
            <a:chOff x="821180" y="1902752"/>
            <a:chExt cx="7307581" cy="926532"/>
          </a:xfrm>
        </p:grpSpPr>
        <p:sp>
          <p:nvSpPr>
            <p:cNvPr id="16" name="吹き出し: 角を丸めた四角形 15">
              <a:extLst>
                <a:ext uri="{FF2B5EF4-FFF2-40B4-BE49-F238E27FC236}">
                  <a16:creationId xmlns:a16="http://schemas.microsoft.com/office/drawing/2014/main" id="{0856FBC0-294A-32B3-4865-96CE7E0FC070}"/>
                </a:ext>
              </a:extLst>
            </p:cNvPr>
            <p:cNvSpPr/>
            <p:nvPr/>
          </p:nvSpPr>
          <p:spPr>
            <a:xfrm rot="10800000" flipV="1">
              <a:off x="821180" y="1902752"/>
              <a:ext cx="6875776" cy="926532"/>
            </a:xfrm>
            <a:prstGeom prst="wedgeRoundRectCallout">
              <a:avLst>
                <a:gd name="adj1" fmla="val -53717"/>
                <a:gd name="adj2" fmla="val 40397"/>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BIZ UDゴシック" panose="020B0400000000000000" pitchFamily="49" charset="-128"/>
                  <a:ea typeface="BIZ UDゴシック" panose="020B0400000000000000" pitchFamily="49" charset="-128"/>
                </a:rPr>
                <a:t>テレビ番組などを動画で撮影して</a:t>
              </a:r>
              <a:r>
                <a:rPr lang="en-US" altLang="ja-JP" sz="2400" dirty="0">
                  <a:solidFill>
                    <a:schemeClr val="tx1"/>
                  </a:solidFill>
                  <a:latin typeface="BIZ UDゴシック" panose="020B0400000000000000" pitchFamily="49" charset="-128"/>
                  <a:ea typeface="BIZ UDゴシック" panose="020B0400000000000000" pitchFamily="49" charset="-128"/>
                </a:rPr>
                <a:t>SNS</a:t>
              </a:r>
              <a:r>
                <a:rPr lang="ja-JP" altLang="en-US" sz="2400" dirty="0">
                  <a:solidFill>
                    <a:schemeClr val="tx1"/>
                  </a:solidFill>
                  <a:latin typeface="BIZ UDゴシック" panose="020B0400000000000000" pitchFamily="49" charset="-128"/>
                  <a:ea typeface="BIZ UDゴシック" panose="020B0400000000000000" pitchFamily="49" charset="-128"/>
                </a:rPr>
                <a:t>に投稿する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D823A485-ACEB-C690-FA63-EF8581A394BF}"/>
                </a:ext>
              </a:extLst>
            </p:cNvPr>
            <p:cNvSpPr txBox="1"/>
            <p:nvPr/>
          </p:nvSpPr>
          <p:spPr>
            <a:xfrm>
              <a:off x="1839652" y="2038243"/>
              <a:ext cx="6289109"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ばんぐみ</a:t>
              </a:r>
              <a:r>
                <a:rPr lang="en-US" altLang="ja-JP" sz="1000" b="1" dirty="0">
                  <a:latin typeface="BIZ UDPゴシック" panose="020B0400000000000000" pitchFamily="50" charset="-128"/>
                  <a:ea typeface="BIZ UDPゴシック" panose="020B0400000000000000" pitchFamily="50" charset="-128"/>
                </a:rPr>
                <a:t>                         </a:t>
              </a:r>
              <a:r>
                <a:rPr lang="ja-JP" altLang="en-US" sz="1000" b="1" dirty="0">
                  <a:latin typeface="BIZ UDPゴシック" panose="020B0400000000000000" pitchFamily="50" charset="-128"/>
                  <a:ea typeface="BIZ UDPゴシック" panose="020B0400000000000000" pitchFamily="50" charset="-128"/>
                </a:rPr>
                <a:t>どうが　　　　　　さつえい　　　　　　　エスエヌエス　　とうこう　　　　　</a:t>
              </a:r>
            </a:p>
          </p:txBody>
        </p:sp>
      </p:grpSp>
      <p:grpSp>
        <p:nvGrpSpPr>
          <p:cNvPr id="3" name="グループ化 2">
            <a:extLst>
              <a:ext uri="{FF2B5EF4-FFF2-40B4-BE49-F238E27FC236}">
                <a16:creationId xmlns:a16="http://schemas.microsoft.com/office/drawing/2014/main" id="{04517B77-BEB5-61CF-D983-B9D824811CC4}"/>
              </a:ext>
            </a:extLst>
          </p:cNvPr>
          <p:cNvGrpSpPr/>
          <p:nvPr/>
        </p:nvGrpSpPr>
        <p:grpSpPr>
          <a:xfrm>
            <a:off x="537053" y="3113024"/>
            <a:ext cx="7435745" cy="926533"/>
            <a:chOff x="606019" y="2966741"/>
            <a:chExt cx="8126309" cy="879368"/>
          </a:xfrm>
        </p:grpSpPr>
        <p:sp>
          <p:nvSpPr>
            <p:cNvPr id="8" name="吹き出し: 角を丸めた四角形 7">
              <a:extLst>
                <a:ext uri="{FF2B5EF4-FFF2-40B4-BE49-F238E27FC236}">
                  <a16:creationId xmlns:a16="http://schemas.microsoft.com/office/drawing/2014/main" id="{CCEE27BF-EDA9-5A16-1E9F-1EA3CE226537}"/>
                </a:ext>
              </a:extLst>
            </p:cNvPr>
            <p:cNvSpPr/>
            <p:nvPr/>
          </p:nvSpPr>
          <p:spPr>
            <a:xfrm rot="10800000" flipV="1">
              <a:off x="606019" y="2966741"/>
              <a:ext cx="8126309" cy="879368"/>
            </a:xfrm>
            <a:prstGeom prst="wedgeRoundRectCallout">
              <a:avLst>
                <a:gd name="adj1" fmla="val -53218"/>
                <a:gd name="adj2" fmla="val 515"/>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BIZ UDゴシック" panose="020B0400000000000000" pitchFamily="49" charset="-128"/>
                  <a:ea typeface="BIZ UDゴシック" panose="020B0400000000000000" pitchFamily="49" charset="-128"/>
                </a:rPr>
                <a:t>購入した本や雑誌の内容を写真で撮って共有する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F4D79D9B-5078-9E57-4191-498F17821823}"/>
                </a:ext>
              </a:extLst>
            </p:cNvPr>
            <p:cNvSpPr txBox="1"/>
            <p:nvPr/>
          </p:nvSpPr>
          <p:spPr>
            <a:xfrm>
              <a:off x="616470" y="3083658"/>
              <a:ext cx="7003801" cy="233687"/>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こうにゅう　　　　　　　　ほん　　　　　 ざっし　　　　　　ないよう　　　　　しゃしん　　　　　　と　　　　　　　　きょうゆう　　　　</a:t>
              </a:r>
            </a:p>
          </p:txBody>
        </p:sp>
      </p:grpSp>
      <p:sp>
        <p:nvSpPr>
          <p:cNvPr id="19" name="テキスト ボックス 18">
            <a:extLst>
              <a:ext uri="{FF2B5EF4-FFF2-40B4-BE49-F238E27FC236}">
                <a16:creationId xmlns:a16="http://schemas.microsoft.com/office/drawing/2014/main" id="{92DD0F96-E6CC-A58A-A463-FA27A263A66D}"/>
              </a:ext>
            </a:extLst>
          </p:cNvPr>
          <p:cNvSpPr txBox="1"/>
          <p:nvPr/>
        </p:nvSpPr>
        <p:spPr>
          <a:xfrm>
            <a:off x="1417674" y="4916750"/>
            <a:ext cx="5537568"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どうが　　　　しゃしん　　　 おんがく　　　しょせき　　　　　　　　すべ　　　　　　　　     ちょさくけん</a:t>
            </a:r>
          </a:p>
        </p:txBody>
      </p:sp>
      <p:sp>
        <p:nvSpPr>
          <p:cNvPr id="20" name="テキスト ボックス 19">
            <a:extLst>
              <a:ext uri="{FF2B5EF4-FFF2-40B4-BE49-F238E27FC236}">
                <a16:creationId xmlns:a16="http://schemas.microsoft.com/office/drawing/2014/main" id="{F56B9D5E-841A-4C64-C76D-EF6214B1B778}"/>
              </a:ext>
            </a:extLst>
          </p:cNvPr>
          <p:cNvSpPr txBox="1"/>
          <p:nvPr/>
        </p:nvSpPr>
        <p:spPr>
          <a:xfrm>
            <a:off x="1202187" y="5452143"/>
            <a:ext cx="6234095"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 つく　　　　　　　  ひと　　　　 い　　　　　　　　　　　　　かって　　　　　　　とうこう　　　　　　　　　　　　　　　はんざい　　　　　　　　</a:t>
            </a:r>
          </a:p>
        </p:txBody>
      </p:sp>
      <p:sp>
        <p:nvSpPr>
          <p:cNvPr id="22" name="テキスト ボックス 21">
            <a:extLst>
              <a:ext uri="{FF2B5EF4-FFF2-40B4-BE49-F238E27FC236}">
                <a16:creationId xmlns:a16="http://schemas.microsoft.com/office/drawing/2014/main" id="{888FF256-41FC-52AA-98F0-7B7C0084AD4F}"/>
              </a:ext>
            </a:extLst>
          </p:cNvPr>
          <p:cNvSpPr txBox="1"/>
          <p:nvPr/>
        </p:nvSpPr>
        <p:spPr>
          <a:xfrm>
            <a:off x="1337585" y="5991556"/>
            <a:ext cx="4977147"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ばっきん　　　　　と　　　　　　　　　　　　　　　　　　たいほ　　　　　　　　　　　　　　かのうせい</a:t>
            </a:r>
          </a:p>
        </p:txBody>
      </p:sp>
      <p:sp>
        <p:nvSpPr>
          <p:cNvPr id="23" name="スライド番号プレースホルダー 22">
            <a:extLst>
              <a:ext uri="{FF2B5EF4-FFF2-40B4-BE49-F238E27FC236}">
                <a16:creationId xmlns:a16="http://schemas.microsoft.com/office/drawing/2014/main" id="{8C1E9FAB-B6B2-7690-CE24-E841818DF269}"/>
              </a:ext>
            </a:extLst>
          </p:cNvPr>
          <p:cNvSpPr>
            <a:spLocks noGrp="1"/>
          </p:cNvSpPr>
          <p:nvPr>
            <p:ph type="sldNum" sz="quarter" idx="12"/>
          </p:nvPr>
        </p:nvSpPr>
        <p:spPr/>
        <p:txBody>
          <a:bodyPr/>
          <a:lstStyle/>
          <a:p>
            <a:fld id="{C9D707A9-BE3A-46EF-B64A-4D23364FB652}" type="slidenum">
              <a:rPr lang="ja-JP" altLang="en-US" smtClean="0"/>
              <a:pPr/>
              <a:t>12</a:t>
            </a:fld>
            <a:endParaRPr lang="ja-JP" altLang="en-US" dirty="0"/>
          </a:p>
        </p:txBody>
      </p:sp>
      <p:grpSp>
        <p:nvGrpSpPr>
          <p:cNvPr id="35" name="グループ化 34">
            <a:extLst>
              <a:ext uri="{FF2B5EF4-FFF2-40B4-BE49-F238E27FC236}">
                <a16:creationId xmlns:a16="http://schemas.microsoft.com/office/drawing/2014/main" id="{DA92AEF0-F260-F1AA-C2C5-D77A7AB0EF85}"/>
              </a:ext>
            </a:extLst>
          </p:cNvPr>
          <p:cNvGrpSpPr/>
          <p:nvPr/>
        </p:nvGrpSpPr>
        <p:grpSpPr>
          <a:xfrm>
            <a:off x="8572339" y="1160387"/>
            <a:ext cx="3545137" cy="5505603"/>
            <a:chOff x="-2422295" y="1001200"/>
            <a:chExt cx="3545137" cy="5505603"/>
          </a:xfrm>
        </p:grpSpPr>
        <p:grpSp>
          <p:nvGrpSpPr>
            <p:cNvPr id="30" name="グループ化 29">
              <a:extLst>
                <a:ext uri="{FF2B5EF4-FFF2-40B4-BE49-F238E27FC236}">
                  <a16:creationId xmlns:a16="http://schemas.microsoft.com/office/drawing/2014/main" id="{00D46793-8BF9-7679-19B7-8A09CC608609}"/>
                </a:ext>
              </a:extLst>
            </p:cNvPr>
            <p:cNvGrpSpPr/>
            <p:nvPr/>
          </p:nvGrpSpPr>
          <p:grpSpPr>
            <a:xfrm>
              <a:off x="-2422295" y="1001200"/>
              <a:ext cx="3294211" cy="5505603"/>
              <a:chOff x="2331854" y="37477"/>
              <a:chExt cx="3886876" cy="6496121"/>
            </a:xfrm>
          </p:grpSpPr>
          <p:grpSp>
            <p:nvGrpSpPr>
              <p:cNvPr id="29" name="グループ化 28">
                <a:extLst>
                  <a:ext uri="{FF2B5EF4-FFF2-40B4-BE49-F238E27FC236}">
                    <a16:creationId xmlns:a16="http://schemas.microsoft.com/office/drawing/2014/main" id="{F9685640-FE83-50C7-2EA1-2B5A87B3E8CF}"/>
                  </a:ext>
                </a:extLst>
              </p:cNvPr>
              <p:cNvGrpSpPr/>
              <p:nvPr/>
            </p:nvGrpSpPr>
            <p:grpSpPr>
              <a:xfrm>
                <a:off x="2331854" y="37477"/>
                <a:ext cx="3886876" cy="6496121"/>
                <a:chOff x="2331854" y="37477"/>
                <a:chExt cx="3886876" cy="6496121"/>
              </a:xfrm>
            </p:grpSpPr>
            <p:grpSp>
              <p:nvGrpSpPr>
                <p:cNvPr id="27" name="グループ化 26">
                  <a:extLst>
                    <a:ext uri="{FF2B5EF4-FFF2-40B4-BE49-F238E27FC236}">
                      <a16:creationId xmlns:a16="http://schemas.microsoft.com/office/drawing/2014/main" id="{FE870B36-1D61-EA9F-680B-D7BF3B1540D4}"/>
                    </a:ext>
                  </a:extLst>
                </p:cNvPr>
                <p:cNvGrpSpPr/>
                <p:nvPr/>
              </p:nvGrpSpPr>
              <p:grpSpPr>
                <a:xfrm>
                  <a:off x="2331854" y="37477"/>
                  <a:ext cx="3886876" cy="6496121"/>
                  <a:chOff x="5593463" y="126398"/>
                  <a:chExt cx="3886876" cy="6496121"/>
                </a:xfrm>
              </p:grpSpPr>
              <p:pic>
                <p:nvPicPr>
                  <p:cNvPr id="12" name="図 11">
                    <a:extLst>
                      <a:ext uri="{FF2B5EF4-FFF2-40B4-BE49-F238E27FC236}">
                        <a16:creationId xmlns:a16="http://schemas.microsoft.com/office/drawing/2014/main" id="{59021224-C689-0BDA-95E1-1E4DC890589D}"/>
                      </a:ext>
                    </a:extLst>
                  </p:cNvPr>
                  <p:cNvPicPr>
                    <a:picLocks noChangeAspect="1"/>
                  </p:cNvPicPr>
                  <p:nvPr/>
                </p:nvPicPr>
                <p:blipFill>
                  <a:blip r:embed="rId3"/>
                  <a:stretch>
                    <a:fillRect/>
                  </a:stretch>
                </p:blipFill>
                <p:spPr>
                  <a:xfrm>
                    <a:off x="5593463" y="126398"/>
                    <a:ext cx="3886876" cy="6496121"/>
                  </a:xfrm>
                  <a:prstGeom prst="rect">
                    <a:avLst/>
                  </a:prstGeom>
                </p:spPr>
              </p:pic>
              <p:pic>
                <p:nvPicPr>
                  <p:cNvPr id="26" name="図 25">
                    <a:extLst>
                      <a:ext uri="{FF2B5EF4-FFF2-40B4-BE49-F238E27FC236}">
                        <a16:creationId xmlns:a16="http://schemas.microsoft.com/office/drawing/2014/main" id="{77A8505C-956C-7AF3-9243-E01D74482F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47879" y="885050"/>
                    <a:ext cx="3413934" cy="5000739"/>
                  </a:xfrm>
                  <a:prstGeom prst="rect">
                    <a:avLst/>
                  </a:prstGeom>
                  <a:ln w="19050">
                    <a:solidFill>
                      <a:schemeClr val="tx1"/>
                    </a:solidFill>
                  </a:ln>
                </p:spPr>
              </p:pic>
            </p:grpSp>
            <p:sp>
              <p:nvSpPr>
                <p:cNvPr id="28" name="正方形/長方形 27">
                  <a:extLst>
                    <a:ext uri="{FF2B5EF4-FFF2-40B4-BE49-F238E27FC236}">
                      <a16:creationId xmlns:a16="http://schemas.microsoft.com/office/drawing/2014/main" id="{EB14232A-F9FE-DB36-529E-75475A2AD0E6}"/>
                    </a:ext>
                  </a:extLst>
                </p:cNvPr>
                <p:cNvSpPr/>
                <p:nvPr/>
              </p:nvSpPr>
              <p:spPr>
                <a:xfrm>
                  <a:off x="2722893" y="2264420"/>
                  <a:ext cx="3126859" cy="316498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5" name="図 4">
                <a:extLst>
                  <a:ext uri="{FF2B5EF4-FFF2-40B4-BE49-F238E27FC236}">
                    <a16:creationId xmlns:a16="http://schemas.microsoft.com/office/drawing/2014/main" id="{4B1C8708-79CF-13EF-AC93-5BB37AF037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807" y="2753648"/>
                <a:ext cx="3126859" cy="2176268"/>
              </a:xfrm>
              <a:prstGeom prst="rect">
                <a:avLst/>
              </a:prstGeom>
            </p:spPr>
          </p:pic>
        </p:grpSp>
        <p:grpSp>
          <p:nvGrpSpPr>
            <p:cNvPr id="32" name="グループ化 31">
              <a:extLst>
                <a:ext uri="{FF2B5EF4-FFF2-40B4-BE49-F238E27FC236}">
                  <a16:creationId xmlns:a16="http://schemas.microsoft.com/office/drawing/2014/main" id="{0A54DD45-5974-9F01-A5BE-7A6FCE4DF3AF}"/>
                </a:ext>
              </a:extLst>
            </p:cNvPr>
            <p:cNvGrpSpPr/>
            <p:nvPr/>
          </p:nvGrpSpPr>
          <p:grpSpPr>
            <a:xfrm rot="701246">
              <a:off x="-539762" y="2213221"/>
              <a:ext cx="1662604" cy="1627586"/>
              <a:chOff x="1382211" y="5239750"/>
              <a:chExt cx="1796507" cy="1758668"/>
            </a:xfrm>
          </p:grpSpPr>
          <p:sp>
            <p:nvSpPr>
              <p:cNvPr id="21" name="爆発: 8 pt 20">
                <a:extLst>
                  <a:ext uri="{FF2B5EF4-FFF2-40B4-BE49-F238E27FC236}">
                    <a16:creationId xmlns:a16="http://schemas.microsoft.com/office/drawing/2014/main" id="{3FBCC796-5B8A-488B-3350-8494A7BEFBE9}"/>
                  </a:ext>
                </a:extLst>
              </p:cNvPr>
              <p:cNvSpPr/>
              <p:nvPr/>
            </p:nvSpPr>
            <p:spPr>
              <a:xfrm>
                <a:off x="1382211" y="5239750"/>
                <a:ext cx="1796507" cy="1758668"/>
              </a:xfrm>
              <a:prstGeom prst="irregularSeal1">
                <a:avLst/>
              </a:prstGeom>
              <a:solidFill>
                <a:schemeClr val="bg1"/>
              </a:solidFill>
              <a:ln w="28575">
                <a:solidFill>
                  <a:srgbClr val="99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テキスト ボックス 33">
                <a:extLst>
                  <a:ext uri="{FF2B5EF4-FFF2-40B4-BE49-F238E27FC236}">
                    <a16:creationId xmlns:a16="http://schemas.microsoft.com/office/drawing/2014/main" id="{1CDDC0F3-9F40-4E74-FA46-56BCEB298F49}"/>
                  </a:ext>
                </a:extLst>
              </p:cNvPr>
              <p:cNvSpPr txBox="1"/>
              <p:nvPr/>
            </p:nvSpPr>
            <p:spPr>
              <a:xfrm>
                <a:off x="1890240" y="5837806"/>
                <a:ext cx="921364" cy="498846"/>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罰金</a:t>
                </a:r>
              </a:p>
            </p:txBody>
          </p:sp>
        </p:grpSp>
        <p:grpSp>
          <p:nvGrpSpPr>
            <p:cNvPr id="33" name="グループ化 32">
              <a:extLst>
                <a:ext uri="{FF2B5EF4-FFF2-40B4-BE49-F238E27FC236}">
                  <a16:creationId xmlns:a16="http://schemas.microsoft.com/office/drawing/2014/main" id="{F966232C-7F46-B028-4BA7-05DEA7EC175A}"/>
                </a:ext>
              </a:extLst>
            </p:cNvPr>
            <p:cNvGrpSpPr/>
            <p:nvPr/>
          </p:nvGrpSpPr>
          <p:grpSpPr>
            <a:xfrm>
              <a:off x="-2379173" y="4881917"/>
              <a:ext cx="1749548" cy="1397927"/>
              <a:chOff x="3743445" y="5219087"/>
              <a:chExt cx="1749548" cy="1397927"/>
            </a:xfrm>
          </p:grpSpPr>
          <p:sp>
            <p:nvSpPr>
              <p:cNvPr id="39" name="爆発: 8 pt 38">
                <a:extLst>
                  <a:ext uri="{FF2B5EF4-FFF2-40B4-BE49-F238E27FC236}">
                    <a16:creationId xmlns:a16="http://schemas.microsoft.com/office/drawing/2014/main" id="{50A0F0DA-D99E-6F0D-7EF0-B72E8252564B}"/>
                  </a:ext>
                </a:extLst>
              </p:cNvPr>
              <p:cNvSpPr/>
              <p:nvPr/>
            </p:nvSpPr>
            <p:spPr>
              <a:xfrm rot="21077654">
                <a:off x="3743445" y="5219087"/>
                <a:ext cx="1749548" cy="1397927"/>
              </a:xfrm>
              <a:prstGeom prst="irregularSeal1">
                <a:avLst/>
              </a:prstGeom>
              <a:solidFill>
                <a:schemeClr val="bg1"/>
              </a:solidFill>
              <a:ln w="28575">
                <a:solidFill>
                  <a:srgbClr val="99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B4691294-1EC2-DE9F-0959-1C08A31560EB}"/>
                  </a:ext>
                </a:extLst>
              </p:cNvPr>
              <p:cNvSpPr txBox="1"/>
              <p:nvPr/>
            </p:nvSpPr>
            <p:spPr>
              <a:xfrm rot="20798246">
                <a:off x="4200787" y="5668619"/>
                <a:ext cx="954989"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犯罪</a:t>
                </a:r>
              </a:p>
            </p:txBody>
          </p:sp>
        </p:grpSp>
      </p:grpSp>
      <p:sp>
        <p:nvSpPr>
          <p:cNvPr id="2" name="テキスト ボックス 1">
            <a:extLst>
              <a:ext uri="{FF2B5EF4-FFF2-40B4-BE49-F238E27FC236}">
                <a16:creationId xmlns:a16="http://schemas.microsoft.com/office/drawing/2014/main" id="{7935DE6A-D1E7-70E8-EF5F-CFE31FDC172A}"/>
              </a:ext>
            </a:extLst>
          </p:cNvPr>
          <p:cNvSpPr txBox="1"/>
          <p:nvPr/>
        </p:nvSpPr>
        <p:spPr>
          <a:xfrm rot="20813698">
            <a:off x="9011745" y="5383152"/>
            <a:ext cx="83281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はんざい</a:t>
            </a:r>
          </a:p>
        </p:txBody>
      </p:sp>
      <p:sp>
        <p:nvSpPr>
          <p:cNvPr id="11" name="テキスト ボックス 10">
            <a:extLst>
              <a:ext uri="{FF2B5EF4-FFF2-40B4-BE49-F238E27FC236}">
                <a16:creationId xmlns:a16="http://schemas.microsoft.com/office/drawing/2014/main" id="{3F014352-D2C9-60C8-E84D-0A6AC479C6F2}"/>
              </a:ext>
            </a:extLst>
          </p:cNvPr>
          <p:cNvSpPr txBox="1"/>
          <p:nvPr/>
        </p:nvSpPr>
        <p:spPr>
          <a:xfrm rot="804684">
            <a:off x="11061361" y="2814450"/>
            <a:ext cx="78375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ばっきん</a:t>
            </a:r>
          </a:p>
        </p:txBody>
      </p:sp>
      <p:pic>
        <p:nvPicPr>
          <p:cNvPr id="36" name="図 35">
            <a:extLst>
              <a:ext uri="{FF2B5EF4-FFF2-40B4-BE49-F238E27FC236}">
                <a16:creationId xmlns:a16="http://schemas.microsoft.com/office/drawing/2014/main" id="{2D84EB81-66D6-A77A-CACC-3AAF4785A7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75254">
            <a:off x="295" y="4178983"/>
            <a:ext cx="1106461" cy="1644430"/>
          </a:xfrm>
          <a:prstGeom prst="rect">
            <a:avLst/>
          </a:prstGeom>
        </p:spPr>
      </p:pic>
      <p:grpSp>
        <p:nvGrpSpPr>
          <p:cNvPr id="24" name="グループ化 23">
            <a:extLst>
              <a:ext uri="{FF2B5EF4-FFF2-40B4-BE49-F238E27FC236}">
                <a16:creationId xmlns:a16="http://schemas.microsoft.com/office/drawing/2014/main" id="{DF22F3ED-3B88-4A52-75EB-79C8D000FA78}"/>
              </a:ext>
            </a:extLst>
          </p:cNvPr>
          <p:cNvGrpSpPr/>
          <p:nvPr/>
        </p:nvGrpSpPr>
        <p:grpSpPr>
          <a:xfrm>
            <a:off x="839416" y="797152"/>
            <a:ext cx="7025131" cy="707003"/>
            <a:chOff x="839416" y="797152"/>
            <a:chExt cx="7025131" cy="707003"/>
          </a:xfrm>
        </p:grpSpPr>
        <p:sp>
          <p:nvSpPr>
            <p:cNvPr id="31" name="テキスト ボックス 30">
              <a:extLst>
                <a:ext uri="{FF2B5EF4-FFF2-40B4-BE49-F238E27FC236}">
                  <a16:creationId xmlns:a16="http://schemas.microsoft.com/office/drawing/2014/main" id="{BEF30389-9E79-98E1-87B9-F2222C4F6D87}"/>
                </a:ext>
              </a:extLst>
            </p:cNvPr>
            <p:cNvSpPr txBox="1"/>
            <p:nvPr/>
          </p:nvSpPr>
          <p:spPr>
            <a:xfrm>
              <a:off x="839416" y="950157"/>
              <a:ext cx="7025131" cy="553998"/>
            </a:xfrm>
            <a:prstGeom prst="rect">
              <a:avLst/>
            </a:prstGeom>
            <a:noFill/>
          </p:spPr>
          <p:txBody>
            <a:bodyPr wrap="square" rtlCol="0">
              <a:spAutoFit/>
            </a:bodyPr>
            <a:lstStyle/>
            <a:p>
              <a:r>
                <a:rPr lang="ja-JP" altLang="en-US" sz="3000" b="1" dirty="0">
                  <a:solidFill>
                    <a:srgbClr val="660066"/>
                  </a:solidFill>
                  <a:latin typeface="BIZ UDPゴシック" panose="020B0400000000000000" pitchFamily="50" charset="-128"/>
                  <a:ea typeface="BIZ UDPゴシック" panose="020B0400000000000000" pitchFamily="50" charset="-128"/>
                </a:rPr>
                <a:t>よくないところ（デメリット）と対処法</a:t>
              </a:r>
            </a:p>
          </p:txBody>
        </p:sp>
        <p:sp>
          <p:nvSpPr>
            <p:cNvPr id="15" name="テキスト ボックス 14">
              <a:extLst>
                <a:ext uri="{FF2B5EF4-FFF2-40B4-BE49-F238E27FC236}">
                  <a16:creationId xmlns:a16="http://schemas.microsoft.com/office/drawing/2014/main" id="{E63F160D-8566-AB98-8E2E-625F13C855AA}"/>
                </a:ext>
              </a:extLst>
            </p:cNvPr>
            <p:cNvSpPr txBox="1"/>
            <p:nvPr/>
          </p:nvSpPr>
          <p:spPr>
            <a:xfrm>
              <a:off x="5951984" y="797152"/>
              <a:ext cx="1165127"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たいしょほう</a:t>
              </a:r>
            </a:p>
          </p:txBody>
        </p:sp>
      </p:grpSp>
    </p:spTree>
    <p:extLst>
      <p:ext uri="{BB962C8B-B14F-4D97-AF65-F5344CB8AC3E}">
        <p14:creationId xmlns:p14="http://schemas.microsoft.com/office/powerpoint/2010/main" val="84203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679B554-0685-7A2E-C77A-E7D68F60F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7666" y="2402476"/>
            <a:ext cx="2622879" cy="2622879"/>
          </a:xfrm>
          <a:prstGeom prst="rect">
            <a:avLst/>
          </a:prstGeom>
        </p:spPr>
      </p:pic>
      <p:sp>
        <p:nvSpPr>
          <p:cNvPr id="16" name="吹き出し: 角を丸めた四角形 15">
            <a:extLst>
              <a:ext uri="{FF2B5EF4-FFF2-40B4-BE49-F238E27FC236}">
                <a16:creationId xmlns:a16="http://schemas.microsoft.com/office/drawing/2014/main" id="{0856FBC0-294A-32B3-4865-96CE7E0FC070}"/>
              </a:ext>
            </a:extLst>
          </p:cNvPr>
          <p:cNvSpPr/>
          <p:nvPr/>
        </p:nvSpPr>
        <p:spPr>
          <a:xfrm flipH="1">
            <a:off x="119337" y="4958173"/>
            <a:ext cx="9487409" cy="676273"/>
          </a:xfrm>
          <a:prstGeom prst="wedgeRoundRectCallout">
            <a:avLst>
              <a:gd name="adj1" fmla="val -56333"/>
              <a:gd name="adj2" fmla="val 36815"/>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一度広がってしまった写真・動画を全部消すことはできないよ</a:t>
            </a:r>
          </a:p>
        </p:txBody>
      </p:sp>
      <p:sp>
        <p:nvSpPr>
          <p:cNvPr id="19" name="吹き出し: 角を丸めた四角形 18">
            <a:extLst>
              <a:ext uri="{FF2B5EF4-FFF2-40B4-BE49-F238E27FC236}">
                <a16:creationId xmlns:a16="http://schemas.microsoft.com/office/drawing/2014/main" id="{68F4C8E3-01EB-E8DD-2F90-C8A8BCB7C2BF}"/>
              </a:ext>
            </a:extLst>
          </p:cNvPr>
          <p:cNvSpPr/>
          <p:nvPr/>
        </p:nvSpPr>
        <p:spPr>
          <a:xfrm flipH="1">
            <a:off x="1594636" y="5925219"/>
            <a:ext cx="7963337" cy="778731"/>
          </a:xfrm>
          <a:prstGeom prst="wedgeRoundRectCallout">
            <a:avLst>
              <a:gd name="adj1" fmla="val -56989"/>
              <a:gd name="adj2" fmla="val -56503"/>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知らない人に見られて困ることを投稿しちゃダメだよ</a:t>
            </a:r>
          </a:p>
        </p:txBody>
      </p:sp>
      <p:grpSp>
        <p:nvGrpSpPr>
          <p:cNvPr id="54" name="グループ化 53">
            <a:extLst>
              <a:ext uri="{FF2B5EF4-FFF2-40B4-BE49-F238E27FC236}">
                <a16:creationId xmlns:a16="http://schemas.microsoft.com/office/drawing/2014/main" id="{C6689D77-DF68-18CD-0576-76EC46EE4BE4}"/>
              </a:ext>
            </a:extLst>
          </p:cNvPr>
          <p:cNvGrpSpPr/>
          <p:nvPr/>
        </p:nvGrpSpPr>
        <p:grpSpPr>
          <a:xfrm>
            <a:off x="4627501" y="1762132"/>
            <a:ext cx="3687447" cy="3146603"/>
            <a:chOff x="3295368" y="1696593"/>
            <a:chExt cx="4404223" cy="3758249"/>
          </a:xfrm>
        </p:grpSpPr>
        <p:sp>
          <p:nvSpPr>
            <p:cNvPr id="4" name="矢印: 二方向 3">
              <a:extLst>
                <a:ext uri="{FF2B5EF4-FFF2-40B4-BE49-F238E27FC236}">
                  <a16:creationId xmlns:a16="http://schemas.microsoft.com/office/drawing/2014/main" id="{E890F45D-2CE0-45FC-A488-9E0C1204DAC3}"/>
                </a:ext>
              </a:extLst>
            </p:cNvPr>
            <p:cNvSpPr/>
            <p:nvPr/>
          </p:nvSpPr>
          <p:spPr>
            <a:xfrm rot="8100000">
              <a:off x="3295368" y="3178443"/>
              <a:ext cx="899732" cy="899732"/>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0" name="図 9">
              <a:extLst>
                <a:ext uri="{FF2B5EF4-FFF2-40B4-BE49-F238E27FC236}">
                  <a16:creationId xmlns:a16="http://schemas.microsoft.com/office/drawing/2014/main" id="{8F998288-8698-ED31-A25C-81A3C7102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746" y="2397691"/>
              <a:ext cx="935572" cy="963453"/>
            </a:xfrm>
            <a:prstGeom prst="rect">
              <a:avLst/>
            </a:prstGeom>
          </p:spPr>
        </p:pic>
        <p:pic>
          <p:nvPicPr>
            <p:cNvPr id="26" name="図 25">
              <a:extLst>
                <a:ext uri="{FF2B5EF4-FFF2-40B4-BE49-F238E27FC236}">
                  <a16:creationId xmlns:a16="http://schemas.microsoft.com/office/drawing/2014/main" id="{7F86DE1B-BEE8-0DDC-21D4-7CF7C7652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746" y="3516409"/>
              <a:ext cx="935572" cy="963453"/>
            </a:xfrm>
            <a:prstGeom prst="rect">
              <a:avLst/>
            </a:prstGeom>
          </p:spPr>
        </p:pic>
        <p:sp>
          <p:nvSpPr>
            <p:cNvPr id="28" name="矢印: 二方向 27">
              <a:extLst>
                <a:ext uri="{FF2B5EF4-FFF2-40B4-BE49-F238E27FC236}">
                  <a16:creationId xmlns:a16="http://schemas.microsoft.com/office/drawing/2014/main" id="{8C9A2DFA-F84B-9796-766F-EC11512D21AF}"/>
                </a:ext>
              </a:extLst>
            </p:cNvPr>
            <p:cNvSpPr/>
            <p:nvPr/>
          </p:nvSpPr>
          <p:spPr>
            <a:xfrm rot="7200000">
              <a:off x="5119065" y="2220829"/>
              <a:ext cx="899732" cy="899732"/>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矢印: 二方向 28">
              <a:extLst>
                <a:ext uri="{FF2B5EF4-FFF2-40B4-BE49-F238E27FC236}">
                  <a16:creationId xmlns:a16="http://schemas.microsoft.com/office/drawing/2014/main" id="{9C6F4CEC-9429-9E5D-1B92-8B60999027D3}"/>
                </a:ext>
              </a:extLst>
            </p:cNvPr>
            <p:cNvSpPr/>
            <p:nvPr/>
          </p:nvSpPr>
          <p:spPr>
            <a:xfrm rot="9036856">
              <a:off x="5117263" y="3733343"/>
              <a:ext cx="899732" cy="899732"/>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1" name="図 30">
              <a:extLst>
                <a:ext uri="{FF2B5EF4-FFF2-40B4-BE49-F238E27FC236}">
                  <a16:creationId xmlns:a16="http://schemas.microsoft.com/office/drawing/2014/main" id="{654CC929-F530-1465-34C3-22EC9EF576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8227" y="4328022"/>
              <a:ext cx="747439" cy="769714"/>
            </a:xfrm>
            <a:prstGeom prst="rect">
              <a:avLst/>
            </a:prstGeom>
          </p:spPr>
        </p:pic>
        <p:pic>
          <p:nvPicPr>
            <p:cNvPr id="33" name="図 32">
              <a:extLst>
                <a:ext uri="{FF2B5EF4-FFF2-40B4-BE49-F238E27FC236}">
                  <a16:creationId xmlns:a16="http://schemas.microsoft.com/office/drawing/2014/main" id="{35161A6E-6ED1-1A47-767A-28F46E888A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0813" y="2699549"/>
              <a:ext cx="767216" cy="767216"/>
            </a:xfrm>
            <a:prstGeom prst="rect">
              <a:avLst/>
            </a:prstGeom>
          </p:spPr>
        </p:pic>
        <p:pic>
          <p:nvPicPr>
            <p:cNvPr id="35" name="図 34">
              <a:extLst>
                <a:ext uri="{FF2B5EF4-FFF2-40B4-BE49-F238E27FC236}">
                  <a16:creationId xmlns:a16="http://schemas.microsoft.com/office/drawing/2014/main" id="{A0382879-B274-78EB-753D-779E7A69C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037" y="3449606"/>
              <a:ext cx="747439" cy="801009"/>
            </a:xfrm>
            <a:prstGeom prst="rect">
              <a:avLst/>
            </a:prstGeom>
          </p:spPr>
        </p:pic>
        <p:pic>
          <p:nvPicPr>
            <p:cNvPr id="37" name="図 36">
              <a:extLst>
                <a:ext uri="{FF2B5EF4-FFF2-40B4-BE49-F238E27FC236}">
                  <a16:creationId xmlns:a16="http://schemas.microsoft.com/office/drawing/2014/main" id="{BDFDB5F6-038B-44F0-D20B-DE65276F30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4651" y="1734158"/>
              <a:ext cx="790221" cy="801009"/>
            </a:xfrm>
            <a:prstGeom prst="rect">
              <a:avLst/>
            </a:prstGeom>
          </p:spPr>
        </p:pic>
        <p:sp>
          <p:nvSpPr>
            <p:cNvPr id="38" name="矢印: 二方向 37">
              <a:extLst>
                <a:ext uri="{FF2B5EF4-FFF2-40B4-BE49-F238E27FC236}">
                  <a16:creationId xmlns:a16="http://schemas.microsoft.com/office/drawing/2014/main" id="{158145E2-9535-1545-2432-BDBB867157B3}"/>
                </a:ext>
              </a:extLst>
            </p:cNvPr>
            <p:cNvSpPr/>
            <p:nvPr/>
          </p:nvSpPr>
          <p:spPr>
            <a:xfrm rot="8544449">
              <a:off x="6530157" y="1881445"/>
              <a:ext cx="572976" cy="572976"/>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9" name="矢印: 二方向 38">
              <a:extLst>
                <a:ext uri="{FF2B5EF4-FFF2-40B4-BE49-F238E27FC236}">
                  <a16:creationId xmlns:a16="http://schemas.microsoft.com/office/drawing/2014/main" id="{436EF560-EEE5-DD85-E78C-C71A86F4731E}"/>
                </a:ext>
              </a:extLst>
            </p:cNvPr>
            <p:cNvSpPr/>
            <p:nvPr/>
          </p:nvSpPr>
          <p:spPr>
            <a:xfrm rot="8544449">
              <a:off x="6711723" y="2871701"/>
              <a:ext cx="572976" cy="572976"/>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矢印: 二方向 39">
              <a:extLst>
                <a:ext uri="{FF2B5EF4-FFF2-40B4-BE49-F238E27FC236}">
                  <a16:creationId xmlns:a16="http://schemas.microsoft.com/office/drawing/2014/main" id="{1DC3619C-A58F-4C49-F7F8-0C02900E1412}"/>
                </a:ext>
              </a:extLst>
            </p:cNvPr>
            <p:cNvSpPr/>
            <p:nvPr/>
          </p:nvSpPr>
          <p:spPr>
            <a:xfrm rot="8544449">
              <a:off x="6681923" y="3743595"/>
              <a:ext cx="572976" cy="572976"/>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1" name="矢印: 二方向 40">
              <a:extLst>
                <a:ext uri="{FF2B5EF4-FFF2-40B4-BE49-F238E27FC236}">
                  <a16:creationId xmlns:a16="http://schemas.microsoft.com/office/drawing/2014/main" id="{776FBE6B-B635-3D29-747A-A1ABCAFC401D}"/>
                </a:ext>
              </a:extLst>
            </p:cNvPr>
            <p:cNvSpPr/>
            <p:nvPr/>
          </p:nvSpPr>
          <p:spPr>
            <a:xfrm rot="8544449">
              <a:off x="6480953" y="4624906"/>
              <a:ext cx="572976" cy="572976"/>
            </a:xfrm>
            <a:prstGeom prst="leftUpArrow">
              <a:avLst>
                <a:gd name="adj1" fmla="val 10890"/>
                <a:gd name="adj2" fmla="val 17240"/>
                <a:gd name="adj3" fmla="val 36993"/>
              </a:avLst>
            </a:prstGeom>
            <a:solidFill>
              <a:srgbClr val="F3FF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3" name="図 42">
              <a:extLst>
                <a:ext uri="{FF2B5EF4-FFF2-40B4-BE49-F238E27FC236}">
                  <a16:creationId xmlns:a16="http://schemas.microsoft.com/office/drawing/2014/main" id="{A0748078-772F-920C-F9D0-4B4FBF4E76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1017" y="1696593"/>
              <a:ext cx="493106" cy="505332"/>
            </a:xfrm>
            <a:prstGeom prst="rect">
              <a:avLst/>
            </a:prstGeom>
          </p:spPr>
        </p:pic>
        <p:pic>
          <p:nvPicPr>
            <p:cNvPr id="46" name="図 45">
              <a:extLst>
                <a:ext uri="{FF2B5EF4-FFF2-40B4-BE49-F238E27FC236}">
                  <a16:creationId xmlns:a16="http://schemas.microsoft.com/office/drawing/2014/main" id="{91099D40-7CE9-7746-7B14-B01B1A5756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3897" y="2598850"/>
              <a:ext cx="512119" cy="524817"/>
            </a:xfrm>
            <a:prstGeom prst="rect">
              <a:avLst/>
            </a:prstGeom>
          </p:spPr>
        </p:pic>
        <p:pic>
          <p:nvPicPr>
            <p:cNvPr id="47" name="図 46">
              <a:extLst>
                <a:ext uri="{FF2B5EF4-FFF2-40B4-BE49-F238E27FC236}">
                  <a16:creationId xmlns:a16="http://schemas.microsoft.com/office/drawing/2014/main" id="{BDD9A51E-56D9-F9A8-BA41-EA2C5810DC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7472" y="3555481"/>
              <a:ext cx="512119" cy="524817"/>
            </a:xfrm>
            <a:prstGeom prst="rect">
              <a:avLst/>
            </a:prstGeom>
          </p:spPr>
        </p:pic>
        <p:pic>
          <p:nvPicPr>
            <p:cNvPr id="48" name="図 47">
              <a:extLst>
                <a:ext uri="{FF2B5EF4-FFF2-40B4-BE49-F238E27FC236}">
                  <a16:creationId xmlns:a16="http://schemas.microsoft.com/office/drawing/2014/main" id="{161E99AD-3D8F-41A2-609A-D70E28EFC7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9484" y="4470466"/>
              <a:ext cx="512119" cy="524817"/>
            </a:xfrm>
            <a:prstGeom prst="rect">
              <a:avLst/>
            </a:prstGeom>
          </p:spPr>
        </p:pic>
        <p:pic>
          <p:nvPicPr>
            <p:cNvPr id="50" name="図 49">
              <a:extLst>
                <a:ext uri="{FF2B5EF4-FFF2-40B4-BE49-F238E27FC236}">
                  <a16:creationId xmlns:a16="http://schemas.microsoft.com/office/drawing/2014/main" id="{23DE1361-45DC-B81A-5DF9-B6DD727C82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2311" y="3082192"/>
              <a:ext cx="493106" cy="505331"/>
            </a:xfrm>
            <a:prstGeom prst="rect">
              <a:avLst/>
            </a:prstGeom>
          </p:spPr>
        </p:pic>
        <p:pic>
          <p:nvPicPr>
            <p:cNvPr id="51" name="図 50">
              <a:extLst>
                <a:ext uri="{FF2B5EF4-FFF2-40B4-BE49-F238E27FC236}">
                  <a16:creationId xmlns:a16="http://schemas.microsoft.com/office/drawing/2014/main" id="{2CE2E4EB-A1F2-14E1-B580-9AB8A41794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7303" y="4949511"/>
              <a:ext cx="493106" cy="505331"/>
            </a:xfrm>
            <a:prstGeom prst="rect">
              <a:avLst/>
            </a:prstGeom>
          </p:spPr>
        </p:pic>
        <p:pic>
          <p:nvPicPr>
            <p:cNvPr id="52" name="図 51">
              <a:extLst>
                <a:ext uri="{FF2B5EF4-FFF2-40B4-BE49-F238E27FC236}">
                  <a16:creationId xmlns:a16="http://schemas.microsoft.com/office/drawing/2014/main" id="{87A26C3F-77E1-22BD-CB37-E283091734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8165" y="2169475"/>
              <a:ext cx="493106" cy="505331"/>
            </a:xfrm>
            <a:prstGeom prst="rect">
              <a:avLst/>
            </a:prstGeom>
          </p:spPr>
        </p:pic>
        <p:pic>
          <p:nvPicPr>
            <p:cNvPr id="53" name="図 52">
              <a:extLst>
                <a:ext uri="{FF2B5EF4-FFF2-40B4-BE49-F238E27FC236}">
                  <a16:creationId xmlns:a16="http://schemas.microsoft.com/office/drawing/2014/main" id="{53997E42-D986-AC9C-EDBE-885E5016AD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2311" y="4024242"/>
              <a:ext cx="493106" cy="505331"/>
            </a:xfrm>
            <a:prstGeom prst="rect">
              <a:avLst/>
            </a:prstGeom>
          </p:spPr>
        </p:pic>
      </p:grpSp>
      <p:sp>
        <p:nvSpPr>
          <p:cNvPr id="55" name="テキスト ボックス 54">
            <a:extLst>
              <a:ext uri="{FF2B5EF4-FFF2-40B4-BE49-F238E27FC236}">
                <a16:creationId xmlns:a16="http://schemas.microsoft.com/office/drawing/2014/main" id="{B094E1B6-6C4A-A1E2-B4F7-900F72619770}"/>
              </a:ext>
            </a:extLst>
          </p:cNvPr>
          <p:cNvSpPr txBox="1"/>
          <p:nvPr/>
        </p:nvSpPr>
        <p:spPr>
          <a:xfrm>
            <a:off x="8464580" y="2036626"/>
            <a:ext cx="3240931" cy="2214196"/>
          </a:xfrm>
          <a:prstGeom prst="rect">
            <a:avLst/>
          </a:prstGeom>
          <a:noFill/>
        </p:spPr>
        <p:txBody>
          <a:bodyPr wrap="square" rtlCol="0">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悪ふざけやいたずらの</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写真・動画は</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いつまでも消えずに</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残ってしまいます</a:t>
            </a:r>
          </a:p>
        </p:txBody>
      </p:sp>
      <p:grpSp>
        <p:nvGrpSpPr>
          <p:cNvPr id="5" name="グループ化 4">
            <a:extLst>
              <a:ext uri="{FF2B5EF4-FFF2-40B4-BE49-F238E27FC236}">
                <a16:creationId xmlns:a16="http://schemas.microsoft.com/office/drawing/2014/main" id="{F2B8335D-949C-2D24-0CF8-2972249A6FA3}"/>
              </a:ext>
            </a:extLst>
          </p:cNvPr>
          <p:cNvGrpSpPr/>
          <p:nvPr/>
        </p:nvGrpSpPr>
        <p:grpSpPr>
          <a:xfrm>
            <a:off x="5076519" y="87108"/>
            <a:ext cx="6247648" cy="706155"/>
            <a:chOff x="1307101" y="1202077"/>
            <a:chExt cx="4441373" cy="706155"/>
          </a:xfrm>
        </p:grpSpPr>
        <p:sp>
          <p:nvSpPr>
            <p:cNvPr id="11" name="テキスト ボックス 10">
              <a:extLst>
                <a:ext uri="{FF2B5EF4-FFF2-40B4-BE49-F238E27FC236}">
                  <a16:creationId xmlns:a16="http://schemas.microsoft.com/office/drawing/2014/main" id="{E4A7C9D9-94C5-8A41-0A6B-89A2A8882E4B}"/>
                </a:ext>
              </a:extLst>
            </p:cNvPr>
            <p:cNvSpPr txBox="1"/>
            <p:nvPr/>
          </p:nvSpPr>
          <p:spPr>
            <a:xfrm>
              <a:off x="1307101" y="1385012"/>
              <a:ext cx="4441373"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動画・写真や音楽を楽しむ</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6263C68-A15A-4F06-5F06-81E1CA04713A}"/>
                </a:ext>
              </a:extLst>
            </p:cNvPr>
            <p:cNvSpPr txBox="1"/>
            <p:nvPr/>
          </p:nvSpPr>
          <p:spPr>
            <a:xfrm>
              <a:off x="2237100" y="1202077"/>
              <a:ext cx="2581376"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どうが　　　　しゃしん　　　　　おんがく　　　 　たの</a:t>
              </a:r>
            </a:p>
          </p:txBody>
        </p:sp>
      </p:grpSp>
      <p:grpSp>
        <p:nvGrpSpPr>
          <p:cNvPr id="15" name="グループ化 14">
            <a:extLst>
              <a:ext uri="{FF2B5EF4-FFF2-40B4-BE49-F238E27FC236}">
                <a16:creationId xmlns:a16="http://schemas.microsoft.com/office/drawing/2014/main" id="{DA6A5365-9884-A26E-B5CF-BCD6E2124FFB}"/>
              </a:ext>
            </a:extLst>
          </p:cNvPr>
          <p:cNvGrpSpPr/>
          <p:nvPr/>
        </p:nvGrpSpPr>
        <p:grpSpPr>
          <a:xfrm>
            <a:off x="-285030" y="0"/>
            <a:ext cx="5289182" cy="808702"/>
            <a:chOff x="-384524" y="-608715"/>
            <a:chExt cx="5289182" cy="1924599"/>
          </a:xfrm>
        </p:grpSpPr>
        <p:sp>
          <p:nvSpPr>
            <p:cNvPr id="24" name="テキスト ボックス 23">
              <a:extLst>
                <a:ext uri="{FF2B5EF4-FFF2-40B4-BE49-F238E27FC236}">
                  <a16:creationId xmlns:a16="http://schemas.microsoft.com/office/drawing/2014/main" id="{D4A8C2D7-11F5-F49D-2423-A4C48823E8DB}"/>
                </a:ext>
              </a:extLst>
            </p:cNvPr>
            <p:cNvSpPr txBox="1"/>
            <p:nvPr/>
          </p:nvSpPr>
          <p:spPr>
            <a:xfrm>
              <a:off x="758503" y="-608715"/>
              <a:ext cx="2664296" cy="659220"/>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27" name="四角形: 角を丸くする 26">
              <a:extLst>
                <a:ext uri="{FF2B5EF4-FFF2-40B4-BE49-F238E27FC236}">
                  <a16:creationId xmlns:a16="http://schemas.microsoft.com/office/drawing/2014/main" id="{4D742D7A-A6C6-5B47-24C3-7F155C6118A5}"/>
                </a:ext>
              </a:extLst>
            </p:cNvPr>
            <p:cNvSpPr/>
            <p:nvPr/>
          </p:nvSpPr>
          <p:spPr>
            <a:xfrm>
              <a:off x="-384524" y="-454812"/>
              <a:ext cx="5289182" cy="1770696"/>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7" name="スライド番号プレースホルダー 6">
            <a:extLst>
              <a:ext uri="{FF2B5EF4-FFF2-40B4-BE49-F238E27FC236}">
                <a16:creationId xmlns:a16="http://schemas.microsoft.com/office/drawing/2014/main" id="{FE928105-C18A-47BC-1A41-D96346E6CEF7}"/>
              </a:ext>
            </a:extLst>
          </p:cNvPr>
          <p:cNvSpPr>
            <a:spLocks noGrp="1"/>
          </p:cNvSpPr>
          <p:nvPr>
            <p:ph type="sldNum" sz="quarter" idx="12"/>
          </p:nvPr>
        </p:nvSpPr>
        <p:spPr/>
        <p:txBody>
          <a:bodyPr/>
          <a:lstStyle/>
          <a:p>
            <a:fld id="{C9D707A9-BE3A-46EF-B64A-4D23364FB652}" type="slidenum">
              <a:rPr lang="ja-JP" altLang="en-US" smtClean="0"/>
              <a:pPr/>
              <a:t>13</a:t>
            </a:fld>
            <a:endParaRPr lang="ja-JP" altLang="en-US" dirty="0"/>
          </a:p>
        </p:txBody>
      </p:sp>
      <p:pic>
        <p:nvPicPr>
          <p:cNvPr id="3" name="図 2">
            <a:extLst>
              <a:ext uri="{FF2B5EF4-FFF2-40B4-BE49-F238E27FC236}">
                <a16:creationId xmlns:a16="http://schemas.microsoft.com/office/drawing/2014/main" id="{3559C00A-92FC-2D08-7D53-1F4B063778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9236" y="2199649"/>
            <a:ext cx="1837501" cy="2118355"/>
          </a:xfrm>
          <a:prstGeom prst="rect">
            <a:avLst/>
          </a:prstGeom>
          <a:ln w="28575">
            <a:solidFill>
              <a:schemeClr val="tx1"/>
            </a:solidFill>
          </a:ln>
        </p:spPr>
      </p:pic>
      <p:sp>
        <p:nvSpPr>
          <p:cNvPr id="6" name="テキスト ボックス 5">
            <a:extLst>
              <a:ext uri="{FF2B5EF4-FFF2-40B4-BE49-F238E27FC236}">
                <a16:creationId xmlns:a16="http://schemas.microsoft.com/office/drawing/2014/main" id="{7ECAE90D-85EA-FD85-1E08-893FE95A374C}"/>
              </a:ext>
            </a:extLst>
          </p:cNvPr>
          <p:cNvSpPr txBox="1"/>
          <p:nvPr/>
        </p:nvSpPr>
        <p:spPr>
          <a:xfrm>
            <a:off x="8494666" y="1938712"/>
            <a:ext cx="2041472" cy="861774"/>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わる</a:t>
            </a:r>
            <a:endParaRPr lang="en-US" altLang="ja-JP" sz="1000" b="1" dirty="0">
              <a:latin typeface="BIZ UDPゴシック" panose="020B0400000000000000" pitchFamily="50" charset="-128"/>
              <a:ea typeface="BIZ UDPゴシック" panose="020B0400000000000000" pitchFamily="50" charset="-128"/>
            </a:endParaRPr>
          </a:p>
          <a:p>
            <a:endParaRPr lang="en-US" altLang="ja-JP" sz="1000" b="1" dirty="0">
              <a:latin typeface="BIZ UDPゴシック" panose="020B0400000000000000" pitchFamily="50" charset="-128"/>
              <a:ea typeface="BIZ UDPゴシック" panose="020B0400000000000000" pitchFamily="50" charset="-128"/>
            </a:endParaRPr>
          </a:p>
          <a:p>
            <a:endParaRPr lang="en-US" altLang="ja-JP" sz="1000" b="1" dirty="0">
              <a:latin typeface="BIZ UDPゴシック" panose="020B0400000000000000" pitchFamily="50" charset="-128"/>
              <a:ea typeface="BIZ UDPゴシック" panose="020B0400000000000000" pitchFamily="50" charset="-128"/>
            </a:endParaRPr>
          </a:p>
          <a:p>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しゃしん　　　　　　 どうが　</a:t>
            </a:r>
            <a:endParaRPr lang="en-US" altLang="ja-JP" sz="1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DF78974-F946-4844-FF32-5CB7A7BD4B3C}"/>
              </a:ext>
            </a:extLst>
          </p:cNvPr>
          <p:cNvSpPr txBox="1"/>
          <p:nvPr/>
        </p:nvSpPr>
        <p:spPr>
          <a:xfrm>
            <a:off x="897251" y="4962479"/>
            <a:ext cx="5537568"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いちど　</a:t>
            </a:r>
            <a:r>
              <a:rPr lang="ja-JP" altLang="en-US" sz="1000" b="1">
                <a:latin typeface="BIZ UDPゴシック" panose="020B0400000000000000" pitchFamily="50" charset="-128"/>
                <a:ea typeface="BIZ UDPゴシック" panose="020B0400000000000000" pitchFamily="50" charset="-128"/>
              </a:rPr>
              <a:t>ひろ　　　　　　　　　　　　　　　　　　　　　　　　 しゃしん　　　　 どうが　　　　　　ぜんぶ　　　</a:t>
            </a:r>
            <a:r>
              <a:rPr lang="ja-JP" altLang="en-US" sz="1000" b="1" dirty="0">
                <a:latin typeface="BIZ UDPゴシック" panose="020B0400000000000000" pitchFamily="50" charset="-128"/>
                <a:ea typeface="BIZ UDPゴシック" panose="020B0400000000000000" pitchFamily="50" charset="-128"/>
              </a:rPr>
              <a:t>け</a:t>
            </a:r>
          </a:p>
        </p:txBody>
      </p:sp>
      <p:sp>
        <p:nvSpPr>
          <p:cNvPr id="13" name="テキスト ボックス 12">
            <a:extLst>
              <a:ext uri="{FF2B5EF4-FFF2-40B4-BE49-F238E27FC236}">
                <a16:creationId xmlns:a16="http://schemas.microsoft.com/office/drawing/2014/main" id="{128C8A96-35E5-5877-AD07-D0AD200AC2EB}"/>
              </a:ext>
            </a:extLst>
          </p:cNvPr>
          <p:cNvSpPr txBox="1"/>
          <p:nvPr/>
        </p:nvSpPr>
        <p:spPr>
          <a:xfrm>
            <a:off x="2038131" y="5960514"/>
            <a:ext cx="5537568"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し　　　　　　　　　　　　ひと　　　　　み　　　　　　　　　　　　こま　　　　　　　　　　　　　　とうこう</a:t>
            </a:r>
          </a:p>
        </p:txBody>
      </p:sp>
      <p:grpSp>
        <p:nvGrpSpPr>
          <p:cNvPr id="21" name="グループ化 20">
            <a:extLst>
              <a:ext uri="{FF2B5EF4-FFF2-40B4-BE49-F238E27FC236}">
                <a16:creationId xmlns:a16="http://schemas.microsoft.com/office/drawing/2014/main" id="{E308EB27-2E0F-BE19-E19E-AE47D79E8944}"/>
              </a:ext>
            </a:extLst>
          </p:cNvPr>
          <p:cNvGrpSpPr/>
          <p:nvPr/>
        </p:nvGrpSpPr>
        <p:grpSpPr>
          <a:xfrm>
            <a:off x="651899" y="812909"/>
            <a:ext cx="6782626" cy="726703"/>
            <a:chOff x="608703" y="933396"/>
            <a:chExt cx="6782626" cy="726703"/>
          </a:xfrm>
        </p:grpSpPr>
        <p:sp>
          <p:nvSpPr>
            <p:cNvPr id="23" name="テキスト ボックス 22">
              <a:extLst>
                <a:ext uri="{FF2B5EF4-FFF2-40B4-BE49-F238E27FC236}">
                  <a16:creationId xmlns:a16="http://schemas.microsoft.com/office/drawing/2014/main" id="{845E2EA7-C650-D70E-EF20-CAF8557C7DA8}"/>
                </a:ext>
              </a:extLst>
            </p:cNvPr>
            <p:cNvSpPr txBox="1"/>
            <p:nvPr/>
          </p:nvSpPr>
          <p:spPr>
            <a:xfrm>
              <a:off x="608703" y="1075324"/>
              <a:ext cx="6782626" cy="584775"/>
            </a:xfrm>
            <a:prstGeom prst="rect">
              <a:avLst/>
            </a:prstGeom>
            <a:noFill/>
          </p:spPr>
          <p:txBody>
            <a:bodyPr wrap="non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よくないところ（デメリット）と対処法</a:t>
              </a:r>
            </a:p>
          </p:txBody>
        </p:sp>
        <p:sp>
          <p:nvSpPr>
            <p:cNvPr id="2" name="テキスト ボックス 1">
              <a:extLst>
                <a:ext uri="{FF2B5EF4-FFF2-40B4-BE49-F238E27FC236}">
                  <a16:creationId xmlns:a16="http://schemas.microsoft.com/office/drawing/2014/main" id="{5D646B8D-2773-73BB-7992-4C823E76DBDB}"/>
                </a:ext>
              </a:extLst>
            </p:cNvPr>
            <p:cNvSpPr txBox="1"/>
            <p:nvPr/>
          </p:nvSpPr>
          <p:spPr>
            <a:xfrm>
              <a:off x="6096000" y="933396"/>
              <a:ext cx="1102116"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たいしょほう</a:t>
              </a:r>
            </a:p>
          </p:txBody>
        </p:sp>
      </p:grpSp>
      <p:pic>
        <p:nvPicPr>
          <p:cNvPr id="14" name="図 13">
            <a:extLst>
              <a:ext uri="{FF2B5EF4-FFF2-40B4-BE49-F238E27FC236}">
                <a16:creationId xmlns:a16="http://schemas.microsoft.com/office/drawing/2014/main" id="{1B8DDDD8-4263-EC8B-18C0-53652D03CF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0369651" y="4940815"/>
            <a:ext cx="1196049" cy="1777577"/>
          </a:xfrm>
          <a:prstGeom prst="rect">
            <a:avLst/>
          </a:prstGeom>
        </p:spPr>
      </p:pic>
      <p:sp>
        <p:nvSpPr>
          <p:cNvPr id="9" name="テキスト ボックス 8">
            <a:extLst>
              <a:ext uri="{FF2B5EF4-FFF2-40B4-BE49-F238E27FC236}">
                <a16:creationId xmlns:a16="http://schemas.microsoft.com/office/drawing/2014/main" id="{141BAE0E-EC11-1DA8-7109-0FC1B1F609EF}"/>
              </a:ext>
            </a:extLst>
          </p:cNvPr>
          <p:cNvSpPr txBox="1"/>
          <p:nvPr/>
        </p:nvSpPr>
        <p:spPr>
          <a:xfrm>
            <a:off x="10085045" y="3084736"/>
            <a:ext cx="284606"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き</a:t>
            </a:r>
            <a:endParaRPr lang="en-US" altLang="ja-JP" sz="10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5544174-2C60-5132-B187-E8BC24BC4ED1}"/>
              </a:ext>
            </a:extLst>
          </p:cNvPr>
          <p:cNvSpPr txBox="1"/>
          <p:nvPr/>
        </p:nvSpPr>
        <p:spPr>
          <a:xfrm>
            <a:off x="8484518" y="3634783"/>
            <a:ext cx="427606" cy="246221"/>
          </a:xfrm>
          <a:prstGeom prst="rect">
            <a:avLst/>
          </a:prstGeom>
          <a:noFill/>
        </p:spPr>
        <p:txBody>
          <a:bodyPr wrap="square" rtlCol="0">
            <a:spAutoFit/>
          </a:bodyPr>
          <a:lstStyle/>
          <a:p>
            <a:r>
              <a:rPr lang="ja-JP" altLang="en-US" sz="1000" b="1" dirty="0">
                <a:latin typeface="BIZ UDPゴシック" panose="020B0400000000000000" pitchFamily="50" charset="-128"/>
                <a:ea typeface="BIZ UDPゴシック" panose="020B0400000000000000" pitchFamily="50" charset="-128"/>
              </a:rPr>
              <a:t>のこ</a:t>
            </a:r>
            <a:endParaRPr lang="en-US" altLang="ja-JP"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711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03E671F9-87DD-746E-872D-180B162E2312}"/>
              </a:ext>
            </a:extLst>
          </p:cNvPr>
          <p:cNvGrpSpPr/>
          <p:nvPr/>
        </p:nvGrpSpPr>
        <p:grpSpPr>
          <a:xfrm>
            <a:off x="1066085" y="4973967"/>
            <a:ext cx="4801315" cy="1382382"/>
            <a:chOff x="1066086" y="4973968"/>
            <a:chExt cx="4801314" cy="1382382"/>
          </a:xfrm>
        </p:grpSpPr>
        <p:sp>
          <p:nvSpPr>
            <p:cNvPr id="10" name="テキスト ボックス 9">
              <a:extLst>
                <a:ext uri="{FF2B5EF4-FFF2-40B4-BE49-F238E27FC236}">
                  <a16:creationId xmlns:a16="http://schemas.microsoft.com/office/drawing/2014/main" id="{CE89EAEE-99C4-A80E-29AB-47ECEEB62B25}"/>
                </a:ext>
              </a:extLst>
            </p:cNvPr>
            <p:cNvSpPr txBox="1"/>
            <p:nvPr/>
          </p:nvSpPr>
          <p:spPr>
            <a:xfrm>
              <a:off x="1219976" y="5140912"/>
              <a:ext cx="4493537" cy="1106200"/>
            </a:xfrm>
            <a:prstGeom prst="rect">
              <a:avLst/>
            </a:prstGeom>
            <a:noFill/>
          </p:spPr>
          <p:txBody>
            <a:bodyPr wrap="none" rtlCol="0">
              <a:spAutoFit/>
            </a:bodyPr>
            <a:lstStyle/>
            <a:p>
              <a:pPr algn="ct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この写真からどんな個人情報が</a:t>
              </a:r>
              <a:endParaRPr lang="en-US" altLang="ja-JP" sz="2400" b="1" dirty="0">
                <a:solidFill>
                  <a:srgbClr val="FF0000"/>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わかってしまったでしょうか</a:t>
              </a:r>
            </a:p>
          </p:txBody>
        </p:sp>
        <p:sp>
          <p:nvSpPr>
            <p:cNvPr id="17" name="吹き出し: 角を丸めた四角形 16">
              <a:extLst>
                <a:ext uri="{FF2B5EF4-FFF2-40B4-BE49-F238E27FC236}">
                  <a16:creationId xmlns:a16="http://schemas.microsoft.com/office/drawing/2014/main" id="{DBD1D7EA-9E24-6E31-E4C2-7EB6138C3740}"/>
                </a:ext>
              </a:extLst>
            </p:cNvPr>
            <p:cNvSpPr/>
            <p:nvPr/>
          </p:nvSpPr>
          <p:spPr>
            <a:xfrm>
              <a:off x="1066086" y="4973968"/>
              <a:ext cx="4801314" cy="1382382"/>
            </a:xfrm>
            <a:prstGeom prst="wedgeRoundRectCallout">
              <a:avLst>
                <a:gd name="adj1" fmla="val 57372"/>
                <a:gd name="adj2" fmla="val -5120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36A6D584-8F45-EA99-E04C-747A6AC6E75B}"/>
                </a:ext>
              </a:extLst>
            </p:cNvPr>
            <p:cNvSpPr txBox="1"/>
            <p:nvPr/>
          </p:nvSpPr>
          <p:spPr>
            <a:xfrm>
              <a:off x="1861974" y="5087615"/>
              <a:ext cx="3590335" cy="276999"/>
            </a:xfrm>
            <a:prstGeom prst="rect">
              <a:avLst/>
            </a:prstGeom>
            <a:noFill/>
          </p:spPr>
          <p:txBody>
            <a:bodyPr wrap="square" rtlCol="0">
              <a:spAutoFit/>
            </a:bodyPr>
            <a:lstStyle/>
            <a:p>
              <a:r>
                <a:rPr lang="ja-JP" altLang="en-US" sz="1200" dirty="0">
                  <a:solidFill>
                    <a:srgbClr val="FF0000"/>
                  </a:solidFill>
                  <a:latin typeface="BIZ UDゴシック" panose="020B0400000000000000" pitchFamily="49" charset="-128"/>
                  <a:ea typeface="BIZ UDゴシック" panose="020B0400000000000000" pitchFamily="49" charset="-128"/>
                </a:rPr>
                <a:t>しゃしん　　　　　　　　　　こじんじょうほう</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grpSp>
      <p:grpSp>
        <p:nvGrpSpPr>
          <p:cNvPr id="13" name="グループ化 12">
            <a:extLst>
              <a:ext uri="{FF2B5EF4-FFF2-40B4-BE49-F238E27FC236}">
                <a16:creationId xmlns:a16="http://schemas.microsoft.com/office/drawing/2014/main" id="{62DA3583-E1CE-9160-F96F-048C68996A97}"/>
              </a:ext>
            </a:extLst>
          </p:cNvPr>
          <p:cNvGrpSpPr/>
          <p:nvPr/>
        </p:nvGrpSpPr>
        <p:grpSpPr>
          <a:xfrm>
            <a:off x="479376" y="1248877"/>
            <a:ext cx="5112570" cy="3404260"/>
            <a:chOff x="479376" y="1248876"/>
            <a:chExt cx="5112568" cy="3404259"/>
          </a:xfrm>
        </p:grpSpPr>
        <p:sp>
          <p:nvSpPr>
            <p:cNvPr id="9" name="テキスト ボックス 8">
              <a:extLst>
                <a:ext uri="{FF2B5EF4-FFF2-40B4-BE49-F238E27FC236}">
                  <a16:creationId xmlns:a16="http://schemas.microsoft.com/office/drawing/2014/main" id="{B1FDC737-9DF2-113C-E95B-90CF92B78308}"/>
                </a:ext>
              </a:extLst>
            </p:cNvPr>
            <p:cNvSpPr txBox="1"/>
            <p:nvPr/>
          </p:nvSpPr>
          <p:spPr>
            <a:xfrm>
              <a:off x="729705" y="1360813"/>
              <a:ext cx="3775392" cy="523220"/>
            </a:xfrm>
            <a:prstGeom prst="rect">
              <a:avLst/>
            </a:prstGeom>
            <a:noFill/>
          </p:spPr>
          <p:txBody>
            <a:bodyPr wrap="none" rtlCol="0">
              <a:spAutoFit/>
            </a:bodyPr>
            <a:lstStyle/>
            <a:p>
              <a:r>
                <a:rPr lang="ja-JP" altLang="en-US" sz="2800" b="1" dirty="0">
                  <a:solidFill>
                    <a:srgbClr val="FF0000"/>
                  </a:solidFill>
                  <a:latin typeface="BIZ UDゴシック" panose="020B0400000000000000" pitchFamily="49" charset="-128"/>
                  <a:ea typeface="BIZ UDゴシック" panose="020B0400000000000000" pitchFamily="49" charset="-128"/>
                </a:rPr>
                <a:t>こんなことが起きたよ</a:t>
              </a:r>
            </a:p>
          </p:txBody>
        </p:sp>
        <p:grpSp>
          <p:nvGrpSpPr>
            <p:cNvPr id="6" name="グループ化 5">
              <a:extLst>
                <a:ext uri="{FF2B5EF4-FFF2-40B4-BE49-F238E27FC236}">
                  <a16:creationId xmlns:a16="http://schemas.microsoft.com/office/drawing/2014/main" id="{F37748C6-2954-03B7-0D51-00BDD2E0AD76}"/>
                </a:ext>
              </a:extLst>
            </p:cNvPr>
            <p:cNvGrpSpPr/>
            <p:nvPr/>
          </p:nvGrpSpPr>
          <p:grpSpPr>
            <a:xfrm>
              <a:off x="479376" y="1248876"/>
              <a:ext cx="5112568" cy="3404259"/>
              <a:chOff x="511830" y="1268760"/>
              <a:chExt cx="5112568" cy="3404259"/>
            </a:xfrm>
          </p:grpSpPr>
          <p:grpSp>
            <p:nvGrpSpPr>
              <p:cNvPr id="11" name="グループ化 10">
                <a:extLst>
                  <a:ext uri="{FF2B5EF4-FFF2-40B4-BE49-F238E27FC236}">
                    <a16:creationId xmlns:a16="http://schemas.microsoft.com/office/drawing/2014/main" id="{5ADAD064-F8A1-FF0D-4C14-3343E824BF4A}"/>
                  </a:ext>
                </a:extLst>
              </p:cNvPr>
              <p:cNvGrpSpPr/>
              <p:nvPr/>
            </p:nvGrpSpPr>
            <p:grpSpPr>
              <a:xfrm>
                <a:off x="511830" y="1828230"/>
                <a:ext cx="5112568" cy="2844789"/>
                <a:chOff x="538348" y="1807437"/>
                <a:chExt cx="5112568" cy="2844789"/>
              </a:xfrm>
            </p:grpSpPr>
            <p:sp>
              <p:nvSpPr>
                <p:cNvPr id="8" name="テキスト ボックス 7">
                  <a:extLst>
                    <a:ext uri="{FF2B5EF4-FFF2-40B4-BE49-F238E27FC236}">
                      <a16:creationId xmlns:a16="http://schemas.microsoft.com/office/drawing/2014/main" id="{60E1E4EC-1FA7-D219-8C97-45F693B7C98F}"/>
                    </a:ext>
                  </a:extLst>
                </p:cNvPr>
                <p:cNvSpPr txBox="1"/>
                <p:nvPr/>
              </p:nvSpPr>
              <p:spPr>
                <a:xfrm>
                  <a:off x="717782" y="1884033"/>
                  <a:ext cx="4801313" cy="2768193"/>
                </a:xfrm>
                <a:prstGeom prst="rect">
                  <a:avLst/>
                </a:prstGeom>
                <a:noFill/>
              </p:spPr>
              <p:txBody>
                <a:bodyPr wrap="none" rtlCol="0">
                  <a:spAutoFit/>
                </a:bodyPr>
                <a:lstStyle/>
                <a:p>
                  <a:pPr>
                    <a:lnSpc>
                      <a:spcPct val="150000"/>
                    </a:lnSpc>
                  </a:pPr>
                  <a:r>
                    <a:rPr lang="ja-JP" altLang="en-US" sz="2400" dirty="0">
                      <a:solidFill>
                        <a:srgbClr val="FF0000"/>
                      </a:solidFill>
                      <a:latin typeface="BIZ UDゴシック" panose="020B0400000000000000" pitchFamily="49" charset="-128"/>
                      <a:ea typeface="BIZ UDゴシック" panose="020B0400000000000000" pitchFamily="49" charset="-128"/>
                    </a:rPr>
                    <a:t>音楽コンクール</a:t>
                  </a:r>
                  <a:r>
                    <a:rPr lang="ja-JP" altLang="en-US" sz="2400" dirty="0">
                      <a:latin typeface="BIZ UDゴシック" panose="020B0400000000000000" pitchFamily="49" charset="-128"/>
                      <a:ea typeface="BIZ UDゴシック" panose="020B0400000000000000" pitchFamily="49" charset="-128"/>
                    </a:rPr>
                    <a:t>に優勝した記念に</a:t>
                  </a:r>
                </a:p>
                <a:p>
                  <a:pPr>
                    <a:lnSpc>
                      <a:spcPct val="150000"/>
                    </a:lnSpc>
                  </a:pPr>
                  <a:r>
                    <a:rPr lang="ja-JP" altLang="en-US" sz="2400" dirty="0">
                      <a:solidFill>
                        <a:srgbClr val="FF0000"/>
                      </a:solidFill>
                      <a:latin typeface="BIZ UDゴシック" panose="020B0400000000000000" pitchFamily="49" charset="-128"/>
                      <a:ea typeface="BIZ UDゴシック" panose="020B0400000000000000" pitchFamily="49" charset="-128"/>
                    </a:rPr>
                    <a:t>クラスの友だち</a:t>
                  </a:r>
                  <a:r>
                    <a:rPr lang="ja-JP" altLang="en-US" sz="2400" dirty="0">
                      <a:latin typeface="BIZ UDゴシック" panose="020B0400000000000000" pitchFamily="49" charset="-128"/>
                      <a:ea typeface="BIZ UDゴシック" panose="020B0400000000000000" pitchFamily="49" charset="-128"/>
                    </a:rPr>
                    <a:t>と撮った写真を</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en-US" altLang="ja-JP" sz="2400" dirty="0">
                      <a:latin typeface="BIZ UDゴシック" panose="020B0400000000000000" pitchFamily="49" charset="-128"/>
                      <a:ea typeface="BIZ UDゴシック" panose="020B0400000000000000" pitchFamily="49" charset="-128"/>
                    </a:rPr>
                    <a:t>SNS</a:t>
                  </a:r>
                  <a:r>
                    <a:rPr lang="ja-JP" altLang="en-US" sz="2400" dirty="0">
                      <a:latin typeface="BIZ UDゴシック" panose="020B0400000000000000" pitchFamily="49" charset="-128"/>
                      <a:ea typeface="BIZ UDゴシック" panose="020B0400000000000000" pitchFamily="49" charset="-128"/>
                    </a:rPr>
                    <a:t>に投稿した数日後・・・</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知らない人に後をつけられたり</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声をかけられたりしました</a:t>
                  </a:r>
                </a:p>
              </p:txBody>
            </p:sp>
            <p:sp>
              <p:nvSpPr>
                <p:cNvPr id="7" name="テキスト ボックス 6">
                  <a:extLst>
                    <a:ext uri="{FF2B5EF4-FFF2-40B4-BE49-F238E27FC236}">
                      <a16:creationId xmlns:a16="http://schemas.microsoft.com/office/drawing/2014/main" id="{4D315231-178E-E721-86BC-892A263132BC}"/>
                    </a:ext>
                  </a:extLst>
                </p:cNvPr>
                <p:cNvSpPr txBox="1"/>
                <p:nvPr/>
              </p:nvSpPr>
              <p:spPr>
                <a:xfrm>
                  <a:off x="538348" y="1807437"/>
                  <a:ext cx="5112568" cy="249298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ゆうしょう　　　 きねん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と　　　　  しゃしん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エスエヌエス とうこう　　　　すうじつご</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し　　　　　 　 ひと　  あと</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こえ</a:t>
                  </a:r>
                </a:p>
              </p:txBody>
            </p:sp>
          </p:grpSp>
          <p:sp>
            <p:nvSpPr>
              <p:cNvPr id="5" name="テキスト ボックス 4">
                <a:extLst>
                  <a:ext uri="{FF2B5EF4-FFF2-40B4-BE49-F238E27FC236}">
                    <a16:creationId xmlns:a16="http://schemas.microsoft.com/office/drawing/2014/main" id="{3634968F-4BE0-3D11-194D-6839DFFB143A}"/>
                  </a:ext>
                </a:extLst>
              </p:cNvPr>
              <p:cNvSpPr txBox="1"/>
              <p:nvPr/>
            </p:nvSpPr>
            <p:spPr>
              <a:xfrm>
                <a:off x="705860" y="1268760"/>
                <a:ext cx="2869860" cy="1384995"/>
              </a:xfrm>
              <a:prstGeom prst="rect">
                <a:avLst/>
              </a:prstGeom>
              <a:noFill/>
            </p:spPr>
            <p:txBody>
              <a:bodyPr wrap="square" rtlCol="0">
                <a:spAutoFit/>
              </a:bodyPr>
              <a:lstStyle/>
              <a:p>
                <a:r>
                  <a:rPr lang="ja-JP" altLang="en-US" sz="1200" dirty="0">
                    <a:solidFill>
                      <a:srgbClr val="FF0000"/>
                    </a:solidFill>
                    <a:latin typeface="BIZ UDゴシック" panose="020B0400000000000000" pitchFamily="49" charset="-128"/>
                    <a:ea typeface="BIZ UDゴシック" panose="020B0400000000000000" pitchFamily="49" charset="-128"/>
                  </a:rPr>
                  <a:t>　　　　　　　　　　　　　　　お</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おんがく　</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とも</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grpSp>
      </p:grpSp>
      <p:sp>
        <p:nvSpPr>
          <p:cNvPr id="15" name="スライド番号プレースホルダー 14">
            <a:extLst>
              <a:ext uri="{FF2B5EF4-FFF2-40B4-BE49-F238E27FC236}">
                <a16:creationId xmlns:a16="http://schemas.microsoft.com/office/drawing/2014/main" id="{F82ED92E-1F95-667A-9A8F-345BB0A8078E}"/>
              </a:ext>
            </a:extLst>
          </p:cNvPr>
          <p:cNvSpPr>
            <a:spLocks noGrp="1"/>
          </p:cNvSpPr>
          <p:nvPr>
            <p:ph type="sldNum" sz="quarter" idx="12"/>
          </p:nvPr>
        </p:nvSpPr>
        <p:spPr/>
        <p:txBody>
          <a:bodyPr/>
          <a:lstStyle/>
          <a:p>
            <a:fld id="{C9D707A9-BE3A-46EF-B64A-4D23364FB652}" type="slidenum">
              <a:rPr lang="ja-JP" altLang="en-US" smtClean="0"/>
              <a:pPr/>
              <a:t>14</a:t>
            </a:fld>
            <a:endParaRPr lang="ja-JP" altLang="en-US" dirty="0"/>
          </a:p>
        </p:txBody>
      </p:sp>
      <p:pic>
        <p:nvPicPr>
          <p:cNvPr id="3" name="図 2">
            <a:extLst>
              <a:ext uri="{FF2B5EF4-FFF2-40B4-BE49-F238E27FC236}">
                <a16:creationId xmlns:a16="http://schemas.microsoft.com/office/drawing/2014/main" id="{AF02C5C5-B251-4F15-245F-70E002A4E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879" y="67805"/>
            <a:ext cx="4811088" cy="6670175"/>
          </a:xfrm>
          <a:prstGeom prst="rect">
            <a:avLst/>
          </a:prstGeom>
        </p:spPr>
      </p:pic>
      <p:grpSp>
        <p:nvGrpSpPr>
          <p:cNvPr id="14" name="グループ化 13">
            <a:extLst>
              <a:ext uri="{FF2B5EF4-FFF2-40B4-BE49-F238E27FC236}">
                <a16:creationId xmlns:a16="http://schemas.microsoft.com/office/drawing/2014/main" id="{2B78F376-EA18-C61B-3DD8-4E3348ECBDB7}"/>
              </a:ext>
            </a:extLst>
          </p:cNvPr>
          <p:cNvGrpSpPr/>
          <p:nvPr/>
        </p:nvGrpSpPr>
        <p:grpSpPr>
          <a:xfrm>
            <a:off x="0" y="0"/>
            <a:ext cx="2646878" cy="824816"/>
            <a:chOff x="0" y="0"/>
            <a:chExt cx="2646878" cy="824816"/>
          </a:xfrm>
        </p:grpSpPr>
        <p:sp>
          <p:nvSpPr>
            <p:cNvPr id="18" name="テキスト ボックス 17">
              <a:extLst>
                <a:ext uri="{FF2B5EF4-FFF2-40B4-BE49-F238E27FC236}">
                  <a16:creationId xmlns:a16="http://schemas.microsoft.com/office/drawing/2014/main" id="{988584AA-B280-9B22-61FA-EF4C62843ECE}"/>
                </a:ext>
              </a:extLst>
            </p:cNvPr>
            <p:cNvSpPr txBox="1"/>
            <p:nvPr/>
          </p:nvSpPr>
          <p:spPr>
            <a:xfrm>
              <a:off x="0" y="178485"/>
              <a:ext cx="2646878" cy="646331"/>
            </a:xfrm>
            <a:prstGeom prst="rect">
              <a:avLst/>
            </a:prstGeom>
            <a:noFill/>
          </p:spPr>
          <p:txBody>
            <a:bodyPr wrap="none" rtlCol="0">
              <a:spAutoFit/>
            </a:bodyPr>
            <a:lstStyle/>
            <a:p>
              <a:r>
                <a:rPr lang="ja-JP" altLang="en-US" sz="3600" b="1" dirty="0">
                  <a:solidFill>
                    <a:srgbClr val="660066"/>
                  </a:solidFill>
                  <a:latin typeface="BIZ UDPゴシック" panose="020B0400000000000000" pitchFamily="50" charset="-128"/>
                  <a:ea typeface="BIZ UDPゴシック" panose="020B0400000000000000" pitchFamily="50" charset="-128"/>
                </a:rPr>
                <a:t>◆ 個人情報</a:t>
              </a:r>
              <a:endParaRPr lang="ja-JP" altLang="en-US" sz="3600" b="1"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7740EEED-9DBF-436B-FD72-3429D47DBA5C}"/>
                </a:ext>
              </a:extLst>
            </p:cNvPr>
            <p:cNvSpPr txBox="1"/>
            <p:nvPr/>
          </p:nvSpPr>
          <p:spPr>
            <a:xfrm>
              <a:off x="839416" y="0"/>
              <a:ext cx="1807462"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こじん　　　  じょうほう</a:t>
              </a:r>
            </a:p>
          </p:txBody>
        </p:sp>
      </p:grpSp>
    </p:spTree>
    <p:extLst>
      <p:ext uri="{BB962C8B-B14F-4D97-AF65-F5344CB8AC3E}">
        <p14:creationId xmlns:p14="http://schemas.microsoft.com/office/powerpoint/2010/main" val="31176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5702818E-935A-4ADD-59D2-DEDDEBC07F6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24038" y="855073"/>
            <a:ext cx="5617695" cy="5558795"/>
          </a:xfrm>
          <a:prstGeom prst="rect">
            <a:avLst/>
          </a:prstGeom>
        </p:spPr>
      </p:pic>
      <p:sp>
        <p:nvSpPr>
          <p:cNvPr id="6" name="テキスト ボックス 5">
            <a:extLst>
              <a:ext uri="{FF2B5EF4-FFF2-40B4-BE49-F238E27FC236}">
                <a16:creationId xmlns:a16="http://schemas.microsoft.com/office/drawing/2014/main" id="{5F0AD1E9-5855-FCB3-86DD-156DF48F63EC}"/>
              </a:ext>
            </a:extLst>
          </p:cNvPr>
          <p:cNvSpPr txBox="1"/>
          <p:nvPr/>
        </p:nvSpPr>
        <p:spPr>
          <a:xfrm>
            <a:off x="4113" y="197211"/>
            <a:ext cx="8802410" cy="584775"/>
          </a:xfrm>
          <a:prstGeom prst="rect">
            <a:avLst/>
          </a:prstGeom>
          <a:noFill/>
        </p:spPr>
        <p:txBody>
          <a:bodyPr wrap="none" rtlCol="0">
            <a:spAutoFit/>
          </a:bodyPr>
          <a:lstStyle/>
          <a:p>
            <a:r>
              <a:rPr lang="ja-JP" altLang="en-US" sz="3200" b="1" dirty="0">
                <a:solidFill>
                  <a:srgbClr val="660066"/>
                </a:solidFill>
                <a:latin typeface="BIZ UDゴシック" panose="020B0400000000000000" pitchFamily="49" charset="-128"/>
                <a:ea typeface="BIZ UDゴシック" panose="020B0400000000000000" pitchFamily="49" charset="-128"/>
              </a:rPr>
              <a:t>写真には、たくさんの個人情報がのっています</a:t>
            </a:r>
          </a:p>
        </p:txBody>
      </p:sp>
      <p:pic>
        <p:nvPicPr>
          <p:cNvPr id="33" name="図 32">
            <a:extLst>
              <a:ext uri="{FF2B5EF4-FFF2-40B4-BE49-F238E27FC236}">
                <a16:creationId xmlns:a16="http://schemas.microsoft.com/office/drawing/2014/main" id="{25F31C58-9BEE-8161-4BFA-182AAE28A3F8}"/>
              </a:ext>
            </a:extLst>
          </p:cNvPr>
          <p:cNvPicPr>
            <a:picLocks noChangeAspect="1"/>
          </p:cNvPicPr>
          <p:nvPr/>
        </p:nvPicPr>
        <p:blipFill>
          <a:blip r:embed="rId4"/>
          <a:stretch>
            <a:fillRect/>
          </a:stretch>
        </p:blipFill>
        <p:spPr>
          <a:xfrm rot="12414720">
            <a:off x="7840023" y="3450279"/>
            <a:ext cx="2147811" cy="389948"/>
          </a:xfrm>
          <a:prstGeom prst="rect">
            <a:avLst/>
          </a:prstGeom>
        </p:spPr>
      </p:pic>
      <p:pic>
        <p:nvPicPr>
          <p:cNvPr id="34" name="図 33">
            <a:extLst>
              <a:ext uri="{FF2B5EF4-FFF2-40B4-BE49-F238E27FC236}">
                <a16:creationId xmlns:a16="http://schemas.microsoft.com/office/drawing/2014/main" id="{085C20B9-89EB-8558-F569-3836AE3E218F}"/>
              </a:ext>
            </a:extLst>
          </p:cNvPr>
          <p:cNvPicPr>
            <a:picLocks noChangeAspect="1"/>
          </p:cNvPicPr>
          <p:nvPr/>
        </p:nvPicPr>
        <p:blipFill>
          <a:blip r:embed="rId4"/>
          <a:stretch>
            <a:fillRect/>
          </a:stretch>
        </p:blipFill>
        <p:spPr>
          <a:xfrm rot="10800000">
            <a:off x="6848573" y="2522266"/>
            <a:ext cx="2317499" cy="420756"/>
          </a:xfrm>
          <a:prstGeom prst="rect">
            <a:avLst/>
          </a:prstGeom>
        </p:spPr>
      </p:pic>
      <p:pic>
        <p:nvPicPr>
          <p:cNvPr id="36" name="図 35">
            <a:extLst>
              <a:ext uri="{FF2B5EF4-FFF2-40B4-BE49-F238E27FC236}">
                <a16:creationId xmlns:a16="http://schemas.microsoft.com/office/drawing/2014/main" id="{0807721D-2BE0-3639-244E-2162E0E20DA8}"/>
              </a:ext>
            </a:extLst>
          </p:cNvPr>
          <p:cNvPicPr>
            <a:picLocks noChangeAspect="1"/>
          </p:cNvPicPr>
          <p:nvPr/>
        </p:nvPicPr>
        <p:blipFill rotWithShape="1">
          <a:blip r:embed="rId4"/>
          <a:srcRect l="39373" t="-9414"/>
          <a:stretch/>
        </p:blipFill>
        <p:spPr>
          <a:xfrm rot="9917300">
            <a:off x="8054827" y="1735721"/>
            <a:ext cx="1330049" cy="435799"/>
          </a:xfrm>
          <a:prstGeom prst="rect">
            <a:avLst/>
          </a:prstGeom>
        </p:spPr>
      </p:pic>
      <p:pic>
        <p:nvPicPr>
          <p:cNvPr id="38" name="図 37">
            <a:extLst>
              <a:ext uri="{FF2B5EF4-FFF2-40B4-BE49-F238E27FC236}">
                <a16:creationId xmlns:a16="http://schemas.microsoft.com/office/drawing/2014/main" id="{630583DA-9A68-1EDC-639B-E78D1957A81B}"/>
              </a:ext>
            </a:extLst>
          </p:cNvPr>
          <p:cNvPicPr>
            <a:picLocks noChangeAspect="1"/>
          </p:cNvPicPr>
          <p:nvPr/>
        </p:nvPicPr>
        <p:blipFill rotWithShape="1">
          <a:blip r:embed="rId4"/>
          <a:srcRect l="39373" t="-9414"/>
          <a:stretch/>
        </p:blipFill>
        <p:spPr>
          <a:xfrm rot="19156400">
            <a:off x="1979845" y="2944314"/>
            <a:ext cx="1412053" cy="380599"/>
          </a:xfrm>
          <a:prstGeom prst="rect">
            <a:avLst/>
          </a:prstGeom>
        </p:spPr>
      </p:pic>
      <p:pic>
        <p:nvPicPr>
          <p:cNvPr id="40" name="図 39">
            <a:extLst>
              <a:ext uri="{FF2B5EF4-FFF2-40B4-BE49-F238E27FC236}">
                <a16:creationId xmlns:a16="http://schemas.microsoft.com/office/drawing/2014/main" id="{0BEFC7A8-CE72-A558-5B18-F67CBCCE2D1C}"/>
              </a:ext>
            </a:extLst>
          </p:cNvPr>
          <p:cNvPicPr>
            <a:picLocks noChangeAspect="1"/>
          </p:cNvPicPr>
          <p:nvPr/>
        </p:nvPicPr>
        <p:blipFill>
          <a:blip r:embed="rId5"/>
          <a:stretch>
            <a:fillRect/>
          </a:stretch>
        </p:blipFill>
        <p:spPr>
          <a:xfrm rot="20527728">
            <a:off x="1790105" y="4217992"/>
            <a:ext cx="1688597" cy="963251"/>
          </a:xfrm>
          <a:prstGeom prst="rect">
            <a:avLst/>
          </a:prstGeom>
        </p:spPr>
      </p:pic>
      <p:pic>
        <p:nvPicPr>
          <p:cNvPr id="41" name="図 40">
            <a:extLst>
              <a:ext uri="{FF2B5EF4-FFF2-40B4-BE49-F238E27FC236}">
                <a16:creationId xmlns:a16="http://schemas.microsoft.com/office/drawing/2014/main" id="{B7952C98-EE67-2058-2069-AB1CE12A4400}"/>
              </a:ext>
            </a:extLst>
          </p:cNvPr>
          <p:cNvPicPr>
            <a:picLocks noChangeAspect="1"/>
          </p:cNvPicPr>
          <p:nvPr/>
        </p:nvPicPr>
        <p:blipFill>
          <a:blip r:embed="rId4"/>
          <a:stretch>
            <a:fillRect/>
          </a:stretch>
        </p:blipFill>
        <p:spPr>
          <a:xfrm rot="10614401">
            <a:off x="6891959" y="918678"/>
            <a:ext cx="2115495" cy="384081"/>
          </a:xfrm>
          <a:prstGeom prst="rect">
            <a:avLst/>
          </a:prstGeom>
        </p:spPr>
      </p:pic>
      <p:pic>
        <p:nvPicPr>
          <p:cNvPr id="42" name="図 41">
            <a:extLst>
              <a:ext uri="{FF2B5EF4-FFF2-40B4-BE49-F238E27FC236}">
                <a16:creationId xmlns:a16="http://schemas.microsoft.com/office/drawing/2014/main" id="{CB343950-EE96-52B8-69EB-E5C4CEDDF9C1}"/>
              </a:ext>
            </a:extLst>
          </p:cNvPr>
          <p:cNvPicPr>
            <a:picLocks noChangeAspect="1"/>
          </p:cNvPicPr>
          <p:nvPr/>
        </p:nvPicPr>
        <p:blipFill>
          <a:blip r:embed="rId4"/>
          <a:stretch>
            <a:fillRect/>
          </a:stretch>
        </p:blipFill>
        <p:spPr>
          <a:xfrm rot="957837">
            <a:off x="2784935" y="1907126"/>
            <a:ext cx="1797941" cy="388468"/>
          </a:xfrm>
          <a:prstGeom prst="rect">
            <a:avLst/>
          </a:prstGeom>
        </p:spPr>
      </p:pic>
      <p:grpSp>
        <p:nvGrpSpPr>
          <p:cNvPr id="22" name="グループ化 21">
            <a:extLst>
              <a:ext uri="{FF2B5EF4-FFF2-40B4-BE49-F238E27FC236}">
                <a16:creationId xmlns:a16="http://schemas.microsoft.com/office/drawing/2014/main" id="{73350469-369C-92C9-11DF-2A6B7B37BB67}"/>
              </a:ext>
            </a:extLst>
          </p:cNvPr>
          <p:cNvGrpSpPr/>
          <p:nvPr/>
        </p:nvGrpSpPr>
        <p:grpSpPr>
          <a:xfrm>
            <a:off x="9448800" y="1450845"/>
            <a:ext cx="2339102" cy="619913"/>
            <a:chOff x="9398291" y="1595103"/>
            <a:chExt cx="2339102" cy="619913"/>
          </a:xfrm>
        </p:grpSpPr>
        <p:sp>
          <p:nvSpPr>
            <p:cNvPr id="35" name="テキスト ボックス 34">
              <a:extLst>
                <a:ext uri="{FF2B5EF4-FFF2-40B4-BE49-F238E27FC236}">
                  <a16:creationId xmlns:a16="http://schemas.microsoft.com/office/drawing/2014/main" id="{E5A5DFDA-8F91-0395-D97F-398C324E2C34}"/>
                </a:ext>
              </a:extLst>
            </p:cNvPr>
            <p:cNvSpPr txBox="1"/>
            <p:nvPr/>
          </p:nvSpPr>
          <p:spPr>
            <a:xfrm>
              <a:off x="9398291" y="1662814"/>
              <a:ext cx="2339102" cy="552202"/>
            </a:xfrm>
            <a:prstGeom prst="rect">
              <a:avLst/>
            </a:prstGeom>
            <a:noFill/>
          </p:spPr>
          <p:txBody>
            <a:bodyPr wrap="none" rtlCol="0">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学校行事の予定</a:t>
              </a:r>
              <a:endParaRPr lang="en-US" altLang="ja-JP" sz="24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8BDE45E6-2B48-98E5-7737-CFD5FEBF95C6}"/>
                </a:ext>
              </a:extLst>
            </p:cNvPr>
            <p:cNvSpPr txBox="1"/>
            <p:nvPr/>
          </p:nvSpPr>
          <p:spPr>
            <a:xfrm>
              <a:off x="9444868" y="1595103"/>
              <a:ext cx="218521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がっこうぎょうじ　　よてい</a:t>
              </a:r>
            </a:p>
          </p:txBody>
        </p:sp>
      </p:grpSp>
      <p:grpSp>
        <p:nvGrpSpPr>
          <p:cNvPr id="3" name="グループ化 2">
            <a:extLst>
              <a:ext uri="{FF2B5EF4-FFF2-40B4-BE49-F238E27FC236}">
                <a16:creationId xmlns:a16="http://schemas.microsoft.com/office/drawing/2014/main" id="{1670834A-6E0B-77F4-D14A-7F67EB48A7BF}"/>
              </a:ext>
            </a:extLst>
          </p:cNvPr>
          <p:cNvGrpSpPr/>
          <p:nvPr/>
        </p:nvGrpSpPr>
        <p:grpSpPr>
          <a:xfrm>
            <a:off x="9089523" y="530730"/>
            <a:ext cx="2045701" cy="639653"/>
            <a:chOff x="9043533" y="719042"/>
            <a:chExt cx="2045701" cy="639653"/>
          </a:xfrm>
        </p:grpSpPr>
        <p:sp>
          <p:nvSpPr>
            <p:cNvPr id="16" name="テキスト ボックス 15">
              <a:extLst>
                <a:ext uri="{FF2B5EF4-FFF2-40B4-BE49-F238E27FC236}">
                  <a16:creationId xmlns:a16="http://schemas.microsoft.com/office/drawing/2014/main" id="{8F7942BC-A5AB-AB84-5BAB-2FAB7ADA210C}"/>
                </a:ext>
              </a:extLst>
            </p:cNvPr>
            <p:cNvSpPr txBox="1"/>
            <p:nvPr/>
          </p:nvSpPr>
          <p:spPr>
            <a:xfrm>
              <a:off x="9057909" y="897030"/>
              <a:ext cx="2031325" cy="461665"/>
            </a:xfrm>
            <a:prstGeom prst="rect">
              <a:avLst/>
            </a:prstGeom>
            <a:noFill/>
          </p:spPr>
          <p:txBody>
            <a:bodyPr wrap="none" rtlCol="0">
              <a:spAutoFit/>
            </a:bodyPr>
            <a:lstStyle/>
            <a:p>
              <a:r>
                <a:rPr lang="ja-JP" altLang="en-US" sz="2400" dirty="0">
                  <a:latin typeface="BIZ UDゴシック" panose="020B0400000000000000" pitchFamily="49" charset="-128"/>
                  <a:ea typeface="BIZ UDゴシック" panose="020B0400000000000000" pitchFamily="49" charset="-128"/>
                </a:rPr>
                <a:t>学年・クラス</a:t>
              </a:r>
            </a:p>
          </p:txBody>
        </p:sp>
        <p:sp>
          <p:nvSpPr>
            <p:cNvPr id="8" name="テキスト ボックス 7">
              <a:extLst>
                <a:ext uri="{FF2B5EF4-FFF2-40B4-BE49-F238E27FC236}">
                  <a16:creationId xmlns:a16="http://schemas.microsoft.com/office/drawing/2014/main" id="{9BFBDF6A-8D8F-F00E-D97B-F3B690EDAE87}"/>
                </a:ext>
              </a:extLst>
            </p:cNvPr>
            <p:cNvSpPr txBox="1"/>
            <p:nvPr/>
          </p:nvSpPr>
          <p:spPr>
            <a:xfrm>
              <a:off x="9043533" y="719042"/>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がくねん</a:t>
              </a:r>
            </a:p>
          </p:txBody>
        </p:sp>
      </p:grpSp>
      <p:grpSp>
        <p:nvGrpSpPr>
          <p:cNvPr id="29" name="グループ化 28">
            <a:extLst>
              <a:ext uri="{FF2B5EF4-FFF2-40B4-BE49-F238E27FC236}">
                <a16:creationId xmlns:a16="http://schemas.microsoft.com/office/drawing/2014/main" id="{3028C59E-04B2-E662-46E3-36ABAEDB4922}"/>
              </a:ext>
            </a:extLst>
          </p:cNvPr>
          <p:cNvGrpSpPr/>
          <p:nvPr/>
        </p:nvGrpSpPr>
        <p:grpSpPr>
          <a:xfrm>
            <a:off x="9988131" y="3730560"/>
            <a:ext cx="1128296" cy="618206"/>
            <a:chOff x="9908345" y="3747211"/>
            <a:chExt cx="1128296" cy="618206"/>
          </a:xfrm>
        </p:grpSpPr>
        <p:sp>
          <p:nvSpPr>
            <p:cNvPr id="19" name="テキスト ボックス 18">
              <a:extLst>
                <a:ext uri="{FF2B5EF4-FFF2-40B4-BE49-F238E27FC236}">
                  <a16:creationId xmlns:a16="http://schemas.microsoft.com/office/drawing/2014/main" id="{51DE821C-69D0-10F1-23F2-4B04693AEC3E}"/>
                </a:ext>
              </a:extLst>
            </p:cNvPr>
            <p:cNvSpPr txBox="1"/>
            <p:nvPr/>
          </p:nvSpPr>
          <p:spPr>
            <a:xfrm>
              <a:off x="9928645" y="3903752"/>
              <a:ext cx="1107996" cy="461665"/>
            </a:xfrm>
            <a:prstGeom prst="rect">
              <a:avLst/>
            </a:prstGeom>
            <a:noFill/>
          </p:spPr>
          <p:txBody>
            <a:bodyPr wrap="none" rtlCol="0">
              <a:spAutoFit/>
            </a:bodyPr>
            <a:lstStyle/>
            <a:p>
              <a:r>
                <a:rPr lang="ja-JP" altLang="en-US" sz="2400" dirty="0">
                  <a:latin typeface="BIZ UDゴシック" panose="020B0400000000000000" pitchFamily="49" charset="-128"/>
                  <a:ea typeface="BIZ UDゴシック" panose="020B0400000000000000" pitchFamily="49" charset="-128"/>
                </a:rPr>
                <a:t>学校名</a:t>
              </a:r>
              <a:endParaRPr lang="en-US" altLang="ja-JP" sz="24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1D55CF46-C490-C6F0-381F-9F3734D7D27F}"/>
                </a:ext>
              </a:extLst>
            </p:cNvPr>
            <p:cNvSpPr txBox="1"/>
            <p:nvPr/>
          </p:nvSpPr>
          <p:spPr>
            <a:xfrm>
              <a:off x="9908345" y="3747211"/>
              <a:ext cx="1107996"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がっこうめい</a:t>
              </a:r>
            </a:p>
          </p:txBody>
        </p:sp>
      </p:grpSp>
      <p:grpSp>
        <p:nvGrpSpPr>
          <p:cNvPr id="20" name="グループ化 19">
            <a:extLst>
              <a:ext uri="{FF2B5EF4-FFF2-40B4-BE49-F238E27FC236}">
                <a16:creationId xmlns:a16="http://schemas.microsoft.com/office/drawing/2014/main" id="{174A1DF2-8046-1D9B-EBB5-B7AB320938B3}"/>
              </a:ext>
            </a:extLst>
          </p:cNvPr>
          <p:cNvGrpSpPr/>
          <p:nvPr/>
        </p:nvGrpSpPr>
        <p:grpSpPr>
          <a:xfrm>
            <a:off x="646155" y="5033473"/>
            <a:ext cx="1433877" cy="624428"/>
            <a:chOff x="380642" y="4445704"/>
            <a:chExt cx="1433877" cy="624428"/>
          </a:xfrm>
        </p:grpSpPr>
        <p:sp>
          <p:nvSpPr>
            <p:cNvPr id="25" name="テキスト ボックス 24">
              <a:extLst>
                <a:ext uri="{FF2B5EF4-FFF2-40B4-BE49-F238E27FC236}">
                  <a16:creationId xmlns:a16="http://schemas.microsoft.com/office/drawing/2014/main" id="{0AA6041F-01BD-DF55-BD34-0B940E1390BE}"/>
                </a:ext>
              </a:extLst>
            </p:cNvPr>
            <p:cNvSpPr txBox="1"/>
            <p:nvPr/>
          </p:nvSpPr>
          <p:spPr>
            <a:xfrm>
              <a:off x="380642" y="4608467"/>
              <a:ext cx="1433877" cy="461665"/>
            </a:xfrm>
            <a:prstGeom prst="rect">
              <a:avLst/>
            </a:prstGeom>
            <a:noFill/>
          </p:spPr>
          <p:txBody>
            <a:bodyPr wrap="square" rtlCol="0">
              <a:spAutoFit/>
            </a:bodyPr>
            <a:lstStyle/>
            <a:p>
              <a:r>
                <a:rPr lang="ja-JP" altLang="en-US" sz="2400" dirty="0">
                  <a:latin typeface="BIZ UDゴシック" panose="020B0400000000000000" pitchFamily="49" charset="-128"/>
                  <a:ea typeface="BIZ UDゴシック" panose="020B0400000000000000" pitchFamily="49" charset="-128"/>
                </a:rPr>
                <a:t>全員の顔</a:t>
              </a:r>
            </a:p>
          </p:txBody>
        </p:sp>
        <p:sp>
          <p:nvSpPr>
            <p:cNvPr id="11" name="テキスト ボックス 10">
              <a:extLst>
                <a:ext uri="{FF2B5EF4-FFF2-40B4-BE49-F238E27FC236}">
                  <a16:creationId xmlns:a16="http://schemas.microsoft.com/office/drawing/2014/main" id="{E2ED9041-A640-4E62-92DF-2F09C483FCDE}"/>
                </a:ext>
              </a:extLst>
            </p:cNvPr>
            <p:cNvSpPr txBox="1"/>
            <p:nvPr/>
          </p:nvSpPr>
          <p:spPr>
            <a:xfrm>
              <a:off x="389694" y="4445704"/>
              <a:ext cx="141577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ぜんいん　　かお</a:t>
              </a:r>
            </a:p>
          </p:txBody>
        </p:sp>
      </p:grpSp>
      <p:grpSp>
        <p:nvGrpSpPr>
          <p:cNvPr id="28" name="グループ化 27">
            <a:extLst>
              <a:ext uri="{FF2B5EF4-FFF2-40B4-BE49-F238E27FC236}">
                <a16:creationId xmlns:a16="http://schemas.microsoft.com/office/drawing/2014/main" id="{74485FDB-A948-A6EB-3F96-55117919AD59}"/>
              </a:ext>
            </a:extLst>
          </p:cNvPr>
          <p:cNvGrpSpPr/>
          <p:nvPr/>
        </p:nvGrpSpPr>
        <p:grpSpPr>
          <a:xfrm>
            <a:off x="9178643" y="2351220"/>
            <a:ext cx="1107996" cy="634102"/>
            <a:chOff x="9178643" y="2351220"/>
            <a:chExt cx="1107996" cy="634102"/>
          </a:xfrm>
        </p:grpSpPr>
        <p:sp>
          <p:nvSpPr>
            <p:cNvPr id="4" name="テキスト ボックス 3">
              <a:extLst>
                <a:ext uri="{FF2B5EF4-FFF2-40B4-BE49-F238E27FC236}">
                  <a16:creationId xmlns:a16="http://schemas.microsoft.com/office/drawing/2014/main" id="{9D293209-7A16-836D-1BCE-61630F3EEB5C}"/>
                </a:ext>
              </a:extLst>
            </p:cNvPr>
            <p:cNvSpPr txBox="1"/>
            <p:nvPr/>
          </p:nvSpPr>
          <p:spPr>
            <a:xfrm>
              <a:off x="9178643" y="2433120"/>
              <a:ext cx="1107996" cy="552202"/>
            </a:xfrm>
            <a:prstGeom prst="rect">
              <a:avLst/>
            </a:prstGeom>
            <a:noFill/>
          </p:spPr>
          <p:txBody>
            <a:bodyPr wrap="none" rtlCol="0">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個人名</a:t>
              </a:r>
              <a:endParaRPr lang="en-US" altLang="ja-JP" sz="24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1AECC42B-BC49-BE47-632B-1B89EBB2DDFB}"/>
                </a:ext>
              </a:extLst>
            </p:cNvPr>
            <p:cNvSpPr txBox="1"/>
            <p:nvPr/>
          </p:nvSpPr>
          <p:spPr>
            <a:xfrm>
              <a:off x="9255587" y="2351220"/>
              <a:ext cx="95410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こじんめい</a:t>
              </a:r>
            </a:p>
          </p:txBody>
        </p:sp>
      </p:grpSp>
      <p:grpSp>
        <p:nvGrpSpPr>
          <p:cNvPr id="17" name="グループ化 16">
            <a:extLst>
              <a:ext uri="{FF2B5EF4-FFF2-40B4-BE49-F238E27FC236}">
                <a16:creationId xmlns:a16="http://schemas.microsoft.com/office/drawing/2014/main" id="{589D092C-B59E-B02A-CEB2-C1AEE0E4A9E6}"/>
              </a:ext>
            </a:extLst>
          </p:cNvPr>
          <p:cNvGrpSpPr/>
          <p:nvPr/>
        </p:nvGrpSpPr>
        <p:grpSpPr>
          <a:xfrm>
            <a:off x="962333" y="1151666"/>
            <a:ext cx="1877437" cy="1123644"/>
            <a:chOff x="529659" y="716575"/>
            <a:chExt cx="1877436" cy="1123643"/>
          </a:xfrm>
        </p:grpSpPr>
        <p:sp>
          <p:nvSpPr>
            <p:cNvPr id="27" name="テキスト ボックス 26">
              <a:extLst>
                <a:ext uri="{FF2B5EF4-FFF2-40B4-BE49-F238E27FC236}">
                  <a16:creationId xmlns:a16="http://schemas.microsoft.com/office/drawing/2014/main" id="{FD35893E-9180-407C-4615-49448E906E52}"/>
                </a:ext>
              </a:extLst>
            </p:cNvPr>
            <p:cNvSpPr txBox="1"/>
            <p:nvPr/>
          </p:nvSpPr>
          <p:spPr>
            <a:xfrm>
              <a:off x="529659" y="818464"/>
              <a:ext cx="1877436" cy="1021754"/>
            </a:xfrm>
            <a:prstGeom prst="rect">
              <a:avLst/>
            </a:prstGeom>
            <a:noFill/>
          </p:spPr>
          <p:txBody>
            <a:bodyPr wrap="none" rtlCol="0">
              <a:spAutoFit/>
            </a:bodyPr>
            <a:lstStyle/>
            <a:p>
              <a:pPr algn="ctr">
                <a:lnSpc>
                  <a:spcPct val="150000"/>
                </a:lnSpc>
              </a:pPr>
              <a:r>
                <a:rPr lang="ja-JP" altLang="en-US" sz="2200" dirty="0">
                  <a:latin typeface="BIZ UDゴシック" panose="020B0400000000000000" pitchFamily="49" charset="-128"/>
                  <a:ea typeface="BIZ UDゴシック" panose="020B0400000000000000" pitchFamily="49" charset="-128"/>
                </a:rPr>
                <a:t>所属している</a:t>
              </a:r>
              <a:endParaRPr lang="en-US" altLang="ja-JP" sz="2200" dirty="0">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latin typeface="BIZ UDゴシック" panose="020B0400000000000000" pitchFamily="49" charset="-128"/>
                  <a:ea typeface="BIZ UDゴシック" panose="020B0400000000000000" pitchFamily="49" charset="-128"/>
                </a:rPr>
                <a:t>クラブ</a:t>
              </a:r>
            </a:p>
          </p:txBody>
        </p:sp>
        <p:sp>
          <p:nvSpPr>
            <p:cNvPr id="13" name="テキスト ボックス 12">
              <a:extLst>
                <a:ext uri="{FF2B5EF4-FFF2-40B4-BE49-F238E27FC236}">
                  <a16:creationId xmlns:a16="http://schemas.microsoft.com/office/drawing/2014/main" id="{D00E9247-8B92-3B29-6A90-1E6351CE984A}"/>
                </a:ext>
              </a:extLst>
            </p:cNvPr>
            <p:cNvSpPr txBox="1"/>
            <p:nvPr/>
          </p:nvSpPr>
          <p:spPr>
            <a:xfrm>
              <a:off x="530311" y="716575"/>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しょぞく</a:t>
              </a:r>
            </a:p>
          </p:txBody>
        </p:sp>
      </p:grpSp>
      <p:grpSp>
        <p:nvGrpSpPr>
          <p:cNvPr id="21" name="グループ化 20">
            <a:extLst>
              <a:ext uri="{FF2B5EF4-FFF2-40B4-BE49-F238E27FC236}">
                <a16:creationId xmlns:a16="http://schemas.microsoft.com/office/drawing/2014/main" id="{5B4D2BDF-6B52-CB25-CD42-E600EA65D825}"/>
              </a:ext>
            </a:extLst>
          </p:cNvPr>
          <p:cNvGrpSpPr/>
          <p:nvPr/>
        </p:nvGrpSpPr>
        <p:grpSpPr>
          <a:xfrm>
            <a:off x="8488635" y="4472722"/>
            <a:ext cx="3520434" cy="2131536"/>
            <a:chOff x="8488635" y="4472721"/>
            <a:chExt cx="3520434" cy="2131536"/>
          </a:xfrm>
        </p:grpSpPr>
        <p:sp>
          <p:nvSpPr>
            <p:cNvPr id="7" name="テキスト ボックス 6">
              <a:extLst>
                <a:ext uri="{FF2B5EF4-FFF2-40B4-BE49-F238E27FC236}">
                  <a16:creationId xmlns:a16="http://schemas.microsoft.com/office/drawing/2014/main" id="{8652C2F0-2257-3628-9115-EA48BFB16460}"/>
                </a:ext>
              </a:extLst>
            </p:cNvPr>
            <p:cNvSpPr txBox="1"/>
            <p:nvPr/>
          </p:nvSpPr>
          <p:spPr>
            <a:xfrm>
              <a:off x="8805577" y="4654737"/>
              <a:ext cx="2954655" cy="1660198"/>
            </a:xfrm>
            <a:prstGeom prst="rect">
              <a:avLst/>
            </a:prstGeom>
            <a:noFill/>
          </p:spPr>
          <p:txBody>
            <a:bodyPr wrap="none" rtlCol="0">
              <a:spAutoFit/>
            </a:bodyPr>
            <a:lstStyle/>
            <a:p>
              <a:pPr algn="ct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自分だけでなく</a:t>
              </a:r>
              <a:endParaRPr lang="en-US" altLang="ja-JP" sz="2400" b="1" dirty="0">
                <a:solidFill>
                  <a:srgbClr val="FF0000"/>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友だちの情報まで</a:t>
              </a:r>
              <a:endParaRPr lang="en-US" altLang="ja-JP" sz="2400" b="1" dirty="0">
                <a:solidFill>
                  <a:srgbClr val="FF0000"/>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400" b="1" dirty="0">
                  <a:solidFill>
                    <a:srgbClr val="FF0000"/>
                  </a:solidFill>
                  <a:latin typeface="BIZ UDゴシック" panose="020B0400000000000000" pitchFamily="49" charset="-128"/>
                  <a:ea typeface="BIZ UDゴシック" panose="020B0400000000000000" pitchFamily="49" charset="-128"/>
                </a:rPr>
                <a:t>知られてしまった！</a:t>
              </a:r>
            </a:p>
          </p:txBody>
        </p:sp>
        <p:sp>
          <p:nvSpPr>
            <p:cNvPr id="9" name="四角形: 角を丸くする 8">
              <a:extLst>
                <a:ext uri="{FF2B5EF4-FFF2-40B4-BE49-F238E27FC236}">
                  <a16:creationId xmlns:a16="http://schemas.microsoft.com/office/drawing/2014/main" id="{F15ECABD-5922-D0E7-6C79-95AF4FB0FF42}"/>
                </a:ext>
              </a:extLst>
            </p:cNvPr>
            <p:cNvSpPr/>
            <p:nvPr/>
          </p:nvSpPr>
          <p:spPr>
            <a:xfrm>
              <a:off x="8488635" y="4472721"/>
              <a:ext cx="3520434" cy="213153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5F691056-FE01-8F49-CC3E-B2A5D85948EF}"/>
                </a:ext>
              </a:extLst>
            </p:cNvPr>
            <p:cNvSpPr txBox="1"/>
            <p:nvPr/>
          </p:nvSpPr>
          <p:spPr>
            <a:xfrm>
              <a:off x="8735754" y="4608925"/>
              <a:ext cx="2416046" cy="1384995"/>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a:t>
              </a:r>
              <a:r>
                <a:rPr lang="ja-JP" altLang="en-US" sz="1200" dirty="0">
                  <a:solidFill>
                    <a:srgbClr val="FF0000"/>
                  </a:solidFill>
                  <a:latin typeface="BIZ UDゴシック" panose="020B0400000000000000" pitchFamily="49" charset="-128"/>
                  <a:ea typeface="BIZ UDゴシック" panose="020B0400000000000000" pitchFamily="49" charset="-128"/>
                </a:rPr>
                <a:t>　　じぶん</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とも　　　　　　じょうほう</a:t>
              </a:r>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endParaRPr lang="en-US" altLang="ja-JP" sz="1200"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し</a:t>
              </a:r>
            </a:p>
          </p:txBody>
        </p:sp>
      </p:grpSp>
      <p:grpSp>
        <p:nvGrpSpPr>
          <p:cNvPr id="18" name="グループ化 17">
            <a:extLst>
              <a:ext uri="{FF2B5EF4-FFF2-40B4-BE49-F238E27FC236}">
                <a16:creationId xmlns:a16="http://schemas.microsoft.com/office/drawing/2014/main" id="{5FFBA294-918B-8180-57B7-DE5469901D3B}"/>
              </a:ext>
            </a:extLst>
          </p:cNvPr>
          <p:cNvGrpSpPr/>
          <p:nvPr/>
        </p:nvGrpSpPr>
        <p:grpSpPr>
          <a:xfrm>
            <a:off x="292285" y="2804445"/>
            <a:ext cx="2036199" cy="1148430"/>
            <a:chOff x="223117" y="2516320"/>
            <a:chExt cx="2036199" cy="1148431"/>
          </a:xfrm>
        </p:grpSpPr>
        <p:sp>
          <p:nvSpPr>
            <p:cNvPr id="23" name="テキスト ボックス 22">
              <a:extLst>
                <a:ext uri="{FF2B5EF4-FFF2-40B4-BE49-F238E27FC236}">
                  <a16:creationId xmlns:a16="http://schemas.microsoft.com/office/drawing/2014/main" id="{E62F1DDB-FEF5-BE37-4356-3BE01E9E28D2}"/>
                </a:ext>
              </a:extLst>
            </p:cNvPr>
            <p:cNvSpPr txBox="1"/>
            <p:nvPr/>
          </p:nvSpPr>
          <p:spPr>
            <a:xfrm>
              <a:off x="223117" y="2558551"/>
              <a:ext cx="2036199" cy="1106200"/>
            </a:xfrm>
            <a:prstGeom prst="rect">
              <a:avLst/>
            </a:prstGeom>
            <a:noFill/>
          </p:spPr>
          <p:txBody>
            <a:bodyPr wrap="squar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住んでいる</a:t>
              </a:r>
              <a:endParaRPr lang="en-US" altLang="ja-JP" sz="2400" dirty="0">
                <a:latin typeface="BIZ UDゴシック" panose="020B0400000000000000" pitchFamily="49" charset="-128"/>
                <a:ea typeface="BIZ UDゴシック" panose="020B0400000000000000" pitchFamily="49" charset="-128"/>
              </a:endParaRPr>
            </a:p>
            <a:p>
              <a:pPr algn="ctr">
                <a:lnSpc>
                  <a:spcPct val="150000"/>
                </a:lnSpc>
              </a:pPr>
              <a:r>
                <a:rPr lang="ja-JP" altLang="en-US" sz="2400" dirty="0">
                  <a:latin typeface="BIZ UDゴシック" panose="020B0400000000000000" pitchFamily="49" charset="-128"/>
                  <a:ea typeface="BIZ UDゴシック" panose="020B0400000000000000" pitchFamily="49" charset="-128"/>
                </a:rPr>
                <a:t>地域</a:t>
              </a:r>
              <a:endParaRPr lang="en-US" altLang="ja-JP" sz="24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3527E7E8-D700-9F17-0897-413217DFB4AE}"/>
                </a:ext>
              </a:extLst>
            </p:cNvPr>
            <p:cNvSpPr txBox="1"/>
            <p:nvPr/>
          </p:nvSpPr>
          <p:spPr>
            <a:xfrm>
              <a:off x="498502" y="2516320"/>
              <a:ext cx="1107996" cy="830998"/>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ちいき</a:t>
              </a:r>
            </a:p>
          </p:txBody>
        </p:sp>
      </p:grpSp>
      <p:sp>
        <p:nvSpPr>
          <p:cNvPr id="26" name="スライド番号プレースホルダー 25">
            <a:extLst>
              <a:ext uri="{FF2B5EF4-FFF2-40B4-BE49-F238E27FC236}">
                <a16:creationId xmlns:a16="http://schemas.microsoft.com/office/drawing/2014/main" id="{818C7901-A99E-A4F9-2CDE-8A85C77E3C35}"/>
              </a:ext>
            </a:extLst>
          </p:cNvPr>
          <p:cNvSpPr>
            <a:spLocks noGrp="1"/>
          </p:cNvSpPr>
          <p:nvPr>
            <p:ph type="sldNum" sz="quarter" idx="12"/>
          </p:nvPr>
        </p:nvSpPr>
        <p:spPr/>
        <p:txBody>
          <a:bodyPr/>
          <a:lstStyle/>
          <a:p>
            <a:fld id="{C9D707A9-BE3A-46EF-B64A-4D23364FB652}" type="slidenum">
              <a:rPr lang="ja-JP" altLang="en-US" smtClean="0"/>
              <a:pPr/>
              <a:t>15</a:t>
            </a:fld>
            <a:endParaRPr lang="ja-JP" altLang="en-US" dirty="0"/>
          </a:p>
        </p:txBody>
      </p:sp>
      <p:sp>
        <p:nvSpPr>
          <p:cNvPr id="2" name="テキスト ボックス 1">
            <a:extLst>
              <a:ext uri="{FF2B5EF4-FFF2-40B4-BE49-F238E27FC236}">
                <a16:creationId xmlns:a16="http://schemas.microsoft.com/office/drawing/2014/main" id="{5B884C3F-3C60-22CA-38D7-F5F49F2AE63B}"/>
              </a:ext>
            </a:extLst>
          </p:cNvPr>
          <p:cNvSpPr txBox="1"/>
          <p:nvPr/>
        </p:nvSpPr>
        <p:spPr>
          <a:xfrm>
            <a:off x="0" y="3993"/>
            <a:ext cx="6096000"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　しゃしん　　　　　　　　　　　　　　　　　　　　　　　　　　　　　　　　　　　 こじん　　 じょうほう　　</a:t>
            </a:r>
          </a:p>
        </p:txBody>
      </p:sp>
    </p:spTree>
    <p:extLst>
      <p:ext uri="{BB962C8B-B14F-4D97-AF65-F5344CB8AC3E}">
        <p14:creationId xmlns:p14="http://schemas.microsoft.com/office/powerpoint/2010/main" val="330051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1F0036E-180A-1F9F-797F-EB1C9C7AC0A9}"/>
              </a:ext>
            </a:extLst>
          </p:cNvPr>
          <p:cNvSpPr txBox="1"/>
          <p:nvPr/>
        </p:nvSpPr>
        <p:spPr>
          <a:xfrm>
            <a:off x="696883" y="1781925"/>
            <a:ext cx="10945216" cy="5107039"/>
          </a:xfrm>
          <a:prstGeom prst="rect">
            <a:avLst/>
          </a:prstGeom>
          <a:noFill/>
        </p:spPr>
        <p:txBody>
          <a:bodyPr wrap="square" rtlCol="0">
            <a:spAutoFit/>
          </a:bodyPr>
          <a:lstStyle/>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について書かれています。正しいものすべてに〇をつけましょう</a:t>
            </a:r>
          </a:p>
          <a:p>
            <a:pPr>
              <a:lnSpc>
                <a:spcPct val="200000"/>
              </a:lnSpc>
              <a:spcAft>
                <a:spcPts val="600"/>
              </a:spcAft>
            </a:pPr>
            <a:r>
              <a:rPr lang="ja-JP" altLang="en-US" sz="2800" dirty="0">
                <a:latin typeface="BIZ UDPゴシック" panose="020B0400000000000000" pitchFamily="50" charset="-128"/>
                <a:ea typeface="BIZ UDPゴシック" panose="020B0400000000000000" pitchFamily="50" charset="-128"/>
              </a:rPr>
              <a:t>① 調べれば、知りたい情報がわかる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200000"/>
              </a:lnSpc>
              <a:spcAft>
                <a:spcPts val="600"/>
              </a:spcAft>
            </a:pPr>
            <a:r>
              <a:rPr lang="ja-JP" altLang="en-US" sz="2800" dirty="0">
                <a:latin typeface="BIZ UDPゴシック" panose="020B0400000000000000" pitchFamily="50" charset="-128"/>
                <a:ea typeface="BIZ UDPゴシック" panose="020B0400000000000000" pitchFamily="50" charset="-128"/>
              </a:rPr>
              <a:t>② インターネットの情報はすべて信用してよい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200000"/>
              </a:lnSpc>
              <a:spcAft>
                <a:spcPts val="600"/>
              </a:spcAft>
            </a:pPr>
            <a:r>
              <a:rPr lang="ja-JP" altLang="en-US" sz="2800" dirty="0">
                <a:latin typeface="BIZ UDPゴシック" panose="020B0400000000000000" pitchFamily="50" charset="-128"/>
                <a:ea typeface="BIZ UDPゴシック" panose="020B0400000000000000" pitchFamily="50" charset="-128"/>
              </a:rPr>
              <a:t>③ 自分のお気に入りなら、絵でも写真でも投稿してよい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200000"/>
              </a:lnSpc>
              <a:spcAft>
                <a:spcPts val="600"/>
              </a:spcAft>
            </a:pPr>
            <a:r>
              <a:rPr lang="ja-JP" altLang="en-US" sz="2800" dirty="0">
                <a:latin typeface="BIZ UDPゴシック" panose="020B0400000000000000" pitchFamily="50" charset="-128"/>
                <a:ea typeface="BIZ UDPゴシック" panose="020B0400000000000000" pitchFamily="50" charset="-128"/>
              </a:rPr>
              <a:t>④ 学校名や名前などがわかるものは写らないようにする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150000"/>
              </a:lnSpc>
              <a:spcAft>
                <a:spcPts val="600"/>
              </a:spcAft>
            </a:pPr>
            <a:endParaRPr lang="en-US" altLang="ja-JP" sz="2800"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A65E615A-5ED9-02C3-5248-AF1E3C3BE46A}"/>
              </a:ext>
            </a:extLst>
          </p:cNvPr>
          <p:cNvSpPr/>
          <p:nvPr/>
        </p:nvSpPr>
        <p:spPr>
          <a:xfrm>
            <a:off x="1749013" y="354451"/>
            <a:ext cx="8693974"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って何だろう？　　まとめとクイズ</a:t>
            </a:r>
          </a:p>
        </p:txBody>
      </p:sp>
      <p:sp>
        <p:nvSpPr>
          <p:cNvPr id="8" name="スライド番号プレースホルダー 7">
            <a:extLst>
              <a:ext uri="{FF2B5EF4-FFF2-40B4-BE49-F238E27FC236}">
                <a16:creationId xmlns:a16="http://schemas.microsoft.com/office/drawing/2014/main" id="{5FB59B78-E97F-352A-FC42-B7E767CE58EB}"/>
              </a:ext>
            </a:extLst>
          </p:cNvPr>
          <p:cNvSpPr>
            <a:spLocks noGrp="1"/>
          </p:cNvSpPr>
          <p:nvPr>
            <p:ph type="sldNum" sz="quarter" idx="12"/>
          </p:nvPr>
        </p:nvSpPr>
        <p:spPr>
          <a:xfrm>
            <a:off x="9414048" y="6492875"/>
            <a:ext cx="2743200" cy="365125"/>
          </a:xfrm>
        </p:spPr>
        <p:txBody>
          <a:bodyPr/>
          <a:lstStyle/>
          <a:p>
            <a:fld id="{C9D707A9-BE3A-46EF-B64A-4D23364FB652}" type="slidenum">
              <a:rPr lang="ja-JP" altLang="en-US" smtClean="0"/>
              <a:pPr/>
              <a:t>16</a:t>
            </a:fld>
            <a:endParaRPr lang="ja-JP" altLang="en-US" dirty="0"/>
          </a:p>
        </p:txBody>
      </p:sp>
      <p:sp>
        <p:nvSpPr>
          <p:cNvPr id="4" name="テキスト ボックス 3">
            <a:extLst>
              <a:ext uri="{FF2B5EF4-FFF2-40B4-BE49-F238E27FC236}">
                <a16:creationId xmlns:a16="http://schemas.microsoft.com/office/drawing/2014/main" id="{FB6F5932-1B0F-406C-6EA7-FF28C7EBEDB5}"/>
              </a:ext>
            </a:extLst>
          </p:cNvPr>
          <p:cNvSpPr txBox="1"/>
          <p:nvPr/>
        </p:nvSpPr>
        <p:spPr>
          <a:xfrm>
            <a:off x="2567608" y="260646"/>
            <a:ext cx="2664296"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なん</a:t>
            </a:r>
          </a:p>
        </p:txBody>
      </p:sp>
      <p:sp>
        <p:nvSpPr>
          <p:cNvPr id="6" name="テキスト ボックス 5">
            <a:extLst>
              <a:ext uri="{FF2B5EF4-FFF2-40B4-BE49-F238E27FC236}">
                <a16:creationId xmlns:a16="http://schemas.microsoft.com/office/drawing/2014/main" id="{F2FC6EAD-5BBA-02A6-07D1-1C0EE0DBD848}"/>
              </a:ext>
            </a:extLst>
          </p:cNvPr>
          <p:cNvSpPr txBox="1"/>
          <p:nvPr/>
        </p:nvSpPr>
        <p:spPr>
          <a:xfrm>
            <a:off x="767408" y="1716375"/>
            <a:ext cx="545828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エスエヌエス　　　　　　　　　　　　　  か　　　　　　　　　　　　　　　　　　　　　　　 ただ　　</a:t>
            </a:r>
          </a:p>
        </p:txBody>
      </p:sp>
      <p:sp>
        <p:nvSpPr>
          <p:cNvPr id="7" name="テキスト ボックス 6">
            <a:extLst>
              <a:ext uri="{FF2B5EF4-FFF2-40B4-BE49-F238E27FC236}">
                <a16:creationId xmlns:a16="http://schemas.microsoft.com/office/drawing/2014/main" id="{EA3EFDDF-F352-482D-9D94-2BEA6FA01F81}"/>
              </a:ext>
            </a:extLst>
          </p:cNvPr>
          <p:cNvSpPr txBox="1"/>
          <p:nvPr/>
        </p:nvSpPr>
        <p:spPr>
          <a:xfrm>
            <a:off x="1129583" y="2574656"/>
            <a:ext cx="41023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しら　　　　　　　　　　　　　 し　　　　　　　　　　　　じょうほう</a:t>
            </a:r>
          </a:p>
        </p:txBody>
      </p:sp>
      <p:sp>
        <p:nvSpPr>
          <p:cNvPr id="9" name="テキスト ボックス 8">
            <a:extLst>
              <a:ext uri="{FF2B5EF4-FFF2-40B4-BE49-F238E27FC236}">
                <a16:creationId xmlns:a16="http://schemas.microsoft.com/office/drawing/2014/main" id="{BCEFEC8C-4898-ECD2-6B9A-ADD388490869}"/>
              </a:ext>
            </a:extLst>
          </p:cNvPr>
          <p:cNvSpPr txBox="1"/>
          <p:nvPr/>
        </p:nvSpPr>
        <p:spPr>
          <a:xfrm>
            <a:off x="3683732" y="3490839"/>
            <a:ext cx="309634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じょうほう　　　　　　　　　　　　　　　しんよう　　</a:t>
            </a:r>
          </a:p>
        </p:txBody>
      </p:sp>
      <p:sp>
        <p:nvSpPr>
          <p:cNvPr id="10" name="テキスト ボックス 9">
            <a:extLst>
              <a:ext uri="{FF2B5EF4-FFF2-40B4-BE49-F238E27FC236}">
                <a16:creationId xmlns:a16="http://schemas.microsoft.com/office/drawing/2014/main" id="{0B692614-4838-0139-9479-5B16CBF26C94}"/>
              </a:ext>
            </a:extLst>
          </p:cNvPr>
          <p:cNvSpPr txBox="1"/>
          <p:nvPr/>
        </p:nvSpPr>
        <p:spPr>
          <a:xfrm>
            <a:off x="1225003" y="4414673"/>
            <a:ext cx="724726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じぶん　　　　　　　　　き　　　　　 い　　　　　　　　　　　　　　え　　　　　　　　しゃしん　　　　　　　　　とうこう</a:t>
            </a:r>
          </a:p>
        </p:txBody>
      </p:sp>
      <p:sp>
        <p:nvSpPr>
          <p:cNvPr id="11" name="テキスト ボックス 10">
            <a:extLst>
              <a:ext uri="{FF2B5EF4-FFF2-40B4-BE49-F238E27FC236}">
                <a16:creationId xmlns:a16="http://schemas.microsoft.com/office/drawing/2014/main" id="{EE6D7903-F98E-24EE-7EC5-87B0101E8FCB}"/>
              </a:ext>
            </a:extLst>
          </p:cNvPr>
          <p:cNvSpPr txBox="1"/>
          <p:nvPr/>
        </p:nvSpPr>
        <p:spPr>
          <a:xfrm>
            <a:off x="1228124" y="5369996"/>
            <a:ext cx="571186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がっこうめい　　　　　　 なまえ　　　　　　　　　　　　　　　　　　　　　　　　　　　　　　　　うつ</a:t>
            </a:r>
          </a:p>
        </p:txBody>
      </p:sp>
      <p:sp>
        <p:nvSpPr>
          <p:cNvPr id="2" name="四角形: 角を丸くする 1">
            <a:extLst>
              <a:ext uri="{FF2B5EF4-FFF2-40B4-BE49-F238E27FC236}">
                <a16:creationId xmlns:a16="http://schemas.microsoft.com/office/drawing/2014/main" id="{4BA3DB2C-B22E-DC57-97A2-95FA99F458F6}"/>
              </a:ext>
            </a:extLst>
          </p:cNvPr>
          <p:cNvSpPr/>
          <p:nvPr/>
        </p:nvSpPr>
        <p:spPr>
          <a:xfrm>
            <a:off x="371364" y="23698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313563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3F5B9EC7-A4D5-ECA8-CDEA-E98A580C4414}"/>
              </a:ext>
            </a:extLst>
          </p:cNvPr>
          <p:cNvSpPr/>
          <p:nvPr/>
        </p:nvSpPr>
        <p:spPr>
          <a:xfrm>
            <a:off x="500301" y="1043417"/>
            <a:ext cx="8603428" cy="4339201"/>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E4724F9D-6E6A-A057-6A50-70EC33D80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28" y="3351465"/>
            <a:ext cx="1163257" cy="1167227"/>
          </a:xfrm>
          <a:prstGeom prst="rect">
            <a:avLst/>
          </a:prstGeom>
        </p:spPr>
      </p:pic>
      <p:grpSp>
        <p:nvGrpSpPr>
          <p:cNvPr id="24" name="グループ化 23">
            <a:extLst>
              <a:ext uri="{FF2B5EF4-FFF2-40B4-BE49-F238E27FC236}">
                <a16:creationId xmlns:a16="http://schemas.microsoft.com/office/drawing/2014/main" id="{EDA52BDC-B6AF-C72F-7723-0DA7458C48E9}"/>
              </a:ext>
            </a:extLst>
          </p:cNvPr>
          <p:cNvGrpSpPr/>
          <p:nvPr/>
        </p:nvGrpSpPr>
        <p:grpSpPr>
          <a:xfrm>
            <a:off x="2021308" y="3571737"/>
            <a:ext cx="3816424" cy="754611"/>
            <a:chOff x="1972321" y="3341288"/>
            <a:chExt cx="3816424" cy="754610"/>
          </a:xfrm>
        </p:grpSpPr>
        <p:sp>
          <p:nvSpPr>
            <p:cNvPr id="19" name="吹き出し: 角を丸めた四角形 18">
              <a:extLst>
                <a:ext uri="{FF2B5EF4-FFF2-40B4-BE49-F238E27FC236}">
                  <a16:creationId xmlns:a16="http://schemas.microsoft.com/office/drawing/2014/main" id="{DEB65AD8-48DA-B90B-2168-9AEC29C58D8C}"/>
                </a:ext>
              </a:extLst>
            </p:cNvPr>
            <p:cNvSpPr/>
            <p:nvPr/>
          </p:nvSpPr>
          <p:spPr>
            <a:xfrm flipH="1">
              <a:off x="1972321" y="3372153"/>
              <a:ext cx="3816424" cy="723745"/>
            </a:xfrm>
            <a:prstGeom prst="wedgeRoundRectCallout">
              <a:avLst>
                <a:gd name="adj1" fmla="val 56084"/>
                <a:gd name="adj2" fmla="val -5018"/>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前よりかわいくない</a:t>
              </a:r>
            </a:p>
          </p:txBody>
        </p:sp>
        <p:sp>
          <p:nvSpPr>
            <p:cNvPr id="6" name="テキスト ボックス 5">
              <a:extLst>
                <a:ext uri="{FF2B5EF4-FFF2-40B4-BE49-F238E27FC236}">
                  <a16:creationId xmlns:a16="http://schemas.microsoft.com/office/drawing/2014/main" id="{3809D519-BA8B-BBB7-E415-D6B569E842F8}"/>
                </a:ext>
              </a:extLst>
            </p:cNvPr>
            <p:cNvSpPr txBox="1"/>
            <p:nvPr/>
          </p:nvSpPr>
          <p:spPr>
            <a:xfrm>
              <a:off x="2300028" y="3341288"/>
              <a:ext cx="49244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まえ</a:t>
              </a:r>
            </a:p>
          </p:txBody>
        </p:sp>
      </p:grpSp>
      <p:grpSp>
        <p:nvGrpSpPr>
          <p:cNvPr id="22" name="グループ化 21">
            <a:extLst>
              <a:ext uri="{FF2B5EF4-FFF2-40B4-BE49-F238E27FC236}">
                <a16:creationId xmlns:a16="http://schemas.microsoft.com/office/drawing/2014/main" id="{C6DBAD1F-BF21-FE75-0863-A0B53E79327B}"/>
              </a:ext>
            </a:extLst>
          </p:cNvPr>
          <p:cNvGrpSpPr/>
          <p:nvPr/>
        </p:nvGrpSpPr>
        <p:grpSpPr>
          <a:xfrm>
            <a:off x="1801320" y="4437110"/>
            <a:ext cx="5246847" cy="748236"/>
            <a:chOff x="1845667" y="4196137"/>
            <a:chExt cx="5246846" cy="635589"/>
          </a:xfrm>
        </p:grpSpPr>
        <p:sp>
          <p:nvSpPr>
            <p:cNvPr id="20" name="吹き出し: 角を丸めた四角形 19">
              <a:extLst>
                <a:ext uri="{FF2B5EF4-FFF2-40B4-BE49-F238E27FC236}">
                  <a16:creationId xmlns:a16="http://schemas.microsoft.com/office/drawing/2014/main" id="{76800CD9-0BCB-4F64-BF33-34834D80E57D}"/>
                </a:ext>
              </a:extLst>
            </p:cNvPr>
            <p:cNvSpPr/>
            <p:nvPr/>
          </p:nvSpPr>
          <p:spPr>
            <a:xfrm flipH="1">
              <a:off x="1845667" y="4216939"/>
              <a:ext cx="5246846" cy="614787"/>
            </a:xfrm>
            <a:prstGeom prst="wedgeRoundRectCallout">
              <a:avLst>
                <a:gd name="adj1" fmla="val -54635"/>
                <a:gd name="adj2" fmla="val -44746"/>
                <a:gd name="adj3" fmla="val 16667"/>
              </a:avLst>
            </a:prstGeom>
            <a:solidFill>
              <a:srgbClr val="FFC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700" dirty="0">
                  <a:solidFill>
                    <a:schemeClr val="tx1"/>
                  </a:solidFill>
                  <a:latin typeface="BIZ UDゴシック" panose="020B0400000000000000" pitchFamily="49" charset="-128"/>
                  <a:ea typeface="BIZ UDゴシック" panose="020B0400000000000000" pitchFamily="49" charset="-128"/>
                </a:rPr>
                <a:t>似合ってないってこと？ひどい</a:t>
              </a:r>
            </a:p>
          </p:txBody>
        </p:sp>
        <p:sp>
          <p:nvSpPr>
            <p:cNvPr id="7" name="テキスト ボックス 6">
              <a:extLst>
                <a:ext uri="{FF2B5EF4-FFF2-40B4-BE49-F238E27FC236}">
                  <a16:creationId xmlns:a16="http://schemas.microsoft.com/office/drawing/2014/main" id="{0BD9269F-5F5A-47DC-E9C5-44791DE89E2A}"/>
                </a:ext>
              </a:extLst>
            </p:cNvPr>
            <p:cNvSpPr txBox="1"/>
            <p:nvPr/>
          </p:nvSpPr>
          <p:spPr>
            <a:xfrm>
              <a:off x="2067116" y="4196137"/>
              <a:ext cx="49244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にあ</a:t>
              </a:r>
            </a:p>
          </p:txBody>
        </p:sp>
      </p:grpSp>
      <p:grpSp>
        <p:nvGrpSpPr>
          <p:cNvPr id="18" name="グループ化 17">
            <a:extLst>
              <a:ext uri="{FF2B5EF4-FFF2-40B4-BE49-F238E27FC236}">
                <a16:creationId xmlns:a16="http://schemas.microsoft.com/office/drawing/2014/main" id="{E15036EC-02A3-A2E3-4FD8-AFEF243E0131}"/>
              </a:ext>
            </a:extLst>
          </p:cNvPr>
          <p:cNvGrpSpPr/>
          <p:nvPr/>
        </p:nvGrpSpPr>
        <p:grpSpPr>
          <a:xfrm>
            <a:off x="1656793" y="1158751"/>
            <a:ext cx="5391375" cy="748935"/>
            <a:chOff x="1671184" y="994701"/>
            <a:chExt cx="5391375" cy="748934"/>
          </a:xfrm>
        </p:grpSpPr>
        <p:sp>
          <p:nvSpPr>
            <p:cNvPr id="17" name="吹き出し: 角を丸めた四角形 16">
              <a:extLst>
                <a:ext uri="{FF2B5EF4-FFF2-40B4-BE49-F238E27FC236}">
                  <a16:creationId xmlns:a16="http://schemas.microsoft.com/office/drawing/2014/main" id="{A0E1AF71-DE7B-B632-3F2E-EFC8306EDCA1}"/>
                </a:ext>
              </a:extLst>
            </p:cNvPr>
            <p:cNvSpPr/>
            <p:nvPr/>
          </p:nvSpPr>
          <p:spPr>
            <a:xfrm flipH="1">
              <a:off x="1671184" y="1019890"/>
              <a:ext cx="5391375" cy="723745"/>
            </a:xfrm>
            <a:prstGeom prst="wedgeRoundRectCallout">
              <a:avLst>
                <a:gd name="adj1" fmla="val -54406"/>
                <a:gd name="adj2" fmla="val 50865"/>
                <a:gd name="adj3" fmla="val 16667"/>
              </a:avLst>
            </a:prstGeom>
            <a:solidFill>
              <a:srgbClr val="FFC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今日、髪の毛切ってきたの！</a:t>
              </a:r>
            </a:p>
          </p:txBody>
        </p:sp>
        <p:sp>
          <p:nvSpPr>
            <p:cNvPr id="12" name="テキスト ボックス 11">
              <a:extLst>
                <a:ext uri="{FF2B5EF4-FFF2-40B4-BE49-F238E27FC236}">
                  <a16:creationId xmlns:a16="http://schemas.microsoft.com/office/drawing/2014/main" id="{FAEDAE51-C84E-A7CD-66FA-F80E26FE7482}"/>
                </a:ext>
              </a:extLst>
            </p:cNvPr>
            <p:cNvSpPr txBox="1"/>
            <p:nvPr/>
          </p:nvSpPr>
          <p:spPr>
            <a:xfrm>
              <a:off x="2169888" y="994701"/>
              <a:ext cx="256993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きょう　　　かみ　　　け 　き　</a:t>
              </a:r>
            </a:p>
          </p:txBody>
        </p:sp>
      </p:grpSp>
      <p:grpSp>
        <p:nvGrpSpPr>
          <p:cNvPr id="21" name="グループ化 20">
            <a:extLst>
              <a:ext uri="{FF2B5EF4-FFF2-40B4-BE49-F238E27FC236}">
                <a16:creationId xmlns:a16="http://schemas.microsoft.com/office/drawing/2014/main" id="{63A7CB3F-CE94-1A12-E169-083E25DE8257}"/>
              </a:ext>
            </a:extLst>
          </p:cNvPr>
          <p:cNvGrpSpPr/>
          <p:nvPr/>
        </p:nvGrpSpPr>
        <p:grpSpPr>
          <a:xfrm>
            <a:off x="1340828" y="5646991"/>
            <a:ext cx="8895835" cy="995259"/>
            <a:chOff x="1340828" y="5646991"/>
            <a:chExt cx="8895834" cy="995258"/>
          </a:xfrm>
        </p:grpSpPr>
        <p:sp>
          <p:nvSpPr>
            <p:cNvPr id="3" name="吹き出し: 角を丸めた四角形 2">
              <a:extLst>
                <a:ext uri="{FF2B5EF4-FFF2-40B4-BE49-F238E27FC236}">
                  <a16:creationId xmlns:a16="http://schemas.microsoft.com/office/drawing/2014/main" id="{27B0650F-12B8-DCAB-C662-9C899D2378B5}"/>
                </a:ext>
              </a:extLst>
            </p:cNvPr>
            <p:cNvSpPr/>
            <p:nvPr/>
          </p:nvSpPr>
          <p:spPr>
            <a:xfrm flipH="1">
              <a:off x="1340828" y="5646991"/>
              <a:ext cx="8895834" cy="995258"/>
            </a:xfrm>
            <a:prstGeom prst="wedgeRoundRectCallout">
              <a:avLst>
                <a:gd name="adj1" fmla="val -54799"/>
                <a:gd name="adj2" fmla="val -34065"/>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思ってもいなかった伝わり方で、相手を傷つけてしまうかも・・・</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A73B522-C43D-2F47-FDF8-72E11BBABE00}"/>
                </a:ext>
              </a:extLst>
            </p:cNvPr>
            <p:cNvSpPr txBox="1"/>
            <p:nvPr/>
          </p:nvSpPr>
          <p:spPr>
            <a:xfrm>
              <a:off x="1504549" y="5758710"/>
              <a:ext cx="580158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おも　　　　　　　　　　　　　　　　つた　　　 かた　　　 あいて　　 きず</a:t>
              </a:r>
            </a:p>
          </p:txBody>
        </p:sp>
      </p:grpSp>
      <p:sp>
        <p:nvSpPr>
          <p:cNvPr id="25" name="スライド番号プレースホルダー 24">
            <a:extLst>
              <a:ext uri="{FF2B5EF4-FFF2-40B4-BE49-F238E27FC236}">
                <a16:creationId xmlns:a16="http://schemas.microsoft.com/office/drawing/2014/main" id="{4C9267A4-72B7-2304-9B00-33E83C2E365F}"/>
              </a:ext>
            </a:extLst>
          </p:cNvPr>
          <p:cNvSpPr>
            <a:spLocks noGrp="1"/>
          </p:cNvSpPr>
          <p:nvPr>
            <p:ph type="sldNum" sz="quarter" idx="12"/>
          </p:nvPr>
        </p:nvSpPr>
        <p:spPr/>
        <p:txBody>
          <a:bodyPr/>
          <a:lstStyle/>
          <a:p>
            <a:fld id="{C9D707A9-BE3A-46EF-B64A-4D23364FB652}" type="slidenum">
              <a:rPr lang="ja-JP" altLang="en-US" smtClean="0"/>
              <a:pPr/>
              <a:t>17</a:t>
            </a:fld>
            <a:endParaRPr lang="ja-JP" altLang="en-US" dirty="0"/>
          </a:p>
        </p:txBody>
      </p:sp>
      <p:pic>
        <p:nvPicPr>
          <p:cNvPr id="5" name="図 4">
            <a:extLst>
              <a:ext uri="{FF2B5EF4-FFF2-40B4-BE49-F238E27FC236}">
                <a16:creationId xmlns:a16="http://schemas.microsoft.com/office/drawing/2014/main" id="{6064B6C6-7BDB-BA15-7858-8E31253A6695}"/>
              </a:ext>
            </a:extLst>
          </p:cNvPr>
          <p:cNvPicPr>
            <a:picLocks noChangeAspect="1"/>
          </p:cNvPicPr>
          <p:nvPr/>
        </p:nvPicPr>
        <p:blipFill>
          <a:blip r:embed="rId4"/>
          <a:stretch>
            <a:fillRect/>
          </a:stretch>
        </p:blipFill>
        <p:spPr>
          <a:xfrm>
            <a:off x="7342623" y="1101574"/>
            <a:ext cx="1163257" cy="1170483"/>
          </a:xfrm>
          <a:prstGeom prst="rect">
            <a:avLst/>
          </a:prstGeom>
        </p:spPr>
      </p:pic>
      <p:pic>
        <p:nvPicPr>
          <p:cNvPr id="11" name="図 10">
            <a:extLst>
              <a:ext uri="{FF2B5EF4-FFF2-40B4-BE49-F238E27FC236}">
                <a16:creationId xmlns:a16="http://schemas.microsoft.com/office/drawing/2014/main" id="{F252F4D4-45B4-6721-0B81-25D8D8A6AA0D}"/>
              </a:ext>
            </a:extLst>
          </p:cNvPr>
          <p:cNvPicPr>
            <a:picLocks noChangeAspect="1"/>
          </p:cNvPicPr>
          <p:nvPr/>
        </p:nvPicPr>
        <p:blipFill>
          <a:blip r:embed="rId5"/>
          <a:stretch>
            <a:fillRect/>
          </a:stretch>
        </p:blipFill>
        <p:spPr>
          <a:xfrm>
            <a:off x="4959582" y="2042298"/>
            <a:ext cx="2061668" cy="1454728"/>
          </a:xfrm>
          <a:prstGeom prst="rect">
            <a:avLst/>
          </a:prstGeom>
        </p:spPr>
      </p:pic>
      <p:sp>
        <p:nvSpPr>
          <p:cNvPr id="13" name="思考の吹き出し: 雲形 12">
            <a:extLst>
              <a:ext uri="{FF2B5EF4-FFF2-40B4-BE49-F238E27FC236}">
                <a16:creationId xmlns:a16="http://schemas.microsoft.com/office/drawing/2014/main" id="{05B69095-DC9E-87A0-0D91-248C643546FB}"/>
              </a:ext>
            </a:extLst>
          </p:cNvPr>
          <p:cNvSpPr/>
          <p:nvPr/>
        </p:nvSpPr>
        <p:spPr>
          <a:xfrm>
            <a:off x="9105970" y="1811850"/>
            <a:ext cx="2913180" cy="3316352"/>
          </a:xfrm>
          <a:prstGeom prst="cloudCallout">
            <a:avLst>
              <a:gd name="adj1" fmla="val -61494"/>
              <a:gd name="adj2" fmla="val 4556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a:extLst>
              <a:ext uri="{FF2B5EF4-FFF2-40B4-BE49-F238E27FC236}">
                <a16:creationId xmlns:a16="http://schemas.microsoft.com/office/drawing/2014/main" id="{31A76894-F75A-6DA7-40BD-7BCC8AAEA82B}"/>
              </a:ext>
            </a:extLst>
          </p:cNvPr>
          <p:cNvSpPr txBox="1"/>
          <p:nvPr/>
        </p:nvSpPr>
        <p:spPr>
          <a:xfrm>
            <a:off x="9577648" y="4359356"/>
            <a:ext cx="1877437" cy="430887"/>
          </a:xfrm>
          <a:prstGeom prst="rect">
            <a:avLst/>
          </a:prstGeom>
          <a:solidFill>
            <a:srgbClr val="FFF2CC"/>
          </a:solidFill>
        </p:spPr>
        <p:txBody>
          <a:bodyPr wrap="none" rtlCol="0">
            <a:spAutoFit/>
          </a:bodyPr>
          <a:lstStyle/>
          <a:p>
            <a:r>
              <a:rPr lang="ja-JP" altLang="en-US" sz="2200" dirty="0">
                <a:latin typeface="BIZ UDゴシック" panose="020B0400000000000000" pitchFamily="49" charset="-128"/>
                <a:ea typeface="BIZ UDゴシック" panose="020B0400000000000000" pitchFamily="49" charset="-128"/>
              </a:rPr>
              <a:t>悲しい気持ち</a:t>
            </a:r>
          </a:p>
        </p:txBody>
      </p:sp>
      <p:pic>
        <p:nvPicPr>
          <p:cNvPr id="4" name="図 3">
            <a:extLst>
              <a:ext uri="{FF2B5EF4-FFF2-40B4-BE49-F238E27FC236}">
                <a16:creationId xmlns:a16="http://schemas.microsoft.com/office/drawing/2014/main" id="{969FD51E-B1BC-1A1F-9850-34A88B4F5AA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208426" y="1599076"/>
            <a:ext cx="2708265" cy="2649051"/>
          </a:xfrm>
          <a:prstGeom prst="rect">
            <a:avLst/>
          </a:prstGeom>
        </p:spPr>
      </p:pic>
      <p:pic>
        <p:nvPicPr>
          <p:cNvPr id="29" name="図 28">
            <a:extLst>
              <a:ext uri="{FF2B5EF4-FFF2-40B4-BE49-F238E27FC236}">
                <a16:creationId xmlns:a16="http://schemas.microsoft.com/office/drawing/2014/main" id="{65A783E7-FCE2-DEEB-B7E3-E7BE6E6E9396}"/>
              </a:ext>
            </a:extLst>
          </p:cNvPr>
          <p:cNvPicPr>
            <a:picLocks noChangeAspect="1"/>
          </p:cNvPicPr>
          <p:nvPr/>
        </p:nvPicPr>
        <p:blipFill>
          <a:blip r:embed="rId4"/>
          <a:stretch>
            <a:fillRect/>
          </a:stretch>
        </p:blipFill>
        <p:spPr>
          <a:xfrm>
            <a:off x="7341411" y="4042362"/>
            <a:ext cx="1163257" cy="1170483"/>
          </a:xfrm>
          <a:prstGeom prst="rect">
            <a:avLst/>
          </a:prstGeom>
        </p:spPr>
      </p:pic>
      <p:sp>
        <p:nvSpPr>
          <p:cNvPr id="10" name="テキスト ボックス 9">
            <a:extLst>
              <a:ext uri="{FF2B5EF4-FFF2-40B4-BE49-F238E27FC236}">
                <a16:creationId xmlns:a16="http://schemas.microsoft.com/office/drawing/2014/main" id="{AD85F527-07E9-AFE0-F602-967F9FA08F8A}"/>
              </a:ext>
            </a:extLst>
          </p:cNvPr>
          <p:cNvSpPr txBox="1"/>
          <p:nvPr/>
        </p:nvSpPr>
        <p:spPr>
          <a:xfrm>
            <a:off x="9577648" y="4197279"/>
            <a:ext cx="141577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かな　　　　きも</a:t>
            </a:r>
          </a:p>
        </p:txBody>
      </p:sp>
      <p:pic>
        <p:nvPicPr>
          <p:cNvPr id="8" name="図 7">
            <a:extLst>
              <a:ext uri="{FF2B5EF4-FFF2-40B4-BE49-F238E27FC236}">
                <a16:creationId xmlns:a16="http://schemas.microsoft.com/office/drawing/2014/main" id="{C261A30E-7C2F-210C-2281-4F5A222816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54898" flipH="1">
            <a:off x="10776368" y="4920330"/>
            <a:ext cx="1218380" cy="1810765"/>
          </a:xfrm>
          <a:prstGeom prst="rect">
            <a:avLst/>
          </a:prstGeom>
        </p:spPr>
      </p:pic>
      <p:grpSp>
        <p:nvGrpSpPr>
          <p:cNvPr id="2" name="グループ化 1">
            <a:extLst>
              <a:ext uri="{FF2B5EF4-FFF2-40B4-BE49-F238E27FC236}">
                <a16:creationId xmlns:a16="http://schemas.microsoft.com/office/drawing/2014/main" id="{C098BD35-DD42-6DD8-4B7C-713273838BEB}"/>
              </a:ext>
            </a:extLst>
          </p:cNvPr>
          <p:cNvGrpSpPr/>
          <p:nvPr/>
        </p:nvGrpSpPr>
        <p:grpSpPr>
          <a:xfrm>
            <a:off x="-28500" y="63956"/>
            <a:ext cx="10328102" cy="730931"/>
            <a:chOff x="0" y="14293"/>
            <a:chExt cx="10328102" cy="730931"/>
          </a:xfrm>
        </p:grpSpPr>
        <p:sp>
          <p:nvSpPr>
            <p:cNvPr id="23" name="テキスト ボックス 22">
              <a:extLst>
                <a:ext uri="{FF2B5EF4-FFF2-40B4-BE49-F238E27FC236}">
                  <a16:creationId xmlns:a16="http://schemas.microsoft.com/office/drawing/2014/main" id="{CFFD940C-5D9C-499F-52B7-58F3CC021706}"/>
                </a:ext>
              </a:extLst>
            </p:cNvPr>
            <p:cNvSpPr txBox="1"/>
            <p:nvPr/>
          </p:nvSpPr>
          <p:spPr>
            <a:xfrm>
              <a:off x="4142706" y="222004"/>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その１　メッセージのやりとりで</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377171A-6D6D-5095-A598-9E657287EE76}"/>
                </a:ext>
              </a:extLst>
            </p:cNvPr>
            <p:cNvSpPr/>
            <p:nvPr/>
          </p:nvSpPr>
          <p:spPr>
            <a:xfrm>
              <a:off x="0" y="14293"/>
              <a:ext cx="3160966"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a:t>
              </a:r>
            </a:p>
          </p:txBody>
        </p:sp>
      </p:grpSp>
    </p:spTree>
    <p:extLst>
      <p:ext uri="{BB962C8B-B14F-4D97-AF65-F5344CB8AC3E}">
        <p14:creationId xmlns:p14="http://schemas.microsoft.com/office/powerpoint/2010/main" val="6689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思考の吹き出し: 雲形 9">
            <a:extLst>
              <a:ext uri="{FF2B5EF4-FFF2-40B4-BE49-F238E27FC236}">
                <a16:creationId xmlns:a16="http://schemas.microsoft.com/office/drawing/2014/main" id="{EA82AF97-1442-B91F-667D-1E5CD4F21C1E}"/>
              </a:ext>
            </a:extLst>
          </p:cNvPr>
          <p:cNvSpPr/>
          <p:nvPr/>
        </p:nvSpPr>
        <p:spPr>
          <a:xfrm>
            <a:off x="8975858" y="1770824"/>
            <a:ext cx="2913180" cy="3316352"/>
          </a:xfrm>
          <a:prstGeom prst="cloudCallout">
            <a:avLst>
              <a:gd name="adj1" fmla="val -61494"/>
              <a:gd name="adj2" fmla="val 4556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1" name="四角形: 角を丸くする 40">
            <a:extLst>
              <a:ext uri="{FF2B5EF4-FFF2-40B4-BE49-F238E27FC236}">
                <a16:creationId xmlns:a16="http://schemas.microsoft.com/office/drawing/2014/main" id="{E34A9D1F-A05F-6E68-3317-C0986CFEB3BF}"/>
              </a:ext>
            </a:extLst>
          </p:cNvPr>
          <p:cNvSpPr/>
          <p:nvPr/>
        </p:nvSpPr>
        <p:spPr>
          <a:xfrm>
            <a:off x="263353" y="790167"/>
            <a:ext cx="8405947" cy="4926992"/>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7FBE92FF-BD45-3876-CE28-C5A5F8A40ADC}"/>
              </a:ext>
            </a:extLst>
          </p:cNvPr>
          <p:cNvSpPr txBox="1"/>
          <p:nvPr/>
        </p:nvSpPr>
        <p:spPr>
          <a:xfrm>
            <a:off x="9294721" y="4304710"/>
            <a:ext cx="2159566" cy="430887"/>
          </a:xfrm>
          <a:prstGeom prst="rect">
            <a:avLst/>
          </a:prstGeom>
          <a:solidFill>
            <a:srgbClr val="FFF2CC"/>
          </a:solidFill>
        </p:spPr>
        <p:txBody>
          <a:bodyPr wrap="none" rtlCol="0">
            <a:spAutoFit/>
          </a:bodyPr>
          <a:lstStyle/>
          <a:p>
            <a:r>
              <a:rPr lang="ja-JP" altLang="en-US" sz="2200" dirty="0">
                <a:latin typeface="BIZ UDゴシック" panose="020B0400000000000000" pitchFamily="49" charset="-128"/>
                <a:ea typeface="BIZ UDゴシック" panose="020B0400000000000000" pitchFamily="49" charset="-128"/>
              </a:rPr>
              <a:t>うれしい気持ち</a:t>
            </a:r>
          </a:p>
        </p:txBody>
      </p:sp>
      <p:sp>
        <p:nvSpPr>
          <p:cNvPr id="44" name="吹き出し: 角を丸めた四角形 43">
            <a:extLst>
              <a:ext uri="{FF2B5EF4-FFF2-40B4-BE49-F238E27FC236}">
                <a16:creationId xmlns:a16="http://schemas.microsoft.com/office/drawing/2014/main" id="{A069AEFD-E306-050B-2224-20A0F540D613}"/>
              </a:ext>
            </a:extLst>
          </p:cNvPr>
          <p:cNvSpPr/>
          <p:nvPr/>
        </p:nvSpPr>
        <p:spPr>
          <a:xfrm flipH="1">
            <a:off x="5106507" y="4159374"/>
            <a:ext cx="1831724" cy="1469540"/>
          </a:xfrm>
          <a:prstGeom prst="wedgeRoundRectCallout">
            <a:avLst>
              <a:gd name="adj1" fmla="val -61774"/>
              <a:gd name="adj2" fmla="val -10222"/>
              <a:gd name="adj3" fmla="val 16667"/>
            </a:avLst>
          </a:prstGeom>
          <a:solidFill>
            <a:schemeClr val="bg1"/>
          </a:solidFill>
          <a:ln w="57150">
            <a:solidFill>
              <a:srgbClr val="FEC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27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9A133228-24BA-B99C-AD23-9807D0405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41" y="3121016"/>
            <a:ext cx="1163257" cy="1167227"/>
          </a:xfrm>
          <a:prstGeom prst="rect">
            <a:avLst/>
          </a:prstGeom>
        </p:spPr>
      </p:pic>
      <p:pic>
        <p:nvPicPr>
          <p:cNvPr id="21" name="図 20">
            <a:extLst>
              <a:ext uri="{FF2B5EF4-FFF2-40B4-BE49-F238E27FC236}">
                <a16:creationId xmlns:a16="http://schemas.microsoft.com/office/drawing/2014/main" id="{98D8380E-CEDC-27A3-FE80-105B84E205C5}"/>
              </a:ext>
            </a:extLst>
          </p:cNvPr>
          <p:cNvPicPr>
            <a:picLocks noChangeAspect="1"/>
          </p:cNvPicPr>
          <p:nvPr/>
        </p:nvPicPr>
        <p:blipFill>
          <a:blip r:embed="rId4"/>
          <a:stretch>
            <a:fillRect/>
          </a:stretch>
        </p:blipFill>
        <p:spPr>
          <a:xfrm>
            <a:off x="9394958" y="1639191"/>
            <a:ext cx="1868024" cy="2649052"/>
          </a:xfrm>
          <a:prstGeom prst="rect">
            <a:avLst/>
          </a:prstGeom>
        </p:spPr>
      </p:pic>
      <p:grpSp>
        <p:nvGrpSpPr>
          <p:cNvPr id="7" name="グループ化 6">
            <a:extLst>
              <a:ext uri="{FF2B5EF4-FFF2-40B4-BE49-F238E27FC236}">
                <a16:creationId xmlns:a16="http://schemas.microsoft.com/office/drawing/2014/main" id="{DE317267-150F-F64F-FB9A-06056226DC58}"/>
              </a:ext>
            </a:extLst>
          </p:cNvPr>
          <p:cNvGrpSpPr/>
          <p:nvPr/>
        </p:nvGrpSpPr>
        <p:grpSpPr>
          <a:xfrm>
            <a:off x="1572446" y="1002277"/>
            <a:ext cx="5391375" cy="748935"/>
            <a:chOff x="1671184" y="994701"/>
            <a:chExt cx="5391375" cy="748934"/>
          </a:xfrm>
        </p:grpSpPr>
        <p:sp>
          <p:nvSpPr>
            <p:cNvPr id="8" name="吹き出し: 角を丸めた四角形 7">
              <a:extLst>
                <a:ext uri="{FF2B5EF4-FFF2-40B4-BE49-F238E27FC236}">
                  <a16:creationId xmlns:a16="http://schemas.microsoft.com/office/drawing/2014/main" id="{067C73BD-99CA-D43C-D74B-033F89E6973E}"/>
                </a:ext>
              </a:extLst>
            </p:cNvPr>
            <p:cNvSpPr/>
            <p:nvPr/>
          </p:nvSpPr>
          <p:spPr>
            <a:xfrm flipH="1">
              <a:off x="1671184" y="1019890"/>
              <a:ext cx="5391375" cy="723745"/>
            </a:xfrm>
            <a:prstGeom prst="wedgeRoundRectCallout">
              <a:avLst>
                <a:gd name="adj1" fmla="val -54406"/>
                <a:gd name="adj2" fmla="val 50865"/>
                <a:gd name="adj3" fmla="val 16667"/>
              </a:avLst>
            </a:prstGeom>
            <a:solidFill>
              <a:srgbClr val="FFC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今日、髪の毛切ってきたの！</a:t>
              </a:r>
            </a:p>
          </p:txBody>
        </p:sp>
        <p:sp>
          <p:nvSpPr>
            <p:cNvPr id="12" name="テキスト ボックス 11">
              <a:extLst>
                <a:ext uri="{FF2B5EF4-FFF2-40B4-BE49-F238E27FC236}">
                  <a16:creationId xmlns:a16="http://schemas.microsoft.com/office/drawing/2014/main" id="{13378FA1-9917-8983-D9E6-22F20FA9595F}"/>
                </a:ext>
              </a:extLst>
            </p:cNvPr>
            <p:cNvSpPr txBox="1"/>
            <p:nvPr/>
          </p:nvSpPr>
          <p:spPr>
            <a:xfrm>
              <a:off x="2169888" y="994701"/>
              <a:ext cx="256993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きょう　　　かみ　　　け 　き　</a:t>
              </a:r>
            </a:p>
          </p:txBody>
        </p:sp>
      </p:grpSp>
      <p:grpSp>
        <p:nvGrpSpPr>
          <p:cNvPr id="14" name="グループ化 13">
            <a:extLst>
              <a:ext uri="{FF2B5EF4-FFF2-40B4-BE49-F238E27FC236}">
                <a16:creationId xmlns:a16="http://schemas.microsoft.com/office/drawing/2014/main" id="{F1334766-B81A-FE6E-0357-C54565C72852}"/>
              </a:ext>
            </a:extLst>
          </p:cNvPr>
          <p:cNvGrpSpPr/>
          <p:nvPr/>
        </p:nvGrpSpPr>
        <p:grpSpPr>
          <a:xfrm>
            <a:off x="1919000" y="3307738"/>
            <a:ext cx="5409059" cy="761099"/>
            <a:chOff x="1972321" y="3334800"/>
            <a:chExt cx="3816424" cy="761098"/>
          </a:xfrm>
        </p:grpSpPr>
        <p:sp>
          <p:nvSpPr>
            <p:cNvPr id="16" name="吹き出し: 角を丸めた四角形 15">
              <a:extLst>
                <a:ext uri="{FF2B5EF4-FFF2-40B4-BE49-F238E27FC236}">
                  <a16:creationId xmlns:a16="http://schemas.microsoft.com/office/drawing/2014/main" id="{534065F0-7BFC-C801-0D5E-B0F5A141BD5C}"/>
                </a:ext>
              </a:extLst>
            </p:cNvPr>
            <p:cNvSpPr/>
            <p:nvPr/>
          </p:nvSpPr>
          <p:spPr>
            <a:xfrm flipH="1">
              <a:off x="1972321" y="3372153"/>
              <a:ext cx="3816424" cy="723745"/>
            </a:xfrm>
            <a:prstGeom prst="wedgeRoundRectCallout">
              <a:avLst>
                <a:gd name="adj1" fmla="val 53461"/>
                <a:gd name="adj2" fmla="val -5018"/>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前よりかわいくない（*</a:t>
              </a:r>
              <a:r>
                <a:rPr lang="en-US" altLang="ja-JP" sz="2700" dirty="0">
                  <a:solidFill>
                    <a:schemeClr val="tx1"/>
                  </a:solidFill>
                  <a:latin typeface="BIZ UDゴシック" panose="020B0400000000000000" pitchFamily="49" charset="-128"/>
                  <a:ea typeface="BIZ UDゴシック" panose="020B0400000000000000" pitchFamily="49" charset="-128"/>
                </a:rPr>
                <a:t>^ω^</a:t>
              </a:r>
              <a:r>
                <a:rPr lang="ja-JP" altLang="en-US" sz="2700" dirty="0">
                  <a:solidFill>
                    <a:schemeClr val="tx1"/>
                  </a:solidFill>
                  <a:latin typeface="BIZ UDゴシック" panose="020B0400000000000000" pitchFamily="49" charset="-128"/>
                  <a:ea typeface="BIZ UDゴシック" panose="020B0400000000000000" pitchFamily="49" charset="-128"/>
                </a:rPr>
                <a:t>*）</a:t>
              </a:r>
              <a:r>
                <a:rPr lang="en-US" altLang="ja-JP" sz="2700" dirty="0">
                  <a:solidFill>
                    <a:schemeClr val="tx1"/>
                  </a:solidFill>
                  <a:latin typeface="BIZ UDゴシック" panose="020B0400000000000000" pitchFamily="49" charset="-128"/>
                  <a:ea typeface="BIZ UDゴシック" panose="020B0400000000000000" pitchFamily="49" charset="-128"/>
                </a:rPr>
                <a:t>?</a:t>
              </a:r>
              <a:endParaRPr lang="ja-JP" altLang="en-US" sz="2700" dirty="0">
                <a:solidFill>
                  <a:schemeClr val="tx1"/>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B42DBAD-D2BB-4EE5-1FF6-7FB02F12A7FF}"/>
                </a:ext>
              </a:extLst>
            </p:cNvPr>
            <p:cNvSpPr txBox="1"/>
            <p:nvPr/>
          </p:nvSpPr>
          <p:spPr>
            <a:xfrm>
              <a:off x="2100106" y="3334800"/>
              <a:ext cx="34744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まえ</a:t>
              </a:r>
            </a:p>
          </p:txBody>
        </p:sp>
      </p:grpSp>
      <p:grpSp>
        <p:nvGrpSpPr>
          <p:cNvPr id="24" name="グループ化 23">
            <a:extLst>
              <a:ext uri="{FF2B5EF4-FFF2-40B4-BE49-F238E27FC236}">
                <a16:creationId xmlns:a16="http://schemas.microsoft.com/office/drawing/2014/main" id="{7C962785-06F1-4886-3C30-A929D69D9DD4}"/>
              </a:ext>
            </a:extLst>
          </p:cNvPr>
          <p:cNvGrpSpPr/>
          <p:nvPr/>
        </p:nvGrpSpPr>
        <p:grpSpPr>
          <a:xfrm>
            <a:off x="263352" y="5777944"/>
            <a:ext cx="9712691" cy="995259"/>
            <a:chOff x="263352" y="5777944"/>
            <a:chExt cx="9712690" cy="995258"/>
          </a:xfrm>
        </p:grpSpPr>
        <p:sp>
          <p:nvSpPr>
            <p:cNvPr id="6" name="吹き出し: 角を丸めた四角形 5">
              <a:extLst>
                <a:ext uri="{FF2B5EF4-FFF2-40B4-BE49-F238E27FC236}">
                  <a16:creationId xmlns:a16="http://schemas.microsoft.com/office/drawing/2014/main" id="{79CF8319-4D2B-96AB-3755-450C6599C99C}"/>
                </a:ext>
              </a:extLst>
            </p:cNvPr>
            <p:cNvSpPr/>
            <p:nvPr/>
          </p:nvSpPr>
          <p:spPr>
            <a:xfrm flipH="1">
              <a:off x="263352" y="5777944"/>
              <a:ext cx="9712690" cy="995258"/>
            </a:xfrm>
            <a:prstGeom prst="wedgeRoundRectCallout">
              <a:avLst>
                <a:gd name="adj1" fmla="val -54799"/>
                <a:gd name="adj2" fmla="val -34065"/>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絵文字や顔文字、スタンプを使うと、より気持ちが伝わりやすくなるよ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269995E-7F52-E870-D7C6-D1BFBA357855}"/>
                </a:ext>
              </a:extLst>
            </p:cNvPr>
            <p:cNvSpPr txBox="1"/>
            <p:nvPr/>
          </p:nvSpPr>
          <p:spPr>
            <a:xfrm>
              <a:off x="664831" y="5905363"/>
              <a:ext cx="695574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えもじ　　　　かおもじ　　　　　　　　　　　　つか　　　　　　　　　　きも　　　　　つた</a:t>
              </a:r>
            </a:p>
          </p:txBody>
        </p:sp>
      </p:grpSp>
      <p:grpSp>
        <p:nvGrpSpPr>
          <p:cNvPr id="9" name="グループ化 8">
            <a:extLst>
              <a:ext uri="{FF2B5EF4-FFF2-40B4-BE49-F238E27FC236}">
                <a16:creationId xmlns:a16="http://schemas.microsoft.com/office/drawing/2014/main" id="{03F0608D-B29A-D38E-52B8-8DABDD955672}"/>
              </a:ext>
            </a:extLst>
          </p:cNvPr>
          <p:cNvGrpSpPr/>
          <p:nvPr/>
        </p:nvGrpSpPr>
        <p:grpSpPr>
          <a:xfrm>
            <a:off x="0" y="14293"/>
            <a:ext cx="10328102" cy="730931"/>
            <a:chOff x="0" y="14293"/>
            <a:chExt cx="10328102" cy="730931"/>
          </a:xfrm>
        </p:grpSpPr>
        <p:sp>
          <p:nvSpPr>
            <p:cNvPr id="25" name="テキスト ボックス 24">
              <a:extLst>
                <a:ext uri="{FF2B5EF4-FFF2-40B4-BE49-F238E27FC236}">
                  <a16:creationId xmlns:a16="http://schemas.microsoft.com/office/drawing/2014/main" id="{3D64AF87-41DE-1CF3-DFAF-733803211170}"/>
                </a:ext>
              </a:extLst>
            </p:cNvPr>
            <p:cNvSpPr txBox="1"/>
            <p:nvPr/>
          </p:nvSpPr>
          <p:spPr>
            <a:xfrm>
              <a:off x="4142706" y="222004"/>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その１　メッセージのやりとりで</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D9A99C61-C0C1-A8BC-ED5E-46E813CB9C67}"/>
                </a:ext>
              </a:extLst>
            </p:cNvPr>
            <p:cNvSpPr/>
            <p:nvPr/>
          </p:nvSpPr>
          <p:spPr>
            <a:xfrm>
              <a:off x="0" y="14293"/>
              <a:ext cx="3160966"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a:t>
              </a:r>
            </a:p>
          </p:txBody>
        </p:sp>
      </p:grpSp>
      <p:sp>
        <p:nvSpPr>
          <p:cNvPr id="19" name="スライド番号プレースホルダー 18">
            <a:extLst>
              <a:ext uri="{FF2B5EF4-FFF2-40B4-BE49-F238E27FC236}">
                <a16:creationId xmlns:a16="http://schemas.microsoft.com/office/drawing/2014/main" id="{0076A1A0-F986-99E0-2C79-BD83628B7EEF}"/>
              </a:ext>
            </a:extLst>
          </p:cNvPr>
          <p:cNvSpPr>
            <a:spLocks noGrp="1"/>
          </p:cNvSpPr>
          <p:nvPr>
            <p:ph type="sldNum" sz="quarter" idx="12"/>
          </p:nvPr>
        </p:nvSpPr>
        <p:spPr/>
        <p:txBody>
          <a:bodyPr/>
          <a:lstStyle/>
          <a:p>
            <a:fld id="{C9D707A9-BE3A-46EF-B64A-4D23364FB652}" type="slidenum">
              <a:rPr lang="ja-JP" altLang="en-US" smtClean="0"/>
              <a:pPr/>
              <a:t>18</a:t>
            </a:fld>
            <a:endParaRPr lang="ja-JP" altLang="en-US" dirty="0"/>
          </a:p>
        </p:txBody>
      </p:sp>
      <p:pic>
        <p:nvPicPr>
          <p:cNvPr id="4" name="図 3">
            <a:extLst>
              <a:ext uri="{FF2B5EF4-FFF2-40B4-BE49-F238E27FC236}">
                <a16:creationId xmlns:a16="http://schemas.microsoft.com/office/drawing/2014/main" id="{F67C1FDA-D456-4012-2450-5CEB5340AF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255" y="4181463"/>
            <a:ext cx="1438696" cy="1407019"/>
          </a:xfrm>
          <a:prstGeom prst="rect">
            <a:avLst/>
          </a:prstGeom>
        </p:spPr>
      </p:pic>
      <p:pic>
        <p:nvPicPr>
          <p:cNvPr id="27" name="図 26">
            <a:extLst>
              <a:ext uri="{FF2B5EF4-FFF2-40B4-BE49-F238E27FC236}">
                <a16:creationId xmlns:a16="http://schemas.microsoft.com/office/drawing/2014/main" id="{75BF14A5-67AF-DBD3-BBFA-1706DB660A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38341" flipH="1">
            <a:off x="10537686" y="5003884"/>
            <a:ext cx="1287175" cy="1709129"/>
          </a:xfrm>
          <a:prstGeom prst="rect">
            <a:avLst/>
          </a:prstGeom>
        </p:spPr>
      </p:pic>
      <p:pic>
        <p:nvPicPr>
          <p:cNvPr id="5" name="図 4">
            <a:extLst>
              <a:ext uri="{FF2B5EF4-FFF2-40B4-BE49-F238E27FC236}">
                <a16:creationId xmlns:a16="http://schemas.microsoft.com/office/drawing/2014/main" id="{F6C5009A-8CC1-D3BD-1576-85F1FAA7F679}"/>
              </a:ext>
            </a:extLst>
          </p:cNvPr>
          <p:cNvPicPr>
            <a:picLocks noChangeAspect="1"/>
          </p:cNvPicPr>
          <p:nvPr/>
        </p:nvPicPr>
        <p:blipFill>
          <a:blip r:embed="rId7"/>
          <a:stretch>
            <a:fillRect/>
          </a:stretch>
        </p:blipFill>
        <p:spPr>
          <a:xfrm>
            <a:off x="7260249" y="866381"/>
            <a:ext cx="1163257" cy="1170483"/>
          </a:xfrm>
          <a:prstGeom prst="rect">
            <a:avLst/>
          </a:prstGeom>
        </p:spPr>
      </p:pic>
      <p:pic>
        <p:nvPicPr>
          <p:cNvPr id="13" name="図 12">
            <a:extLst>
              <a:ext uri="{FF2B5EF4-FFF2-40B4-BE49-F238E27FC236}">
                <a16:creationId xmlns:a16="http://schemas.microsoft.com/office/drawing/2014/main" id="{9BEB249E-1858-27AC-6E16-914EDB5946D0}"/>
              </a:ext>
            </a:extLst>
          </p:cNvPr>
          <p:cNvPicPr>
            <a:picLocks noChangeAspect="1"/>
          </p:cNvPicPr>
          <p:nvPr/>
        </p:nvPicPr>
        <p:blipFill>
          <a:blip r:embed="rId8"/>
          <a:stretch>
            <a:fillRect/>
          </a:stretch>
        </p:blipFill>
        <p:spPr>
          <a:xfrm>
            <a:off x="4902153" y="1830921"/>
            <a:ext cx="2061668" cy="1454728"/>
          </a:xfrm>
          <a:prstGeom prst="rect">
            <a:avLst/>
          </a:prstGeom>
        </p:spPr>
      </p:pic>
      <p:pic>
        <p:nvPicPr>
          <p:cNvPr id="15" name="図 14">
            <a:extLst>
              <a:ext uri="{FF2B5EF4-FFF2-40B4-BE49-F238E27FC236}">
                <a16:creationId xmlns:a16="http://schemas.microsoft.com/office/drawing/2014/main" id="{5974AD12-A7E2-0540-28AE-9165A3C9C368}"/>
              </a:ext>
            </a:extLst>
          </p:cNvPr>
          <p:cNvPicPr>
            <a:picLocks noChangeAspect="1"/>
          </p:cNvPicPr>
          <p:nvPr/>
        </p:nvPicPr>
        <p:blipFill>
          <a:blip r:embed="rId7"/>
          <a:stretch>
            <a:fillRect/>
          </a:stretch>
        </p:blipFill>
        <p:spPr>
          <a:xfrm>
            <a:off x="7260249" y="4235897"/>
            <a:ext cx="1163257" cy="1170483"/>
          </a:xfrm>
          <a:prstGeom prst="rect">
            <a:avLst/>
          </a:prstGeom>
        </p:spPr>
      </p:pic>
      <p:sp>
        <p:nvSpPr>
          <p:cNvPr id="2" name="テキスト ボックス 1">
            <a:extLst>
              <a:ext uri="{FF2B5EF4-FFF2-40B4-BE49-F238E27FC236}">
                <a16:creationId xmlns:a16="http://schemas.microsoft.com/office/drawing/2014/main" id="{7BD8F6A0-25DD-270A-1C80-99094FAB1CFE}"/>
              </a:ext>
            </a:extLst>
          </p:cNvPr>
          <p:cNvSpPr txBox="1"/>
          <p:nvPr/>
        </p:nvSpPr>
        <p:spPr>
          <a:xfrm>
            <a:off x="10554930" y="4189615"/>
            <a:ext cx="49244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きも</a:t>
            </a:r>
          </a:p>
        </p:txBody>
      </p:sp>
    </p:spTree>
    <p:extLst>
      <p:ext uri="{BB962C8B-B14F-4D97-AF65-F5344CB8AC3E}">
        <p14:creationId xmlns:p14="http://schemas.microsoft.com/office/powerpoint/2010/main" val="31295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BEF9F6E-9B90-7FF8-18B5-B82AB35EEE01}"/>
              </a:ext>
            </a:extLst>
          </p:cNvPr>
          <p:cNvGrpSpPr/>
          <p:nvPr/>
        </p:nvGrpSpPr>
        <p:grpSpPr>
          <a:xfrm>
            <a:off x="2423592" y="1108285"/>
            <a:ext cx="6964035" cy="4665227"/>
            <a:chOff x="1808298" y="1358826"/>
            <a:chExt cx="8248141" cy="5525454"/>
          </a:xfrm>
        </p:grpSpPr>
        <p:pic>
          <p:nvPicPr>
            <p:cNvPr id="26" name="図 25">
              <a:extLst>
                <a:ext uri="{FF2B5EF4-FFF2-40B4-BE49-F238E27FC236}">
                  <a16:creationId xmlns:a16="http://schemas.microsoft.com/office/drawing/2014/main" id="{A294F4AA-B229-D52F-C0FB-DB96A40DF1C1}"/>
                </a:ext>
              </a:extLst>
            </p:cNvPr>
            <p:cNvPicPr>
              <a:picLocks noChangeAspect="1"/>
            </p:cNvPicPr>
            <p:nvPr/>
          </p:nvPicPr>
          <p:blipFill>
            <a:blip r:embed="rId3"/>
            <a:stretch>
              <a:fillRect/>
            </a:stretch>
          </p:blipFill>
          <p:spPr>
            <a:xfrm>
              <a:off x="1808298" y="1358826"/>
              <a:ext cx="8248141" cy="5525454"/>
            </a:xfrm>
            <a:prstGeom prst="rect">
              <a:avLst/>
            </a:prstGeom>
          </p:spPr>
        </p:pic>
        <p:sp>
          <p:nvSpPr>
            <p:cNvPr id="27" name="テキスト ボックス 26">
              <a:extLst>
                <a:ext uri="{FF2B5EF4-FFF2-40B4-BE49-F238E27FC236}">
                  <a16:creationId xmlns:a16="http://schemas.microsoft.com/office/drawing/2014/main" id="{2E126F93-5A00-6776-5E8D-E45064845352}"/>
                </a:ext>
              </a:extLst>
            </p:cNvPr>
            <p:cNvSpPr txBox="1"/>
            <p:nvPr/>
          </p:nvSpPr>
          <p:spPr>
            <a:xfrm>
              <a:off x="7145974" y="1772817"/>
              <a:ext cx="1312301"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キライ</a:t>
              </a:r>
            </a:p>
          </p:txBody>
        </p:sp>
        <p:sp>
          <p:nvSpPr>
            <p:cNvPr id="28" name="テキスト ボックス 27">
              <a:extLst>
                <a:ext uri="{FF2B5EF4-FFF2-40B4-BE49-F238E27FC236}">
                  <a16:creationId xmlns:a16="http://schemas.microsoft.com/office/drawing/2014/main" id="{779E64E7-F05C-1975-6A42-CB66ACCBB707}"/>
                </a:ext>
              </a:extLst>
            </p:cNvPr>
            <p:cNvSpPr txBox="1"/>
            <p:nvPr/>
          </p:nvSpPr>
          <p:spPr>
            <a:xfrm>
              <a:off x="3247672" y="1772817"/>
              <a:ext cx="1312301"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消えろ</a:t>
              </a:r>
            </a:p>
          </p:txBody>
        </p:sp>
        <p:sp>
          <p:nvSpPr>
            <p:cNvPr id="29" name="テキスト ボックス 28">
              <a:extLst>
                <a:ext uri="{FF2B5EF4-FFF2-40B4-BE49-F238E27FC236}">
                  <a16:creationId xmlns:a16="http://schemas.microsoft.com/office/drawing/2014/main" id="{C7F9F449-392D-EEFC-CB52-CB3705476CEE}"/>
                </a:ext>
              </a:extLst>
            </p:cNvPr>
            <p:cNvSpPr txBox="1"/>
            <p:nvPr/>
          </p:nvSpPr>
          <p:spPr>
            <a:xfrm>
              <a:off x="8054203" y="3092822"/>
              <a:ext cx="1312301"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うざい</a:t>
              </a:r>
            </a:p>
          </p:txBody>
        </p:sp>
        <p:sp>
          <p:nvSpPr>
            <p:cNvPr id="30" name="テキスト ボックス 29">
              <a:extLst>
                <a:ext uri="{FF2B5EF4-FFF2-40B4-BE49-F238E27FC236}">
                  <a16:creationId xmlns:a16="http://schemas.microsoft.com/office/drawing/2014/main" id="{7071FF3F-D544-EE6F-AA44-919119EAF507}"/>
                </a:ext>
              </a:extLst>
            </p:cNvPr>
            <p:cNvSpPr txBox="1"/>
            <p:nvPr/>
          </p:nvSpPr>
          <p:spPr>
            <a:xfrm>
              <a:off x="2637847" y="3430476"/>
              <a:ext cx="947772"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バカ</a:t>
              </a:r>
            </a:p>
          </p:txBody>
        </p:sp>
        <p:sp>
          <p:nvSpPr>
            <p:cNvPr id="31" name="テキスト ボックス 30">
              <a:extLst>
                <a:ext uri="{FF2B5EF4-FFF2-40B4-BE49-F238E27FC236}">
                  <a16:creationId xmlns:a16="http://schemas.microsoft.com/office/drawing/2014/main" id="{897D71A4-2218-0186-CD25-459FF99A7D53}"/>
                </a:ext>
              </a:extLst>
            </p:cNvPr>
            <p:cNvSpPr txBox="1"/>
            <p:nvPr/>
          </p:nvSpPr>
          <p:spPr>
            <a:xfrm>
              <a:off x="7174351" y="4532984"/>
              <a:ext cx="947772"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あほ</a:t>
              </a:r>
            </a:p>
          </p:txBody>
        </p:sp>
        <p:sp>
          <p:nvSpPr>
            <p:cNvPr id="32" name="テキスト ボックス 31">
              <a:extLst>
                <a:ext uri="{FF2B5EF4-FFF2-40B4-BE49-F238E27FC236}">
                  <a16:creationId xmlns:a16="http://schemas.microsoft.com/office/drawing/2014/main" id="{3212545A-5F7A-D7D7-4191-6875A23DC2EF}"/>
                </a:ext>
              </a:extLst>
            </p:cNvPr>
            <p:cNvSpPr txBox="1"/>
            <p:nvPr/>
          </p:nvSpPr>
          <p:spPr>
            <a:xfrm>
              <a:off x="3654217" y="4946972"/>
              <a:ext cx="947772" cy="654023"/>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ブス</a:t>
              </a:r>
            </a:p>
          </p:txBody>
        </p:sp>
      </p:grpSp>
      <p:grpSp>
        <p:nvGrpSpPr>
          <p:cNvPr id="17" name="グループ化 16">
            <a:extLst>
              <a:ext uri="{FF2B5EF4-FFF2-40B4-BE49-F238E27FC236}">
                <a16:creationId xmlns:a16="http://schemas.microsoft.com/office/drawing/2014/main" id="{115DD99D-30B1-F209-4B50-C53A343FB8ED}"/>
              </a:ext>
            </a:extLst>
          </p:cNvPr>
          <p:cNvGrpSpPr/>
          <p:nvPr/>
        </p:nvGrpSpPr>
        <p:grpSpPr>
          <a:xfrm>
            <a:off x="1742594" y="5773512"/>
            <a:ext cx="9434264" cy="995259"/>
            <a:chOff x="1742593" y="5773512"/>
            <a:chExt cx="9434264" cy="995258"/>
          </a:xfrm>
        </p:grpSpPr>
        <p:sp>
          <p:nvSpPr>
            <p:cNvPr id="9" name="吹き出し: 角を丸めた四角形 8">
              <a:extLst>
                <a:ext uri="{FF2B5EF4-FFF2-40B4-BE49-F238E27FC236}">
                  <a16:creationId xmlns:a16="http://schemas.microsoft.com/office/drawing/2014/main" id="{464798A4-E982-6A07-D64D-2414FCA67E59}"/>
                </a:ext>
              </a:extLst>
            </p:cNvPr>
            <p:cNvSpPr/>
            <p:nvPr/>
          </p:nvSpPr>
          <p:spPr>
            <a:xfrm flipH="1">
              <a:off x="1742593" y="5773512"/>
              <a:ext cx="9434264" cy="995258"/>
            </a:xfrm>
            <a:prstGeom prst="wedgeRoundRectCallout">
              <a:avLst>
                <a:gd name="adj1" fmla="val 52816"/>
                <a:gd name="adj2" fmla="val -45315"/>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何気ない一言で「加害者」にも「被害者」にもなるから気を付けよう</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6F5E262-B6D3-03DF-5BD5-3157DA3E2715}"/>
                </a:ext>
              </a:extLst>
            </p:cNvPr>
            <p:cNvSpPr txBox="1"/>
            <p:nvPr/>
          </p:nvSpPr>
          <p:spPr>
            <a:xfrm>
              <a:off x="1991543" y="5892668"/>
              <a:ext cx="795602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なにげ　　　　 ひとこと　　　　かがいしゃ　　　　　　 ひがいしゃ　　　　　　　　　　　　　  き　　　つ</a:t>
              </a:r>
            </a:p>
          </p:txBody>
        </p:sp>
      </p:grpSp>
      <p:sp>
        <p:nvSpPr>
          <p:cNvPr id="7" name="スライド番号プレースホルダー 6">
            <a:extLst>
              <a:ext uri="{FF2B5EF4-FFF2-40B4-BE49-F238E27FC236}">
                <a16:creationId xmlns:a16="http://schemas.microsoft.com/office/drawing/2014/main" id="{741F2876-8AAA-B794-6752-EA6BEBCBB4B4}"/>
              </a:ext>
            </a:extLst>
          </p:cNvPr>
          <p:cNvSpPr>
            <a:spLocks noGrp="1"/>
          </p:cNvSpPr>
          <p:nvPr>
            <p:ph type="sldNum" sz="quarter" idx="12"/>
          </p:nvPr>
        </p:nvSpPr>
        <p:spPr/>
        <p:txBody>
          <a:bodyPr/>
          <a:lstStyle/>
          <a:p>
            <a:fld id="{C9D707A9-BE3A-46EF-B64A-4D23364FB652}" type="slidenum">
              <a:rPr lang="ja-JP" altLang="en-US" smtClean="0"/>
              <a:pPr/>
              <a:t>19</a:t>
            </a:fld>
            <a:endParaRPr lang="ja-JP" altLang="en-US" dirty="0"/>
          </a:p>
        </p:txBody>
      </p:sp>
      <p:sp>
        <p:nvSpPr>
          <p:cNvPr id="4" name="テキスト ボックス 3">
            <a:extLst>
              <a:ext uri="{FF2B5EF4-FFF2-40B4-BE49-F238E27FC236}">
                <a16:creationId xmlns:a16="http://schemas.microsoft.com/office/drawing/2014/main" id="{14D7646D-630C-959C-BD6C-F9DFBD0B70EF}"/>
              </a:ext>
            </a:extLst>
          </p:cNvPr>
          <p:cNvSpPr txBox="1"/>
          <p:nvPr/>
        </p:nvSpPr>
        <p:spPr>
          <a:xfrm>
            <a:off x="3754935" y="1398462"/>
            <a:ext cx="33855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a:t>
            </a:r>
          </a:p>
        </p:txBody>
      </p:sp>
      <p:pic>
        <p:nvPicPr>
          <p:cNvPr id="5" name="図 4">
            <a:extLst>
              <a:ext uri="{FF2B5EF4-FFF2-40B4-BE49-F238E27FC236}">
                <a16:creationId xmlns:a16="http://schemas.microsoft.com/office/drawing/2014/main" id="{AC6A4FCC-FCF2-8D40-BD77-45A10CFA9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24" y="5052332"/>
            <a:ext cx="1199456" cy="1782640"/>
          </a:xfrm>
          <a:prstGeom prst="rect">
            <a:avLst/>
          </a:prstGeom>
        </p:spPr>
      </p:pic>
      <p:grpSp>
        <p:nvGrpSpPr>
          <p:cNvPr id="2" name="グループ化 1">
            <a:extLst>
              <a:ext uri="{FF2B5EF4-FFF2-40B4-BE49-F238E27FC236}">
                <a16:creationId xmlns:a16="http://schemas.microsoft.com/office/drawing/2014/main" id="{F1D742F1-CFF1-ACF0-9CC3-2FEA459A4E94}"/>
              </a:ext>
            </a:extLst>
          </p:cNvPr>
          <p:cNvGrpSpPr/>
          <p:nvPr/>
        </p:nvGrpSpPr>
        <p:grpSpPr>
          <a:xfrm>
            <a:off x="0" y="-2053"/>
            <a:ext cx="10272463" cy="720438"/>
            <a:chOff x="0" y="125990"/>
            <a:chExt cx="10272463" cy="720438"/>
          </a:xfrm>
        </p:grpSpPr>
        <p:sp>
          <p:nvSpPr>
            <p:cNvPr id="6" name="四角形: 角を丸くする 5">
              <a:extLst>
                <a:ext uri="{FF2B5EF4-FFF2-40B4-BE49-F238E27FC236}">
                  <a16:creationId xmlns:a16="http://schemas.microsoft.com/office/drawing/2014/main" id="{DAE799F0-6440-3B2E-D911-C7EB5B33C316}"/>
                </a:ext>
              </a:extLst>
            </p:cNvPr>
            <p:cNvSpPr/>
            <p:nvPr/>
          </p:nvSpPr>
          <p:spPr>
            <a:xfrm>
              <a:off x="0" y="125990"/>
              <a:ext cx="3160967"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a:t>
              </a:r>
            </a:p>
          </p:txBody>
        </p:sp>
        <p:grpSp>
          <p:nvGrpSpPr>
            <p:cNvPr id="8" name="グループ化 7">
              <a:extLst>
                <a:ext uri="{FF2B5EF4-FFF2-40B4-BE49-F238E27FC236}">
                  <a16:creationId xmlns:a16="http://schemas.microsoft.com/office/drawing/2014/main" id="{85AD8724-8CA0-DF21-C6D8-8CB433F530FF}"/>
                </a:ext>
              </a:extLst>
            </p:cNvPr>
            <p:cNvGrpSpPr/>
            <p:nvPr/>
          </p:nvGrpSpPr>
          <p:grpSpPr>
            <a:xfrm>
              <a:off x="4087067" y="165106"/>
              <a:ext cx="6185396" cy="681322"/>
              <a:chOff x="4087067" y="12352"/>
              <a:chExt cx="6185396" cy="681322"/>
            </a:xfrm>
          </p:grpSpPr>
          <p:sp>
            <p:nvSpPr>
              <p:cNvPr id="13" name="テキスト ボックス 12">
                <a:extLst>
                  <a:ext uri="{FF2B5EF4-FFF2-40B4-BE49-F238E27FC236}">
                    <a16:creationId xmlns:a16="http://schemas.microsoft.com/office/drawing/2014/main" id="{D0D12B7D-08DE-12D6-B626-DA6D15F63B1C}"/>
                  </a:ext>
                </a:extLst>
              </p:cNvPr>
              <p:cNvSpPr txBox="1"/>
              <p:nvPr/>
            </p:nvSpPr>
            <p:spPr>
              <a:xfrm>
                <a:off x="4087067" y="170454"/>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軽い気持ちで悪口を書いたら</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2819E70-4673-AE1B-A993-729906466C59}"/>
                  </a:ext>
                </a:extLst>
              </p:cNvPr>
              <p:cNvSpPr txBox="1"/>
              <p:nvPr/>
            </p:nvSpPr>
            <p:spPr>
              <a:xfrm>
                <a:off x="5364163" y="12352"/>
                <a:ext cx="3631203"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かる　　　　　 きも　　　　　　　　　 わるぐち　　　　　か</a:t>
                </a:r>
              </a:p>
            </p:txBody>
          </p:sp>
        </p:grpSp>
      </p:grpSp>
    </p:spTree>
    <p:extLst>
      <p:ext uri="{BB962C8B-B14F-4D97-AF65-F5344CB8AC3E}">
        <p14:creationId xmlns:p14="http://schemas.microsoft.com/office/powerpoint/2010/main" val="370367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BB16CED-AEED-6E64-CAB6-EB2290500F0E}"/>
              </a:ext>
            </a:extLst>
          </p:cNvPr>
          <p:cNvCxnSpPr>
            <a:cxnSpLocks/>
          </p:cNvCxnSpPr>
          <p:nvPr/>
        </p:nvCxnSpPr>
        <p:spPr>
          <a:xfrm>
            <a:off x="4066322" y="2780928"/>
            <a:ext cx="8908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494B53E-4310-1E64-7124-AC74D2771B4E}"/>
              </a:ext>
            </a:extLst>
          </p:cNvPr>
          <p:cNvCxnSpPr>
            <a:cxnSpLocks/>
          </p:cNvCxnSpPr>
          <p:nvPr/>
        </p:nvCxnSpPr>
        <p:spPr>
          <a:xfrm flipV="1">
            <a:off x="7228222" y="1884709"/>
            <a:ext cx="984335" cy="8448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3E0D48E-5FA6-6FCE-85B5-1C3B808D80B2}"/>
              </a:ext>
            </a:extLst>
          </p:cNvPr>
          <p:cNvCxnSpPr>
            <a:cxnSpLocks/>
          </p:cNvCxnSpPr>
          <p:nvPr/>
        </p:nvCxnSpPr>
        <p:spPr>
          <a:xfrm flipV="1">
            <a:off x="5286396" y="4198166"/>
            <a:ext cx="436477" cy="9989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3665890-EABB-39A6-4306-01AC51CE0AB8}"/>
              </a:ext>
            </a:extLst>
          </p:cNvPr>
          <p:cNvCxnSpPr>
            <a:cxnSpLocks/>
            <a:endCxn id="19" idx="1"/>
          </p:cNvCxnSpPr>
          <p:nvPr/>
        </p:nvCxnSpPr>
        <p:spPr>
          <a:xfrm>
            <a:off x="6709991" y="4198165"/>
            <a:ext cx="500924" cy="6882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4F9E83F-5F7C-598D-5325-1C6160844232}"/>
              </a:ext>
            </a:extLst>
          </p:cNvPr>
          <p:cNvSpPr txBox="1"/>
          <p:nvPr/>
        </p:nvSpPr>
        <p:spPr>
          <a:xfrm>
            <a:off x="0" y="92334"/>
            <a:ext cx="7210914" cy="646331"/>
          </a:xfrm>
          <a:prstGeom prst="rect">
            <a:avLst/>
          </a:prstGeom>
          <a:noFill/>
        </p:spPr>
        <p:txBody>
          <a:bodyPr wrap="square">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インターネットってなんだろう？　</a:t>
            </a:r>
          </a:p>
        </p:txBody>
      </p:sp>
      <p:grpSp>
        <p:nvGrpSpPr>
          <p:cNvPr id="26" name="グループ化 25">
            <a:extLst>
              <a:ext uri="{FF2B5EF4-FFF2-40B4-BE49-F238E27FC236}">
                <a16:creationId xmlns:a16="http://schemas.microsoft.com/office/drawing/2014/main" id="{A575FFD2-B59F-1F02-7AE5-81EF89B02A6D}"/>
              </a:ext>
            </a:extLst>
          </p:cNvPr>
          <p:cNvGrpSpPr/>
          <p:nvPr/>
        </p:nvGrpSpPr>
        <p:grpSpPr>
          <a:xfrm>
            <a:off x="782107" y="1080219"/>
            <a:ext cx="3284215" cy="2857832"/>
            <a:chOff x="782106" y="1274155"/>
            <a:chExt cx="3284215" cy="2663896"/>
          </a:xfrm>
          <a:solidFill>
            <a:srgbClr val="ECD9FF"/>
          </a:solidFill>
        </p:grpSpPr>
        <p:sp>
          <p:nvSpPr>
            <p:cNvPr id="20" name="四角形: 角を丸くする 19">
              <a:extLst>
                <a:ext uri="{FF2B5EF4-FFF2-40B4-BE49-F238E27FC236}">
                  <a16:creationId xmlns:a16="http://schemas.microsoft.com/office/drawing/2014/main" id="{6D5FBACD-861B-5CD4-6E27-9F5BD77F5CD4}"/>
                </a:ext>
              </a:extLst>
            </p:cNvPr>
            <p:cNvSpPr/>
            <p:nvPr/>
          </p:nvSpPr>
          <p:spPr>
            <a:xfrm>
              <a:off x="782106" y="1274155"/>
              <a:ext cx="3284215" cy="26638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趣味・あそび</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ts val="5000"/>
                </a:lnSpc>
              </a:pPr>
              <a:r>
                <a:rPr lang="ja-JP" altLang="en-US" sz="2400" dirty="0">
                  <a:solidFill>
                    <a:schemeClr val="tx1"/>
                  </a:solidFill>
                  <a:latin typeface="BIZ UDPゴシック" panose="020B0400000000000000" pitchFamily="50" charset="-128"/>
                  <a:ea typeface="BIZ UDPゴシック" panose="020B0400000000000000" pitchFamily="50" charset="-128"/>
                </a:rPr>
                <a:t>オンラインゲーム</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ts val="5000"/>
                </a:lnSpc>
              </a:pPr>
              <a:r>
                <a:rPr lang="ja-JP" altLang="en-US" sz="2400" dirty="0">
                  <a:solidFill>
                    <a:schemeClr val="tx1"/>
                  </a:solidFill>
                  <a:latin typeface="BIZ UDPゴシック" panose="020B0400000000000000" pitchFamily="50" charset="-128"/>
                  <a:ea typeface="BIZ UDPゴシック" panose="020B0400000000000000" pitchFamily="50" charset="-128"/>
                </a:rPr>
                <a:t>音楽・動画視聴</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ts val="5000"/>
                </a:lnSpc>
              </a:pPr>
              <a:r>
                <a:rPr lang="ja-JP" altLang="en-US" sz="2400" dirty="0">
                  <a:solidFill>
                    <a:schemeClr val="tx1"/>
                  </a:solidFill>
                  <a:latin typeface="BIZ UDPゴシック" panose="020B0400000000000000" pitchFamily="50" charset="-128"/>
                  <a:ea typeface="BIZ UDPゴシック" panose="020B0400000000000000" pitchFamily="50" charset="-128"/>
                </a:rPr>
                <a:t>電子コミック</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6F2285D-343D-477B-FF02-3C940BBC0DA3}"/>
                </a:ext>
              </a:extLst>
            </p:cNvPr>
            <p:cNvSpPr txBox="1"/>
            <p:nvPr/>
          </p:nvSpPr>
          <p:spPr>
            <a:xfrm>
              <a:off x="1506973" y="1338362"/>
              <a:ext cx="646331"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しゅみ</a:t>
              </a:r>
            </a:p>
          </p:txBody>
        </p:sp>
        <p:sp>
          <p:nvSpPr>
            <p:cNvPr id="7" name="テキスト ボックス 6">
              <a:extLst>
                <a:ext uri="{FF2B5EF4-FFF2-40B4-BE49-F238E27FC236}">
                  <a16:creationId xmlns:a16="http://schemas.microsoft.com/office/drawing/2014/main" id="{63B5454E-EEED-18A1-D433-749A2A431B18}"/>
                </a:ext>
              </a:extLst>
            </p:cNvPr>
            <p:cNvSpPr txBox="1"/>
            <p:nvPr/>
          </p:nvSpPr>
          <p:spPr>
            <a:xfrm>
              <a:off x="1366031" y="2591058"/>
              <a:ext cx="2108269"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おんがく 　どうがしちょう</a:t>
              </a:r>
            </a:p>
          </p:txBody>
        </p:sp>
        <p:sp>
          <p:nvSpPr>
            <p:cNvPr id="18" name="テキスト ボックス 17">
              <a:extLst>
                <a:ext uri="{FF2B5EF4-FFF2-40B4-BE49-F238E27FC236}">
                  <a16:creationId xmlns:a16="http://schemas.microsoft.com/office/drawing/2014/main" id="{28EC098B-86F5-E927-1854-2FACDAA70E33}"/>
                </a:ext>
              </a:extLst>
            </p:cNvPr>
            <p:cNvSpPr txBox="1"/>
            <p:nvPr/>
          </p:nvSpPr>
          <p:spPr>
            <a:xfrm>
              <a:off x="1551389" y="3168074"/>
              <a:ext cx="646331"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でんし</a:t>
              </a:r>
            </a:p>
          </p:txBody>
        </p:sp>
      </p:grpSp>
      <p:grpSp>
        <p:nvGrpSpPr>
          <p:cNvPr id="28" name="グループ化 27">
            <a:extLst>
              <a:ext uri="{FF2B5EF4-FFF2-40B4-BE49-F238E27FC236}">
                <a16:creationId xmlns:a16="http://schemas.microsoft.com/office/drawing/2014/main" id="{09CFC08F-2331-407B-1F72-A58165B211AD}"/>
              </a:ext>
            </a:extLst>
          </p:cNvPr>
          <p:cNvGrpSpPr/>
          <p:nvPr/>
        </p:nvGrpSpPr>
        <p:grpSpPr>
          <a:xfrm>
            <a:off x="8184878" y="773007"/>
            <a:ext cx="3293521" cy="2525919"/>
            <a:chOff x="8184878" y="773006"/>
            <a:chExt cx="3096680" cy="2525919"/>
          </a:xfrm>
          <a:solidFill>
            <a:srgbClr val="ECD9FF"/>
          </a:solidFill>
        </p:grpSpPr>
        <p:sp>
          <p:nvSpPr>
            <p:cNvPr id="22" name="四角形: 角を丸くする 21">
              <a:extLst>
                <a:ext uri="{FF2B5EF4-FFF2-40B4-BE49-F238E27FC236}">
                  <a16:creationId xmlns:a16="http://schemas.microsoft.com/office/drawing/2014/main" id="{21587F38-F9B2-2255-A43E-E8B9821EFC7C}"/>
                </a:ext>
              </a:extLst>
            </p:cNvPr>
            <p:cNvSpPr/>
            <p:nvPr/>
          </p:nvSpPr>
          <p:spPr>
            <a:xfrm>
              <a:off x="8184878" y="773006"/>
              <a:ext cx="3096680" cy="25259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BIZ UDPゴシック" panose="020B0400000000000000" pitchFamily="50" charset="-128"/>
                  <a:ea typeface="BIZ UDPゴシック" panose="020B0400000000000000" pitchFamily="50" charset="-128"/>
                </a:rPr>
                <a:t>情報収集</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検索サービス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ニュース・ＳＮＳ</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1D087D2-6465-B60E-5023-45213A838E1E}"/>
                </a:ext>
              </a:extLst>
            </p:cNvPr>
            <p:cNvSpPr txBox="1"/>
            <p:nvPr/>
          </p:nvSpPr>
          <p:spPr>
            <a:xfrm>
              <a:off x="8812673" y="842495"/>
              <a:ext cx="1765230"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じょうほうしゅうしゅう</a:t>
              </a:r>
            </a:p>
          </p:txBody>
        </p:sp>
        <p:sp>
          <p:nvSpPr>
            <p:cNvPr id="21" name="テキスト ボックス 20">
              <a:extLst>
                <a:ext uri="{FF2B5EF4-FFF2-40B4-BE49-F238E27FC236}">
                  <a16:creationId xmlns:a16="http://schemas.microsoft.com/office/drawing/2014/main" id="{68D68EE6-2EEF-1B51-8BE5-D3CD01C7E975}"/>
                </a:ext>
              </a:extLst>
            </p:cNvPr>
            <p:cNvSpPr txBox="1"/>
            <p:nvPr/>
          </p:nvSpPr>
          <p:spPr>
            <a:xfrm>
              <a:off x="8840644" y="1772815"/>
              <a:ext cx="75239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けんさく</a:t>
              </a:r>
            </a:p>
          </p:txBody>
        </p:sp>
        <p:sp>
          <p:nvSpPr>
            <p:cNvPr id="24" name="テキスト ボックス 23">
              <a:extLst>
                <a:ext uri="{FF2B5EF4-FFF2-40B4-BE49-F238E27FC236}">
                  <a16:creationId xmlns:a16="http://schemas.microsoft.com/office/drawing/2014/main" id="{10737754-C15A-23ED-E90C-8CA98C7CCFF2}"/>
                </a:ext>
              </a:extLst>
            </p:cNvPr>
            <p:cNvSpPr txBox="1"/>
            <p:nvPr/>
          </p:nvSpPr>
          <p:spPr>
            <a:xfrm>
              <a:off x="9814927" y="2379136"/>
              <a:ext cx="969429" cy="261610"/>
            </a:xfrm>
            <a:prstGeom prst="rect">
              <a:avLst/>
            </a:prstGeom>
            <a:grpFill/>
          </p:spPr>
          <p:txBody>
            <a:bodyPr wrap="none" rtlCol="0">
              <a:spAutoFit/>
            </a:bodyPr>
            <a:lstStyle/>
            <a:p>
              <a:r>
                <a:rPr lang="ja-JP" altLang="en-US" sz="1100" dirty="0">
                  <a:latin typeface="BIZ UDゴシック" panose="020B0400000000000000" pitchFamily="49" charset="-128"/>
                  <a:ea typeface="BIZ UDゴシック" panose="020B0400000000000000" pitchFamily="49" charset="-128"/>
                </a:rPr>
                <a:t>エスエヌエス</a:t>
              </a:r>
            </a:p>
          </p:txBody>
        </p:sp>
      </p:grpSp>
      <p:pic>
        <p:nvPicPr>
          <p:cNvPr id="29" name="図 28">
            <a:extLst>
              <a:ext uri="{FF2B5EF4-FFF2-40B4-BE49-F238E27FC236}">
                <a16:creationId xmlns:a16="http://schemas.microsoft.com/office/drawing/2014/main" id="{F0B32A10-C6E2-EA2D-012B-35A9E1305281}"/>
              </a:ext>
            </a:extLst>
          </p:cNvPr>
          <p:cNvPicPr>
            <a:picLocks noChangeAspect="1"/>
          </p:cNvPicPr>
          <p:nvPr/>
        </p:nvPicPr>
        <p:blipFill>
          <a:blip r:embed="rId3"/>
          <a:stretch>
            <a:fillRect/>
          </a:stretch>
        </p:blipFill>
        <p:spPr>
          <a:xfrm flipH="1">
            <a:off x="150901" y="1865875"/>
            <a:ext cx="1090164" cy="2072176"/>
          </a:xfrm>
          <a:prstGeom prst="rect">
            <a:avLst/>
          </a:prstGeom>
        </p:spPr>
      </p:pic>
      <p:pic>
        <p:nvPicPr>
          <p:cNvPr id="4" name="図 3">
            <a:extLst>
              <a:ext uri="{FF2B5EF4-FFF2-40B4-BE49-F238E27FC236}">
                <a16:creationId xmlns:a16="http://schemas.microsoft.com/office/drawing/2014/main" id="{7F4D943E-4CC2-7A0F-3CF8-E7448123B7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01613" y="1188425"/>
            <a:ext cx="1499896" cy="2072176"/>
          </a:xfrm>
          <a:prstGeom prst="rect">
            <a:avLst/>
          </a:prstGeom>
        </p:spPr>
      </p:pic>
      <p:grpSp>
        <p:nvGrpSpPr>
          <p:cNvPr id="34" name="グループ化 33">
            <a:extLst>
              <a:ext uri="{FF2B5EF4-FFF2-40B4-BE49-F238E27FC236}">
                <a16:creationId xmlns:a16="http://schemas.microsoft.com/office/drawing/2014/main" id="{A03B744E-0F14-7E72-B153-B5BCB3D97330}"/>
              </a:ext>
            </a:extLst>
          </p:cNvPr>
          <p:cNvGrpSpPr/>
          <p:nvPr/>
        </p:nvGrpSpPr>
        <p:grpSpPr>
          <a:xfrm>
            <a:off x="1813174" y="4472780"/>
            <a:ext cx="3517847" cy="2268000"/>
            <a:chOff x="1813172" y="4472780"/>
            <a:chExt cx="3517847" cy="2268000"/>
          </a:xfrm>
          <a:solidFill>
            <a:srgbClr val="ECD9FF"/>
          </a:solidFill>
        </p:grpSpPr>
        <p:sp>
          <p:nvSpPr>
            <p:cNvPr id="23" name="四角形: 角を丸くする 22">
              <a:extLst>
                <a:ext uri="{FF2B5EF4-FFF2-40B4-BE49-F238E27FC236}">
                  <a16:creationId xmlns:a16="http://schemas.microsoft.com/office/drawing/2014/main" id="{C10FDE9B-0058-C7D8-1B7F-86CF2938746E}"/>
                </a:ext>
              </a:extLst>
            </p:cNvPr>
            <p:cNvSpPr/>
            <p:nvPr/>
          </p:nvSpPr>
          <p:spPr>
            <a:xfrm>
              <a:off x="1813172" y="4472780"/>
              <a:ext cx="3517847" cy="2268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買い物</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lnSpc>
                  <a:spcPts val="5000"/>
                </a:lnSpc>
              </a:pPr>
              <a:r>
                <a:rPr lang="ja-JP" altLang="en-US" sz="2400" dirty="0">
                  <a:solidFill>
                    <a:schemeClr val="tx1"/>
                  </a:solidFill>
                  <a:latin typeface="BIZ UDPゴシック" panose="020B0400000000000000" pitchFamily="50" charset="-128"/>
                  <a:ea typeface="BIZ UDPゴシック" panose="020B0400000000000000" pitchFamily="50" charset="-128"/>
                </a:rPr>
                <a:t>日用品・衣服</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ts val="5000"/>
                </a:lnSpc>
              </a:pPr>
              <a:r>
                <a:rPr lang="ja-JP" altLang="en-US" sz="2400" dirty="0">
                  <a:solidFill>
                    <a:schemeClr val="tx1"/>
                  </a:solidFill>
                  <a:latin typeface="BIZ UDPゴシック" panose="020B0400000000000000" pitchFamily="50" charset="-128"/>
                  <a:ea typeface="BIZ UDPゴシック" panose="020B0400000000000000" pitchFamily="50" charset="-128"/>
                </a:rPr>
                <a:t>食品・家具・家電</a:t>
              </a:r>
            </a:p>
          </p:txBody>
        </p:sp>
        <p:sp>
          <p:nvSpPr>
            <p:cNvPr id="25" name="テキスト ボックス 24">
              <a:extLst>
                <a:ext uri="{FF2B5EF4-FFF2-40B4-BE49-F238E27FC236}">
                  <a16:creationId xmlns:a16="http://schemas.microsoft.com/office/drawing/2014/main" id="{308ED6E3-41CE-9004-1553-EC469CF5F29C}"/>
                </a:ext>
              </a:extLst>
            </p:cNvPr>
            <p:cNvSpPr txBox="1"/>
            <p:nvPr/>
          </p:nvSpPr>
          <p:spPr>
            <a:xfrm>
              <a:off x="2402544" y="5925400"/>
              <a:ext cx="2339102"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しょくひん 　かぐ　　 かでん</a:t>
              </a:r>
            </a:p>
          </p:txBody>
        </p:sp>
        <p:sp>
          <p:nvSpPr>
            <p:cNvPr id="27" name="テキスト ボックス 26">
              <a:extLst>
                <a:ext uri="{FF2B5EF4-FFF2-40B4-BE49-F238E27FC236}">
                  <a16:creationId xmlns:a16="http://schemas.microsoft.com/office/drawing/2014/main" id="{86804D87-73B0-2DE4-4D0F-05061DC8EA4A}"/>
                </a:ext>
              </a:extLst>
            </p:cNvPr>
            <p:cNvSpPr txBox="1"/>
            <p:nvPr/>
          </p:nvSpPr>
          <p:spPr>
            <a:xfrm>
              <a:off x="3042623" y="4539972"/>
              <a:ext cx="1107996"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　　　もの</a:t>
              </a:r>
            </a:p>
          </p:txBody>
        </p:sp>
        <p:sp>
          <p:nvSpPr>
            <p:cNvPr id="30" name="テキスト ボックス 29">
              <a:extLst>
                <a:ext uri="{FF2B5EF4-FFF2-40B4-BE49-F238E27FC236}">
                  <a16:creationId xmlns:a16="http://schemas.microsoft.com/office/drawing/2014/main" id="{3E390EF4-4958-A921-8201-4FC7DBF01201}"/>
                </a:ext>
              </a:extLst>
            </p:cNvPr>
            <p:cNvSpPr txBox="1"/>
            <p:nvPr/>
          </p:nvSpPr>
          <p:spPr>
            <a:xfrm>
              <a:off x="2671848" y="5250813"/>
              <a:ext cx="1800493"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にちようひん　 いふく</a:t>
              </a:r>
            </a:p>
          </p:txBody>
        </p:sp>
      </p:grpSp>
      <p:grpSp>
        <p:nvGrpSpPr>
          <p:cNvPr id="35" name="グループ化 34">
            <a:extLst>
              <a:ext uri="{FF2B5EF4-FFF2-40B4-BE49-F238E27FC236}">
                <a16:creationId xmlns:a16="http://schemas.microsoft.com/office/drawing/2014/main" id="{61EEF04D-9FE7-9239-A14A-D69A2BBD35C0}"/>
              </a:ext>
            </a:extLst>
          </p:cNvPr>
          <p:cNvGrpSpPr/>
          <p:nvPr/>
        </p:nvGrpSpPr>
        <p:grpSpPr>
          <a:xfrm>
            <a:off x="7210915" y="3989200"/>
            <a:ext cx="2711279" cy="1794427"/>
            <a:chOff x="7210915" y="4198165"/>
            <a:chExt cx="2711278" cy="1342979"/>
          </a:xfrm>
          <a:solidFill>
            <a:srgbClr val="ECD9FF"/>
          </a:solidFill>
        </p:grpSpPr>
        <p:sp>
          <p:nvSpPr>
            <p:cNvPr id="19" name="四角形: 角を丸くする 18">
              <a:extLst>
                <a:ext uri="{FF2B5EF4-FFF2-40B4-BE49-F238E27FC236}">
                  <a16:creationId xmlns:a16="http://schemas.microsoft.com/office/drawing/2014/main" id="{89AF7196-1E85-A25A-B9A9-EE3EA0047CFA}"/>
                </a:ext>
              </a:extLst>
            </p:cNvPr>
            <p:cNvSpPr/>
            <p:nvPr/>
          </p:nvSpPr>
          <p:spPr>
            <a:xfrm>
              <a:off x="7210915" y="4198165"/>
              <a:ext cx="2711278" cy="13429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学び</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オンライン授業</a:t>
              </a:r>
            </a:p>
          </p:txBody>
        </p:sp>
        <p:sp>
          <p:nvSpPr>
            <p:cNvPr id="32" name="テキスト ボックス 31">
              <a:extLst>
                <a:ext uri="{FF2B5EF4-FFF2-40B4-BE49-F238E27FC236}">
                  <a16:creationId xmlns:a16="http://schemas.microsoft.com/office/drawing/2014/main" id="{8D4FB127-780E-2E0B-F522-B12876BDEB18}"/>
                </a:ext>
              </a:extLst>
            </p:cNvPr>
            <p:cNvSpPr txBox="1"/>
            <p:nvPr/>
          </p:nvSpPr>
          <p:spPr>
            <a:xfrm>
              <a:off x="8776198" y="4907743"/>
              <a:ext cx="954107" cy="234634"/>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じゅぎょう</a:t>
              </a:r>
            </a:p>
          </p:txBody>
        </p:sp>
        <p:sp>
          <p:nvSpPr>
            <p:cNvPr id="33" name="テキスト ボックス 32">
              <a:extLst>
                <a:ext uri="{FF2B5EF4-FFF2-40B4-BE49-F238E27FC236}">
                  <a16:creationId xmlns:a16="http://schemas.microsoft.com/office/drawing/2014/main" id="{A472B674-578B-8B1F-577D-E4467320B8E9}"/>
                </a:ext>
              </a:extLst>
            </p:cNvPr>
            <p:cNvSpPr txBox="1"/>
            <p:nvPr/>
          </p:nvSpPr>
          <p:spPr>
            <a:xfrm>
              <a:off x="8170088" y="4232869"/>
              <a:ext cx="606111" cy="234634"/>
            </a:xfrm>
            <a:prstGeom prst="rect">
              <a:avLst/>
            </a:prstGeom>
            <a:grp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まな</a:t>
              </a:r>
            </a:p>
          </p:txBody>
        </p:sp>
      </p:grpSp>
      <p:pic>
        <p:nvPicPr>
          <p:cNvPr id="10" name="図 9">
            <a:extLst>
              <a:ext uri="{FF2B5EF4-FFF2-40B4-BE49-F238E27FC236}">
                <a16:creationId xmlns:a16="http://schemas.microsoft.com/office/drawing/2014/main" id="{33028967-EC73-8FEF-39CF-D75B2694D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18" y="4678472"/>
            <a:ext cx="2228093" cy="2124460"/>
          </a:xfrm>
          <a:prstGeom prst="rect">
            <a:avLst/>
          </a:prstGeom>
        </p:spPr>
      </p:pic>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2</a:t>
            </a:fld>
            <a:endParaRPr lang="ja-JP" altLang="en-US" dirty="0"/>
          </a:p>
        </p:txBody>
      </p:sp>
      <p:pic>
        <p:nvPicPr>
          <p:cNvPr id="15" name="図 14">
            <a:extLst>
              <a:ext uri="{FF2B5EF4-FFF2-40B4-BE49-F238E27FC236}">
                <a16:creationId xmlns:a16="http://schemas.microsoft.com/office/drawing/2014/main" id="{14E67ACE-904F-DEF5-2EE4-DA53CB00B1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260" y="1884709"/>
            <a:ext cx="2502617" cy="2525919"/>
          </a:xfrm>
          <a:prstGeom prst="rect">
            <a:avLst/>
          </a:prstGeom>
        </p:spPr>
      </p:pic>
      <p:pic>
        <p:nvPicPr>
          <p:cNvPr id="8" name="図 7">
            <a:extLst>
              <a:ext uri="{FF2B5EF4-FFF2-40B4-BE49-F238E27FC236}">
                <a16:creationId xmlns:a16="http://schemas.microsoft.com/office/drawing/2014/main" id="{7F3FF95A-2F12-7C19-9BA7-3BC0612451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2547" y="4102241"/>
            <a:ext cx="2371342" cy="2686210"/>
          </a:xfrm>
          <a:prstGeom prst="rect">
            <a:avLst/>
          </a:prstGeom>
        </p:spPr>
      </p:pic>
    </p:spTree>
    <p:extLst>
      <p:ext uri="{BB962C8B-B14F-4D97-AF65-F5344CB8AC3E}">
        <p14:creationId xmlns:p14="http://schemas.microsoft.com/office/powerpoint/2010/main" val="136644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6D08373-D8D6-D34E-96C9-9BEF5C0A20B0}"/>
              </a:ext>
            </a:extLst>
          </p:cNvPr>
          <p:cNvPicPr>
            <a:picLocks noChangeAspect="1"/>
          </p:cNvPicPr>
          <p:nvPr/>
        </p:nvPicPr>
        <p:blipFill>
          <a:blip r:embed="rId3"/>
          <a:stretch>
            <a:fillRect/>
          </a:stretch>
        </p:blipFill>
        <p:spPr>
          <a:xfrm>
            <a:off x="5356958" y="953140"/>
            <a:ext cx="1478087" cy="3645024"/>
          </a:xfrm>
          <a:prstGeom prst="rect">
            <a:avLst/>
          </a:prstGeom>
        </p:spPr>
      </p:pic>
      <p:grpSp>
        <p:nvGrpSpPr>
          <p:cNvPr id="5" name="グループ化 4">
            <a:extLst>
              <a:ext uri="{FF2B5EF4-FFF2-40B4-BE49-F238E27FC236}">
                <a16:creationId xmlns:a16="http://schemas.microsoft.com/office/drawing/2014/main" id="{386F75BD-FA18-2AE8-7558-E79E908C51A5}"/>
              </a:ext>
            </a:extLst>
          </p:cNvPr>
          <p:cNvGrpSpPr/>
          <p:nvPr/>
        </p:nvGrpSpPr>
        <p:grpSpPr>
          <a:xfrm>
            <a:off x="0" y="125990"/>
            <a:ext cx="10272463" cy="720438"/>
            <a:chOff x="0" y="125990"/>
            <a:chExt cx="10272463" cy="720438"/>
          </a:xfrm>
        </p:grpSpPr>
        <p:sp>
          <p:nvSpPr>
            <p:cNvPr id="11" name="四角形: 角を丸くする 10">
              <a:extLst>
                <a:ext uri="{FF2B5EF4-FFF2-40B4-BE49-F238E27FC236}">
                  <a16:creationId xmlns:a16="http://schemas.microsoft.com/office/drawing/2014/main" id="{2255613C-4BFF-82EF-5B20-B0013390C80D}"/>
                </a:ext>
              </a:extLst>
            </p:cNvPr>
            <p:cNvSpPr/>
            <p:nvPr/>
          </p:nvSpPr>
          <p:spPr>
            <a:xfrm>
              <a:off x="0" y="125990"/>
              <a:ext cx="3160967"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a:t>
              </a:r>
            </a:p>
          </p:txBody>
        </p:sp>
        <p:grpSp>
          <p:nvGrpSpPr>
            <p:cNvPr id="3" name="グループ化 2">
              <a:extLst>
                <a:ext uri="{FF2B5EF4-FFF2-40B4-BE49-F238E27FC236}">
                  <a16:creationId xmlns:a16="http://schemas.microsoft.com/office/drawing/2014/main" id="{C5655E61-4CDC-D315-A860-CA6EDE9F19A7}"/>
                </a:ext>
              </a:extLst>
            </p:cNvPr>
            <p:cNvGrpSpPr/>
            <p:nvPr/>
          </p:nvGrpSpPr>
          <p:grpSpPr>
            <a:xfrm>
              <a:off x="4087067" y="165106"/>
              <a:ext cx="6185396" cy="681322"/>
              <a:chOff x="4087067" y="12352"/>
              <a:chExt cx="6185396" cy="681322"/>
            </a:xfrm>
          </p:grpSpPr>
          <p:sp>
            <p:nvSpPr>
              <p:cNvPr id="10" name="テキスト ボックス 9">
                <a:extLst>
                  <a:ext uri="{FF2B5EF4-FFF2-40B4-BE49-F238E27FC236}">
                    <a16:creationId xmlns:a16="http://schemas.microsoft.com/office/drawing/2014/main" id="{212C90ED-1244-1138-886F-09E3DFC5616E}"/>
                  </a:ext>
                </a:extLst>
              </p:cNvPr>
              <p:cNvSpPr txBox="1"/>
              <p:nvPr/>
            </p:nvSpPr>
            <p:spPr>
              <a:xfrm>
                <a:off x="4087067" y="170454"/>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軽い気持ちで悪口を書いたら</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25B6C09-D849-C85C-FD84-8CD5E0DAFBE3}"/>
                  </a:ext>
                </a:extLst>
              </p:cNvPr>
              <p:cNvSpPr txBox="1"/>
              <p:nvPr/>
            </p:nvSpPr>
            <p:spPr>
              <a:xfrm>
                <a:off x="5364163" y="12352"/>
                <a:ext cx="3631203"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かる　　　　　 きも　　　　　　　　　 わるぐち　　　　　か</a:t>
                </a:r>
              </a:p>
            </p:txBody>
          </p:sp>
        </p:grpSp>
      </p:grpSp>
      <p:grpSp>
        <p:nvGrpSpPr>
          <p:cNvPr id="23" name="グループ化 22">
            <a:extLst>
              <a:ext uri="{FF2B5EF4-FFF2-40B4-BE49-F238E27FC236}">
                <a16:creationId xmlns:a16="http://schemas.microsoft.com/office/drawing/2014/main" id="{ADDDCF28-657B-2C2B-8EA0-B5FD67489CDD}"/>
              </a:ext>
            </a:extLst>
          </p:cNvPr>
          <p:cNvGrpSpPr/>
          <p:nvPr/>
        </p:nvGrpSpPr>
        <p:grpSpPr>
          <a:xfrm>
            <a:off x="2603836" y="4699693"/>
            <a:ext cx="7668627" cy="1897660"/>
            <a:chOff x="2603835" y="4699692"/>
            <a:chExt cx="7668627" cy="1897660"/>
          </a:xfrm>
        </p:grpSpPr>
        <p:sp>
          <p:nvSpPr>
            <p:cNvPr id="4" name="吹き出し: 角を丸めた四角形 3">
              <a:extLst>
                <a:ext uri="{FF2B5EF4-FFF2-40B4-BE49-F238E27FC236}">
                  <a16:creationId xmlns:a16="http://schemas.microsoft.com/office/drawing/2014/main" id="{DC466FF0-52B7-720A-1E0E-16CF0E74BB3D}"/>
                </a:ext>
              </a:extLst>
            </p:cNvPr>
            <p:cNvSpPr/>
            <p:nvPr/>
          </p:nvSpPr>
          <p:spPr>
            <a:xfrm flipH="1">
              <a:off x="2603835" y="4699692"/>
              <a:ext cx="7668627" cy="1897660"/>
            </a:xfrm>
            <a:prstGeom prst="wedgeRoundRectCallout">
              <a:avLst>
                <a:gd name="adj1" fmla="val 58001"/>
                <a:gd name="adj2" fmla="val 8209"/>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人を傷つけたことで、罪に問われることもあるよ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直接、相手に言えないような言葉や悪口は</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絶対にネットに書いてはいけないよ</a:t>
              </a:r>
            </a:p>
          </p:txBody>
        </p:sp>
        <p:sp>
          <p:nvSpPr>
            <p:cNvPr id="14" name="テキスト ボックス 13">
              <a:extLst>
                <a:ext uri="{FF2B5EF4-FFF2-40B4-BE49-F238E27FC236}">
                  <a16:creationId xmlns:a16="http://schemas.microsoft.com/office/drawing/2014/main" id="{4CC036A7-FBFE-1875-342B-33436CE57CD5}"/>
                </a:ext>
              </a:extLst>
            </p:cNvPr>
            <p:cNvSpPr txBox="1"/>
            <p:nvPr/>
          </p:nvSpPr>
          <p:spPr>
            <a:xfrm>
              <a:off x="3470907" y="5320829"/>
              <a:ext cx="5647700"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ちょくせつ　あいて　　　い　　　　　　　　　　　　　ことば　　 わるぐち</a:t>
              </a:r>
            </a:p>
          </p:txBody>
        </p:sp>
        <p:sp>
          <p:nvSpPr>
            <p:cNvPr id="15" name="テキスト ボックス 14">
              <a:extLst>
                <a:ext uri="{FF2B5EF4-FFF2-40B4-BE49-F238E27FC236}">
                  <a16:creationId xmlns:a16="http://schemas.microsoft.com/office/drawing/2014/main" id="{7492C1C7-38BE-2BF1-C392-BC58A97AC4D9}"/>
                </a:ext>
              </a:extLst>
            </p:cNvPr>
            <p:cNvSpPr txBox="1"/>
            <p:nvPr/>
          </p:nvSpPr>
          <p:spPr>
            <a:xfrm>
              <a:off x="3945158" y="5891375"/>
              <a:ext cx="2492990"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ぜったい　　　　　　　　　　か</a:t>
              </a:r>
            </a:p>
          </p:txBody>
        </p:sp>
        <p:sp>
          <p:nvSpPr>
            <p:cNvPr id="18" name="テキスト ボックス 17">
              <a:extLst>
                <a:ext uri="{FF2B5EF4-FFF2-40B4-BE49-F238E27FC236}">
                  <a16:creationId xmlns:a16="http://schemas.microsoft.com/office/drawing/2014/main" id="{8AE24C51-9913-4ED1-F2DD-99FA0CE45216}"/>
                </a:ext>
              </a:extLst>
            </p:cNvPr>
            <p:cNvSpPr txBox="1"/>
            <p:nvPr/>
          </p:nvSpPr>
          <p:spPr>
            <a:xfrm>
              <a:off x="3159219" y="4760268"/>
              <a:ext cx="3877985"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ひと　　きず　　　　　　　　　　　　　つみ　　と</a:t>
              </a:r>
            </a:p>
          </p:txBody>
        </p:sp>
      </p:grpSp>
      <p:sp>
        <p:nvSpPr>
          <p:cNvPr id="6" name="スライド番号プレースホルダー 5">
            <a:extLst>
              <a:ext uri="{FF2B5EF4-FFF2-40B4-BE49-F238E27FC236}">
                <a16:creationId xmlns:a16="http://schemas.microsoft.com/office/drawing/2014/main" id="{AA457352-6229-41B4-2F14-C2C708210690}"/>
              </a:ext>
            </a:extLst>
          </p:cNvPr>
          <p:cNvSpPr>
            <a:spLocks noGrp="1"/>
          </p:cNvSpPr>
          <p:nvPr>
            <p:ph type="sldNum" sz="quarter" idx="12"/>
          </p:nvPr>
        </p:nvSpPr>
        <p:spPr/>
        <p:txBody>
          <a:bodyPr/>
          <a:lstStyle/>
          <a:p>
            <a:fld id="{C9D707A9-BE3A-46EF-B64A-4D23364FB652}" type="slidenum">
              <a:rPr lang="ja-JP" altLang="en-US" smtClean="0"/>
              <a:pPr/>
              <a:t>20</a:t>
            </a:fld>
            <a:endParaRPr lang="ja-JP" altLang="en-US" dirty="0"/>
          </a:p>
        </p:txBody>
      </p:sp>
      <p:pic>
        <p:nvPicPr>
          <p:cNvPr id="2" name="図 1">
            <a:extLst>
              <a:ext uri="{FF2B5EF4-FFF2-40B4-BE49-F238E27FC236}">
                <a16:creationId xmlns:a16="http://schemas.microsoft.com/office/drawing/2014/main" id="{BA6785EB-C4F2-1CD6-DC74-AB4FB5E03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0835">
            <a:off x="599657" y="4946694"/>
            <a:ext cx="1376601" cy="1827871"/>
          </a:xfrm>
          <a:prstGeom prst="rect">
            <a:avLst/>
          </a:prstGeom>
        </p:spPr>
      </p:pic>
      <p:pic>
        <p:nvPicPr>
          <p:cNvPr id="20" name="図 19">
            <a:extLst>
              <a:ext uri="{FF2B5EF4-FFF2-40B4-BE49-F238E27FC236}">
                <a16:creationId xmlns:a16="http://schemas.microsoft.com/office/drawing/2014/main" id="{3F6CFB18-7E31-DFD9-FDAA-EB91624E1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958" y="1532372"/>
            <a:ext cx="2768767" cy="3005349"/>
          </a:xfrm>
          <a:prstGeom prst="rect">
            <a:avLst/>
          </a:prstGeom>
        </p:spPr>
      </p:pic>
      <p:pic>
        <p:nvPicPr>
          <p:cNvPr id="25" name="図 24">
            <a:extLst>
              <a:ext uri="{FF2B5EF4-FFF2-40B4-BE49-F238E27FC236}">
                <a16:creationId xmlns:a16="http://schemas.microsoft.com/office/drawing/2014/main" id="{0D40346F-5545-9881-BEA5-ABC9489C2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46277" y="851777"/>
            <a:ext cx="2866496" cy="3111431"/>
          </a:xfrm>
          <a:prstGeom prst="rect">
            <a:avLst/>
          </a:prstGeom>
        </p:spPr>
      </p:pic>
    </p:spTree>
    <p:extLst>
      <p:ext uri="{BB962C8B-B14F-4D97-AF65-F5344CB8AC3E}">
        <p14:creationId xmlns:p14="http://schemas.microsoft.com/office/powerpoint/2010/main" val="146239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6240325" y="771674"/>
            <a:ext cx="184731"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9C73AD8-98D3-5A55-1DF7-6A00D0DA77D0}"/>
              </a:ext>
            </a:extLst>
          </p:cNvPr>
          <p:cNvSpPr txBox="1"/>
          <p:nvPr/>
        </p:nvSpPr>
        <p:spPr>
          <a:xfrm>
            <a:off x="479838" y="1230261"/>
            <a:ext cx="11520973" cy="4968540"/>
          </a:xfrm>
          <a:prstGeom prst="rect">
            <a:avLst/>
          </a:prstGeom>
          <a:noFill/>
        </p:spPr>
        <p:txBody>
          <a:bodyPr wrap="square" rtlCol="0">
            <a:spAutoFit/>
          </a:bodyPr>
          <a:lstStyle/>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言われてうれしい言葉は？うれしくない言葉は？</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ア． やさしいね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ウ． まじめだね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オ． おもしろいね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言われてイヤな言葉は人それぞれ。コメントに使うときは、</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相手がイヤな気持ちにならないかをよく考えて選びましょう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73C7885-BE81-7B82-34D4-E044AFF4EF26}"/>
              </a:ext>
            </a:extLst>
          </p:cNvPr>
          <p:cNvSpPr/>
          <p:nvPr/>
        </p:nvSpPr>
        <p:spPr>
          <a:xfrm>
            <a:off x="2217063" y="219783"/>
            <a:ext cx="775787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まとめとクイズ</a:t>
            </a:r>
          </a:p>
        </p:txBody>
      </p:sp>
      <p:sp>
        <p:nvSpPr>
          <p:cNvPr id="8" name="スライド番号プレースホルダー 7">
            <a:extLst>
              <a:ext uri="{FF2B5EF4-FFF2-40B4-BE49-F238E27FC236}">
                <a16:creationId xmlns:a16="http://schemas.microsoft.com/office/drawing/2014/main" id="{483D2FFA-E963-5E28-1D9A-A474E2D90C32}"/>
              </a:ext>
            </a:extLst>
          </p:cNvPr>
          <p:cNvSpPr>
            <a:spLocks noGrp="1"/>
          </p:cNvSpPr>
          <p:nvPr>
            <p:ph type="sldNum" sz="quarter" idx="12"/>
          </p:nvPr>
        </p:nvSpPr>
        <p:spPr/>
        <p:txBody>
          <a:bodyPr/>
          <a:lstStyle/>
          <a:p>
            <a:fld id="{C9D707A9-BE3A-46EF-B64A-4D23364FB652}" type="slidenum">
              <a:rPr lang="ja-JP" altLang="en-US" smtClean="0"/>
              <a:pPr/>
              <a:t>21</a:t>
            </a:fld>
            <a:endParaRPr lang="ja-JP" altLang="en-US" dirty="0"/>
          </a:p>
        </p:txBody>
      </p:sp>
      <p:sp>
        <p:nvSpPr>
          <p:cNvPr id="5" name="テキスト ボックス 4">
            <a:extLst>
              <a:ext uri="{FF2B5EF4-FFF2-40B4-BE49-F238E27FC236}">
                <a16:creationId xmlns:a16="http://schemas.microsoft.com/office/drawing/2014/main" id="{2798E79D-61DE-00FA-DB65-077FEE947F93}"/>
              </a:ext>
            </a:extLst>
          </p:cNvPr>
          <p:cNvSpPr txBox="1"/>
          <p:nvPr/>
        </p:nvSpPr>
        <p:spPr>
          <a:xfrm>
            <a:off x="657491" y="1152659"/>
            <a:ext cx="6955750"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い　　　　　　　　　　　　　　　　　　ことば　　　　　　　　　　　　　　　　　　ことば</a:t>
            </a:r>
            <a:endParaRPr lang="en-US" altLang="ja-JP" sz="12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5D1B3F12-DEB7-4519-C125-A1F719D9A0DC}"/>
              </a:ext>
            </a:extLst>
          </p:cNvPr>
          <p:cNvSpPr txBox="1"/>
          <p:nvPr/>
        </p:nvSpPr>
        <p:spPr>
          <a:xfrm>
            <a:off x="657491" y="4725144"/>
            <a:ext cx="7648248"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い　　　　　　　　　　　　　　　ことば　　　ひと　　　　　　　　　　　　　　　             つか</a:t>
            </a:r>
            <a:endParaRPr lang="en-US" altLang="ja-JP" sz="12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8E2F4F76-FA29-7734-404E-C00186F56163}"/>
              </a:ext>
            </a:extLst>
          </p:cNvPr>
          <p:cNvSpPr txBox="1"/>
          <p:nvPr/>
        </p:nvSpPr>
        <p:spPr>
          <a:xfrm>
            <a:off x="668552" y="5489239"/>
            <a:ext cx="7648248"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あいて　　　　　　　　　　　きも　　　　　　　　　　　　　　　　　　           かんが  　　　えら</a:t>
            </a:r>
            <a:endParaRPr lang="en-US" altLang="ja-JP" sz="1200" dirty="0">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8F5C5334-CDCD-C55C-714F-EFA0656E339C}"/>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3AE2F1B0-8CF0-9396-EE00-60E95C912D85}"/>
              </a:ext>
            </a:extLst>
          </p:cNvPr>
          <p:cNvSpPr txBox="1"/>
          <p:nvPr/>
        </p:nvSpPr>
        <p:spPr>
          <a:xfrm>
            <a:off x="8184232" y="2636912"/>
            <a:ext cx="33855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a:t>
            </a:r>
            <a:endParaRPr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37D14138-27A4-1DA4-7115-F27318B12A63}"/>
              </a:ext>
            </a:extLst>
          </p:cNvPr>
          <p:cNvSpPr txBox="1"/>
          <p:nvPr/>
        </p:nvSpPr>
        <p:spPr>
          <a:xfrm>
            <a:off x="6830598" y="2020188"/>
            <a:ext cx="3384376" cy="2114425"/>
          </a:xfrm>
          <a:prstGeom prst="rect">
            <a:avLst/>
          </a:prstGeom>
          <a:noFill/>
        </p:spPr>
        <p:txBody>
          <a:bodyPr wrap="square" rtlCol="0">
            <a:spAutoFit/>
          </a:bodyPr>
          <a:lstStyle/>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イ． おとなしいね</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エ． よく気がつくね</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カ． がんばってるね</a:t>
            </a:r>
            <a:endParaRPr kumimoji="1" lang="ja-JP" altLang="en-US" sz="2800" dirty="0"/>
          </a:p>
        </p:txBody>
      </p:sp>
    </p:spTree>
    <p:extLst>
      <p:ext uri="{BB962C8B-B14F-4D97-AF65-F5344CB8AC3E}">
        <p14:creationId xmlns:p14="http://schemas.microsoft.com/office/powerpoint/2010/main" val="334119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6240325" y="771674"/>
            <a:ext cx="184731"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73C7885-BE81-7B82-34D4-E044AFF4EF26}"/>
              </a:ext>
            </a:extLst>
          </p:cNvPr>
          <p:cNvSpPr/>
          <p:nvPr/>
        </p:nvSpPr>
        <p:spPr>
          <a:xfrm>
            <a:off x="2217063" y="219783"/>
            <a:ext cx="775787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まとめとクイズ</a:t>
            </a:r>
          </a:p>
        </p:txBody>
      </p:sp>
      <p:sp>
        <p:nvSpPr>
          <p:cNvPr id="21" name="吹き出し: 角を丸めた四角形 20">
            <a:extLst>
              <a:ext uri="{FF2B5EF4-FFF2-40B4-BE49-F238E27FC236}">
                <a16:creationId xmlns:a16="http://schemas.microsoft.com/office/drawing/2014/main" id="{04E462CA-F5EB-4211-1F89-098F1FCA3751}"/>
              </a:ext>
            </a:extLst>
          </p:cNvPr>
          <p:cNvSpPr/>
          <p:nvPr/>
        </p:nvSpPr>
        <p:spPr>
          <a:xfrm>
            <a:off x="895023" y="2291439"/>
            <a:ext cx="2171091" cy="669107"/>
          </a:xfrm>
          <a:prstGeom prst="wedgeRoundRectCallout">
            <a:avLst>
              <a:gd name="adj1" fmla="val -5625"/>
              <a:gd name="adj2" fmla="val 834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昨日はごめんね</a:t>
            </a:r>
          </a:p>
        </p:txBody>
      </p:sp>
      <p:sp>
        <p:nvSpPr>
          <p:cNvPr id="25" name="正方形/長方形 24">
            <a:extLst>
              <a:ext uri="{FF2B5EF4-FFF2-40B4-BE49-F238E27FC236}">
                <a16:creationId xmlns:a16="http://schemas.microsoft.com/office/drawing/2014/main" id="{D87A2A78-BF51-B70E-DBBA-F64E2C6C8B5E}"/>
              </a:ext>
            </a:extLst>
          </p:cNvPr>
          <p:cNvSpPr/>
          <p:nvPr/>
        </p:nvSpPr>
        <p:spPr>
          <a:xfrm>
            <a:off x="6588625" y="1358971"/>
            <a:ext cx="4641743" cy="205561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C2B0523B-AC97-E794-ACDE-2A89EE84AD6F}"/>
              </a:ext>
            </a:extLst>
          </p:cNvPr>
          <p:cNvSpPr txBox="1"/>
          <p:nvPr/>
        </p:nvSpPr>
        <p:spPr>
          <a:xfrm>
            <a:off x="6821693" y="1728964"/>
            <a:ext cx="2444900" cy="1398844"/>
          </a:xfrm>
          <a:prstGeom prst="rect">
            <a:avLst/>
          </a:prstGeom>
          <a:noFill/>
        </p:spPr>
        <p:txBody>
          <a:bodyPr wrap="none" rtlCol="0">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顔の表情</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にこやか</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声</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明るい声</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雰囲気</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やさしい</a:t>
            </a:r>
            <a:endParaRPr lang="en-US" altLang="ja-JP" sz="20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123042DB-1D7D-4C64-B341-F27D94041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35443" y="3077901"/>
            <a:ext cx="1256327" cy="3743123"/>
          </a:xfrm>
          <a:prstGeom prst="rect">
            <a:avLst/>
          </a:prstGeom>
        </p:spPr>
      </p:pic>
      <p:sp>
        <p:nvSpPr>
          <p:cNvPr id="7" name="吹き出し: 角を丸めた四角形 6">
            <a:extLst>
              <a:ext uri="{FF2B5EF4-FFF2-40B4-BE49-F238E27FC236}">
                <a16:creationId xmlns:a16="http://schemas.microsoft.com/office/drawing/2014/main" id="{F3C6C3B7-7C5E-3769-ECC2-282DB98C8A5D}"/>
              </a:ext>
            </a:extLst>
          </p:cNvPr>
          <p:cNvSpPr/>
          <p:nvPr/>
        </p:nvSpPr>
        <p:spPr>
          <a:xfrm>
            <a:off x="4300997" y="1774127"/>
            <a:ext cx="2171091" cy="612648"/>
          </a:xfrm>
          <a:prstGeom prst="wedgeRoundRectCallout">
            <a:avLst>
              <a:gd name="adj1" fmla="val 3554"/>
              <a:gd name="adj2" fmla="val 10257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もういいよ</a:t>
            </a:r>
          </a:p>
        </p:txBody>
      </p:sp>
      <p:pic>
        <p:nvPicPr>
          <p:cNvPr id="13" name="図 12">
            <a:extLst>
              <a:ext uri="{FF2B5EF4-FFF2-40B4-BE49-F238E27FC236}">
                <a16:creationId xmlns:a16="http://schemas.microsoft.com/office/drawing/2014/main" id="{9F727747-A86C-E500-3045-6B0D15E8E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907" y="2535102"/>
            <a:ext cx="1128893" cy="3979223"/>
          </a:xfrm>
          <a:prstGeom prst="rect">
            <a:avLst/>
          </a:prstGeom>
        </p:spPr>
      </p:pic>
      <p:pic>
        <p:nvPicPr>
          <p:cNvPr id="15" name="図 14">
            <a:extLst>
              <a:ext uri="{FF2B5EF4-FFF2-40B4-BE49-F238E27FC236}">
                <a16:creationId xmlns:a16="http://schemas.microsoft.com/office/drawing/2014/main" id="{4FC22983-10C7-EEAD-5BBC-E2F6D5D433D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624393" y="1507500"/>
            <a:ext cx="1500761" cy="1883707"/>
          </a:xfrm>
          <a:prstGeom prst="rect">
            <a:avLst/>
          </a:prstGeom>
        </p:spPr>
      </p:pic>
      <p:sp>
        <p:nvSpPr>
          <p:cNvPr id="28" name="正方形/長方形 27">
            <a:extLst>
              <a:ext uri="{FF2B5EF4-FFF2-40B4-BE49-F238E27FC236}">
                <a16:creationId xmlns:a16="http://schemas.microsoft.com/office/drawing/2014/main" id="{82670FA9-C151-40CE-2BCD-DF91485D203C}"/>
              </a:ext>
            </a:extLst>
          </p:cNvPr>
          <p:cNvSpPr/>
          <p:nvPr/>
        </p:nvSpPr>
        <p:spPr>
          <a:xfrm>
            <a:off x="6588623" y="3851899"/>
            <a:ext cx="4641743" cy="205561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79667406-DD6E-730D-24A8-A425B8CD3A13}"/>
              </a:ext>
            </a:extLst>
          </p:cNvPr>
          <p:cNvSpPr txBox="1"/>
          <p:nvPr/>
        </p:nvSpPr>
        <p:spPr>
          <a:xfrm>
            <a:off x="8148386" y="4264552"/>
            <a:ext cx="2723823" cy="1268168"/>
          </a:xfrm>
          <a:prstGeom prst="rect">
            <a:avLst/>
          </a:prstGeom>
          <a:noFill/>
        </p:spPr>
        <p:txBody>
          <a:bodyPr wrap="none" rtlCol="0">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rPr>
              <a:t>怒ってないみたいだから</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許してくれたみたい</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今度から気を付けよう</a:t>
            </a:r>
          </a:p>
        </p:txBody>
      </p:sp>
      <p:sp>
        <p:nvSpPr>
          <p:cNvPr id="5" name="テキスト ボックス 4">
            <a:extLst>
              <a:ext uri="{FF2B5EF4-FFF2-40B4-BE49-F238E27FC236}">
                <a16:creationId xmlns:a16="http://schemas.microsoft.com/office/drawing/2014/main" id="{40F94763-AF0F-6352-0BF3-82CF0F002FA3}"/>
              </a:ext>
            </a:extLst>
          </p:cNvPr>
          <p:cNvSpPr txBox="1"/>
          <p:nvPr/>
        </p:nvSpPr>
        <p:spPr>
          <a:xfrm>
            <a:off x="6796470" y="1641963"/>
            <a:ext cx="2187831" cy="1210973"/>
          </a:xfrm>
          <a:prstGeom prst="rect">
            <a:avLst/>
          </a:prstGeom>
          <a:noFill/>
        </p:spPr>
        <p:txBody>
          <a:bodyPr wrap="square" rtlCol="0">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かお ひょうじょう</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こえ　 あか　　　こえ</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ふんいき</a:t>
            </a:r>
            <a:endParaRPr lang="en-US" altLang="ja-JP" sz="12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7365E724-C31C-32F6-421A-1E1F043A6F7A}"/>
              </a:ext>
            </a:extLst>
          </p:cNvPr>
          <p:cNvSpPr txBox="1"/>
          <p:nvPr/>
        </p:nvSpPr>
        <p:spPr>
          <a:xfrm>
            <a:off x="8148386" y="4125502"/>
            <a:ext cx="2187831" cy="1175706"/>
          </a:xfrm>
          <a:prstGeom prst="rect">
            <a:avLst/>
          </a:prstGeom>
          <a:noFill/>
        </p:spPr>
        <p:txBody>
          <a:bodyPr wrap="square" rtlCol="0">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おこ</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700"/>
              </a:lnSpc>
            </a:pPr>
            <a:r>
              <a:rPr lang="ja-JP" altLang="en-US" sz="1200" dirty="0">
                <a:latin typeface="BIZ UDゴシック" panose="020B0400000000000000" pitchFamily="49" charset="-128"/>
                <a:ea typeface="BIZ UDゴシック" panose="020B0400000000000000" pitchFamily="49" charset="-128"/>
              </a:rPr>
              <a:t>ゆる</a:t>
            </a:r>
            <a:endParaRPr lang="en-US" altLang="ja-JP" sz="1200" dirty="0">
              <a:latin typeface="BIZ UDゴシック" panose="020B0400000000000000" pitchFamily="49" charset="-128"/>
              <a:ea typeface="BIZ UDゴシック" panose="020B0400000000000000" pitchFamily="49" charset="-128"/>
            </a:endParaRPr>
          </a:p>
          <a:p>
            <a:pPr>
              <a:lnSpc>
                <a:spcPts val="1700"/>
              </a:lnSpc>
            </a:pPr>
            <a:endParaRPr lang="en-US" altLang="ja-JP" sz="1200" dirty="0">
              <a:latin typeface="BIZ UDゴシック" panose="020B0400000000000000" pitchFamily="49" charset="-128"/>
              <a:ea typeface="BIZ UDゴシック" panose="020B0400000000000000" pitchFamily="49" charset="-128"/>
            </a:endParaRPr>
          </a:p>
          <a:p>
            <a:pPr>
              <a:lnSpc>
                <a:spcPts val="1700"/>
              </a:lnSpc>
            </a:pPr>
            <a:r>
              <a:rPr lang="ja-JP" altLang="en-US" sz="1200" dirty="0">
                <a:latin typeface="BIZ UDゴシック" panose="020B0400000000000000" pitchFamily="49" charset="-128"/>
                <a:ea typeface="BIZ UDゴシック" panose="020B0400000000000000" pitchFamily="49" charset="-128"/>
              </a:rPr>
              <a:t>こんど　　　き　　つ</a:t>
            </a:r>
            <a:endParaRPr lang="en-US" altLang="ja-JP" sz="1200" dirty="0">
              <a:latin typeface="BIZ UDゴシック" panose="020B0400000000000000" pitchFamily="49" charset="-128"/>
              <a:ea typeface="BIZ UDゴシック" panose="020B0400000000000000" pitchFamily="49" charset="-128"/>
            </a:endParaRPr>
          </a:p>
        </p:txBody>
      </p:sp>
      <p:sp>
        <p:nvSpPr>
          <p:cNvPr id="11" name="スライド番号プレースホルダー 10">
            <a:extLst>
              <a:ext uri="{FF2B5EF4-FFF2-40B4-BE49-F238E27FC236}">
                <a16:creationId xmlns:a16="http://schemas.microsoft.com/office/drawing/2014/main" id="{9871B53D-7C62-7A01-AEBC-2DB836459CC0}"/>
              </a:ext>
            </a:extLst>
          </p:cNvPr>
          <p:cNvSpPr>
            <a:spLocks noGrp="1"/>
          </p:cNvSpPr>
          <p:nvPr>
            <p:ph type="sldNum" sz="quarter" idx="12"/>
          </p:nvPr>
        </p:nvSpPr>
        <p:spPr/>
        <p:txBody>
          <a:bodyPr/>
          <a:lstStyle/>
          <a:p>
            <a:fld id="{C9D707A9-BE3A-46EF-B64A-4D23364FB652}" type="slidenum">
              <a:rPr lang="ja-JP" altLang="en-US" smtClean="0"/>
              <a:pPr/>
              <a:t>22</a:t>
            </a:fld>
            <a:endParaRPr lang="ja-JP" altLang="en-US" dirty="0"/>
          </a:p>
        </p:txBody>
      </p:sp>
      <p:sp>
        <p:nvSpPr>
          <p:cNvPr id="4" name="テキスト ボックス 3">
            <a:extLst>
              <a:ext uri="{FF2B5EF4-FFF2-40B4-BE49-F238E27FC236}">
                <a16:creationId xmlns:a16="http://schemas.microsoft.com/office/drawing/2014/main" id="{FE79EBFD-DDFE-DB8E-0FCD-D24495ACE26C}"/>
              </a:ext>
            </a:extLst>
          </p:cNvPr>
          <p:cNvSpPr txBox="1"/>
          <p:nvPr/>
        </p:nvSpPr>
        <p:spPr>
          <a:xfrm>
            <a:off x="452748" y="1395217"/>
            <a:ext cx="2526654"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 直接あやまる </a:t>
            </a:r>
          </a:p>
        </p:txBody>
      </p:sp>
      <p:sp>
        <p:nvSpPr>
          <p:cNvPr id="10" name="楕円 9">
            <a:extLst>
              <a:ext uri="{FF2B5EF4-FFF2-40B4-BE49-F238E27FC236}">
                <a16:creationId xmlns:a16="http://schemas.microsoft.com/office/drawing/2014/main" id="{7C054DE6-C934-B1DD-036A-7716B7E9D88F}"/>
              </a:ext>
            </a:extLst>
          </p:cNvPr>
          <p:cNvSpPr/>
          <p:nvPr/>
        </p:nvSpPr>
        <p:spPr>
          <a:xfrm>
            <a:off x="310505" y="1135399"/>
            <a:ext cx="2599310" cy="1041761"/>
          </a:xfrm>
          <a:prstGeom prst="ellipse">
            <a:avLst/>
          </a:prstGeom>
          <a:noFill/>
          <a:ln w="28575">
            <a:solidFill>
              <a:srgbClr val="99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 name="図 11">
            <a:extLst>
              <a:ext uri="{FF2B5EF4-FFF2-40B4-BE49-F238E27FC236}">
                <a16:creationId xmlns:a16="http://schemas.microsoft.com/office/drawing/2014/main" id="{780EDA44-A6E7-B257-5B85-FA3308BAC98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95992" y="4002131"/>
            <a:ext cx="2193857" cy="1894664"/>
          </a:xfrm>
          <a:prstGeom prst="rect">
            <a:avLst/>
          </a:prstGeom>
        </p:spPr>
      </p:pic>
      <p:sp>
        <p:nvSpPr>
          <p:cNvPr id="9" name="テキスト ボックス 8">
            <a:extLst>
              <a:ext uri="{FF2B5EF4-FFF2-40B4-BE49-F238E27FC236}">
                <a16:creationId xmlns:a16="http://schemas.microsoft.com/office/drawing/2014/main" id="{352C9E51-E306-E86A-CA03-9554DD01E6E0}"/>
              </a:ext>
            </a:extLst>
          </p:cNvPr>
          <p:cNvSpPr txBox="1"/>
          <p:nvPr/>
        </p:nvSpPr>
        <p:spPr>
          <a:xfrm>
            <a:off x="542844" y="1256717"/>
            <a:ext cx="95410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ちょくせつ</a:t>
            </a:r>
            <a:endParaRPr lang="en-US" altLang="ja-JP" sz="12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82AD75F5-7209-E7F5-4FBF-DAEDF2281C18}"/>
              </a:ext>
            </a:extLst>
          </p:cNvPr>
          <p:cNvSpPr txBox="1"/>
          <p:nvPr/>
        </p:nvSpPr>
        <p:spPr>
          <a:xfrm>
            <a:off x="1069744" y="2256916"/>
            <a:ext cx="64633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きのう</a:t>
            </a:r>
            <a:endParaRPr lang="en-US" altLang="ja-JP" sz="1200" dirty="0">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72FC7B61-1B9E-8587-51E9-D65CCF43780C}"/>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9280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P spid="7" grpId="0" animBg="1"/>
      <p:bldP spid="29" grpId="0"/>
      <p:bldP spid="5" grpId="0"/>
      <p:bldP spid="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6BD8647-85B0-C20A-17CB-0F9F19A6B7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4122558" y="2242236"/>
            <a:ext cx="2247133" cy="4615764"/>
          </a:xfrm>
          <a:prstGeom prst="rect">
            <a:avLst/>
          </a:prstGeom>
        </p:spPr>
      </p:pic>
      <p:sp>
        <p:nvSpPr>
          <p:cNvPr id="32" name="吹き出し: 四角形 31">
            <a:extLst>
              <a:ext uri="{FF2B5EF4-FFF2-40B4-BE49-F238E27FC236}">
                <a16:creationId xmlns:a16="http://schemas.microsoft.com/office/drawing/2014/main" id="{7BA7A1CC-099D-E9AD-DEED-111D3224BB86}"/>
              </a:ext>
            </a:extLst>
          </p:cNvPr>
          <p:cNvSpPr/>
          <p:nvPr/>
        </p:nvSpPr>
        <p:spPr>
          <a:xfrm>
            <a:off x="6880322" y="3438452"/>
            <a:ext cx="5070927" cy="1533093"/>
          </a:xfrm>
          <a:prstGeom prst="wedgeRectCallout">
            <a:avLst>
              <a:gd name="adj1" fmla="val -55279"/>
              <a:gd name="adj2" fmla="val 1270"/>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7" name="図 36">
            <a:extLst>
              <a:ext uri="{FF2B5EF4-FFF2-40B4-BE49-F238E27FC236}">
                <a16:creationId xmlns:a16="http://schemas.microsoft.com/office/drawing/2014/main" id="{FA34E5B7-E356-906B-EC3D-5FC3AEB5A35E}"/>
              </a:ext>
            </a:extLst>
          </p:cNvPr>
          <p:cNvPicPr>
            <a:picLocks noChangeAspect="1"/>
          </p:cNvPicPr>
          <p:nvPr/>
        </p:nvPicPr>
        <p:blipFill rotWithShape="1">
          <a:blip r:embed="rId4"/>
          <a:srcRect b="1599"/>
          <a:stretch/>
        </p:blipFill>
        <p:spPr>
          <a:xfrm>
            <a:off x="504591" y="1953515"/>
            <a:ext cx="3006855" cy="4879568"/>
          </a:xfrm>
          <a:prstGeom prst="rect">
            <a:avLst/>
          </a:prstGeom>
        </p:spPr>
      </p:pic>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6240325" y="771674"/>
            <a:ext cx="184731"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73C7885-BE81-7B82-34D4-E044AFF4EF26}"/>
              </a:ext>
            </a:extLst>
          </p:cNvPr>
          <p:cNvSpPr/>
          <p:nvPr/>
        </p:nvSpPr>
        <p:spPr>
          <a:xfrm>
            <a:off x="2217063" y="219783"/>
            <a:ext cx="775787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まとめとクイズ</a:t>
            </a:r>
          </a:p>
        </p:txBody>
      </p:sp>
      <p:sp>
        <p:nvSpPr>
          <p:cNvPr id="5" name="吹き出し: 角を丸めた四角形 4">
            <a:extLst>
              <a:ext uri="{FF2B5EF4-FFF2-40B4-BE49-F238E27FC236}">
                <a16:creationId xmlns:a16="http://schemas.microsoft.com/office/drawing/2014/main" id="{94A73DAA-2F1A-BF38-015E-9740B27C4607}"/>
              </a:ext>
            </a:extLst>
          </p:cNvPr>
          <p:cNvSpPr/>
          <p:nvPr/>
        </p:nvSpPr>
        <p:spPr>
          <a:xfrm flipH="1">
            <a:off x="3552051" y="5334189"/>
            <a:ext cx="7116636" cy="1228789"/>
          </a:xfrm>
          <a:prstGeom prst="wedgeRoundRectCallout">
            <a:avLst>
              <a:gd name="adj1" fmla="val -53774"/>
              <a:gd name="adj2" fmla="val 8525"/>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直接、伝えるときよりも、文章だけのときは</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相手に気持ちが伝わりにくくなるよ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7" name="吹き出し: 角を丸めた四角形 6">
            <a:extLst>
              <a:ext uri="{FF2B5EF4-FFF2-40B4-BE49-F238E27FC236}">
                <a16:creationId xmlns:a16="http://schemas.microsoft.com/office/drawing/2014/main" id="{8C059BB2-4025-3E75-302D-08E66174F266}"/>
              </a:ext>
            </a:extLst>
          </p:cNvPr>
          <p:cNvSpPr/>
          <p:nvPr/>
        </p:nvSpPr>
        <p:spPr>
          <a:xfrm>
            <a:off x="1071835" y="2750336"/>
            <a:ext cx="1865764" cy="782427"/>
          </a:xfrm>
          <a:prstGeom prst="wedgeRoundRectCallout">
            <a:avLst>
              <a:gd name="adj1" fmla="val 59171"/>
              <a:gd name="adj2" fmla="val 3280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昨日はごめんね</a:t>
            </a:r>
          </a:p>
        </p:txBody>
      </p:sp>
      <p:sp>
        <p:nvSpPr>
          <p:cNvPr id="8" name="吹き出し: 角を丸めた四角形 7">
            <a:extLst>
              <a:ext uri="{FF2B5EF4-FFF2-40B4-BE49-F238E27FC236}">
                <a16:creationId xmlns:a16="http://schemas.microsoft.com/office/drawing/2014/main" id="{A574326D-7A0B-5A36-1A5B-B4816C29D542}"/>
              </a:ext>
            </a:extLst>
          </p:cNvPr>
          <p:cNvSpPr/>
          <p:nvPr/>
        </p:nvSpPr>
        <p:spPr>
          <a:xfrm>
            <a:off x="1759763" y="3962102"/>
            <a:ext cx="1401709" cy="691034"/>
          </a:xfrm>
          <a:prstGeom prst="wedgeRoundRectCallout">
            <a:avLst>
              <a:gd name="adj1" fmla="val -59358"/>
              <a:gd name="adj2" fmla="val 26171"/>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もういいよ</a:t>
            </a:r>
          </a:p>
        </p:txBody>
      </p:sp>
      <p:sp>
        <p:nvSpPr>
          <p:cNvPr id="13" name="テキスト ボックス 12">
            <a:extLst>
              <a:ext uri="{FF2B5EF4-FFF2-40B4-BE49-F238E27FC236}">
                <a16:creationId xmlns:a16="http://schemas.microsoft.com/office/drawing/2014/main" id="{6AB14392-9B42-7FE4-1947-1F3135AB6591}"/>
              </a:ext>
            </a:extLst>
          </p:cNvPr>
          <p:cNvSpPr txBox="1"/>
          <p:nvPr/>
        </p:nvSpPr>
        <p:spPr>
          <a:xfrm>
            <a:off x="8543186" y="1745457"/>
            <a:ext cx="3006855" cy="1398844"/>
          </a:xfrm>
          <a:prstGeom prst="rect">
            <a:avLst/>
          </a:prstGeom>
          <a:noFill/>
        </p:spPr>
        <p:txBody>
          <a:bodyPr wrap="square" rtlCol="0">
            <a:spAutoFit/>
          </a:bodyPr>
          <a:lstStyle/>
          <a:p>
            <a:pPr algn="ctr">
              <a:lnSpc>
                <a:spcPct val="150000"/>
              </a:lnSpc>
            </a:pPr>
            <a:r>
              <a:rPr lang="ja-JP" altLang="en-US" sz="2000" dirty="0">
                <a:latin typeface="BIZ UDPゴシック" panose="020B0400000000000000" pitchFamily="50" charset="-128"/>
                <a:ea typeface="BIZ UDPゴシック" panose="020B0400000000000000" pitchFamily="50" charset="-128"/>
              </a:rPr>
              <a:t>顔の表情 ・ 声 ・ 雰囲気</a:t>
            </a:r>
            <a:endParaRPr lang="en-US" altLang="ja-JP" sz="20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000" dirty="0">
                <a:latin typeface="BIZ UDPゴシック" panose="020B0400000000000000" pitchFamily="50" charset="-128"/>
                <a:ea typeface="BIZ UDPゴシック" panose="020B0400000000000000" pitchFamily="50" charset="-128"/>
              </a:rPr>
              <a:t>↓</a:t>
            </a:r>
            <a:endParaRPr lang="en-US" altLang="ja-JP" sz="20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000" dirty="0">
                <a:latin typeface="BIZ UDPゴシック" panose="020B0400000000000000" pitchFamily="50" charset="-128"/>
                <a:ea typeface="BIZ UDPゴシック" panose="020B0400000000000000" pitchFamily="50" charset="-128"/>
              </a:rPr>
              <a:t>わからない</a:t>
            </a:r>
            <a:endParaRPr lang="en-US" altLang="ja-JP" sz="20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FA53CF1-2C0F-1277-C2FE-64285C82A7B1}"/>
              </a:ext>
            </a:extLst>
          </p:cNvPr>
          <p:cNvSpPr/>
          <p:nvPr/>
        </p:nvSpPr>
        <p:spPr>
          <a:xfrm>
            <a:off x="7052189" y="1597716"/>
            <a:ext cx="4635223" cy="153309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図 19">
            <a:extLst>
              <a:ext uri="{FF2B5EF4-FFF2-40B4-BE49-F238E27FC236}">
                <a16:creationId xmlns:a16="http://schemas.microsoft.com/office/drawing/2014/main" id="{EC28A057-ED71-BB89-929E-869F4965AAAA}"/>
              </a:ext>
            </a:extLst>
          </p:cNvPr>
          <p:cNvPicPr>
            <a:picLocks noChangeAspect="1"/>
          </p:cNvPicPr>
          <p:nvPr/>
        </p:nvPicPr>
        <p:blipFill>
          <a:blip r:embed="rId5"/>
          <a:stretch>
            <a:fillRect/>
          </a:stretch>
        </p:blipFill>
        <p:spPr>
          <a:xfrm>
            <a:off x="850443" y="3962832"/>
            <a:ext cx="785674" cy="782427"/>
          </a:xfrm>
          <a:prstGeom prst="rect">
            <a:avLst/>
          </a:prstGeom>
        </p:spPr>
      </p:pic>
      <p:pic>
        <p:nvPicPr>
          <p:cNvPr id="21" name="図 20">
            <a:extLst>
              <a:ext uri="{FF2B5EF4-FFF2-40B4-BE49-F238E27FC236}">
                <a16:creationId xmlns:a16="http://schemas.microsoft.com/office/drawing/2014/main" id="{BC29A787-7FA3-7F18-F8EE-2D90EB33F27F}"/>
              </a:ext>
            </a:extLst>
          </p:cNvPr>
          <p:cNvPicPr>
            <a:picLocks noChangeAspect="1"/>
          </p:cNvPicPr>
          <p:nvPr/>
        </p:nvPicPr>
        <p:blipFill>
          <a:blip r:embed="rId5"/>
          <a:stretch>
            <a:fillRect/>
          </a:stretch>
        </p:blipFill>
        <p:spPr>
          <a:xfrm>
            <a:off x="7110369" y="1645381"/>
            <a:ext cx="1404651" cy="1398844"/>
          </a:xfrm>
          <a:prstGeom prst="rect">
            <a:avLst/>
          </a:prstGeom>
        </p:spPr>
      </p:pic>
      <p:sp>
        <p:nvSpPr>
          <p:cNvPr id="29" name="テキスト ボックス 28">
            <a:extLst>
              <a:ext uri="{FF2B5EF4-FFF2-40B4-BE49-F238E27FC236}">
                <a16:creationId xmlns:a16="http://schemas.microsoft.com/office/drawing/2014/main" id="{3703F236-1879-DE1F-AF86-9094B7115454}"/>
              </a:ext>
            </a:extLst>
          </p:cNvPr>
          <p:cNvSpPr txBox="1"/>
          <p:nvPr/>
        </p:nvSpPr>
        <p:spPr>
          <a:xfrm>
            <a:off x="8167791" y="3806123"/>
            <a:ext cx="3425236" cy="937180"/>
          </a:xfrm>
          <a:prstGeom prst="rect">
            <a:avLst/>
          </a:prstGeom>
          <a:noFill/>
        </p:spPr>
        <p:txBody>
          <a:bodyPr wrap="square" rtlCol="0">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まだ怒ってるのかな？</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もう許してくれてるのかな？</a:t>
            </a:r>
            <a:endParaRPr lang="en-US" altLang="ja-JP" sz="2000"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B414AB1F-11DC-7978-D9E4-A299418219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940198" y="3535549"/>
            <a:ext cx="1210896" cy="1429533"/>
          </a:xfrm>
          <a:prstGeom prst="rect">
            <a:avLst/>
          </a:prstGeom>
        </p:spPr>
      </p:pic>
      <p:sp>
        <p:nvSpPr>
          <p:cNvPr id="9" name="テキスト ボックス 8">
            <a:extLst>
              <a:ext uri="{FF2B5EF4-FFF2-40B4-BE49-F238E27FC236}">
                <a16:creationId xmlns:a16="http://schemas.microsoft.com/office/drawing/2014/main" id="{807F2601-C152-6777-65B5-F5726D9F2203}"/>
              </a:ext>
            </a:extLst>
          </p:cNvPr>
          <p:cNvSpPr txBox="1"/>
          <p:nvPr/>
        </p:nvSpPr>
        <p:spPr>
          <a:xfrm>
            <a:off x="4042170" y="5316712"/>
            <a:ext cx="4685389"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ちょくせつ  つた　　　　　　　　　　　　　　 ぶんしょう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あいて　　　 きも 　　　　 つた</a:t>
            </a:r>
          </a:p>
        </p:txBody>
      </p:sp>
      <p:sp>
        <p:nvSpPr>
          <p:cNvPr id="10" name="テキスト ボックス 9">
            <a:extLst>
              <a:ext uri="{FF2B5EF4-FFF2-40B4-BE49-F238E27FC236}">
                <a16:creationId xmlns:a16="http://schemas.microsoft.com/office/drawing/2014/main" id="{2C8786B0-A0D4-C45E-29BA-E2D76EB5679C}"/>
              </a:ext>
            </a:extLst>
          </p:cNvPr>
          <p:cNvSpPr txBox="1"/>
          <p:nvPr/>
        </p:nvSpPr>
        <p:spPr>
          <a:xfrm>
            <a:off x="8610114" y="1611207"/>
            <a:ext cx="280076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かお ひょうじょう こえ　　ふんいき</a:t>
            </a:r>
            <a:endParaRPr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A3BA9A7A-A244-F592-9CE5-438FA2FE94B0}"/>
              </a:ext>
            </a:extLst>
          </p:cNvPr>
          <p:cNvSpPr txBox="1"/>
          <p:nvPr/>
        </p:nvSpPr>
        <p:spPr>
          <a:xfrm>
            <a:off x="8638593" y="3733462"/>
            <a:ext cx="492443" cy="749308"/>
          </a:xfrm>
          <a:prstGeom prst="rect">
            <a:avLst/>
          </a:prstGeom>
          <a:noFill/>
        </p:spPr>
        <p:txBody>
          <a:bodyPr wrap="none" rtlCol="0">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おこ</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ゆる</a:t>
            </a:r>
          </a:p>
        </p:txBody>
      </p:sp>
      <p:sp>
        <p:nvSpPr>
          <p:cNvPr id="17" name="スライド番号プレースホルダー 16">
            <a:extLst>
              <a:ext uri="{FF2B5EF4-FFF2-40B4-BE49-F238E27FC236}">
                <a16:creationId xmlns:a16="http://schemas.microsoft.com/office/drawing/2014/main" id="{805DF9B9-D01C-62AA-239C-82B14D0AF5F3}"/>
              </a:ext>
            </a:extLst>
          </p:cNvPr>
          <p:cNvSpPr>
            <a:spLocks noGrp="1"/>
          </p:cNvSpPr>
          <p:nvPr>
            <p:ph type="sldNum" sz="quarter" idx="12"/>
          </p:nvPr>
        </p:nvSpPr>
        <p:spPr/>
        <p:txBody>
          <a:bodyPr/>
          <a:lstStyle/>
          <a:p>
            <a:fld id="{C9D707A9-BE3A-46EF-B64A-4D23364FB652}" type="slidenum">
              <a:rPr lang="ja-JP" altLang="en-US" smtClean="0"/>
              <a:pPr/>
              <a:t>23</a:t>
            </a:fld>
            <a:endParaRPr lang="ja-JP" altLang="en-US" dirty="0"/>
          </a:p>
        </p:txBody>
      </p:sp>
      <p:pic>
        <p:nvPicPr>
          <p:cNvPr id="14" name="図 13">
            <a:extLst>
              <a:ext uri="{FF2B5EF4-FFF2-40B4-BE49-F238E27FC236}">
                <a16:creationId xmlns:a16="http://schemas.microsoft.com/office/drawing/2014/main" id="{2B35CAB8-0D33-9660-A752-0477CC556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1024354" y="5334189"/>
            <a:ext cx="1088159" cy="1444875"/>
          </a:xfrm>
          <a:prstGeom prst="rect">
            <a:avLst/>
          </a:prstGeom>
        </p:spPr>
      </p:pic>
      <p:sp>
        <p:nvSpPr>
          <p:cNvPr id="16" name="テキスト ボックス 15">
            <a:extLst>
              <a:ext uri="{FF2B5EF4-FFF2-40B4-BE49-F238E27FC236}">
                <a16:creationId xmlns:a16="http://schemas.microsoft.com/office/drawing/2014/main" id="{499950F3-D92A-FE4D-E1A3-3F5DF4DED21C}"/>
              </a:ext>
            </a:extLst>
          </p:cNvPr>
          <p:cNvSpPr txBox="1"/>
          <p:nvPr/>
        </p:nvSpPr>
        <p:spPr>
          <a:xfrm>
            <a:off x="217208" y="1264557"/>
            <a:ext cx="3575018"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メッセージであやまる</a:t>
            </a:r>
          </a:p>
        </p:txBody>
      </p:sp>
      <p:sp>
        <p:nvSpPr>
          <p:cNvPr id="18" name="楕円 17">
            <a:extLst>
              <a:ext uri="{FF2B5EF4-FFF2-40B4-BE49-F238E27FC236}">
                <a16:creationId xmlns:a16="http://schemas.microsoft.com/office/drawing/2014/main" id="{9ADC7AEE-D837-57E7-ECB1-1A9A1B8F2BB3}"/>
              </a:ext>
            </a:extLst>
          </p:cNvPr>
          <p:cNvSpPr/>
          <p:nvPr/>
        </p:nvSpPr>
        <p:spPr>
          <a:xfrm>
            <a:off x="148147" y="1098822"/>
            <a:ext cx="3861224" cy="878037"/>
          </a:xfrm>
          <a:prstGeom prst="ellipse">
            <a:avLst/>
          </a:prstGeom>
          <a:noFill/>
          <a:ln w="28575">
            <a:solidFill>
              <a:srgbClr val="99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504B4ED4-06B4-A4A2-3527-C5C10D5E8D2E}"/>
              </a:ext>
            </a:extLst>
          </p:cNvPr>
          <p:cNvSpPr txBox="1"/>
          <p:nvPr/>
        </p:nvSpPr>
        <p:spPr>
          <a:xfrm>
            <a:off x="1114844" y="2790636"/>
            <a:ext cx="64633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きのう</a:t>
            </a:r>
            <a:endParaRPr lang="en-US" altLang="ja-JP" sz="1200" dirty="0">
              <a:latin typeface="BIZ UDゴシック" panose="020B0400000000000000" pitchFamily="49" charset="-128"/>
              <a:ea typeface="BIZ UDゴシック" panose="020B0400000000000000" pitchFamily="49" charset="-128"/>
            </a:endParaRPr>
          </a:p>
        </p:txBody>
      </p:sp>
      <p:sp>
        <p:nvSpPr>
          <p:cNvPr id="6" name="四角形: 角を丸くする 5">
            <a:extLst>
              <a:ext uri="{FF2B5EF4-FFF2-40B4-BE49-F238E27FC236}">
                <a16:creationId xmlns:a16="http://schemas.microsoft.com/office/drawing/2014/main" id="{950D1EDB-5D85-3CE3-99D8-4B354C0D4B0E}"/>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706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p:bldP spid="29" grpId="0"/>
      <p:bldP spid="9" grpId="0"/>
      <p:bldP spid="10" grpId="0"/>
      <p:bldP spid="1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1FA0561-8432-843B-F7B1-9D3F46B2D807}"/>
              </a:ext>
            </a:extLst>
          </p:cNvPr>
          <p:cNvSpPr txBox="1"/>
          <p:nvPr/>
        </p:nvSpPr>
        <p:spPr>
          <a:xfrm>
            <a:off x="1233534" y="2666757"/>
            <a:ext cx="10476341" cy="3214213"/>
          </a:xfrm>
          <a:prstGeom prst="rect">
            <a:avLst/>
          </a:prstGeom>
          <a:noFill/>
        </p:spPr>
        <p:txBody>
          <a:bodyPr wrap="squar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バスケットボールの△△選手が試合に負けたことを</a:t>
            </a:r>
            <a:r>
              <a:rPr lang="en-US" altLang="ja-JP" sz="2800" dirty="0">
                <a:latin typeface="BIZ UDゴシック" panose="020B0400000000000000" pitchFamily="49" charset="-128"/>
                <a:ea typeface="BIZ UDゴシック" panose="020B0400000000000000" pitchFamily="49" charset="-128"/>
              </a:rPr>
              <a:t>SNS</a:t>
            </a:r>
            <a:r>
              <a:rPr lang="ja-JP" altLang="en-US" sz="2800" dirty="0">
                <a:latin typeface="BIZ UDゴシック" panose="020B0400000000000000" pitchFamily="49" charset="-128"/>
                <a:ea typeface="BIZ UDゴシック" panose="020B0400000000000000" pitchFamily="49" charset="-128"/>
              </a:rPr>
              <a:t>に書くと</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「△△のせいだ」・「△△の失敗がなかったら勝てた」と、</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△△選手を責めるコメントがたくさんありました。</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自分も△△選手のミスがなければ、勝てたと思っていたので、</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△△選手を責めるコメントを書き込もうと思います。</a:t>
            </a:r>
          </a:p>
        </p:txBody>
      </p:sp>
      <p:sp>
        <p:nvSpPr>
          <p:cNvPr id="4" name="四角形: 角を丸くする 3">
            <a:extLst>
              <a:ext uri="{FF2B5EF4-FFF2-40B4-BE49-F238E27FC236}">
                <a16:creationId xmlns:a16="http://schemas.microsoft.com/office/drawing/2014/main" id="{9CBB6196-ED5B-436B-E0CF-582349A34743}"/>
              </a:ext>
            </a:extLst>
          </p:cNvPr>
          <p:cNvSpPr/>
          <p:nvPr/>
        </p:nvSpPr>
        <p:spPr>
          <a:xfrm>
            <a:off x="2217059" y="237732"/>
            <a:ext cx="775787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メッセージ　　　　まとめとクイズ</a:t>
            </a:r>
          </a:p>
        </p:txBody>
      </p:sp>
      <p:sp>
        <p:nvSpPr>
          <p:cNvPr id="12" name="四角形: 角を丸くする 11">
            <a:extLst>
              <a:ext uri="{FF2B5EF4-FFF2-40B4-BE49-F238E27FC236}">
                <a16:creationId xmlns:a16="http://schemas.microsoft.com/office/drawing/2014/main" id="{1A4F59C5-E7A5-B7FD-8F12-945193510365}"/>
              </a:ext>
            </a:extLst>
          </p:cNvPr>
          <p:cNvSpPr/>
          <p:nvPr/>
        </p:nvSpPr>
        <p:spPr>
          <a:xfrm>
            <a:off x="2538151" y="1229105"/>
            <a:ext cx="7560840" cy="1437652"/>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503F6104-FEA7-091A-3BB1-6374C021507F}"/>
              </a:ext>
            </a:extLst>
          </p:cNvPr>
          <p:cNvPicPr>
            <a:picLocks noChangeAspect="1"/>
          </p:cNvPicPr>
          <p:nvPr/>
        </p:nvPicPr>
        <p:blipFill>
          <a:blip r:embed="rId3"/>
          <a:stretch>
            <a:fillRect/>
          </a:stretch>
        </p:blipFill>
        <p:spPr>
          <a:xfrm>
            <a:off x="2711624" y="1268760"/>
            <a:ext cx="1344000" cy="1351507"/>
          </a:xfrm>
          <a:prstGeom prst="rect">
            <a:avLst/>
          </a:prstGeom>
        </p:spPr>
      </p:pic>
      <p:grpSp>
        <p:nvGrpSpPr>
          <p:cNvPr id="21" name="グループ化 20">
            <a:extLst>
              <a:ext uri="{FF2B5EF4-FFF2-40B4-BE49-F238E27FC236}">
                <a16:creationId xmlns:a16="http://schemas.microsoft.com/office/drawing/2014/main" id="{44478A59-6215-B523-7B8A-AF9BA5A460A3}"/>
              </a:ext>
            </a:extLst>
          </p:cNvPr>
          <p:cNvGrpSpPr/>
          <p:nvPr/>
        </p:nvGrpSpPr>
        <p:grpSpPr>
          <a:xfrm>
            <a:off x="4367808" y="1198848"/>
            <a:ext cx="5220051" cy="1252260"/>
            <a:chOff x="4367808" y="1198848"/>
            <a:chExt cx="5220050" cy="1252258"/>
          </a:xfrm>
        </p:grpSpPr>
        <p:sp>
          <p:nvSpPr>
            <p:cNvPr id="14" name="テキスト ボックス 13">
              <a:extLst>
                <a:ext uri="{FF2B5EF4-FFF2-40B4-BE49-F238E27FC236}">
                  <a16:creationId xmlns:a16="http://schemas.microsoft.com/office/drawing/2014/main" id="{8E3B2F76-9427-4E27-924E-8F78FFB5CFA9}"/>
                </a:ext>
              </a:extLst>
            </p:cNvPr>
            <p:cNvSpPr txBox="1"/>
            <p:nvPr/>
          </p:nvSpPr>
          <p:spPr>
            <a:xfrm>
              <a:off x="4367808" y="1198848"/>
              <a:ext cx="2954654" cy="646330"/>
            </a:xfrm>
            <a:prstGeom prst="rect">
              <a:avLst/>
            </a:prstGeom>
            <a:noFill/>
          </p:spPr>
          <p:txBody>
            <a:bodyPr wrap="none" rtlCol="0">
              <a:spAutoFit/>
            </a:bodyPr>
            <a:lstStyle/>
            <a:p>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（バスケットボール選手）</a:t>
              </a:r>
            </a:p>
          </p:txBody>
        </p:sp>
        <p:sp>
          <p:nvSpPr>
            <p:cNvPr id="11" name="テキスト ボックス 10">
              <a:extLst>
                <a:ext uri="{FF2B5EF4-FFF2-40B4-BE49-F238E27FC236}">
                  <a16:creationId xmlns:a16="http://schemas.microsoft.com/office/drawing/2014/main" id="{BBDBE0A7-4E78-2EE6-36D1-008882DE3DC0}"/>
                </a:ext>
              </a:extLst>
            </p:cNvPr>
            <p:cNvSpPr txBox="1"/>
            <p:nvPr/>
          </p:nvSpPr>
          <p:spPr>
            <a:xfrm>
              <a:off x="4367808" y="1822217"/>
              <a:ext cx="5220050" cy="628889"/>
            </a:xfrm>
            <a:prstGeom prst="rect">
              <a:avLst/>
            </a:prstGeom>
            <a:noFill/>
          </p:spPr>
          <p:txBody>
            <a:bodyPr wrap="squar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今日の試合負けてしまいました</a:t>
              </a:r>
            </a:p>
          </p:txBody>
        </p:sp>
        <p:sp>
          <p:nvSpPr>
            <p:cNvPr id="9" name="テキスト ボックス 8">
              <a:extLst>
                <a:ext uri="{FF2B5EF4-FFF2-40B4-BE49-F238E27FC236}">
                  <a16:creationId xmlns:a16="http://schemas.microsoft.com/office/drawing/2014/main" id="{5D7ACD74-E863-08A4-52B2-CD6BBACE20C5}"/>
                </a:ext>
              </a:extLst>
            </p:cNvPr>
            <p:cNvSpPr txBox="1"/>
            <p:nvPr/>
          </p:nvSpPr>
          <p:spPr>
            <a:xfrm>
              <a:off x="4557541" y="1781672"/>
              <a:ext cx="2031325"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きょう　　　 しあい　 ま</a:t>
              </a:r>
            </a:p>
          </p:txBody>
        </p:sp>
      </p:grpSp>
      <p:grpSp>
        <p:nvGrpSpPr>
          <p:cNvPr id="20" name="グループ化 19">
            <a:extLst>
              <a:ext uri="{FF2B5EF4-FFF2-40B4-BE49-F238E27FC236}">
                <a16:creationId xmlns:a16="http://schemas.microsoft.com/office/drawing/2014/main" id="{C8659DE6-F671-7D02-C352-34C3CD615DC3}"/>
              </a:ext>
            </a:extLst>
          </p:cNvPr>
          <p:cNvGrpSpPr/>
          <p:nvPr/>
        </p:nvGrpSpPr>
        <p:grpSpPr>
          <a:xfrm>
            <a:off x="767408" y="6008653"/>
            <a:ext cx="10370368" cy="743871"/>
            <a:chOff x="767408" y="6008649"/>
            <a:chExt cx="10370368" cy="743871"/>
          </a:xfrm>
        </p:grpSpPr>
        <p:sp>
          <p:nvSpPr>
            <p:cNvPr id="5" name="テキスト ボックス 4">
              <a:extLst>
                <a:ext uri="{FF2B5EF4-FFF2-40B4-BE49-F238E27FC236}">
                  <a16:creationId xmlns:a16="http://schemas.microsoft.com/office/drawing/2014/main" id="{ADDB253E-FD3C-30B8-CE1A-C818D8F4A5A3}"/>
                </a:ext>
              </a:extLst>
            </p:cNvPr>
            <p:cNvSpPr txBox="1"/>
            <p:nvPr/>
          </p:nvSpPr>
          <p:spPr>
            <a:xfrm>
              <a:off x="767408" y="6047006"/>
              <a:ext cx="10370368" cy="705514"/>
            </a:xfrm>
            <a:prstGeom prst="rect">
              <a:avLst/>
            </a:prstGeom>
            <a:noFill/>
          </p:spPr>
          <p:txBody>
            <a:bodyPr wrap="square" rtlCol="0">
              <a:spAutoFit/>
            </a:bodyPr>
            <a:lstStyle/>
            <a:p>
              <a:pPr>
                <a:lnSpc>
                  <a:spcPct val="150000"/>
                </a:lnSpc>
              </a:pPr>
              <a:r>
                <a:rPr lang="en-US" altLang="ja-JP" sz="3200" dirty="0">
                  <a:latin typeface="BIZ UDゴシック" panose="020B0400000000000000" pitchFamily="49" charset="-128"/>
                  <a:ea typeface="BIZ UDゴシック" panose="020B0400000000000000" pitchFamily="49" charset="-128"/>
                </a:rPr>
                <a:t>1.</a:t>
              </a:r>
              <a:r>
                <a:rPr lang="ja-JP" altLang="en-US" sz="3200" dirty="0">
                  <a:latin typeface="BIZ UDゴシック" panose="020B0400000000000000" pitchFamily="49" charset="-128"/>
                  <a:ea typeface="BIZ UDゴシック" panose="020B0400000000000000" pitchFamily="49" charset="-128"/>
                </a:rPr>
                <a:t>書き込んでもよい　　　　　</a:t>
              </a:r>
              <a:r>
                <a:rPr lang="en-US" altLang="ja-JP" sz="3200" dirty="0">
                  <a:latin typeface="BIZ UDゴシック" panose="020B0400000000000000" pitchFamily="49" charset="-128"/>
                  <a:ea typeface="BIZ UDゴシック" panose="020B0400000000000000" pitchFamily="49" charset="-128"/>
                </a:rPr>
                <a:t>2.</a:t>
              </a:r>
              <a:r>
                <a:rPr lang="ja-JP" altLang="en-US" sz="3200" dirty="0">
                  <a:latin typeface="BIZ UDゴシック" panose="020B0400000000000000" pitchFamily="49" charset="-128"/>
                  <a:ea typeface="BIZ UDゴシック" panose="020B0400000000000000" pitchFamily="49" charset="-128"/>
                </a:rPr>
                <a:t>書き込んではいけない</a:t>
              </a:r>
              <a:endParaRPr lang="en-US" altLang="ja-JP" sz="32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1D5D1A4E-2E40-D923-8A12-B21BA266A8F1}"/>
                </a:ext>
              </a:extLst>
            </p:cNvPr>
            <p:cNvSpPr txBox="1"/>
            <p:nvPr/>
          </p:nvSpPr>
          <p:spPr>
            <a:xfrm>
              <a:off x="1329304" y="6008649"/>
              <a:ext cx="6878806"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　　　　 こ　　　　　　　　　　　　　　　　　　　　　　　　　　　　　　 か　　　　 こ</a:t>
              </a:r>
            </a:p>
          </p:txBody>
        </p:sp>
      </p:grpSp>
      <p:sp>
        <p:nvSpPr>
          <p:cNvPr id="19" name="テキスト ボックス 18">
            <a:extLst>
              <a:ext uri="{FF2B5EF4-FFF2-40B4-BE49-F238E27FC236}">
                <a16:creationId xmlns:a16="http://schemas.microsoft.com/office/drawing/2014/main" id="{2EAD45A2-A5E8-93AC-013F-71EDD6B217A7}"/>
              </a:ext>
            </a:extLst>
          </p:cNvPr>
          <p:cNvSpPr txBox="1"/>
          <p:nvPr/>
        </p:nvSpPr>
        <p:spPr>
          <a:xfrm>
            <a:off x="1284430" y="2626758"/>
            <a:ext cx="9569344" cy="2862322"/>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せんしゅ　　　しあい　　　　ま　　　　　　　　　　　エスエヌエス    か</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せんしゅ　　　せ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せんしゅ　　　 せ　　　　　　　　　　　　　　　　　 か　　　　こ　　　　　　　　おも</a:t>
            </a:r>
            <a:endParaRPr lang="en-US" altLang="ja-JP" sz="1200" dirty="0">
              <a:latin typeface="BIZ UDゴシック" panose="020B0400000000000000" pitchFamily="49" charset="-128"/>
              <a:ea typeface="BIZ UDゴシック" panose="020B0400000000000000" pitchFamily="49" charset="-128"/>
            </a:endParaRPr>
          </a:p>
        </p:txBody>
      </p:sp>
      <p:sp>
        <p:nvSpPr>
          <p:cNvPr id="10" name="スライド番号プレースホルダー 9">
            <a:extLst>
              <a:ext uri="{FF2B5EF4-FFF2-40B4-BE49-F238E27FC236}">
                <a16:creationId xmlns:a16="http://schemas.microsoft.com/office/drawing/2014/main" id="{A0FCE762-D82B-491F-B5D7-DED156112541}"/>
              </a:ext>
            </a:extLst>
          </p:cNvPr>
          <p:cNvSpPr>
            <a:spLocks noGrp="1"/>
          </p:cNvSpPr>
          <p:nvPr>
            <p:ph type="sldNum" sz="quarter" idx="12"/>
          </p:nvPr>
        </p:nvSpPr>
        <p:spPr/>
        <p:txBody>
          <a:bodyPr/>
          <a:lstStyle/>
          <a:p>
            <a:fld id="{C9D707A9-BE3A-46EF-B64A-4D23364FB652}" type="slidenum">
              <a:rPr lang="ja-JP" altLang="en-US" smtClean="0"/>
              <a:pPr/>
              <a:t>24</a:t>
            </a:fld>
            <a:endParaRPr lang="ja-JP" altLang="en-US" dirty="0"/>
          </a:p>
        </p:txBody>
      </p:sp>
      <p:sp>
        <p:nvSpPr>
          <p:cNvPr id="2" name="四角形: 角を丸くする 1">
            <a:extLst>
              <a:ext uri="{FF2B5EF4-FFF2-40B4-BE49-F238E27FC236}">
                <a16:creationId xmlns:a16="http://schemas.microsoft.com/office/drawing/2014/main" id="{8E1362BF-68AD-91C2-7363-A1023036ED60}"/>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BADC46B4-CD30-6173-0079-3E858D867E51}"/>
              </a:ext>
            </a:extLst>
          </p:cNvPr>
          <p:cNvSpPr txBox="1"/>
          <p:nvPr/>
        </p:nvSpPr>
        <p:spPr>
          <a:xfrm>
            <a:off x="6355189" y="1299934"/>
            <a:ext cx="748923" cy="261610"/>
          </a:xfrm>
          <a:prstGeom prst="rect">
            <a:avLst/>
          </a:prstGeom>
          <a:noFill/>
        </p:spPr>
        <p:txBody>
          <a:bodyPr wrap="none" rtlCol="0">
            <a:spAutoFit/>
          </a:bodyPr>
          <a:lstStyle/>
          <a:p>
            <a:r>
              <a:rPr lang="ja-JP" altLang="en-US" sz="1100" dirty="0">
                <a:latin typeface="BIZ UDゴシック" panose="020B0400000000000000" pitchFamily="49" charset="-128"/>
                <a:ea typeface="BIZ UDゴシック" panose="020B0400000000000000" pitchFamily="49" charset="-128"/>
              </a:rPr>
              <a:t>せんしゅ</a:t>
            </a:r>
            <a:endParaRPr lang="en-US" altLang="ja-JP" sz="11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33951BE9-7073-6461-0715-022B0C2F5B0F}"/>
              </a:ext>
            </a:extLst>
          </p:cNvPr>
          <p:cNvSpPr txBox="1"/>
          <p:nvPr/>
        </p:nvSpPr>
        <p:spPr>
          <a:xfrm>
            <a:off x="6009397" y="3281163"/>
            <a:ext cx="310854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しっぱい　　　　　　　　　　　　　　か</a:t>
            </a:r>
          </a:p>
        </p:txBody>
      </p:sp>
      <p:sp>
        <p:nvSpPr>
          <p:cNvPr id="16" name="テキスト ボックス 15">
            <a:extLst>
              <a:ext uri="{FF2B5EF4-FFF2-40B4-BE49-F238E27FC236}">
                <a16:creationId xmlns:a16="http://schemas.microsoft.com/office/drawing/2014/main" id="{C15A45BA-4824-4380-C029-9D8278618770}"/>
              </a:ext>
            </a:extLst>
          </p:cNvPr>
          <p:cNvSpPr txBox="1"/>
          <p:nvPr/>
        </p:nvSpPr>
        <p:spPr>
          <a:xfrm>
            <a:off x="1296595" y="4581128"/>
            <a:ext cx="772519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じぶん　　　　　 　　　せんしゅ　　　　　　　　　　　　　　　　　　　　　　か　　　　　　　　おも</a:t>
            </a:r>
          </a:p>
        </p:txBody>
      </p:sp>
    </p:spTree>
    <p:extLst>
      <p:ext uri="{BB962C8B-B14F-4D97-AF65-F5344CB8AC3E}">
        <p14:creationId xmlns:p14="http://schemas.microsoft.com/office/powerpoint/2010/main" val="334604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17E57541-8B63-6C71-3D63-56939A455F53}"/>
              </a:ext>
            </a:extLst>
          </p:cNvPr>
          <p:cNvSpPr txBox="1"/>
          <p:nvPr/>
        </p:nvSpPr>
        <p:spPr>
          <a:xfrm>
            <a:off x="1874331" y="6035942"/>
            <a:ext cx="8443337" cy="628890"/>
          </a:xfrm>
          <a:prstGeom prst="rect">
            <a:avLst/>
          </a:prstGeom>
          <a:noFill/>
        </p:spPr>
        <p:txBody>
          <a:bodyPr wrap="non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でアルバイトについての広告を</a:t>
            </a: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つ見つけました</a:t>
            </a:r>
            <a:endParaRPr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C91A6E2-9503-83D2-8B74-B2A30367908F}"/>
              </a:ext>
            </a:extLst>
          </p:cNvPr>
          <p:cNvSpPr txBox="1"/>
          <p:nvPr/>
        </p:nvSpPr>
        <p:spPr>
          <a:xfrm>
            <a:off x="1810308" y="5969167"/>
            <a:ext cx="6876144"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エスエヌエス　　　　　　　　　　　　　　　　　　　　 　　　　こうこく　 　　　　　 み</a:t>
            </a:r>
          </a:p>
        </p:txBody>
      </p:sp>
      <p:grpSp>
        <p:nvGrpSpPr>
          <p:cNvPr id="8" name="グループ化 7">
            <a:extLst>
              <a:ext uri="{FF2B5EF4-FFF2-40B4-BE49-F238E27FC236}">
                <a16:creationId xmlns:a16="http://schemas.microsoft.com/office/drawing/2014/main" id="{DE8A4065-959E-9ADB-5449-7EC6FE789357}"/>
              </a:ext>
            </a:extLst>
          </p:cNvPr>
          <p:cNvGrpSpPr/>
          <p:nvPr/>
        </p:nvGrpSpPr>
        <p:grpSpPr>
          <a:xfrm>
            <a:off x="0" y="25094"/>
            <a:ext cx="10265172" cy="847453"/>
            <a:chOff x="0" y="25094"/>
            <a:chExt cx="10265172" cy="847453"/>
          </a:xfrm>
        </p:grpSpPr>
        <p:sp>
          <p:nvSpPr>
            <p:cNvPr id="26" name="テキスト ボックス 25">
              <a:extLst>
                <a:ext uri="{FF2B5EF4-FFF2-40B4-BE49-F238E27FC236}">
                  <a16:creationId xmlns:a16="http://schemas.microsoft.com/office/drawing/2014/main" id="{9F813CCD-EAEB-DB4A-A682-E7551E6BDC2C}"/>
                </a:ext>
              </a:extLst>
            </p:cNvPr>
            <p:cNvSpPr txBox="1"/>
            <p:nvPr/>
          </p:nvSpPr>
          <p:spPr>
            <a:xfrm>
              <a:off x="4079776" y="234530"/>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アルバイトをするつもりが</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9A5F5974-1FA4-261F-77C0-9D463DE56CBD}"/>
                </a:ext>
              </a:extLst>
            </p:cNvPr>
            <p:cNvGrpSpPr/>
            <p:nvPr/>
          </p:nvGrpSpPr>
          <p:grpSpPr>
            <a:xfrm>
              <a:off x="0" y="25094"/>
              <a:ext cx="2791410" cy="847453"/>
              <a:chOff x="-81576" y="27910"/>
              <a:chExt cx="2791410" cy="801176"/>
            </a:xfrm>
          </p:grpSpPr>
          <p:sp>
            <p:nvSpPr>
              <p:cNvPr id="27" name="四角形: 角を丸くする 26">
                <a:extLst>
                  <a:ext uri="{FF2B5EF4-FFF2-40B4-BE49-F238E27FC236}">
                    <a16:creationId xmlns:a16="http://schemas.microsoft.com/office/drawing/2014/main" id="{53CFAE90-3C91-DDEB-B5D0-DD038AA1037D}"/>
                  </a:ext>
                </a:extLst>
              </p:cNvPr>
              <p:cNvSpPr/>
              <p:nvPr/>
            </p:nvSpPr>
            <p:spPr>
              <a:xfrm>
                <a:off x="-81576" y="113997"/>
                <a:ext cx="2791410"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29" name="テキスト ボックス 28">
                <a:extLst>
                  <a:ext uri="{FF2B5EF4-FFF2-40B4-BE49-F238E27FC236}">
                    <a16:creationId xmlns:a16="http://schemas.microsoft.com/office/drawing/2014/main" id="{AD8B49EE-BA6C-A2E5-DC0C-E077CE614B17}"/>
                  </a:ext>
                </a:extLst>
              </p:cNvPr>
              <p:cNvSpPr txBox="1"/>
              <p:nvPr/>
            </p:nvSpPr>
            <p:spPr>
              <a:xfrm>
                <a:off x="1970217" y="27910"/>
                <a:ext cx="65983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sp>
        <p:nvSpPr>
          <p:cNvPr id="9" name="スライド番号プレースホルダー 8">
            <a:extLst>
              <a:ext uri="{FF2B5EF4-FFF2-40B4-BE49-F238E27FC236}">
                <a16:creationId xmlns:a16="http://schemas.microsoft.com/office/drawing/2014/main" id="{D10B480F-776C-E894-381D-315EB4A343CF}"/>
              </a:ext>
            </a:extLst>
          </p:cNvPr>
          <p:cNvSpPr>
            <a:spLocks noGrp="1"/>
          </p:cNvSpPr>
          <p:nvPr>
            <p:ph type="sldNum" sz="quarter" idx="12"/>
          </p:nvPr>
        </p:nvSpPr>
        <p:spPr/>
        <p:txBody>
          <a:bodyPr/>
          <a:lstStyle/>
          <a:p>
            <a:fld id="{C9D707A9-BE3A-46EF-B64A-4D23364FB652}" type="slidenum">
              <a:rPr lang="ja-JP" altLang="en-US" smtClean="0"/>
              <a:pPr/>
              <a:t>25</a:t>
            </a:fld>
            <a:endParaRPr lang="ja-JP" altLang="en-US" dirty="0"/>
          </a:p>
        </p:txBody>
      </p:sp>
      <p:grpSp>
        <p:nvGrpSpPr>
          <p:cNvPr id="2" name="グループ化 1">
            <a:extLst>
              <a:ext uri="{FF2B5EF4-FFF2-40B4-BE49-F238E27FC236}">
                <a16:creationId xmlns:a16="http://schemas.microsoft.com/office/drawing/2014/main" id="{785CF52E-6916-814D-063D-DA7AD611F920}"/>
              </a:ext>
            </a:extLst>
          </p:cNvPr>
          <p:cNvGrpSpPr/>
          <p:nvPr/>
        </p:nvGrpSpPr>
        <p:grpSpPr>
          <a:xfrm>
            <a:off x="911424" y="1160748"/>
            <a:ext cx="4704451" cy="4562359"/>
            <a:chOff x="6073730" y="1604382"/>
            <a:chExt cx="4704450" cy="4562359"/>
          </a:xfrm>
        </p:grpSpPr>
        <p:sp>
          <p:nvSpPr>
            <p:cNvPr id="10" name="正方形/長方形 9">
              <a:extLst>
                <a:ext uri="{FF2B5EF4-FFF2-40B4-BE49-F238E27FC236}">
                  <a16:creationId xmlns:a16="http://schemas.microsoft.com/office/drawing/2014/main" id="{50EA0263-206D-86C6-C159-AD069680DE5C}"/>
                </a:ext>
              </a:extLst>
            </p:cNvPr>
            <p:cNvSpPr/>
            <p:nvPr/>
          </p:nvSpPr>
          <p:spPr>
            <a:xfrm>
              <a:off x="6119046" y="1604382"/>
              <a:ext cx="4536504" cy="4536504"/>
            </a:xfrm>
            <a:prstGeom prst="rect">
              <a:avLst/>
            </a:prstGeom>
            <a:pattFill prst="pct5">
              <a:fgClr>
                <a:srgbClr val="FFFFFF"/>
              </a:fgClr>
              <a:bgClr>
                <a:srgbClr val="FFD5D5"/>
              </a:bgClr>
            </a:pattFill>
            <a:ln w="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2" name="図 11">
              <a:extLst>
                <a:ext uri="{FF2B5EF4-FFF2-40B4-BE49-F238E27FC236}">
                  <a16:creationId xmlns:a16="http://schemas.microsoft.com/office/drawing/2014/main" id="{0C457567-0F12-B7E9-CBB5-F60671914BAE}"/>
                </a:ext>
              </a:extLst>
            </p:cNvPr>
            <p:cNvPicPr>
              <a:picLocks noChangeAspect="1"/>
            </p:cNvPicPr>
            <p:nvPr/>
          </p:nvPicPr>
          <p:blipFill>
            <a:blip r:embed="rId3"/>
            <a:stretch>
              <a:fillRect/>
            </a:stretch>
          </p:blipFill>
          <p:spPr>
            <a:xfrm rot="1722207">
              <a:off x="6073730" y="2317818"/>
              <a:ext cx="4627134" cy="3170948"/>
            </a:xfrm>
            <a:prstGeom prst="rect">
              <a:avLst/>
            </a:prstGeom>
          </p:spPr>
        </p:pic>
        <p:grpSp>
          <p:nvGrpSpPr>
            <p:cNvPr id="13" name="グループ化 12">
              <a:extLst>
                <a:ext uri="{FF2B5EF4-FFF2-40B4-BE49-F238E27FC236}">
                  <a16:creationId xmlns:a16="http://schemas.microsoft.com/office/drawing/2014/main" id="{2991BA2A-0C79-BA0D-0193-D2A8667B4CC1}"/>
                </a:ext>
              </a:extLst>
            </p:cNvPr>
            <p:cNvGrpSpPr/>
            <p:nvPr/>
          </p:nvGrpSpPr>
          <p:grpSpPr>
            <a:xfrm>
              <a:off x="6137109" y="1800423"/>
              <a:ext cx="4641071" cy="4366318"/>
              <a:chOff x="7174086" y="1463418"/>
              <a:chExt cx="4641071" cy="4366318"/>
            </a:xfrm>
          </p:grpSpPr>
          <p:sp>
            <p:nvSpPr>
              <p:cNvPr id="18" name="テキスト ボックス 17">
                <a:extLst>
                  <a:ext uri="{FF2B5EF4-FFF2-40B4-BE49-F238E27FC236}">
                    <a16:creationId xmlns:a16="http://schemas.microsoft.com/office/drawing/2014/main" id="{842589D3-D323-E8E0-A2FF-F7FE0FE0BA74}"/>
                  </a:ext>
                </a:extLst>
              </p:cNvPr>
              <p:cNvSpPr txBox="1"/>
              <p:nvPr/>
            </p:nvSpPr>
            <p:spPr>
              <a:xfrm>
                <a:off x="7230250" y="1463418"/>
                <a:ext cx="4584907" cy="1354217"/>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spcBef>
                    <a:spcPts val="600"/>
                  </a:spcBef>
                  <a:spcAft>
                    <a:spcPts val="600"/>
                  </a:spcAft>
                </a:pP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初心者・高校生</a:t>
                </a:r>
                <a:r>
                  <a:rPr lang="en-US" altLang="ja-JP"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OK</a:t>
                </a: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a:t>
                </a:r>
                <a:endParaRPr lang="en-US" altLang="ja-JP"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endParaRPr>
              </a:p>
              <a:p>
                <a:pPr algn="ctr">
                  <a:spcBef>
                    <a:spcPts val="600"/>
                  </a:spcBef>
                  <a:spcAft>
                    <a:spcPts val="600"/>
                  </a:spcAft>
                </a:pP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カンタンなお仕事</a:t>
                </a:r>
              </a:p>
            </p:txBody>
          </p:sp>
          <p:sp>
            <p:nvSpPr>
              <p:cNvPr id="19" name="テキスト ボックス 18">
                <a:extLst>
                  <a:ext uri="{FF2B5EF4-FFF2-40B4-BE49-F238E27FC236}">
                    <a16:creationId xmlns:a16="http://schemas.microsoft.com/office/drawing/2014/main" id="{046BAA25-678B-B92E-32E3-77DEB2EA46D1}"/>
                  </a:ext>
                </a:extLst>
              </p:cNvPr>
              <p:cNvSpPr txBox="1"/>
              <p:nvPr/>
            </p:nvSpPr>
            <p:spPr>
              <a:xfrm>
                <a:off x="7174086" y="2981632"/>
                <a:ext cx="4522391" cy="110799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altLang="ja-JP"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1</a:t>
                </a:r>
                <a:r>
                  <a:rPr lang="ja-JP" altLang="en-US"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日</a:t>
                </a:r>
                <a:r>
                  <a:rPr lang="en-US" altLang="ja-JP"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10</a:t>
                </a:r>
                <a:r>
                  <a:rPr lang="ja-JP" altLang="en-US"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万円</a:t>
                </a:r>
              </a:p>
            </p:txBody>
          </p:sp>
          <p:sp>
            <p:nvSpPr>
              <p:cNvPr id="28" name="テキスト ボックス 27">
                <a:extLst>
                  <a:ext uri="{FF2B5EF4-FFF2-40B4-BE49-F238E27FC236}">
                    <a16:creationId xmlns:a16="http://schemas.microsoft.com/office/drawing/2014/main" id="{A7B250C2-7A42-6112-E629-AE88CD0AD352}"/>
                  </a:ext>
                </a:extLst>
              </p:cNvPr>
              <p:cNvSpPr txBox="1"/>
              <p:nvPr/>
            </p:nvSpPr>
            <p:spPr>
              <a:xfrm>
                <a:off x="7342401" y="4844851"/>
                <a:ext cx="4185760" cy="984885"/>
              </a:xfrm>
              <a:prstGeom prst="rect">
                <a:avLst/>
              </a:prstGeom>
              <a:noFill/>
            </p:spPr>
            <p:txBody>
              <a:bodyPr wrap="none" rtlCol="0">
                <a:spAutoFit/>
              </a:bodyPr>
              <a:lstStyle/>
              <a:p>
                <a:pPr algn="ctr">
                  <a:spcBef>
                    <a:spcPts val="600"/>
                  </a:spcBef>
                  <a:spcAft>
                    <a:spcPts val="600"/>
                  </a:spcAft>
                </a:pPr>
                <a:r>
                  <a:rPr lang="ja-JP" altLang="en-US"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rPr>
                  <a:t>ダイレクトメッセージで</a:t>
                </a:r>
                <a:endParaRPr lang="en-US" altLang="ja-JP"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endParaRPr>
              </a:p>
              <a:p>
                <a:pPr algn="ctr">
                  <a:spcBef>
                    <a:spcPts val="600"/>
                  </a:spcBef>
                  <a:spcAft>
                    <a:spcPts val="600"/>
                  </a:spcAft>
                </a:pPr>
                <a:r>
                  <a:rPr lang="ja-JP" altLang="en-US"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rPr>
                  <a:t>身分証を送って応募できます</a:t>
                </a:r>
              </a:p>
            </p:txBody>
          </p:sp>
        </p:grpSp>
      </p:grpSp>
      <p:sp>
        <p:nvSpPr>
          <p:cNvPr id="30" name="テキスト ボックス 29">
            <a:extLst>
              <a:ext uri="{FF2B5EF4-FFF2-40B4-BE49-F238E27FC236}">
                <a16:creationId xmlns:a16="http://schemas.microsoft.com/office/drawing/2014/main" id="{DEB8A9E7-DAB8-8261-9E19-688AACE41CD6}"/>
              </a:ext>
            </a:extLst>
          </p:cNvPr>
          <p:cNvSpPr txBox="1"/>
          <p:nvPr/>
        </p:nvSpPr>
        <p:spPr>
          <a:xfrm>
            <a:off x="1336980" y="1192792"/>
            <a:ext cx="3727302" cy="253916"/>
          </a:xfrm>
          <a:prstGeom prst="rect">
            <a:avLst/>
          </a:prstGeom>
          <a:noFill/>
        </p:spPr>
        <p:txBody>
          <a:bodyPr wrap="none" rtlCol="0">
            <a:spAutoFit/>
          </a:bodyPr>
          <a:lstStyle/>
          <a:p>
            <a:r>
              <a:rPr lang="ja-JP" altLang="en-US" sz="1050" b="1" dirty="0">
                <a:latin typeface="BIZ UDPゴシック" panose="020B0400000000000000" pitchFamily="50" charset="-128"/>
                <a:ea typeface="BIZ UDPゴシック" panose="020B0400000000000000" pitchFamily="50" charset="-128"/>
              </a:rPr>
              <a:t>しょしんしゃ　　　　　　　　　　　　　こうこうせい         オーケー</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7B61F073-45DD-FFDE-8F71-F689E365EB16}"/>
              </a:ext>
            </a:extLst>
          </p:cNvPr>
          <p:cNvSpPr txBox="1"/>
          <p:nvPr/>
        </p:nvSpPr>
        <p:spPr>
          <a:xfrm>
            <a:off x="4439816" y="1895397"/>
            <a:ext cx="561372"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しごと</a:t>
            </a:r>
          </a:p>
        </p:txBody>
      </p:sp>
      <p:sp>
        <p:nvSpPr>
          <p:cNvPr id="32" name="テキスト ボックス 31">
            <a:extLst>
              <a:ext uri="{FF2B5EF4-FFF2-40B4-BE49-F238E27FC236}">
                <a16:creationId xmlns:a16="http://schemas.microsoft.com/office/drawing/2014/main" id="{3FE0675E-256E-7BC2-693E-4B80ABE5DD45}"/>
              </a:ext>
            </a:extLst>
          </p:cNvPr>
          <p:cNvSpPr txBox="1"/>
          <p:nvPr/>
        </p:nvSpPr>
        <p:spPr>
          <a:xfrm>
            <a:off x="1810308" y="2796318"/>
            <a:ext cx="3103735"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にち　　　　　　　　　　　　　　　　　　　　　　　　まんえん</a:t>
            </a:r>
          </a:p>
        </p:txBody>
      </p:sp>
      <p:sp>
        <p:nvSpPr>
          <p:cNvPr id="33" name="テキスト ボックス 32">
            <a:extLst>
              <a:ext uri="{FF2B5EF4-FFF2-40B4-BE49-F238E27FC236}">
                <a16:creationId xmlns:a16="http://schemas.microsoft.com/office/drawing/2014/main" id="{7BF32BCC-5F0C-9EB2-CAA6-919F754E9A8F}"/>
              </a:ext>
            </a:extLst>
          </p:cNvPr>
          <p:cNvSpPr txBox="1"/>
          <p:nvPr/>
        </p:nvSpPr>
        <p:spPr>
          <a:xfrm>
            <a:off x="1232557" y="5085184"/>
            <a:ext cx="2752677"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みぶんしょう　　　 　おく　　　　　　　　 おうぼ</a:t>
            </a:r>
          </a:p>
        </p:txBody>
      </p:sp>
      <p:grpSp>
        <p:nvGrpSpPr>
          <p:cNvPr id="34" name="グループ化 33">
            <a:extLst>
              <a:ext uri="{FF2B5EF4-FFF2-40B4-BE49-F238E27FC236}">
                <a16:creationId xmlns:a16="http://schemas.microsoft.com/office/drawing/2014/main" id="{3CB4CFA2-E8C3-0187-60B1-7A8F9B9946FE}"/>
              </a:ext>
            </a:extLst>
          </p:cNvPr>
          <p:cNvGrpSpPr/>
          <p:nvPr/>
        </p:nvGrpSpPr>
        <p:grpSpPr>
          <a:xfrm>
            <a:off x="6672064" y="1154011"/>
            <a:ext cx="4714642" cy="4604250"/>
            <a:chOff x="108967" y="819488"/>
            <a:chExt cx="4714641" cy="4604250"/>
          </a:xfrm>
        </p:grpSpPr>
        <p:pic>
          <p:nvPicPr>
            <p:cNvPr id="35" name="図 34">
              <a:extLst>
                <a:ext uri="{FF2B5EF4-FFF2-40B4-BE49-F238E27FC236}">
                  <a16:creationId xmlns:a16="http://schemas.microsoft.com/office/drawing/2014/main" id="{63E513E0-4885-3D3B-4F83-9A5BF8868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49" y="819488"/>
              <a:ext cx="4514664" cy="4514664"/>
            </a:xfrm>
            <a:prstGeom prst="rect">
              <a:avLst/>
            </a:prstGeom>
            <a:ln>
              <a:solidFill>
                <a:schemeClr val="bg2">
                  <a:lumMod val="25000"/>
                </a:schemeClr>
              </a:solidFill>
            </a:ln>
          </p:spPr>
        </p:pic>
        <p:sp>
          <p:nvSpPr>
            <p:cNvPr id="36" name="テキスト ボックス 35">
              <a:extLst>
                <a:ext uri="{FF2B5EF4-FFF2-40B4-BE49-F238E27FC236}">
                  <a16:creationId xmlns:a16="http://schemas.microsoft.com/office/drawing/2014/main" id="{62772ECB-B785-36BD-FC14-18FC15C0778B}"/>
                </a:ext>
              </a:extLst>
            </p:cNvPr>
            <p:cNvSpPr txBox="1"/>
            <p:nvPr/>
          </p:nvSpPr>
          <p:spPr>
            <a:xfrm>
              <a:off x="108967" y="1024427"/>
              <a:ext cx="4673073" cy="861774"/>
            </a:xfrm>
            <a:prstGeom prst="rect">
              <a:avLst/>
            </a:prstGeom>
            <a:noFill/>
          </p:spPr>
          <p:txBody>
            <a:bodyPr wrap="none" rtlCol="0">
              <a:spAutoFit/>
            </a:bodyPr>
            <a:lstStyle/>
            <a:p>
              <a:r>
                <a:rPr lang="ja-JP" altLang="en-US" sz="5000" dirty="0">
                  <a:effectLst>
                    <a:glow rad="228600">
                      <a:schemeClr val="accent4">
                        <a:satMod val="175000"/>
                        <a:alpha val="40000"/>
                      </a:schemeClr>
                    </a:glow>
                  </a:effectLst>
                  <a:latin typeface="UD デジタル 教科書体 NP-B" panose="02020700000000000000" pitchFamily="18" charset="-128"/>
                  <a:ea typeface="UD デジタル 教科書体 NP-B" panose="02020700000000000000" pitchFamily="18" charset="-128"/>
                </a:rPr>
                <a:t>アルバイト募集</a:t>
              </a:r>
            </a:p>
          </p:txBody>
        </p:sp>
        <p:sp>
          <p:nvSpPr>
            <p:cNvPr id="37" name="テキスト ボックス 36">
              <a:extLst>
                <a:ext uri="{FF2B5EF4-FFF2-40B4-BE49-F238E27FC236}">
                  <a16:creationId xmlns:a16="http://schemas.microsoft.com/office/drawing/2014/main" id="{27FBF686-E9B8-1092-45C1-23BD28EB901E}"/>
                </a:ext>
              </a:extLst>
            </p:cNvPr>
            <p:cNvSpPr txBox="1"/>
            <p:nvPr/>
          </p:nvSpPr>
          <p:spPr>
            <a:xfrm>
              <a:off x="157332" y="1962463"/>
              <a:ext cx="2759088" cy="1169551"/>
            </a:xfrm>
            <a:prstGeom prst="rect">
              <a:avLst/>
            </a:prstGeom>
            <a:noFill/>
          </p:spPr>
          <p:txBody>
            <a:bodyPr wrap="none" rtlCol="0">
              <a:spAutoFit/>
            </a:bodyPr>
            <a:lstStyle/>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高校生</a:t>
              </a:r>
              <a:r>
                <a:rPr lang="en-US" altLang="ja-JP" sz="2000" dirty="0">
                  <a:latin typeface="UD デジタル 教科書体 NP-B" panose="02020700000000000000" pitchFamily="18" charset="-128"/>
                  <a:ea typeface="UD デジタル 教科書体 NP-B" panose="02020700000000000000" pitchFamily="18" charset="-128"/>
                </a:rPr>
                <a:t>OK</a:t>
              </a:r>
              <a:r>
                <a:rPr lang="ja-JP" altLang="en-US" sz="2000" dirty="0">
                  <a:latin typeface="UD デジタル 教科書体 NP-B" panose="02020700000000000000" pitchFamily="18" charset="-128"/>
                  <a:ea typeface="UD デジタル 教科書体 NP-B" panose="02020700000000000000" pitchFamily="18" charset="-128"/>
                </a:rPr>
                <a:t> ☆</a:t>
              </a:r>
              <a:endParaRPr lang="en-US" altLang="ja-JP" sz="2000" dirty="0">
                <a:latin typeface="UD デジタル 教科書体 NP-B" panose="02020700000000000000" pitchFamily="18" charset="-128"/>
                <a:ea typeface="UD デジタル 教科書体 NP-B" panose="02020700000000000000" pitchFamily="18" charset="-128"/>
              </a:endParaRPr>
            </a:p>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時給</a:t>
              </a:r>
              <a:r>
                <a:rPr lang="en-US" altLang="ja-JP" sz="2000" dirty="0">
                  <a:latin typeface="UD デジタル 教科書体 NP-B" panose="02020700000000000000" pitchFamily="18" charset="-128"/>
                  <a:ea typeface="UD デジタル 教科書体 NP-B" panose="02020700000000000000" pitchFamily="18" charset="-128"/>
                </a:rPr>
                <a:t>1,200</a:t>
              </a:r>
              <a:r>
                <a:rPr lang="ja-JP" altLang="en-US" sz="2000" dirty="0">
                  <a:latin typeface="UD デジタル 教科書体 NP-B" panose="02020700000000000000" pitchFamily="18" charset="-128"/>
                  <a:ea typeface="UD デジタル 教科書体 NP-B" panose="02020700000000000000" pitchFamily="18" charset="-128"/>
                </a:rPr>
                <a:t>円 ☆</a:t>
              </a:r>
              <a:endParaRPr lang="en-US" altLang="ja-JP" sz="2000" dirty="0">
                <a:latin typeface="UD デジタル 教科書体 NP-B" panose="02020700000000000000" pitchFamily="18" charset="-128"/>
                <a:ea typeface="UD デジタル 教科書体 NP-B" panose="02020700000000000000" pitchFamily="18" charset="-128"/>
              </a:endParaRPr>
            </a:p>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週</a:t>
              </a:r>
              <a:r>
                <a:rPr lang="en-US" altLang="ja-JP" sz="2000" dirty="0">
                  <a:latin typeface="UD デジタル 教科書体 NP-B" panose="02020700000000000000" pitchFamily="18" charset="-128"/>
                  <a:ea typeface="UD デジタル 教科書体 NP-B" panose="02020700000000000000" pitchFamily="18" charset="-128"/>
                </a:rPr>
                <a:t>2</a:t>
              </a:r>
              <a:r>
                <a:rPr lang="ja-JP" altLang="en-US" sz="2000" dirty="0">
                  <a:latin typeface="UD デジタル 教科書体 NP-B" panose="02020700000000000000" pitchFamily="18" charset="-128"/>
                  <a:ea typeface="UD デジタル 教科書体 NP-B" panose="02020700000000000000" pitchFamily="18" charset="-128"/>
                </a:rPr>
                <a:t>日</a:t>
              </a:r>
              <a:r>
                <a:rPr lang="en-US" altLang="ja-JP" sz="2000" dirty="0">
                  <a:latin typeface="UD デジタル 教科書体 NP-B" panose="02020700000000000000" pitchFamily="18" charset="-128"/>
                  <a:ea typeface="UD デジタル 教科書体 NP-B" panose="02020700000000000000" pitchFamily="18" charset="-128"/>
                </a:rPr>
                <a:t>4</a:t>
              </a:r>
              <a:r>
                <a:rPr lang="ja-JP" altLang="en-US" sz="2000" dirty="0">
                  <a:latin typeface="UD デジタル 教科書体 NP-B" panose="02020700000000000000" pitchFamily="18" charset="-128"/>
                  <a:ea typeface="UD デジタル 教科書体 NP-B" panose="02020700000000000000" pitchFamily="18" charset="-128"/>
                </a:rPr>
                <a:t>時間以上 ☆</a:t>
              </a:r>
            </a:p>
          </p:txBody>
        </p:sp>
        <p:sp>
          <p:nvSpPr>
            <p:cNvPr id="38" name="テキスト ボックス 37">
              <a:extLst>
                <a:ext uri="{FF2B5EF4-FFF2-40B4-BE49-F238E27FC236}">
                  <a16:creationId xmlns:a16="http://schemas.microsoft.com/office/drawing/2014/main" id="{2016B7AD-4302-FB30-5F52-D9F900CCE3B2}"/>
                </a:ext>
              </a:extLst>
            </p:cNvPr>
            <p:cNvSpPr txBox="1"/>
            <p:nvPr/>
          </p:nvSpPr>
          <p:spPr>
            <a:xfrm>
              <a:off x="134000" y="4197950"/>
              <a:ext cx="1641796" cy="723275"/>
            </a:xfrm>
            <a:prstGeom prst="rect">
              <a:avLst/>
            </a:prstGeom>
            <a:noFill/>
          </p:spPr>
          <p:txBody>
            <a:bodyPr wrap="none" rtlCol="0">
              <a:spAutoFit/>
            </a:bodyPr>
            <a:lstStyle/>
            <a:p>
              <a:pPr>
                <a:spcBef>
                  <a:spcPts val="300"/>
                </a:spcBef>
                <a:spcAft>
                  <a:spcPts val="300"/>
                </a:spcAft>
              </a:pPr>
              <a:r>
                <a:rPr lang="ja-JP" altLang="en-US" dirty="0">
                  <a:latin typeface="UD デジタル 教科書体 NP-B" panose="02020700000000000000" pitchFamily="18" charset="-128"/>
                  <a:ea typeface="UD デジタル 教科書体 NP-B" panose="02020700000000000000" pitchFamily="18" charset="-128"/>
                </a:rPr>
                <a:t>レジ打ち</a:t>
              </a:r>
              <a:endParaRPr lang="en-US" altLang="ja-JP" dirty="0">
                <a:latin typeface="UD デジタル 教科書体 NP-B" panose="02020700000000000000" pitchFamily="18" charset="-128"/>
                <a:ea typeface="UD デジタル 教科書体 NP-B" panose="02020700000000000000" pitchFamily="18" charset="-128"/>
              </a:endParaRPr>
            </a:p>
            <a:p>
              <a:pPr>
                <a:spcBef>
                  <a:spcPts val="300"/>
                </a:spcBef>
                <a:spcAft>
                  <a:spcPts val="300"/>
                </a:spcAft>
              </a:pPr>
              <a:r>
                <a:rPr lang="ja-JP" altLang="en-US" dirty="0">
                  <a:latin typeface="UD デジタル 教科書体 NP-B" panose="02020700000000000000" pitchFamily="18" charset="-128"/>
                  <a:ea typeface="UD デジタル 教科書体 NP-B" panose="02020700000000000000" pitchFamily="18" charset="-128"/>
                </a:rPr>
                <a:t>商品陳列 など</a:t>
              </a:r>
            </a:p>
          </p:txBody>
        </p:sp>
        <p:sp>
          <p:nvSpPr>
            <p:cNvPr id="39" name="テキスト ボックス 38">
              <a:extLst>
                <a:ext uri="{FF2B5EF4-FFF2-40B4-BE49-F238E27FC236}">
                  <a16:creationId xmlns:a16="http://schemas.microsoft.com/office/drawing/2014/main" id="{2C2E31DC-801E-6B73-32D1-758C9D15ED02}"/>
                </a:ext>
              </a:extLst>
            </p:cNvPr>
            <p:cNvSpPr txBox="1"/>
            <p:nvPr/>
          </p:nvSpPr>
          <p:spPr>
            <a:xfrm>
              <a:off x="814178" y="5085184"/>
              <a:ext cx="4009430" cy="338554"/>
            </a:xfrm>
            <a:prstGeom prst="rect">
              <a:avLst/>
            </a:prstGeom>
            <a:noFill/>
          </p:spPr>
          <p:txBody>
            <a:bodyPr wrap="non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コンビニ○○店 電話：</a:t>
              </a:r>
              <a:r>
                <a:rPr lang="en-US" altLang="ja-JP" sz="1600" dirty="0">
                  <a:latin typeface="UD デジタル 教科書体 NP-B" panose="02020700000000000000" pitchFamily="18" charset="-128"/>
                  <a:ea typeface="UD デジタル 教科書体 NP-B" panose="02020700000000000000" pitchFamily="18" charset="-128"/>
                </a:rPr>
                <a:t>XX-XXXX-XXXX</a:t>
              </a:r>
              <a:endParaRPr lang="ja-JP" altLang="en-US" sz="1600" dirty="0">
                <a:latin typeface="UD デジタル 教科書体 NP-B" panose="02020700000000000000" pitchFamily="18" charset="-128"/>
                <a:ea typeface="UD デジタル 教科書体 NP-B" panose="02020700000000000000" pitchFamily="18" charset="-128"/>
              </a:endParaRPr>
            </a:p>
          </p:txBody>
        </p:sp>
      </p:grpSp>
      <p:sp>
        <p:nvSpPr>
          <p:cNvPr id="40" name="テキスト ボックス 39">
            <a:extLst>
              <a:ext uri="{FF2B5EF4-FFF2-40B4-BE49-F238E27FC236}">
                <a16:creationId xmlns:a16="http://schemas.microsoft.com/office/drawing/2014/main" id="{2A30E085-5418-4AB9-F834-9EC2B74CB298}"/>
              </a:ext>
            </a:extLst>
          </p:cNvPr>
          <p:cNvSpPr txBox="1"/>
          <p:nvPr/>
        </p:nvSpPr>
        <p:spPr>
          <a:xfrm>
            <a:off x="7517995" y="2178109"/>
            <a:ext cx="1258678" cy="215444"/>
          </a:xfrm>
          <a:prstGeom prst="rect">
            <a:avLst/>
          </a:prstGeom>
          <a:noFill/>
        </p:spPr>
        <p:txBody>
          <a:bodyPr wrap="none" rtlCol="0">
            <a:spAutoFit/>
          </a:bodyPr>
          <a:lstStyle/>
          <a:p>
            <a:r>
              <a:rPr lang="ja-JP" altLang="en-US" sz="800" b="1" dirty="0">
                <a:latin typeface="BIZ UDPゴシック" panose="020B0400000000000000" pitchFamily="50" charset="-128"/>
                <a:ea typeface="BIZ UDPゴシック" panose="020B0400000000000000" pitchFamily="50" charset="-128"/>
              </a:rPr>
              <a:t>こうこうせい　 オーケー</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037D351A-1C40-5C63-2D10-67330BD7D7DB}"/>
              </a:ext>
            </a:extLst>
          </p:cNvPr>
          <p:cNvSpPr txBox="1"/>
          <p:nvPr/>
        </p:nvSpPr>
        <p:spPr>
          <a:xfrm>
            <a:off x="7282035" y="2557512"/>
            <a:ext cx="1651414" cy="215444"/>
          </a:xfrm>
          <a:prstGeom prst="rect">
            <a:avLst/>
          </a:prstGeom>
          <a:noFill/>
        </p:spPr>
        <p:txBody>
          <a:bodyPr wrap="none" rtlCol="0">
            <a:spAutoFit/>
          </a:bodyPr>
          <a:lstStyle/>
          <a:p>
            <a:pPr algn="r"/>
            <a:r>
              <a:rPr kumimoji="1" lang="ja-JP" altLang="en-US" sz="800" b="1" dirty="0">
                <a:latin typeface="BIZ UDPゴシック" panose="020B0400000000000000" pitchFamily="50" charset="-128"/>
                <a:ea typeface="BIZ UDPゴシック" panose="020B0400000000000000" pitchFamily="50" charset="-128"/>
              </a:rPr>
              <a:t>じきゅう　　　　　　　　　　　　　えん</a:t>
            </a:r>
          </a:p>
        </p:txBody>
      </p:sp>
      <p:sp>
        <p:nvSpPr>
          <p:cNvPr id="42" name="テキスト ボックス 41">
            <a:extLst>
              <a:ext uri="{FF2B5EF4-FFF2-40B4-BE49-F238E27FC236}">
                <a16:creationId xmlns:a16="http://schemas.microsoft.com/office/drawing/2014/main" id="{8BFE00A4-D5D9-29D5-1D0C-AF477EFEA007}"/>
              </a:ext>
            </a:extLst>
          </p:cNvPr>
          <p:cNvSpPr txBox="1"/>
          <p:nvPr/>
        </p:nvSpPr>
        <p:spPr>
          <a:xfrm>
            <a:off x="7078120" y="2936915"/>
            <a:ext cx="2186232"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しゅう　　   か　　　　　 じかん　  いじょう</a:t>
            </a:r>
          </a:p>
        </p:txBody>
      </p:sp>
      <p:sp>
        <p:nvSpPr>
          <p:cNvPr id="43" name="テキスト ボックス 42">
            <a:extLst>
              <a:ext uri="{FF2B5EF4-FFF2-40B4-BE49-F238E27FC236}">
                <a16:creationId xmlns:a16="http://schemas.microsoft.com/office/drawing/2014/main" id="{BAC7A6DB-E9F5-358B-2EA6-77AB418D1BAC}"/>
              </a:ext>
            </a:extLst>
          </p:cNvPr>
          <p:cNvSpPr txBox="1"/>
          <p:nvPr/>
        </p:nvSpPr>
        <p:spPr>
          <a:xfrm>
            <a:off x="7210397" y="4437112"/>
            <a:ext cx="262040"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う</a:t>
            </a:r>
          </a:p>
        </p:txBody>
      </p:sp>
      <p:sp>
        <p:nvSpPr>
          <p:cNvPr id="44" name="テキスト ボックス 43">
            <a:extLst>
              <a:ext uri="{FF2B5EF4-FFF2-40B4-BE49-F238E27FC236}">
                <a16:creationId xmlns:a16="http://schemas.microsoft.com/office/drawing/2014/main" id="{B5675722-83B1-09A9-B302-573AB77D8168}"/>
              </a:ext>
            </a:extLst>
          </p:cNvPr>
          <p:cNvSpPr txBox="1"/>
          <p:nvPr/>
        </p:nvSpPr>
        <p:spPr>
          <a:xfrm>
            <a:off x="6737646" y="4747884"/>
            <a:ext cx="1149274"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しょうひんちんれつ</a:t>
            </a:r>
          </a:p>
        </p:txBody>
      </p:sp>
      <p:sp>
        <p:nvSpPr>
          <p:cNvPr id="45" name="テキスト ボックス 44">
            <a:extLst>
              <a:ext uri="{FF2B5EF4-FFF2-40B4-BE49-F238E27FC236}">
                <a16:creationId xmlns:a16="http://schemas.microsoft.com/office/drawing/2014/main" id="{6BC5F477-5AD9-E68D-F540-22969101DD93}"/>
              </a:ext>
            </a:extLst>
          </p:cNvPr>
          <p:cNvSpPr txBox="1"/>
          <p:nvPr/>
        </p:nvSpPr>
        <p:spPr>
          <a:xfrm>
            <a:off x="8579656" y="5283606"/>
            <a:ext cx="899861"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てん 　 でんわ</a:t>
            </a:r>
          </a:p>
        </p:txBody>
      </p:sp>
      <p:sp>
        <p:nvSpPr>
          <p:cNvPr id="46" name="テキスト ボックス 45">
            <a:extLst>
              <a:ext uri="{FF2B5EF4-FFF2-40B4-BE49-F238E27FC236}">
                <a16:creationId xmlns:a16="http://schemas.microsoft.com/office/drawing/2014/main" id="{9A03B22E-8437-8542-25BD-636E12D54CE7}"/>
              </a:ext>
            </a:extLst>
          </p:cNvPr>
          <p:cNvSpPr txBox="1"/>
          <p:nvPr/>
        </p:nvSpPr>
        <p:spPr>
          <a:xfrm>
            <a:off x="10110906" y="1152400"/>
            <a:ext cx="744114" cy="276999"/>
          </a:xfrm>
          <a:prstGeom prst="rect">
            <a:avLst/>
          </a:prstGeom>
          <a:noFill/>
        </p:spPr>
        <p:txBody>
          <a:bodyPr wrap="non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ぼしゅう</a:t>
            </a:r>
          </a:p>
        </p:txBody>
      </p:sp>
    </p:spTree>
    <p:extLst>
      <p:ext uri="{BB962C8B-B14F-4D97-AF65-F5344CB8AC3E}">
        <p14:creationId xmlns:p14="http://schemas.microsoft.com/office/powerpoint/2010/main" val="260554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CA8E4B5B-CB2B-FF9C-401F-FD7EB4F7C11E}"/>
              </a:ext>
            </a:extLst>
          </p:cNvPr>
          <p:cNvSpPr txBox="1"/>
          <p:nvPr/>
        </p:nvSpPr>
        <p:spPr>
          <a:xfrm>
            <a:off x="4727848" y="2576053"/>
            <a:ext cx="7081373" cy="2991203"/>
          </a:xfrm>
          <a:prstGeom prst="rect">
            <a:avLst/>
          </a:prstGeom>
          <a:noFill/>
        </p:spPr>
        <p:txBody>
          <a:bodyPr wrap="square" rtlCol="0">
            <a:spAutoFit/>
          </a:bodyPr>
          <a:lstStyle/>
          <a:p>
            <a:pPr>
              <a:lnSpc>
                <a:spcPct val="150000"/>
              </a:lnSpc>
            </a:pPr>
            <a:r>
              <a:rPr lang="ja-JP" altLang="en-US" sz="2600" dirty="0">
                <a:latin typeface="BIZ UDゴシック" panose="020B0400000000000000" pitchFamily="49" charset="-128"/>
                <a:ea typeface="BIZ UDゴシック" panose="020B0400000000000000" pitchFamily="49" charset="-128"/>
              </a:rPr>
              <a:t>マイナンバーカード ・ 　 学生証</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endParaRPr lang="en-US" altLang="ja-JP" sz="2600" dirty="0">
              <a:latin typeface="BIZ UDゴシック" panose="020B0400000000000000" pitchFamily="49" charset="-128"/>
              <a:ea typeface="BIZ UDゴシック" panose="020B0400000000000000" pitchFamily="49" charset="-128"/>
            </a:endParaRPr>
          </a:p>
          <a:p>
            <a:pPr algn="r">
              <a:lnSpc>
                <a:spcPct val="150000"/>
              </a:lnSpc>
            </a:pPr>
            <a:endParaRPr lang="en-US" altLang="ja-JP" sz="2600" dirty="0">
              <a:latin typeface="BIZ UDゴシック" panose="020B0400000000000000" pitchFamily="49" charset="-128"/>
              <a:ea typeface="BIZ UDゴシック" panose="020B0400000000000000" pitchFamily="49" charset="-128"/>
            </a:endParaRPr>
          </a:p>
          <a:p>
            <a:pPr algn="r">
              <a:lnSpc>
                <a:spcPct val="150000"/>
              </a:lnSpc>
            </a:pPr>
            <a:r>
              <a:rPr lang="ja-JP" altLang="en-US" sz="2600" dirty="0">
                <a:latin typeface="BIZ UDゴシック" panose="020B0400000000000000" pitchFamily="49" charset="-128"/>
                <a:ea typeface="BIZ UDゴシック" panose="020B0400000000000000" pitchFamily="49" charset="-128"/>
              </a:rPr>
              <a:t>など</a:t>
            </a:r>
            <a:endParaRPr lang="en-US" altLang="ja-JP" sz="2600" dirty="0">
              <a:latin typeface="BIZ UDゴシック" panose="020B0400000000000000" pitchFamily="49" charset="-128"/>
              <a:ea typeface="BIZ UDゴシック" panose="020B0400000000000000" pitchFamily="49" charset="-128"/>
            </a:endParaRPr>
          </a:p>
          <a:p>
            <a:pPr algn="r">
              <a:lnSpc>
                <a:spcPct val="150000"/>
              </a:lnSpc>
            </a:pPr>
            <a:r>
              <a:rPr lang="ja-JP" altLang="en-US" sz="2600" dirty="0">
                <a:latin typeface="BIZ UDゴシック" panose="020B0400000000000000" pitchFamily="49" charset="-128"/>
                <a:ea typeface="BIZ UDゴシック" panose="020B0400000000000000" pitchFamily="49" charset="-128"/>
              </a:rPr>
              <a:t>　身分証の写真を送るよう指示されました</a:t>
            </a:r>
            <a:endParaRPr lang="en-US" altLang="ja-JP" sz="2600" dirty="0">
              <a:latin typeface="BIZ UDゴシック" panose="020B0400000000000000" pitchFamily="49" charset="-128"/>
              <a:ea typeface="BIZ UDゴシック" panose="020B0400000000000000" pitchFamily="49" charset="-128"/>
            </a:endParaRPr>
          </a:p>
        </p:txBody>
      </p:sp>
      <p:grpSp>
        <p:nvGrpSpPr>
          <p:cNvPr id="26" name="グループ化 25">
            <a:extLst>
              <a:ext uri="{FF2B5EF4-FFF2-40B4-BE49-F238E27FC236}">
                <a16:creationId xmlns:a16="http://schemas.microsoft.com/office/drawing/2014/main" id="{23DAA8B3-EE05-33F6-A5D8-F4219DDCA67E}"/>
              </a:ext>
            </a:extLst>
          </p:cNvPr>
          <p:cNvGrpSpPr/>
          <p:nvPr/>
        </p:nvGrpSpPr>
        <p:grpSpPr>
          <a:xfrm>
            <a:off x="4873566" y="1547883"/>
            <a:ext cx="7036802" cy="674912"/>
            <a:chOff x="4873565" y="1547884"/>
            <a:chExt cx="7036802" cy="674911"/>
          </a:xfrm>
        </p:grpSpPr>
        <p:sp>
          <p:nvSpPr>
            <p:cNvPr id="11" name="テキスト ボックス 10">
              <a:extLst>
                <a:ext uri="{FF2B5EF4-FFF2-40B4-BE49-F238E27FC236}">
                  <a16:creationId xmlns:a16="http://schemas.microsoft.com/office/drawing/2014/main" id="{ECB469BE-9CF6-FF97-1704-D7D68ACFD4D5}"/>
                </a:ext>
              </a:extLst>
            </p:cNvPr>
            <p:cNvSpPr txBox="1"/>
            <p:nvPr/>
          </p:nvSpPr>
          <p:spPr>
            <a:xfrm>
              <a:off x="4903321" y="1699576"/>
              <a:ext cx="7007046" cy="523219"/>
            </a:xfrm>
            <a:prstGeom prst="rect">
              <a:avLst/>
            </a:prstGeom>
            <a:noFill/>
          </p:spPr>
          <p:txBody>
            <a:bodyPr wrap="none" rtlCol="0">
              <a:spAutoFit/>
            </a:bodyPr>
            <a:lstStyle/>
            <a:p>
              <a:r>
                <a:rPr lang="ja-JP" altLang="en-US" sz="2800" dirty="0">
                  <a:latin typeface="BIZ UDゴシック" panose="020B0400000000000000" pitchFamily="49" charset="-128"/>
                  <a:ea typeface="BIZ UDゴシック" panose="020B0400000000000000" pitchFamily="49" charset="-128"/>
                </a:rPr>
                <a:t>給料が高い方のアルバイトに応募すると</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0D8936C2-CE23-822D-D65B-9DE043DAA6AE}"/>
                </a:ext>
              </a:extLst>
            </p:cNvPr>
            <p:cNvSpPr txBox="1"/>
            <p:nvPr/>
          </p:nvSpPr>
          <p:spPr>
            <a:xfrm>
              <a:off x="4873565" y="1547884"/>
              <a:ext cx="5937636"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きゅうりょう　 たか　　 ほう　　　　　　　　　                 おうぼ　　　　　　　　　　　　　　　　　　　　　　　　　</a:t>
              </a:r>
            </a:p>
          </p:txBody>
        </p:sp>
      </p:grpSp>
      <p:sp>
        <p:nvSpPr>
          <p:cNvPr id="16" name="テキスト ボックス 15">
            <a:extLst>
              <a:ext uri="{FF2B5EF4-FFF2-40B4-BE49-F238E27FC236}">
                <a16:creationId xmlns:a16="http://schemas.microsoft.com/office/drawing/2014/main" id="{9E7AE2BC-9209-014A-4BA4-43B1CA2C72CE}"/>
              </a:ext>
            </a:extLst>
          </p:cNvPr>
          <p:cNvSpPr txBox="1"/>
          <p:nvPr/>
        </p:nvSpPr>
        <p:spPr>
          <a:xfrm>
            <a:off x="5798116" y="4879258"/>
            <a:ext cx="476476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みぶんしょう　　 しゃしん　　 おく　　　　　　　 しじ</a:t>
            </a:r>
          </a:p>
        </p:txBody>
      </p:sp>
      <p:sp>
        <p:nvSpPr>
          <p:cNvPr id="23" name="テキスト ボックス 22">
            <a:extLst>
              <a:ext uri="{FF2B5EF4-FFF2-40B4-BE49-F238E27FC236}">
                <a16:creationId xmlns:a16="http://schemas.microsoft.com/office/drawing/2014/main" id="{E1890E32-82AA-3F76-BA5F-D63ED74B9146}"/>
              </a:ext>
            </a:extLst>
          </p:cNvPr>
          <p:cNvSpPr txBox="1"/>
          <p:nvPr/>
        </p:nvSpPr>
        <p:spPr>
          <a:xfrm>
            <a:off x="8817859" y="2532727"/>
            <a:ext cx="126188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がくせいしょう</a:t>
            </a:r>
          </a:p>
        </p:txBody>
      </p:sp>
      <p:sp>
        <p:nvSpPr>
          <p:cNvPr id="7" name="スライド番号プレースホルダー 6">
            <a:extLst>
              <a:ext uri="{FF2B5EF4-FFF2-40B4-BE49-F238E27FC236}">
                <a16:creationId xmlns:a16="http://schemas.microsoft.com/office/drawing/2014/main" id="{B8BC06AB-C0D1-12DC-D478-4A6E5641F2F3}"/>
              </a:ext>
            </a:extLst>
          </p:cNvPr>
          <p:cNvSpPr>
            <a:spLocks noGrp="1"/>
          </p:cNvSpPr>
          <p:nvPr>
            <p:ph type="sldNum" sz="quarter" idx="12"/>
          </p:nvPr>
        </p:nvSpPr>
        <p:spPr/>
        <p:txBody>
          <a:bodyPr/>
          <a:lstStyle/>
          <a:p>
            <a:fld id="{C9D707A9-BE3A-46EF-B64A-4D23364FB652}" type="slidenum">
              <a:rPr lang="ja-JP" altLang="en-US" smtClean="0"/>
              <a:pPr/>
              <a:t>26</a:t>
            </a:fld>
            <a:endParaRPr lang="ja-JP" altLang="en-US" dirty="0"/>
          </a:p>
        </p:txBody>
      </p:sp>
      <p:pic>
        <p:nvPicPr>
          <p:cNvPr id="4" name="図 3">
            <a:extLst>
              <a:ext uri="{FF2B5EF4-FFF2-40B4-BE49-F238E27FC236}">
                <a16:creationId xmlns:a16="http://schemas.microsoft.com/office/drawing/2014/main" id="{E7CB0327-4B43-AC91-FA60-7F6E31637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9" y="3248462"/>
            <a:ext cx="2470788" cy="1587471"/>
          </a:xfrm>
          <a:prstGeom prst="rect">
            <a:avLst/>
          </a:prstGeom>
        </p:spPr>
      </p:pic>
      <p:pic>
        <p:nvPicPr>
          <p:cNvPr id="8" name="図 7">
            <a:extLst>
              <a:ext uri="{FF2B5EF4-FFF2-40B4-BE49-F238E27FC236}">
                <a16:creationId xmlns:a16="http://schemas.microsoft.com/office/drawing/2014/main" id="{B0E752AA-0A3D-AB3E-2C53-E91C4811B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916" y="3248462"/>
            <a:ext cx="2504120" cy="1587471"/>
          </a:xfrm>
          <a:prstGeom prst="rect">
            <a:avLst/>
          </a:prstGeom>
        </p:spPr>
      </p:pic>
      <p:grpSp>
        <p:nvGrpSpPr>
          <p:cNvPr id="15" name="グループ化 14">
            <a:extLst>
              <a:ext uri="{FF2B5EF4-FFF2-40B4-BE49-F238E27FC236}">
                <a16:creationId xmlns:a16="http://schemas.microsoft.com/office/drawing/2014/main" id="{688AB00F-E998-19AA-0F95-CE7CC5996A13}"/>
              </a:ext>
            </a:extLst>
          </p:cNvPr>
          <p:cNvGrpSpPr/>
          <p:nvPr/>
        </p:nvGrpSpPr>
        <p:grpSpPr>
          <a:xfrm>
            <a:off x="0" y="-12400"/>
            <a:ext cx="10265172" cy="872546"/>
            <a:chOff x="0" y="1"/>
            <a:chExt cx="10265172" cy="872546"/>
          </a:xfrm>
        </p:grpSpPr>
        <p:sp>
          <p:nvSpPr>
            <p:cNvPr id="17" name="テキスト ボックス 16">
              <a:extLst>
                <a:ext uri="{FF2B5EF4-FFF2-40B4-BE49-F238E27FC236}">
                  <a16:creationId xmlns:a16="http://schemas.microsoft.com/office/drawing/2014/main" id="{3A6DB7F6-5C76-9081-CC76-A033B138B030}"/>
                </a:ext>
              </a:extLst>
            </p:cNvPr>
            <p:cNvSpPr txBox="1"/>
            <p:nvPr/>
          </p:nvSpPr>
          <p:spPr>
            <a:xfrm>
              <a:off x="4079776" y="234530"/>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アルバイトをするつもりが</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5D38B419-E3A4-4278-07E2-4F626A841F6D}"/>
                </a:ext>
              </a:extLst>
            </p:cNvPr>
            <p:cNvGrpSpPr/>
            <p:nvPr/>
          </p:nvGrpSpPr>
          <p:grpSpPr>
            <a:xfrm>
              <a:off x="0" y="1"/>
              <a:ext cx="2791410" cy="872546"/>
              <a:chOff x="-81576" y="4187"/>
              <a:chExt cx="2791410" cy="824899"/>
            </a:xfrm>
          </p:grpSpPr>
          <p:sp>
            <p:nvSpPr>
              <p:cNvPr id="22" name="四角形: 角を丸くする 21">
                <a:extLst>
                  <a:ext uri="{FF2B5EF4-FFF2-40B4-BE49-F238E27FC236}">
                    <a16:creationId xmlns:a16="http://schemas.microsoft.com/office/drawing/2014/main" id="{5115AC47-A966-160C-F2CD-59E90A5C2A61}"/>
                  </a:ext>
                </a:extLst>
              </p:cNvPr>
              <p:cNvSpPr/>
              <p:nvPr/>
            </p:nvSpPr>
            <p:spPr>
              <a:xfrm>
                <a:off x="-81576" y="113997"/>
                <a:ext cx="2791410"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28" name="テキスト ボックス 27">
                <a:extLst>
                  <a:ext uri="{FF2B5EF4-FFF2-40B4-BE49-F238E27FC236}">
                    <a16:creationId xmlns:a16="http://schemas.microsoft.com/office/drawing/2014/main" id="{B2C765B9-17A9-0A97-BBF4-C654BF25E962}"/>
                  </a:ext>
                </a:extLst>
              </p:cNvPr>
              <p:cNvSpPr txBox="1"/>
              <p:nvPr/>
            </p:nvSpPr>
            <p:spPr>
              <a:xfrm>
                <a:off x="1974777" y="4187"/>
                <a:ext cx="65983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grpSp>
        <p:nvGrpSpPr>
          <p:cNvPr id="2" name="グループ化 1">
            <a:extLst>
              <a:ext uri="{FF2B5EF4-FFF2-40B4-BE49-F238E27FC236}">
                <a16:creationId xmlns:a16="http://schemas.microsoft.com/office/drawing/2014/main" id="{F81C90AE-92F5-46EE-74B8-C0287AF325DC}"/>
              </a:ext>
            </a:extLst>
          </p:cNvPr>
          <p:cNvGrpSpPr/>
          <p:nvPr/>
        </p:nvGrpSpPr>
        <p:grpSpPr>
          <a:xfrm>
            <a:off x="154237" y="1278520"/>
            <a:ext cx="4704451" cy="4562359"/>
            <a:chOff x="6073730" y="1604382"/>
            <a:chExt cx="4704450" cy="4562359"/>
          </a:xfrm>
        </p:grpSpPr>
        <p:sp>
          <p:nvSpPr>
            <p:cNvPr id="5" name="正方形/長方形 4">
              <a:extLst>
                <a:ext uri="{FF2B5EF4-FFF2-40B4-BE49-F238E27FC236}">
                  <a16:creationId xmlns:a16="http://schemas.microsoft.com/office/drawing/2014/main" id="{FE372290-869B-7ABB-B142-77EDB342FC28}"/>
                </a:ext>
              </a:extLst>
            </p:cNvPr>
            <p:cNvSpPr/>
            <p:nvPr/>
          </p:nvSpPr>
          <p:spPr>
            <a:xfrm>
              <a:off x="6119046" y="1604382"/>
              <a:ext cx="4536504" cy="4536504"/>
            </a:xfrm>
            <a:prstGeom prst="rect">
              <a:avLst/>
            </a:prstGeom>
            <a:pattFill prst="pct5">
              <a:fgClr>
                <a:srgbClr val="FFFFFF"/>
              </a:fgClr>
              <a:bgClr>
                <a:srgbClr val="FFD5D5"/>
              </a:bgClr>
            </a:pattFill>
            <a:ln w="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3" name="図 12">
              <a:extLst>
                <a:ext uri="{FF2B5EF4-FFF2-40B4-BE49-F238E27FC236}">
                  <a16:creationId xmlns:a16="http://schemas.microsoft.com/office/drawing/2014/main" id="{5460A43D-EBE8-8328-5975-39967B35893F}"/>
                </a:ext>
              </a:extLst>
            </p:cNvPr>
            <p:cNvPicPr>
              <a:picLocks noChangeAspect="1"/>
            </p:cNvPicPr>
            <p:nvPr/>
          </p:nvPicPr>
          <p:blipFill>
            <a:blip r:embed="rId5"/>
            <a:stretch>
              <a:fillRect/>
            </a:stretch>
          </p:blipFill>
          <p:spPr>
            <a:xfrm rot="1722207">
              <a:off x="6073730" y="2317818"/>
              <a:ext cx="4627134" cy="3170948"/>
            </a:xfrm>
            <a:prstGeom prst="rect">
              <a:avLst/>
            </a:prstGeom>
          </p:spPr>
        </p:pic>
        <p:grpSp>
          <p:nvGrpSpPr>
            <p:cNvPr id="24" name="グループ化 23">
              <a:extLst>
                <a:ext uri="{FF2B5EF4-FFF2-40B4-BE49-F238E27FC236}">
                  <a16:creationId xmlns:a16="http://schemas.microsoft.com/office/drawing/2014/main" id="{F2309EA0-7527-D521-3F9B-C1ED4A3E13C4}"/>
                </a:ext>
              </a:extLst>
            </p:cNvPr>
            <p:cNvGrpSpPr/>
            <p:nvPr/>
          </p:nvGrpSpPr>
          <p:grpSpPr>
            <a:xfrm>
              <a:off x="6137109" y="1800423"/>
              <a:ext cx="4641071" cy="4366318"/>
              <a:chOff x="7174086" y="1463418"/>
              <a:chExt cx="4641071" cy="4366318"/>
            </a:xfrm>
          </p:grpSpPr>
          <p:sp>
            <p:nvSpPr>
              <p:cNvPr id="25" name="テキスト ボックス 24">
                <a:extLst>
                  <a:ext uri="{FF2B5EF4-FFF2-40B4-BE49-F238E27FC236}">
                    <a16:creationId xmlns:a16="http://schemas.microsoft.com/office/drawing/2014/main" id="{79134CD5-234E-0A2F-A313-92684DF59F14}"/>
                  </a:ext>
                </a:extLst>
              </p:cNvPr>
              <p:cNvSpPr txBox="1"/>
              <p:nvPr/>
            </p:nvSpPr>
            <p:spPr>
              <a:xfrm>
                <a:off x="7230250" y="1463418"/>
                <a:ext cx="4584907" cy="1354217"/>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spcBef>
                    <a:spcPts val="600"/>
                  </a:spcBef>
                  <a:spcAft>
                    <a:spcPts val="600"/>
                  </a:spcAft>
                </a:pP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初心者・高校生</a:t>
                </a:r>
                <a:r>
                  <a:rPr lang="en-US" altLang="ja-JP"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OK</a:t>
                </a: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a:t>
                </a:r>
                <a:endParaRPr lang="en-US" altLang="ja-JP"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endParaRPr>
              </a:p>
              <a:p>
                <a:pPr algn="ctr">
                  <a:spcBef>
                    <a:spcPts val="600"/>
                  </a:spcBef>
                  <a:spcAft>
                    <a:spcPts val="600"/>
                  </a:spcAft>
                </a:pPr>
                <a:r>
                  <a:rPr lang="ja-JP" altLang="en-US" sz="3600" dirty="0">
                    <a:ln w="0">
                      <a:noFill/>
                    </a:ln>
                    <a:effectLst>
                      <a:glow rad="101600">
                        <a:srgbClr val="AA2BD4">
                          <a:alpha val="6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カンタンなお仕事</a:t>
                </a:r>
              </a:p>
            </p:txBody>
          </p:sp>
          <p:sp>
            <p:nvSpPr>
              <p:cNvPr id="27" name="テキスト ボックス 26">
                <a:extLst>
                  <a:ext uri="{FF2B5EF4-FFF2-40B4-BE49-F238E27FC236}">
                    <a16:creationId xmlns:a16="http://schemas.microsoft.com/office/drawing/2014/main" id="{434FA61A-8E93-BAC6-F532-2E86FE71F1E6}"/>
                  </a:ext>
                </a:extLst>
              </p:cNvPr>
              <p:cNvSpPr txBox="1"/>
              <p:nvPr/>
            </p:nvSpPr>
            <p:spPr>
              <a:xfrm>
                <a:off x="7174086" y="2981632"/>
                <a:ext cx="4522391" cy="110799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altLang="ja-JP"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1</a:t>
                </a:r>
                <a:r>
                  <a:rPr lang="ja-JP" altLang="en-US"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日</a:t>
                </a:r>
                <a:r>
                  <a:rPr lang="en-US" altLang="ja-JP"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10</a:t>
                </a:r>
                <a:r>
                  <a:rPr lang="ja-JP" altLang="en-US" sz="6600" b="1" dirty="0">
                    <a:ln w="0"/>
                    <a:effectLst>
                      <a:glow rad="63500">
                        <a:srgbClr val="AA2BD4">
                          <a:alpha val="40000"/>
                        </a:srgbClr>
                      </a:glow>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万円</a:t>
                </a:r>
              </a:p>
            </p:txBody>
          </p:sp>
          <p:sp>
            <p:nvSpPr>
              <p:cNvPr id="29" name="テキスト ボックス 28">
                <a:extLst>
                  <a:ext uri="{FF2B5EF4-FFF2-40B4-BE49-F238E27FC236}">
                    <a16:creationId xmlns:a16="http://schemas.microsoft.com/office/drawing/2014/main" id="{82459BC9-97F8-9885-B944-76BE2941EEBB}"/>
                  </a:ext>
                </a:extLst>
              </p:cNvPr>
              <p:cNvSpPr txBox="1"/>
              <p:nvPr/>
            </p:nvSpPr>
            <p:spPr>
              <a:xfrm>
                <a:off x="7342401" y="4844851"/>
                <a:ext cx="4185760" cy="984885"/>
              </a:xfrm>
              <a:prstGeom prst="rect">
                <a:avLst/>
              </a:prstGeom>
              <a:noFill/>
            </p:spPr>
            <p:txBody>
              <a:bodyPr wrap="none" rtlCol="0">
                <a:spAutoFit/>
              </a:bodyPr>
              <a:lstStyle/>
              <a:p>
                <a:pPr algn="ctr">
                  <a:spcBef>
                    <a:spcPts val="600"/>
                  </a:spcBef>
                  <a:spcAft>
                    <a:spcPts val="600"/>
                  </a:spcAft>
                </a:pPr>
                <a:r>
                  <a:rPr lang="ja-JP" altLang="en-US"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rPr>
                  <a:t>ダイレクトメッセージで</a:t>
                </a:r>
                <a:endParaRPr lang="en-US" altLang="ja-JP"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endParaRPr>
              </a:p>
              <a:p>
                <a:pPr algn="ctr">
                  <a:spcBef>
                    <a:spcPts val="600"/>
                  </a:spcBef>
                  <a:spcAft>
                    <a:spcPts val="600"/>
                  </a:spcAft>
                </a:pPr>
                <a:r>
                  <a:rPr lang="ja-JP" altLang="en-US" sz="2400" b="1" dirty="0">
                    <a:effectLst>
                      <a:glow rad="101600">
                        <a:srgbClr val="AA2BD4">
                          <a:alpha val="60000"/>
                        </a:srgbClr>
                      </a:glow>
                    </a:effectLst>
                    <a:latin typeface="UD デジタル 教科書体 NP-B" panose="02020700000000000000" pitchFamily="18" charset="-128"/>
                    <a:ea typeface="UD デジタル 教科書体 NP-B" panose="02020700000000000000" pitchFamily="18" charset="-128"/>
                  </a:rPr>
                  <a:t>身分証を送って応募できます</a:t>
                </a:r>
              </a:p>
            </p:txBody>
          </p:sp>
        </p:grpSp>
      </p:grpSp>
      <p:sp>
        <p:nvSpPr>
          <p:cNvPr id="30" name="テキスト ボックス 29">
            <a:extLst>
              <a:ext uri="{FF2B5EF4-FFF2-40B4-BE49-F238E27FC236}">
                <a16:creationId xmlns:a16="http://schemas.microsoft.com/office/drawing/2014/main" id="{E2E70181-F68F-B361-72FC-B7E9F355707B}"/>
              </a:ext>
            </a:extLst>
          </p:cNvPr>
          <p:cNvSpPr txBox="1"/>
          <p:nvPr/>
        </p:nvSpPr>
        <p:spPr>
          <a:xfrm>
            <a:off x="579793" y="1310564"/>
            <a:ext cx="3727302" cy="253916"/>
          </a:xfrm>
          <a:prstGeom prst="rect">
            <a:avLst/>
          </a:prstGeom>
          <a:noFill/>
        </p:spPr>
        <p:txBody>
          <a:bodyPr wrap="none" rtlCol="0">
            <a:spAutoFit/>
          </a:bodyPr>
          <a:lstStyle/>
          <a:p>
            <a:r>
              <a:rPr lang="ja-JP" altLang="en-US" sz="1050" b="1" dirty="0">
                <a:latin typeface="BIZ UDPゴシック" panose="020B0400000000000000" pitchFamily="50" charset="-128"/>
                <a:ea typeface="BIZ UDPゴシック" panose="020B0400000000000000" pitchFamily="50" charset="-128"/>
              </a:rPr>
              <a:t>しょしんしゃ　　　　　　　　　　　　　こうこうせい         オーケー</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584FE474-C014-F4B1-E4C3-CBC324E36D0A}"/>
              </a:ext>
            </a:extLst>
          </p:cNvPr>
          <p:cNvSpPr txBox="1"/>
          <p:nvPr/>
        </p:nvSpPr>
        <p:spPr>
          <a:xfrm>
            <a:off x="3682629" y="2013169"/>
            <a:ext cx="561372"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しごと</a:t>
            </a:r>
          </a:p>
        </p:txBody>
      </p:sp>
      <p:sp>
        <p:nvSpPr>
          <p:cNvPr id="32" name="テキスト ボックス 31">
            <a:extLst>
              <a:ext uri="{FF2B5EF4-FFF2-40B4-BE49-F238E27FC236}">
                <a16:creationId xmlns:a16="http://schemas.microsoft.com/office/drawing/2014/main" id="{FCA5D14D-CF0C-D4B4-5B70-3BD51F8081C3}"/>
              </a:ext>
            </a:extLst>
          </p:cNvPr>
          <p:cNvSpPr txBox="1"/>
          <p:nvPr/>
        </p:nvSpPr>
        <p:spPr>
          <a:xfrm>
            <a:off x="1090825" y="2877058"/>
            <a:ext cx="3103735"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にち　　　　　　　　　　　　　　　　　　　　　　　　まんえん</a:t>
            </a:r>
          </a:p>
        </p:txBody>
      </p:sp>
      <p:sp>
        <p:nvSpPr>
          <p:cNvPr id="33" name="テキスト ボックス 32">
            <a:extLst>
              <a:ext uri="{FF2B5EF4-FFF2-40B4-BE49-F238E27FC236}">
                <a16:creationId xmlns:a16="http://schemas.microsoft.com/office/drawing/2014/main" id="{9E728BC7-CE9B-4D08-F534-552E721AFA07}"/>
              </a:ext>
            </a:extLst>
          </p:cNvPr>
          <p:cNvSpPr txBox="1"/>
          <p:nvPr/>
        </p:nvSpPr>
        <p:spPr>
          <a:xfrm>
            <a:off x="475370" y="5202956"/>
            <a:ext cx="2752677" cy="253916"/>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みぶんしょう　　　 　おく　　　　　　　　 おうぼ</a:t>
            </a:r>
          </a:p>
        </p:txBody>
      </p:sp>
    </p:spTree>
    <p:extLst>
      <p:ext uri="{BB962C8B-B14F-4D97-AF65-F5344CB8AC3E}">
        <p14:creationId xmlns:p14="http://schemas.microsoft.com/office/powerpoint/2010/main" val="238792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E23568A-CB6F-4672-E119-6CED02212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610">
            <a:off x="480279" y="1259169"/>
            <a:ext cx="1944216" cy="2739331"/>
          </a:xfrm>
          <a:prstGeom prst="rect">
            <a:avLst/>
          </a:prstGeom>
        </p:spPr>
      </p:pic>
      <p:grpSp>
        <p:nvGrpSpPr>
          <p:cNvPr id="20" name="グループ化 19">
            <a:extLst>
              <a:ext uri="{FF2B5EF4-FFF2-40B4-BE49-F238E27FC236}">
                <a16:creationId xmlns:a16="http://schemas.microsoft.com/office/drawing/2014/main" id="{2D0A4866-BD48-1815-BF10-92C5DE0EABC0}"/>
              </a:ext>
            </a:extLst>
          </p:cNvPr>
          <p:cNvGrpSpPr/>
          <p:nvPr/>
        </p:nvGrpSpPr>
        <p:grpSpPr>
          <a:xfrm>
            <a:off x="336357" y="4178902"/>
            <a:ext cx="7263527" cy="2307031"/>
            <a:chOff x="336356" y="4178901"/>
            <a:chExt cx="7263526" cy="2307030"/>
          </a:xfrm>
        </p:grpSpPr>
        <p:sp>
          <p:nvSpPr>
            <p:cNvPr id="10" name="テキスト ボックス 9">
              <a:extLst>
                <a:ext uri="{FF2B5EF4-FFF2-40B4-BE49-F238E27FC236}">
                  <a16:creationId xmlns:a16="http://schemas.microsoft.com/office/drawing/2014/main" id="{3AAFF445-8DC5-E47B-1D0A-C113ABFEC1E8}"/>
                </a:ext>
              </a:extLst>
            </p:cNvPr>
            <p:cNvSpPr txBox="1"/>
            <p:nvPr/>
          </p:nvSpPr>
          <p:spPr>
            <a:xfrm>
              <a:off x="336356" y="4271736"/>
              <a:ext cx="7263526" cy="2214195"/>
            </a:xfrm>
            <a:prstGeom prst="rect">
              <a:avLst/>
            </a:prstGeom>
            <a:noFill/>
          </p:spPr>
          <p:txBody>
            <a:bodyPr wrap="square" rtlCol="0">
              <a:spAutoFit/>
            </a:bodyPr>
            <a:lstStyle/>
            <a:p>
              <a:pPr algn="just">
                <a:lnSpc>
                  <a:spcPct val="150000"/>
                </a:lnSpc>
              </a:pPr>
              <a:r>
                <a:rPr lang="ja-JP" altLang="en-US" sz="2400" dirty="0">
                  <a:latin typeface="BIZ UDゴシック" panose="020B0400000000000000" pitchFamily="49" charset="-128"/>
                  <a:ea typeface="BIZ UDゴシック" panose="020B0400000000000000" pitchFamily="49" charset="-128"/>
                </a:rPr>
                <a:t>送った個人情報を悪用されて</a:t>
              </a:r>
              <a:r>
                <a:rPr lang="en-US" altLang="ja-JP" sz="2400" dirty="0">
                  <a:latin typeface="BIZ UDゴシック" panose="020B0400000000000000" pitchFamily="49" charset="-128"/>
                  <a:ea typeface="BIZ UDゴシック" panose="020B0400000000000000" pitchFamily="49" charset="-128"/>
                </a:rPr>
                <a:t>…</a:t>
              </a:r>
            </a:p>
            <a:p>
              <a:pPr algn="just">
                <a:lnSpc>
                  <a:spcPct val="150000"/>
                </a:lnSpc>
              </a:pPr>
              <a:r>
                <a:rPr lang="ja-JP" altLang="en-US" sz="2400" dirty="0">
                  <a:latin typeface="BIZ UDゴシック" panose="020B0400000000000000" pitchFamily="49" charset="-128"/>
                  <a:ea typeface="BIZ UDゴシック" panose="020B0400000000000000" pitchFamily="49" charset="-128"/>
                </a:rPr>
                <a:t>・知らない間に契約されてしまう</a:t>
              </a:r>
              <a:endParaRPr lang="en-US" altLang="ja-JP" sz="2400" dirty="0">
                <a:latin typeface="BIZ UDゴシック" panose="020B0400000000000000" pitchFamily="49" charset="-128"/>
                <a:ea typeface="BIZ UDゴシック" panose="020B0400000000000000" pitchFamily="49" charset="-128"/>
              </a:endParaRPr>
            </a:p>
            <a:p>
              <a:pPr algn="just">
                <a:lnSpc>
                  <a:spcPct val="150000"/>
                </a:lnSpc>
              </a:pPr>
              <a:r>
                <a:rPr lang="ja-JP" altLang="en-US" sz="2400" dirty="0">
                  <a:latin typeface="BIZ UDゴシック" panose="020B0400000000000000" pitchFamily="49" charset="-128"/>
                  <a:ea typeface="BIZ UDゴシック" panose="020B0400000000000000" pitchFamily="49" charset="-128"/>
                </a:rPr>
                <a:t>・「怖い思いをさせるぞ！」などと脅される</a:t>
              </a:r>
              <a:endParaRPr lang="en-US" altLang="ja-JP" sz="2400" dirty="0">
                <a:latin typeface="BIZ UDゴシック" panose="020B0400000000000000" pitchFamily="49" charset="-128"/>
                <a:ea typeface="BIZ UDゴシック" panose="020B0400000000000000" pitchFamily="49" charset="-128"/>
              </a:endParaRPr>
            </a:p>
            <a:p>
              <a:pPr algn="just">
                <a:lnSpc>
                  <a:spcPct val="150000"/>
                </a:lnSpc>
              </a:pPr>
              <a:r>
                <a:rPr lang="ja-JP" altLang="en-US" sz="2400" dirty="0">
                  <a:latin typeface="BIZ UDゴシック" panose="020B0400000000000000" pitchFamily="49" charset="-128"/>
                  <a:ea typeface="BIZ UDゴシック" panose="020B0400000000000000" pitchFamily="49" charset="-128"/>
                </a:rPr>
                <a:t>・犯罪につながる仕事を依頼される</a:t>
              </a:r>
              <a:endParaRPr lang="en-US" altLang="ja-JP" sz="24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E7D53726-8D03-5534-4E89-2875C9524C0A}"/>
                </a:ext>
              </a:extLst>
            </p:cNvPr>
            <p:cNvSpPr txBox="1"/>
            <p:nvPr/>
          </p:nvSpPr>
          <p:spPr>
            <a:xfrm>
              <a:off x="408105" y="4178901"/>
              <a:ext cx="5339922" cy="1938991"/>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おく　　　　こじんじょうほう　　あくよう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し　　　　　　あいだ　 けいやく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こわ　　おも　　　　　　　　　　　　　　　　　　　　　　おど</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はんざい　　　　　　 　　　　しごと　　　いらい</a:t>
              </a:r>
            </a:p>
          </p:txBody>
        </p:sp>
      </p:grpSp>
      <p:grpSp>
        <p:nvGrpSpPr>
          <p:cNvPr id="19" name="グループ化 18">
            <a:extLst>
              <a:ext uri="{FF2B5EF4-FFF2-40B4-BE49-F238E27FC236}">
                <a16:creationId xmlns:a16="http://schemas.microsoft.com/office/drawing/2014/main" id="{CF295C63-8445-662D-5114-20EF1836071E}"/>
              </a:ext>
            </a:extLst>
          </p:cNvPr>
          <p:cNvGrpSpPr/>
          <p:nvPr/>
        </p:nvGrpSpPr>
        <p:grpSpPr>
          <a:xfrm>
            <a:off x="2791411" y="1794181"/>
            <a:ext cx="9045423" cy="1182465"/>
            <a:chOff x="2791410" y="1794180"/>
            <a:chExt cx="9045423" cy="1182466"/>
          </a:xfrm>
        </p:grpSpPr>
        <p:sp>
          <p:nvSpPr>
            <p:cNvPr id="7" name="テキスト ボックス 6">
              <a:extLst>
                <a:ext uri="{FF2B5EF4-FFF2-40B4-BE49-F238E27FC236}">
                  <a16:creationId xmlns:a16="http://schemas.microsoft.com/office/drawing/2014/main" id="{827E1CD8-847A-48E8-794D-FA9B4BBA4254}"/>
                </a:ext>
              </a:extLst>
            </p:cNvPr>
            <p:cNvSpPr txBox="1"/>
            <p:nvPr/>
          </p:nvSpPr>
          <p:spPr>
            <a:xfrm>
              <a:off x="2794025" y="1870445"/>
              <a:ext cx="9042808" cy="1106201"/>
            </a:xfrm>
            <a:prstGeom prst="rect">
              <a:avLst/>
            </a:prstGeom>
            <a:noFill/>
          </p:spPr>
          <p:txBody>
            <a:bodyPr wrap="square" rtlCol="0">
              <a:spAutoFit/>
            </a:bodyPr>
            <a:lstStyle/>
            <a:p>
              <a:pPr algn="just">
                <a:lnSpc>
                  <a:spcPct val="150000"/>
                </a:lnSpc>
              </a:pPr>
              <a:r>
                <a:rPr lang="ja-JP" altLang="en-US" sz="2400" dirty="0">
                  <a:latin typeface="BIZ UDゴシック" panose="020B0400000000000000" pitchFamily="49" charset="-128"/>
                  <a:ea typeface="BIZ UDゴシック" panose="020B0400000000000000" pitchFamily="49" charset="-128"/>
                </a:rPr>
                <a:t>アルバイトに応募して、マイナンバーカードや学生証などの</a:t>
              </a:r>
              <a:endParaRPr lang="en-US" altLang="ja-JP" sz="2400" dirty="0">
                <a:latin typeface="BIZ UDゴシック" panose="020B0400000000000000" pitchFamily="49" charset="-128"/>
                <a:ea typeface="BIZ UDゴシック" panose="020B0400000000000000" pitchFamily="49" charset="-128"/>
              </a:endParaRPr>
            </a:p>
            <a:p>
              <a:pPr algn="just">
                <a:lnSpc>
                  <a:spcPct val="150000"/>
                </a:lnSpc>
              </a:pPr>
              <a:r>
                <a:rPr lang="ja-JP" altLang="en-US" sz="2400" dirty="0">
                  <a:latin typeface="BIZ UDゴシック" panose="020B0400000000000000" pitchFamily="49" charset="-128"/>
                  <a:ea typeface="BIZ UDゴシック" panose="020B0400000000000000" pitchFamily="49" charset="-128"/>
                </a:rPr>
                <a:t>身分証の写真だけを送るように指示されることはありません</a:t>
              </a:r>
              <a:endParaRPr lang="en-US" altLang="ja-JP" sz="24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9D4370F2-6C23-5579-0738-35463D4D13CF}"/>
                </a:ext>
              </a:extLst>
            </p:cNvPr>
            <p:cNvSpPr txBox="1"/>
            <p:nvPr/>
          </p:nvSpPr>
          <p:spPr>
            <a:xfrm>
              <a:off x="2791410" y="1794180"/>
              <a:ext cx="7648248" cy="830998"/>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おうぼ　　　　　　　　　　　　　　　　　　　　　　　　　　がくせいしょう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みぶんしょう　　しゃしん　　　　　　おく　　　　　　　　　しじ</a:t>
              </a:r>
            </a:p>
          </p:txBody>
        </p:sp>
      </p:grpSp>
      <p:sp>
        <p:nvSpPr>
          <p:cNvPr id="6" name="スライド番号プレースホルダー 5">
            <a:extLst>
              <a:ext uri="{FF2B5EF4-FFF2-40B4-BE49-F238E27FC236}">
                <a16:creationId xmlns:a16="http://schemas.microsoft.com/office/drawing/2014/main" id="{B7A4210C-6E43-BC00-4B21-E999018B69AA}"/>
              </a:ext>
            </a:extLst>
          </p:cNvPr>
          <p:cNvSpPr>
            <a:spLocks noGrp="1"/>
          </p:cNvSpPr>
          <p:nvPr>
            <p:ph type="sldNum" sz="quarter" idx="12"/>
          </p:nvPr>
        </p:nvSpPr>
        <p:spPr/>
        <p:txBody>
          <a:bodyPr/>
          <a:lstStyle/>
          <a:p>
            <a:fld id="{C9D707A9-BE3A-46EF-B64A-4D23364FB652}" type="slidenum">
              <a:rPr lang="ja-JP" altLang="en-US" smtClean="0"/>
              <a:pPr/>
              <a:t>27</a:t>
            </a:fld>
            <a:endParaRPr lang="ja-JP" altLang="en-US" dirty="0"/>
          </a:p>
        </p:txBody>
      </p:sp>
      <p:pic>
        <p:nvPicPr>
          <p:cNvPr id="3" name="図 2">
            <a:extLst>
              <a:ext uri="{FF2B5EF4-FFF2-40B4-BE49-F238E27FC236}">
                <a16:creationId xmlns:a16="http://schemas.microsoft.com/office/drawing/2014/main" id="{3B1B91C3-07CD-480B-1886-AC9552E2F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883" y="3279035"/>
            <a:ext cx="3965147" cy="3525828"/>
          </a:xfrm>
          <a:prstGeom prst="rect">
            <a:avLst/>
          </a:prstGeom>
        </p:spPr>
      </p:pic>
      <p:grpSp>
        <p:nvGrpSpPr>
          <p:cNvPr id="2" name="グループ化 1">
            <a:extLst>
              <a:ext uri="{FF2B5EF4-FFF2-40B4-BE49-F238E27FC236}">
                <a16:creationId xmlns:a16="http://schemas.microsoft.com/office/drawing/2014/main" id="{63443CDC-B0E5-AACA-36E7-40A6072EB5A5}"/>
              </a:ext>
            </a:extLst>
          </p:cNvPr>
          <p:cNvGrpSpPr/>
          <p:nvPr/>
        </p:nvGrpSpPr>
        <p:grpSpPr>
          <a:xfrm>
            <a:off x="0" y="0"/>
            <a:ext cx="10265172" cy="872546"/>
            <a:chOff x="0" y="1"/>
            <a:chExt cx="10265172" cy="872546"/>
          </a:xfrm>
        </p:grpSpPr>
        <p:sp>
          <p:nvSpPr>
            <p:cNvPr id="4" name="テキスト ボックス 3">
              <a:extLst>
                <a:ext uri="{FF2B5EF4-FFF2-40B4-BE49-F238E27FC236}">
                  <a16:creationId xmlns:a16="http://schemas.microsoft.com/office/drawing/2014/main" id="{3A5B9475-48D7-0EF1-BEAD-664943B9563A}"/>
                </a:ext>
              </a:extLst>
            </p:cNvPr>
            <p:cNvSpPr txBox="1"/>
            <p:nvPr/>
          </p:nvSpPr>
          <p:spPr>
            <a:xfrm>
              <a:off x="4079776" y="234530"/>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アルバイトをするつもりが</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12D9ACD-3120-7E54-7FB6-A7AB1F9F922D}"/>
                </a:ext>
              </a:extLst>
            </p:cNvPr>
            <p:cNvGrpSpPr/>
            <p:nvPr/>
          </p:nvGrpSpPr>
          <p:grpSpPr>
            <a:xfrm>
              <a:off x="0" y="1"/>
              <a:ext cx="2791410" cy="872546"/>
              <a:chOff x="-81576" y="4187"/>
              <a:chExt cx="2791410" cy="824899"/>
            </a:xfrm>
          </p:grpSpPr>
          <p:sp>
            <p:nvSpPr>
              <p:cNvPr id="9" name="四角形: 角を丸くする 8">
                <a:extLst>
                  <a:ext uri="{FF2B5EF4-FFF2-40B4-BE49-F238E27FC236}">
                    <a16:creationId xmlns:a16="http://schemas.microsoft.com/office/drawing/2014/main" id="{4994B3EE-E940-CB19-6222-DCC88A27DF33}"/>
                  </a:ext>
                </a:extLst>
              </p:cNvPr>
              <p:cNvSpPr/>
              <p:nvPr/>
            </p:nvSpPr>
            <p:spPr>
              <a:xfrm>
                <a:off x="-81576" y="113997"/>
                <a:ext cx="2791410"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1" name="テキスト ボックス 10">
                <a:extLst>
                  <a:ext uri="{FF2B5EF4-FFF2-40B4-BE49-F238E27FC236}">
                    <a16:creationId xmlns:a16="http://schemas.microsoft.com/office/drawing/2014/main" id="{17C1AB73-45C3-36BE-66E1-E791F62E2C13}"/>
                  </a:ext>
                </a:extLst>
              </p:cNvPr>
              <p:cNvSpPr txBox="1"/>
              <p:nvPr/>
            </p:nvSpPr>
            <p:spPr>
              <a:xfrm>
                <a:off x="1974777" y="4187"/>
                <a:ext cx="65983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spTree>
    <p:extLst>
      <p:ext uri="{BB962C8B-B14F-4D97-AF65-F5344CB8AC3E}">
        <p14:creationId xmlns:p14="http://schemas.microsoft.com/office/powerpoint/2010/main" val="101512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67BA9F1B-8DE0-CC0D-9432-1A3106747B2F}"/>
              </a:ext>
            </a:extLst>
          </p:cNvPr>
          <p:cNvGrpSpPr/>
          <p:nvPr/>
        </p:nvGrpSpPr>
        <p:grpSpPr>
          <a:xfrm>
            <a:off x="4839998" y="1838242"/>
            <a:ext cx="7656661" cy="2306756"/>
            <a:chOff x="4782041" y="1761683"/>
            <a:chExt cx="7656661" cy="2306755"/>
          </a:xfrm>
        </p:grpSpPr>
        <p:sp>
          <p:nvSpPr>
            <p:cNvPr id="22" name="テキスト ボックス 21">
              <a:extLst>
                <a:ext uri="{FF2B5EF4-FFF2-40B4-BE49-F238E27FC236}">
                  <a16:creationId xmlns:a16="http://schemas.microsoft.com/office/drawing/2014/main" id="{7E1AA676-FC68-20E4-589F-CB35B3504999}"/>
                </a:ext>
              </a:extLst>
            </p:cNvPr>
            <p:cNvSpPr txBox="1"/>
            <p:nvPr/>
          </p:nvSpPr>
          <p:spPr>
            <a:xfrm>
              <a:off x="4782041" y="1854243"/>
              <a:ext cx="7656661" cy="2214195"/>
            </a:xfrm>
            <a:prstGeom prst="rect">
              <a:avLst/>
            </a:prstGeom>
            <a:noFill/>
          </p:spPr>
          <p:txBody>
            <a:bodyPr wrap="square" rtlCol="0">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アルバイトに応募するときは</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どんな会社なのか・どんな仕事内容なのか</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時給は何円なのか・勤務日数、時間はどれくらいか</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など、きちんと書いてあるところに応募しましょう</a:t>
              </a:r>
              <a:endParaRPr lang="en-US" altLang="ja-JP" sz="2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E9CCC8A7-24BE-2CD6-3F02-0FE1D6092018}"/>
                </a:ext>
              </a:extLst>
            </p:cNvPr>
            <p:cNvSpPr txBox="1"/>
            <p:nvPr/>
          </p:nvSpPr>
          <p:spPr>
            <a:xfrm>
              <a:off x="4782041" y="1761683"/>
              <a:ext cx="5647700" cy="1938991"/>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おうぼ</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かいしゃ　　　　　　　　　　　　　　 しごと ないよう</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じきゅう　　 なんえん　　　　　　　　きんむにっすう　　　じかん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か　　　　　　　　　　　　　　　　　おうぼ</a:t>
              </a:r>
            </a:p>
          </p:txBody>
        </p:sp>
      </p:grpSp>
      <p:grpSp>
        <p:nvGrpSpPr>
          <p:cNvPr id="26" name="グループ化 25">
            <a:extLst>
              <a:ext uri="{FF2B5EF4-FFF2-40B4-BE49-F238E27FC236}">
                <a16:creationId xmlns:a16="http://schemas.microsoft.com/office/drawing/2014/main" id="{BE55B297-19CF-497C-203F-03E02E76799B}"/>
              </a:ext>
            </a:extLst>
          </p:cNvPr>
          <p:cNvGrpSpPr/>
          <p:nvPr/>
        </p:nvGrpSpPr>
        <p:grpSpPr>
          <a:xfrm>
            <a:off x="335360" y="5441980"/>
            <a:ext cx="9717149" cy="1317747"/>
            <a:chOff x="356799" y="5441478"/>
            <a:chExt cx="9717148" cy="1317747"/>
          </a:xfrm>
        </p:grpSpPr>
        <p:sp>
          <p:nvSpPr>
            <p:cNvPr id="23" name="吹き出し: 角を丸めた四角形 22">
              <a:extLst>
                <a:ext uri="{FF2B5EF4-FFF2-40B4-BE49-F238E27FC236}">
                  <a16:creationId xmlns:a16="http://schemas.microsoft.com/office/drawing/2014/main" id="{37D88DDA-E717-F98B-46C9-A95338A8198A}"/>
                </a:ext>
              </a:extLst>
            </p:cNvPr>
            <p:cNvSpPr/>
            <p:nvPr/>
          </p:nvSpPr>
          <p:spPr>
            <a:xfrm flipH="1">
              <a:off x="356799" y="5441478"/>
              <a:ext cx="9717148" cy="1317747"/>
            </a:xfrm>
            <a:prstGeom prst="wedgeRoundRectCallout">
              <a:avLst>
                <a:gd name="adj1" fmla="val -55008"/>
                <a:gd name="adj2" fmla="val 12262"/>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アルバイトに応募するのに身分証を送る必要があるときや</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わからないことがあるときは、信頼できる大人の人に相談しようね</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BF05DED-C46F-3BEB-28B5-51AE18591907}"/>
                </a:ext>
              </a:extLst>
            </p:cNvPr>
            <p:cNvSpPr txBox="1"/>
            <p:nvPr/>
          </p:nvSpPr>
          <p:spPr>
            <a:xfrm>
              <a:off x="3021094" y="5490585"/>
              <a:ext cx="5648846"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おうぼ　　　　　　　　 みぶんしょう　　おく　　ひつよう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しんらい　　　　　　おとな　　　ひと　　そうだん</a:t>
              </a:r>
            </a:p>
          </p:txBody>
        </p:sp>
      </p:grpSp>
      <p:sp>
        <p:nvSpPr>
          <p:cNvPr id="12" name="スライド番号プレースホルダー 11">
            <a:extLst>
              <a:ext uri="{FF2B5EF4-FFF2-40B4-BE49-F238E27FC236}">
                <a16:creationId xmlns:a16="http://schemas.microsoft.com/office/drawing/2014/main" id="{AC839DF8-E0D8-7060-48FC-CC7C85FA4ADC}"/>
              </a:ext>
            </a:extLst>
          </p:cNvPr>
          <p:cNvSpPr>
            <a:spLocks noGrp="1"/>
          </p:cNvSpPr>
          <p:nvPr>
            <p:ph type="sldNum" sz="quarter" idx="12"/>
          </p:nvPr>
        </p:nvSpPr>
        <p:spPr/>
        <p:txBody>
          <a:bodyPr/>
          <a:lstStyle/>
          <a:p>
            <a:fld id="{C9D707A9-BE3A-46EF-B64A-4D23364FB652}" type="slidenum">
              <a:rPr lang="ja-JP" altLang="en-US" smtClean="0"/>
              <a:pPr/>
              <a:t>28</a:t>
            </a:fld>
            <a:endParaRPr lang="ja-JP" altLang="en-US" dirty="0"/>
          </a:p>
        </p:txBody>
      </p:sp>
      <p:grpSp>
        <p:nvGrpSpPr>
          <p:cNvPr id="2" name="グループ化 1">
            <a:extLst>
              <a:ext uri="{FF2B5EF4-FFF2-40B4-BE49-F238E27FC236}">
                <a16:creationId xmlns:a16="http://schemas.microsoft.com/office/drawing/2014/main" id="{E16143AA-C6CF-9EB7-980D-B45BD1F10A0C}"/>
              </a:ext>
            </a:extLst>
          </p:cNvPr>
          <p:cNvGrpSpPr/>
          <p:nvPr/>
        </p:nvGrpSpPr>
        <p:grpSpPr>
          <a:xfrm>
            <a:off x="0" y="3724"/>
            <a:ext cx="10265172" cy="872546"/>
            <a:chOff x="0" y="1"/>
            <a:chExt cx="10265172" cy="872546"/>
          </a:xfrm>
        </p:grpSpPr>
        <p:sp>
          <p:nvSpPr>
            <p:cNvPr id="4" name="テキスト ボックス 3">
              <a:extLst>
                <a:ext uri="{FF2B5EF4-FFF2-40B4-BE49-F238E27FC236}">
                  <a16:creationId xmlns:a16="http://schemas.microsoft.com/office/drawing/2014/main" id="{0E56A141-C730-BFB2-9694-1AAA43A39FD3}"/>
                </a:ext>
              </a:extLst>
            </p:cNvPr>
            <p:cNvSpPr txBox="1"/>
            <p:nvPr/>
          </p:nvSpPr>
          <p:spPr>
            <a:xfrm>
              <a:off x="4079776" y="234530"/>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アルバイトをするつもりが</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6ECC5F71-2D37-D0D5-DE9D-7495C9C8ADB3}"/>
                </a:ext>
              </a:extLst>
            </p:cNvPr>
            <p:cNvGrpSpPr/>
            <p:nvPr/>
          </p:nvGrpSpPr>
          <p:grpSpPr>
            <a:xfrm>
              <a:off x="0" y="1"/>
              <a:ext cx="2791410" cy="872546"/>
              <a:chOff x="-81576" y="4187"/>
              <a:chExt cx="2791410" cy="824899"/>
            </a:xfrm>
          </p:grpSpPr>
          <p:sp>
            <p:nvSpPr>
              <p:cNvPr id="8" name="四角形: 角を丸くする 7">
                <a:extLst>
                  <a:ext uri="{FF2B5EF4-FFF2-40B4-BE49-F238E27FC236}">
                    <a16:creationId xmlns:a16="http://schemas.microsoft.com/office/drawing/2014/main" id="{91C63587-9BC7-78EC-3652-3A0B62165116}"/>
                  </a:ext>
                </a:extLst>
              </p:cNvPr>
              <p:cNvSpPr/>
              <p:nvPr/>
            </p:nvSpPr>
            <p:spPr>
              <a:xfrm>
                <a:off x="-81576" y="113997"/>
                <a:ext cx="2791410"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3" name="テキスト ボックス 12">
                <a:extLst>
                  <a:ext uri="{FF2B5EF4-FFF2-40B4-BE49-F238E27FC236}">
                    <a16:creationId xmlns:a16="http://schemas.microsoft.com/office/drawing/2014/main" id="{436BE543-65CA-4907-AB6C-80B6472B0101}"/>
                  </a:ext>
                </a:extLst>
              </p:cNvPr>
              <p:cNvSpPr txBox="1"/>
              <p:nvPr/>
            </p:nvSpPr>
            <p:spPr>
              <a:xfrm>
                <a:off x="1974777" y="4187"/>
                <a:ext cx="65983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pic>
        <p:nvPicPr>
          <p:cNvPr id="16" name="図 15">
            <a:extLst>
              <a:ext uri="{FF2B5EF4-FFF2-40B4-BE49-F238E27FC236}">
                <a16:creationId xmlns:a16="http://schemas.microsoft.com/office/drawing/2014/main" id="{51DAE0D4-DE63-6270-C15D-114CF3735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81130" y="5080796"/>
            <a:ext cx="1282249" cy="1702588"/>
          </a:xfrm>
          <a:prstGeom prst="rect">
            <a:avLst/>
          </a:prstGeom>
        </p:spPr>
      </p:pic>
      <p:grpSp>
        <p:nvGrpSpPr>
          <p:cNvPr id="3" name="グループ化 2">
            <a:extLst>
              <a:ext uri="{FF2B5EF4-FFF2-40B4-BE49-F238E27FC236}">
                <a16:creationId xmlns:a16="http://schemas.microsoft.com/office/drawing/2014/main" id="{3429C13F-E9CB-010D-8ABE-292C02A6420B}"/>
              </a:ext>
            </a:extLst>
          </p:cNvPr>
          <p:cNvGrpSpPr/>
          <p:nvPr/>
        </p:nvGrpSpPr>
        <p:grpSpPr>
          <a:xfrm>
            <a:off x="125356" y="829616"/>
            <a:ext cx="4714642" cy="4604250"/>
            <a:chOff x="108967" y="819488"/>
            <a:chExt cx="4714641" cy="4604250"/>
          </a:xfrm>
        </p:grpSpPr>
        <p:pic>
          <p:nvPicPr>
            <p:cNvPr id="6" name="図 5">
              <a:extLst>
                <a:ext uri="{FF2B5EF4-FFF2-40B4-BE49-F238E27FC236}">
                  <a16:creationId xmlns:a16="http://schemas.microsoft.com/office/drawing/2014/main" id="{207D8F2F-16FC-66D2-CF2E-A7AAE0317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49" y="819488"/>
              <a:ext cx="4514664" cy="4514664"/>
            </a:xfrm>
            <a:prstGeom prst="rect">
              <a:avLst/>
            </a:prstGeom>
            <a:ln>
              <a:solidFill>
                <a:schemeClr val="bg2">
                  <a:lumMod val="25000"/>
                </a:schemeClr>
              </a:solidFill>
            </a:ln>
          </p:spPr>
        </p:pic>
        <p:sp>
          <p:nvSpPr>
            <p:cNvPr id="7" name="テキスト ボックス 6">
              <a:extLst>
                <a:ext uri="{FF2B5EF4-FFF2-40B4-BE49-F238E27FC236}">
                  <a16:creationId xmlns:a16="http://schemas.microsoft.com/office/drawing/2014/main" id="{CB928F32-4B32-4B17-0A51-B51F1FCFA698}"/>
                </a:ext>
              </a:extLst>
            </p:cNvPr>
            <p:cNvSpPr txBox="1"/>
            <p:nvPr/>
          </p:nvSpPr>
          <p:spPr>
            <a:xfrm>
              <a:off x="108967" y="1024427"/>
              <a:ext cx="4673073" cy="861774"/>
            </a:xfrm>
            <a:prstGeom prst="rect">
              <a:avLst/>
            </a:prstGeom>
            <a:noFill/>
          </p:spPr>
          <p:txBody>
            <a:bodyPr wrap="none" rtlCol="0">
              <a:spAutoFit/>
            </a:bodyPr>
            <a:lstStyle/>
            <a:p>
              <a:r>
                <a:rPr lang="ja-JP" altLang="en-US" sz="5000" dirty="0">
                  <a:effectLst>
                    <a:glow rad="228600">
                      <a:schemeClr val="accent4">
                        <a:satMod val="175000"/>
                        <a:alpha val="40000"/>
                      </a:schemeClr>
                    </a:glow>
                  </a:effectLst>
                  <a:latin typeface="UD デジタル 教科書体 NP-B" panose="02020700000000000000" pitchFamily="18" charset="-128"/>
                  <a:ea typeface="UD デジタル 教科書体 NP-B" panose="02020700000000000000" pitchFamily="18" charset="-128"/>
                </a:rPr>
                <a:t>アルバイト募集</a:t>
              </a:r>
            </a:p>
          </p:txBody>
        </p:sp>
        <p:sp>
          <p:nvSpPr>
            <p:cNvPr id="9" name="テキスト ボックス 8">
              <a:extLst>
                <a:ext uri="{FF2B5EF4-FFF2-40B4-BE49-F238E27FC236}">
                  <a16:creationId xmlns:a16="http://schemas.microsoft.com/office/drawing/2014/main" id="{64602AFD-5B6D-E492-C7E6-B86CE835621A}"/>
                </a:ext>
              </a:extLst>
            </p:cNvPr>
            <p:cNvSpPr txBox="1"/>
            <p:nvPr/>
          </p:nvSpPr>
          <p:spPr>
            <a:xfrm>
              <a:off x="157332" y="1962463"/>
              <a:ext cx="2759088" cy="1169551"/>
            </a:xfrm>
            <a:prstGeom prst="rect">
              <a:avLst/>
            </a:prstGeom>
            <a:noFill/>
          </p:spPr>
          <p:txBody>
            <a:bodyPr wrap="none" rtlCol="0">
              <a:spAutoFit/>
            </a:bodyPr>
            <a:lstStyle/>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高校生</a:t>
              </a:r>
              <a:r>
                <a:rPr lang="en-US" altLang="ja-JP" sz="2000" dirty="0">
                  <a:latin typeface="UD デジタル 教科書体 NP-B" panose="02020700000000000000" pitchFamily="18" charset="-128"/>
                  <a:ea typeface="UD デジタル 教科書体 NP-B" panose="02020700000000000000" pitchFamily="18" charset="-128"/>
                </a:rPr>
                <a:t>OK</a:t>
              </a:r>
              <a:r>
                <a:rPr lang="ja-JP" altLang="en-US" sz="2000" dirty="0">
                  <a:latin typeface="UD デジタル 教科書体 NP-B" panose="02020700000000000000" pitchFamily="18" charset="-128"/>
                  <a:ea typeface="UD デジタル 教科書体 NP-B" panose="02020700000000000000" pitchFamily="18" charset="-128"/>
                </a:rPr>
                <a:t> ☆</a:t>
              </a:r>
              <a:endParaRPr lang="en-US" altLang="ja-JP" sz="2000" dirty="0">
                <a:latin typeface="UD デジタル 教科書体 NP-B" panose="02020700000000000000" pitchFamily="18" charset="-128"/>
                <a:ea typeface="UD デジタル 教科書体 NP-B" panose="02020700000000000000" pitchFamily="18" charset="-128"/>
              </a:endParaRPr>
            </a:p>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時給</a:t>
              </a:r>
              <a:r>
                <a:rPr lang="en-US" altLang="ja-JP" sz="2000" dirty="0">
                  <a:latin typeface="UD デジタル 教科書体 NP-B" panose="02020700000000000000" pitchFamily="18" charset="-128"/>
                  <a:ea typeface="UD デジタル 教科書体 NP-B" panose="02020700000000000000" pitchFamily="18" charset="-128"/>
                </a:rPr>
                <a:t>1,200</a:t>
              </a:r>
              <a:r>
                <a:rPr lang="ja-JP" altLang="en-US" sz="2000" dirty="0">
                  <a:latin typeface="UD デジタル 教科書体 NP-B" panose="02020700000000000000" pitchFamily="18" charset="-128"/>
                  <a:ea typeface="UD デジタル 教科書体 NP-B" panose="02020700000000000000" pitchFamily="18" charset="-128"/>
                </a:rPr>
                <a:t>円 ☆</a:t>
              </a:r>
              <a:endParaRPr lang="en-US" altLang="ja-JP" sz="2000" dirty="0">
                <a:latin typeface="UD デジタル 教科書体 NP-B" panose="02020700000000000000" pitchFamily="18" charset="-128"/>
                <a:ea typeface="UD デジタル 教科書体 NP-B" panose="02020700000000000000" pitchFamily="18" charset="-128"/>
              </a:endParaRPr>
            </a:p>
            <a:p>
              <a:pPr algn="ctr">
                <a:spcBef>
                  <a:spcPts val="300"/>
                </a:spcBef>
                <a:spcAft>
                  <a:spcPts val="300"/>
                </a:spcAft>
              </a:pPr>
              <a:r>
                <a:rPr lang="ja-JP" altLang="en-US" sz="2000" dirty="0">
                  <a:latin typeface="UD デジタル 教科書体 NP-B" panose="02020700000000000000" pitchFamily="18" charset="-128"/>
                  <a:ea typeface="UD デジタル 教科書体 NP-B" panose="02020700000000000000" pitchFamily="18" charset="-128"/>
                </a:rPr>
                <a:t>☆ 週</a:t>
              </a:r>
              <a:r>
                <a:rPr lang="en-US" altLang="ja-JP" sz="2000" dirty="0">
                  <a:latin typeface="UD デジタル 教科書体 NP-B" panose="02020700000000000000" pitchFamily="18" charset="-128"/>
                  <a:ea typeface="UD デジタル 教科書体 NP-B" panose="02020700000000000000" pitchFamily="18" charset="-128"/>
                </a:rPr>
                <a:t>2</a:t>
              </a:r>
              <a:r>
                <a:rPr lang="ja-JP" altLang="en-US" sz="2000" dirty="0">
                  <a:latin typeface="UD デジタル 教科書体 NP-B" panose="02020700000000000000" pitchFamily="18" charset="-128"/>
                  <a:ea typeface="UD デジタル 教科書体 NP-B" panose="02020700000000000000" pitchFamily="18" charset="-128"/>
                </a:rPr>
                <a:t>日</a:t>
              </a:r>
              <a:r>
                <a:rPr lang="en-US" altLang="ja-JP" sz="2000" dirty="0">
                  <a:latin typeface="UD デジタル 教科書体 NP-B" panose="02020700000000000000" pitchFamily="18" charset="-128"/>
                  <a:ea typeface="UD デジタル 教科書体 NP-B" panose="02020700000000000000" pitchFamily="18" charset="-128"/>
                </a:rPr>
                <a:t>4</a:t>
              </a:r>
              <a:r>
                <a:rPr lang="ja-JP" altLang="en-US" sz="2000" dirty="0">
                  <a:latin typeface="UD デジタル 教科書体 NP-B" panose="02020700000000000000" pitchFamily="18" charset="-128"/>
                  <a:ea typeface="UD デジタル 教科書体 NP-B" panose="02020700000000000000" pitchFamily="18" charset="-128"/>
                </a:rPr>
                <a:t>時間以上 ☆</a:t>
              </a:r>
            </a:p>
          </p:txBody>
        </p:sp>
        <p:sp>
          <p:nvSpPr>
            <p:cNvPr id="10" name="テキスト ボックス 9">
              <a:extLst>
                <a:ext uri="{FF2B5EF4-FFF2-40B4-BE49-F238E27FC236}">
                  <a16:creationId xmlns:a16="http://schemas.microsoft.com/office/drawing/2014/main" id="{B39B7E8F-4F67-CAEF-B6E5-F7A402B0F8B6}"/>
                </a:ext>
              </a:extLst>
            </p:cNvPr>
            <p:cNvSpPr txBox="1"/>
            <p:nvPr/>
          </p:nvSpPr>
          <p:spPr>
            <a:xfrm>
              <a:off x="134000" y="4197950"/>
              <a:ext cx="1641796" cy="723275"/>
            </a:xfrm>
            <a:prstGeom prst="rect">
              <a:avLst/>
            </a:prstGeom>
            <a:noFill/>
          </p:spPr>
          <p:txBody>
            <a:bodyPr wrap="none" rtlCol="0">
              <a:spAutoFit/>
            </a:bodyPr>
            <a:lstStyle/>
            <a:p>
              <a:pPr>
                <a:spcBef>
                  <a:spcPts val="300"/>
                </a:spcBef>
                <a:spcAft>
                  <a:spcPts val="300"/>
                </a:spcAft>
              </a:pPr>
              <a:r>
                <a:rPr lang="ja-JP" altLang="en-US" dirty="0">
                  <a:latin typeface="UD デジタル 教科書体 NP-B" panose="02020700000000000000" pitchFamily="18" charset="-128"/>
                  <a:ea typeface="UD デジタル 教科書体 NP-B" panose="02020700000000000000" pitchFamily="18" charset="-128"/>
                </a:rPr>
                <a:t>レジ打ち</a:t>
              </a:r>
              <a:endParaRPr lang="en-US" altLang="ja-JP" dirty="0">
                <a:latin typeface="UD デジタル 教科書体 NP-B" panose="02020700000000000000" pitchFamily="18" charset="-128"/>
                <a:ea typeface="UD デジタル 教科書体 NP-B" panose="02020700000000000000" pitchFamily="18" charset="-128"/>
              </a:endParaRPr>
            </a:p>
            <a:p>
              <a:pPr>
                <a:spcBef>
                  <a:spcPts val="300"/>
                </a:spcBef>
                <a:spcAft>
                  <a:spcPts val="300"/>
                </a:spcAft>
              </a:pPr>
              <a:r>
                <a:rPr lang="ja-JP" altLang="en-US" dirty="0">
                  <a:latin typeface="UD デジタル 教科書体 NP-B" panose="02020700000000000000" pitchFamily="18" charset="-128"/>
                  <a:ea typeface="UD デジタル 教科書体 NP-B" panose="02020700000000000000" pitchFamily="18" charset="-128"/>
                </a:rPr>
                <a:t>商品陳列 など</a:t>
              </a:r>
            </a:p>
          </p:txBody>
        </p:sp>
        <p:sp>
          <p:nvSpPr>
            <p:cNvPr id="17" name="テキスト ボックス 16">
              <a:extLst>
                <a:ext uri="{FF2B5EF4-FFF2-40B4-BE49-F238E27FC236}">
                  <a16:creationId xmlns:a16="http://schemas.microsoft.com/office/drawing/2014/main" id="{CAFEB73F-0343-2B60-ADDE-01A115759627}"/>
                </a:ext>
              </a:extLst>
            </p:cNvPr>
            <p:cNvSpPr txBox="1"/>
            <p:nvPr/>
          </p:nvSpPr>
          <p:spPr>
            <a:xfrm>
              <a:off x="814178" y="5085184"/>
              <a:ext cx="4009430" cy="338554"/>
            </a:xfrm>
            <a:prstGeom prst="rect">
              <a:avLst/>
            </a:prstGeom>
            <a:noFill/>
          </p:spPr>
          <p:txBody>
            <a:bodyPr wrap="non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コンビニ○○店 電話：</a:t>
              </a:r>
              <a:r>
                <a:rPr lang="en-US" altLang="ja-JP" sz="1600" dirty="0">
                  <a:latin typeface="UD デジタル 教科書体 NP-B" panose="02020700000000000000" pitchFamily="18" charset="-128"/>
                  <a:ea typeface="UD デジタル 教科書体 NP-B" panose="02020700000000000000" pitchFamily="18" charset="-128"/>
                </a:rPr>
                <a:t>XX-XXXX-XXXX</a:t>
              </a:r>
              <a:endParaRPr lang="ja-JP" altLang="en-US" sz="1600" dirty="0">
                <a:latin typeface="UD デジタル 教科書体 NP-B" panose="02020700000000000000" pitchFamily="18" charset="-128"/>
                <a:ea typeface="UD デジタル 教科書体 NP-B" panose="02020700000000000000" pitchFamily="18" charset="-128"/>
              </a:endParaRPr>
            </a:p>
          </p:txBody>
        </p:sp>
      </p:grpSp>
      <p:sp>
        <p:nvSpPr>
          <p:cNvPr id="34" name="テキスト ボックス 33">
            <a:extLst>
              <a:ext uri="{FF2B5EF4-FFF2-40B4-BE49-F238E27FC236}">
                <a16:creationId xmlns:a16="http://schemas.microsoft.com/office/drawing/2014/main" id="{395368CC-25B4-7AF7-CC16-B887F0FF655C}"/>
              </a:ext>
            </a:extLst>
          </p:cNvPr>
          <p:cNvSpPr txBox="1"/>
          <p:nvPr/>
        </p:nvSpPr>
        <p:spPr>
          <a:xfrm>
            <a:off x="971287" y="1853714"/>
            <a:ext cx="1258678" cy="215444"/>
          </a:xfrm>
          <a:prstGeom prst="rect">
            <a:avLst/>
          </a:prstGeom>
          <a:noFill/>
        </p:spPr>
        <p:txBody>
          <a:bodyPr wrap="none" rtlCol="0">
            <a:spAutoFit/>
          </a:bodyPr>
          <a:lstStyle/>
          <a:p>
            <a:r>
              <a:rPr lang="ja-JP" altLang="en-US" sz="800" b="1" dirty="0">
                <a:latin typeface="BIZ UDPゴシック" panose="020B0400000000000000" pitchFamily="50" charset="-128"/>
                <a:ea typeface="BIZ UDPゴシック" panose="020B0400000000000000" pitchFamily="50" charset="-128"/>
              </a:rPr>
              <a:t>こうこうせい　 オーケー</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EEA5D9AC-2C12-1427-A3CF-D3B2EE02334F}"/>
              </a:ext>
            </a:extLst>
          </p:cNvPr>
          <p:cNvSpPr txBox="1"/>
          <p:nvPr/>
        </p:nvSpPr>
        <p:spPr>
          <a:xfrm>
            <a:off x="735327" y="2233117"/>
            <a:ext cx="1651414" cy="215444"/>
          </a:xfrm>
          <a:prstGeom prst="rect">
            <a:avLst/>
          </a:prstGeom>
          <a:noFill/>
        </p:spPr>
        <p:txBody>
          <a:bodyPr wrap="none" rtlCol="0">
            <a:spAutoFit/>
          </a:bodyPr>
          <a:lstStyle/>
          <a:p>
            <a:pPr algn="r"/>
            <a:r>
              <a:rPr kumimoji="1" lang="ja-JP" altLang="en-US" sz="800" b="1" dirty="0">
                <a:latin typeface="BIZ UDPゴシック" panose="020B0400000000000000" pitchFamily="50" charset="-128"/>
                <a:ea typeface="BIZ UDPゴシック" panose="020B0400000000000000" pitchFamily="50" charset="-128"/>
              </a:rPr>
              <a:t>じきゅう　　　　　　　　　　　　　えん</a:t>
            </a:r>
          </a:p>
        </p:txBody>
      </p:sp>
      <p:sp>
        <p:nvSpPr>
          <p:cNvPr id="36" name="テキスト ボックス 35">
            <a:extLst>
              <a:ext uri="{FF2B5EF4-FFF2-40B4-BE49-F238E27FC236}">
                <a16:creationId xmlns:a16="http://schemas.microsoft.com/office/drawing/2014/main" id="{B76DC54E-F902-0C23-6D17-45EEA96A36BD}"/>
              </a:ext>
            </a:extLst>
          </p:cNvPr>
          <p:cNvSpPr txBox="1"/>
          <p:nvPr/>
        </p:nvSpPr>
        <p:spPr>
          <a:xfrm>
            <a:off x="531412" y="2612520"/>
            <a:ext cx="2186232"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しゅう　　   か　　　　　 じかん　  いじょう</a:t>
            </a:r>
          </a:p>
        </p:txBody>
      </p:sp>
      <p:sp>
        <p:nvSpPr>
          <p:cNvPr id="37" name="テキスト ボックス 36">
            <a:extLst>
              <a:ext uri="{FF2B5EF4-FFF2-40B4-BE49-F238E27FC236}">
                <a16:creationId xmlns:a16="http://schemas.microsoft.com/office/drawing/2014/main" id="{2D2A0896-A578-9DD3-38B1-BEDD66C6D786}"/>
              </a:ext>
            </a:extLst>
          </p:cNvPr>
          <p:cNvSpPr txBox="1"/>
          <p:nvPr/>
        </p:nvSpPr>
        <p:spPr>
          <a:xfrm>
            <a:off x="663689" y="4112717"/>
            <a:ext cx="262040"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う</a:t>
            </a:r>
          </a:p>
        </p:txBody>
      </p:sp>
      <p:sp>
        <p:nvSpPr>
          <p:cNvPr id="38" name="テキスト ボックス 37">
            <a:extLst>
              <a:ext uri="{FF2B5EF4-FFF2-40B4-BE49-F238E27FC236}">
                <a16:creationId xmlns:a16="http://schemas.microsoft.com/office/drawing/2014/main" id="{504D0442-3978-1D84-C574-C4D5D88896E1}"/>
              </a:ext>
            </a:extLst>
          </p:cNvPr>
          <p:cNvSpPr txBox="1"/>
          <p:nvPr/>
        </p:nvSpPr>
        <p:spPr>
          <a:xfrm>
            <a:off x="190938" y="4423489"/>
            <a:ext cx="1149274"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しょうひんちんれつ</a:t>
            </a:r>
          </a:p>
        </p:txBody>
      </p:sp>
      <p:sp>
        <p:nvSpPr>
          <p:cNvPr id="39" name="テキスト ボックス 38">
            <a:extLst>
              <a:ext uri="{FF2B5EF4-FFF2-40B4-BE49-F238E27FC236}">
                <a16:creationId xmlns:a16="http://schemas.microsoft.com/office/drawing/2014/main" id="{E2AFCB0A-4A72-BF42-7F37-78184BB622F7}"/>
              </a:ext>
            </a:extLst>
          </p:cNvPr>
          <p:cNvSpPr txBox="1"/>
          <p:nvPr/>
        </p:nvSpPr>
        <p:spPr>
          <a:xfrm>
            <a:off x="2032948" y="4959211"/>
            <a:ext cx="899861"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てん 　 でんわ</a:t>
            </a:r>
          </a:p>
        </p:txBody>
      </p:sp>
      <p:sp>
        <p:nvSpPr>
          <p:cNvPr id="40" name="テキスト ボックス 39">
            <a:extLst>
              <a:ext uri="{FF2B5EF4-FFF2-40B4-BE49-F238E27FC236}">
                <a16:creationId xmlns:a16="http://schemas.microsoft.com/office/drawing/2014/main" id="{DB2E11E1-B3E1-EDCA-0244-C2436C7202AF}"/>
              </a:ext>
            </a:extLst>
          </p:cNvPr>
          <p:cNvSpPr txBox="1"/>
          <p:nvPr/>
        </p:nvSpPr>
        <p:spPr>
          <a:xfrm>
            <a:off x="3564198" y="828005"/>
            <a:ext cx="744114" cy="276999"/>
          </a:xfrm>
          <a:prstGeom prst="rect">
            <a:avLst/>
          </a:prstGeom>
          <a:noFill/>
        </p:spPr>
        <p:txBody>
          <a:bodyPr wrap="non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ぼしゅう</a:t>
            </a:r>
          </a:p>
        </p:txBody>
      </p:sp>
    </p:spTree>
    <p:extLst>
      <p:ext uri="{BB962C8B-B14F-4D97-AF65-F5344CB8AC3E}">
        <p14:creationId xmlns:p14="http://schemas.microsoft.com/office/powerpoint/2010/main" val="8977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8230E2F0-0571-706A-9343-0DEDB0947390}"/>
              </a:ext>
            </a:extLst>
          </p:cNvPr>
          <p:cNvGrpSpPr/>
          <p:nvPr/>
        </p:nvGrpSpPr>
        <p:grpSpPr>
          <a:xfrm>
            <a:off x="323315" y="1111293"/>
            <a:ext cx="5636270" cy="715089"/>
            <a:chOff x="263352" y="1157834"/>
            <a:chExt cx="5636269" cy="715089"/>
          </a:xfrm>
        </p:grpSpPr>
        <p:pic>
          <p:nvPicPr>
            <p:cNvPr id="6" name="Picture 2" descr="注意のマーク">
              <a:extLst>
                <a:ext uri="{FF2B5EF4-FFF2-40B4-BE49-F238E27FC236}">
                  <a16:creationId xmlns:a16="http://schemas.microsoft.com/office/drawing/2014/main" id="{4FB4DC05-8D49-6F1D-B3E7-2C6A79030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157834"/>
              <a:ext cx="783660" cy="71508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4DD9D15-1A97-83D1-C2E8-5CFBBB736B74}"/>
                </a:ext>
              </a:extLst>
            </p:cNvPr>
            <p:cNvSpPr txBox="1"/>
            <p:nvPr/>
          </p:nvSpPr>
          <p:spPr>
            <a:xfrm>
              <a:off x="1047012" y="1284545"/>
              <a:ext cx="4852609" cy="523220"/>
            </a:xfrm>
            <a:prstGeom prst="rect">
              <a:avLst/>
            </a:prstGeom>
            <a:noFill/>
          </p:spPr>
          <p:txBody>
            <a:bodyPr wrap="none" rtlCol="0">
              <a:spAutoFit/>
            </a:bodyPr>
            <a:lstStyle/>
            <a:p>
              <a:r>
                <a:rPr lang="ja-JP" altLang="en-US" sz="2800" dirty="0">
                  <a:latin typeface="BIZ UDゴシック" panose="020B0400000000000000" pitchFamily="49" charset="-128"/>
                  <a:ea typeface="BIZ UDゴシック" panose="020B0400000000000000" pitchFamily="49" charset="-128"/>
                </a:rPr>
                <a:t>こういうことには気を付けて</a:t>
              </a:r>
            </a:p>
          </p:txBody>
        </p:sp>
      </p:grpSp>
      <p:sp>
        <p:nvSpPr>
          <p:cNvPr id="9" name="テキスト ボックス 8">
            <a:extLst>
              <a:ext uri="{FF2B5EF4-FFF2-40B4-BE49-F238E27FC236}">
                <a16:creationId xmlns:a16="http://schemas.microsoft.com/office/drawing/2014/main" id="{06E58F05-1204-E747-4D74-E63E36AF9F66}"/>
              </a:ext>
            </a:extLst>
          </p:cNvPr>
          <p:cNvSpPr txBox="1"/>
          <p:nvPr/>
        </p:nvSpPr>
        <p:spPr>
          <a:xfrm>
            <a:off x="479377" y="2386436"/>
            <a:ext cx="10649069" cy="2214196"/>
          </a:xfrm>
          <a:prstGeom prst="rect">
            <a:avLst/>
          </a:prstGeom>
          <a:noFill/>
        </p:spPr>
        <p:txBody>
          <a:bodyPr wrap="none" rtlCol="0">
            <a:spAutoFit/>
          </a:bodyPr>
          <a:lstStyle/>
          <a:p>
            <a:pPr>
              <a:lnSpc>
                <a:spcPct val="150000"/>
              </a:lnSpc>
            </a:pPr>
            <a:r>
              <a:rPr lang="ja-JP" altLang="en-US" sz="2400" dirty="0">
                <a:latin typeface="BIZ UDゴシック" panose="020B0400000000000000" pitchFamily="49" charset="-128"/>
                <a:ea typeface="BIZ UDゴシック" panose="020B0400000000000000" pitchFamily="49" charset="-128"/>
              </a:rPr>
              <a:t>・ダイレクトメッセージで応募</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・いきなり身分証を送るよう指示される</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・メッセージアプリでしか連絡できない</a:t>
            </a:r>
            <a:endParaRPr lang="en-US" altLang="ja-JP" sz="2400"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BIZ UDゴシック" panose="020B0400000000000000" pitchFamily="49" charset="-128"/>
                <a:ea typeface="BIZ UDゴシック" panose="020B0400000000000000" pitchFamily="49" charset="-128"/>
              </a:rPr>
              <a:t>・「簡単」「誰でもできる」と書いているのにほかと比べて給料が高すぎる</a:t>
            </a:r>
          </a:p>
        </p:txBody>
      </p:sp>
      <p:sp>
        <p:nvSpPr>
          <p:cNvPr id="8" name="スライド番号プレースホルダー 7">
            <a:extLst>
              <a:ext uri="{FF2B5EF4-FFF2-40B4-BE49-F238E27FC236}">
                <a16:creationId xmlns:a16="http://schemas.microsoft.com/office/drawing/2014/main" id="{2A819EC8-C4B2-3E12-37C5-20DB9DDAEBEF}"/>
              </a:ext>
            </a:extLst>
          </p:cNvPr>
          <p:cNvSpPr>
            <a:spLocks noGrp="1"/>
          </p:cNvSpPr>
          <p:nvPr>
            <p:ph type="sldNum" sz="quarter" idx="12"/>
          </p:nvPr>
        </p:nvSpPr>
        <p:spPr/>
        <p:txBody>
          <a:bodyPr/>
          <a:lstStyle/>
          <a:p>
            <a:fld id="{C9D707A9-BE3A-46EF-B64A-4D23364FB652}" type="slidenum">
              <a:rPr lang="ja-JP" altLang="en-US" smtClean="0"/>
              <a:pPr/>
              <a:t>29</a:t>
            </a:fld>
            <a:endParaRPr lang="ja-JP" altLang="en-US" dirty="0"/>
          </a:p>
        </p:txBody>
      </p:sp>
      <p:sp>
        <p:nvSpPr>
          <p:cNvPr id="10" name="テキスト ボックス 9">
            <a:extLst>
              <a:ext uri="{FF2B5EF4-FFF2-40B4-BE49-F238E27FC236}">
                <a16:creationId xmlns:a16="http://schemas.microsoft.com/office/drawing/2014/main" id="{BA5CCF94-8643-92E8-C892-8ED3B5DDB72E}"/>
              </a:ext>
            </a:extLst>
          </p:cNvPr>
          <p:cNvSpPr txBox="1"/>
          <p:nvPr/>
        </p:nvSpPr>
        <p:spPr>
          <a:xfrm>
            <a:off x="715146" y="2291845"/>
            <a:ext cx="9494907" cy="1938992"/>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おうぼ</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みぶんしょう　 おく　　　　　　　しじ</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れんらく</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かんたん　　　　だれ　　　　　　　　　　　　　　 か　　　　　　　　　　　　　　　　　　 くら　　　きゅうりょう　たか</a:t>
            </a:r>
          </a:p>
        </p:txBody>
      </p:sp>
      <p:grpSp>
        <p:nvGrpSpPr>
          <p:cNvPr id="2" name="グループ化 1">
            <a:extLst>
              <a:ext uri="{FF2B5EF4-FFF2-40B4-BE49-F238E27FC236}">
                <a16:creationId xmlns:a16="http://schemas.microsoft.com/office/drawing/2014/main" id="{AE988A58-4BC5-460D-3E56-B7DF25512C94}"/>
              </a:ext>
            </a:extLst>
          </p:cNvPr>
          <p:cNvGrpSpPr/>
          <p:nvPr/>
        </p:nvGrpSpPr>
        <p:grpSpPr>
          <a:xfrm>
            <a:off x="91" y="-14354"/>
            <a:ext cx="10265172" cy="872546"/>
            <a:chOff x="0" y="1"/>
            <a:chExt cx="10265172" cy="872546"/>
          </a:xfrm>
        </p:grpSpPr>
        <p:sp>
          <p:nvSpPr>
            <p:cNvPr id="3" name="テキスト ボックス 2">
              <a:extLst>
                <a:ext uri="{FF2B5EF4-FFF2-40B4-BE49-F238E27FC236}">
                  <a16:creationId xmlns:a16="http://schemas.microsoft.com/office/drawing/2014/main" id="{BBB0B6BF-1A8A-9A9D-B549-4138C2DB9491}"/>
                </a:ext>
              </a:extLst>
            </p:cNvPr>
            <p:cNvSpPr txBox="1"/>
            <p:nvPr/>
          </p:nvSpPr>
          <p:spPr>
            <a:xfrm>
              <a:off x="4079776" y="234530"/>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アルバイトをするつもりが</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4E2DA44-9FB0-E671-0493-023D9A542969}"/>
                </a:ext>
              </a:extLst>
            </p:cNvPr>
            <p:cNvGrpSpPr/>
            <p:nvPr/>
          </p:nvGrpSpPr>
          <p:grpSpPr>
            <a:xfrm>
              <a:off x="0" y="1"/>
              <a:ext cx="2791410" cy="872546"/>
              <a:chOff x="-81576" y="4187"/>
              <a:chExt cx="2791410" cy="824899"/>
            </a:xfrm>
          </p:grpSpPr>
          <p:sp>
            <p:nvSpPr>
              <p:cNvPr id="11" name="四角形: 角を丸くする 10">
                <a:extLst>
                  <a:ext uri="{FF2B5EF4-FFF2-40B4-BE49-F238E27FC236}">
                    <a16:creationId xmlns:a16="http://schemas.microsoft.com/office/drawing/2014/main" id="{219511F5-5D34-7A8D-DF06-A706D5EAD8A5}"/>
                  </a:ext>
                </a:extLst>
              </p:cNvPr>
              <p:cNvSpPr/>
              <p:nvPr/>
            </p:nvSpPr>
            <p:spPr>
              <a:xfrm>
                <a:off x="-81576" y="113997"/>
                <a:ext cx="2791410"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2" name="テキスト ボックス 11">
                <a:extLst>
                  <a:ext uri="{FF2B5EF4-FFF2-40B4-BE49-F238E27FC236}">
                    <a16:creationId xmlns:a16="http://schemas.microsoft.com/office/drawing/2014/main" id="{378329F7-7225-4AF8-2531-407B10EFFDE4}"/>
                  </a:ext>
                </a:extLst>
              </p:cNvPr>
              <p:cNvSpPr txBox="1"/>
              <p:nvPr/>
            </p:nvSpPr>
            <p:spPr>
              <a:xfrm>
                <a:off x="1974777" y="4187"/>
                <a:ext cx="659831"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sp>
        <p:nvSpPr>
          <p:cNvPr id="13" name="テキスト ボックス 12">
            <a:extLst>
              <a:ext uri="{FF2B5EF4-FFF2-40B4-BE49-F238E27FC236}">
                <a16:creationId xmlns:a16="http://schemas.microsoft.com/office/drawing/2014/main" id="{DE334CCC-FF82-0C19-8606-EB45C4CFC960}"/>
              </a:ext>
            </a:extLst>
          </p:cNvPr>
          <p:cNvSpPr txBox="1"/>
          <p:nvPr/>
        </p:nvSpPr>
        <p:spPr>
          <a:xfrm>
            <a:off x="4045239" y="1096689"/>
            <a:ext cx="141736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き　　　　つ</a:t>
            </a:r>
          </a:p>
        </p:txBody>
      </p:sp>
    </p:spTree>
    <p:extLst>
      <p:ext uri="{BB962C8B-B14F-4D97-AF65-F5344CB8AC3E}">
        <p14:creationId xmlns:p14="http://schemas.microsoft.com/office/powerpoint/2010/main" val="109752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BB16CED-AEED-6E64-CAB6-EB2290500F0E}"/>
              </a:ext>
            </a:extLst>
          </p:cNvPr>
          <p:cNvCxnSpPr>
            <a:cxnSpLocks/>
          </p:cNvCxnSpPr>
          <p:nvPr/>
        </p:nvCxnSpPr>
        <p:spPr>
          <a:xfrm>
            <a:off x="2992351" y="2754600"/>
            <a:ext cx="1782384" cy="3775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494B53E-4310-1E64-7124-AC74D2771B4E}"/>
              </a:ext>
            </a:extLst>
          </p:cNvPr>
          <p:cNvCxnSpPr>
            <a:cxnSpLocks/>
          </p:cNvCxnSpPr>
          <p:nvPr/>
        </p:nvCxnSpPr>
        <p:spPr>
          <a:xfrm flipV="1">
            <a:off x="6930486" y="1684098"/>
            <a:ext cx="1027599" cy="12074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3E0D48E-5FA6-6FCE-85B5-1C3B808D80B2}"/>
              </a:ext>
            </a:extLst>
          </p:cNvPr>
          <p:cNvCxnSpPr>
            <a:cxnSpLocks/>
          </p:cNvCxnSpPr>
          <p:nvPr/>
        </p:nvCxnSpPr>
        <p:spPr>
          <a:xfrm flipV="1">
            <a:off x="3414818" y="4219834"/>
            <a:ext cx="1359919" cy="9000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3665890-EABB-39A6-4306-01AC51CE0AB8}"/>
              </a:ext>
            </a:extLst>
          </p:cNvPr>
          <p:cNvCxnSpPr>
            <a:cxnSpLocks/>
          </p:cNvCxnSpPr>
          <p:nvPr/>
        </p:nvCxnSpPr>
        <p:spPr>
          <a:xfrm>
            <a:off x="6925838" y="4515160"/>
            <a:ext cx="1196351" cy="12094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958D8E-FE28-11BC-03C6-412AECDD82AA}"/>
              </a:ext>
            </a:extLst>
          </p:cNvPr>
          <p:cNvSpPr txBox="1"/>
          <p:nvPr/>
        </p:nvSpPr>
        <p:spPr>
          <a:xfrm>
            <a:off x="3581401" y="5889031"/>
            <a:ext cx="4508187"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ほかにもいろいろあります</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9A416A22-5D38-4731-1A12-C0C4B0CC489C}"/>
              </a:ext>
            </a:extLst>
          </p:cNvPr>
          <p:cNvSpPr/>
          <p:nvPr/>
        </p:nvSpPr>
        <p:spPr>
          <a:xfrm>
            <a:off x="122148" y="3563031"/>
            <a:ext cx="1578060" cy="753132"/>
          </a:xfrm>
          <a:prstGeom prst="roundRect">
            <a:avLst/>
          </a:prstGeom>
          <a:noFill/>
          <a:ln w="1905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 自動車</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grpSp>
        <p:nvGrpSpPr>
          <p:cNvPr id="19" name="グループ化 18">
            <a:extLst>
              <a:ext uri="{FF2B5EF4-FFF2-40B4-BE49-F238E27FC236}">
                <a16:creationId xmlns:a16="http://schemas.microsoft.com/office/drawing/2014/main" id="{276057CA-49A6-656A-83F3-908AAE76CBA0}"/>
              </a:ext>
            </a:extLst>
          </p:cNvPr>
          <p:cNvGrpSpPr/>
          <p:nvPr/>
        </p:nvGrpSpPr>
        <p:grpSpPr>
          <a:xfrm>
            <a:off x="170569" y="1145622"/>
            <a:ext cx="1892985" cy="753132"/>
            <a:chOff x="170567" y="1139900"/>
            <a:chExt cx="1892985" cy="660803"/>
          </a:xfrm>
        </p:grpSpPr>
        <p:sp>
          <p:nvSpPr>
            <p:cNvPr id="4" name="四角形: 角を丸くする 3">
              <a:extLst>
                <a:ext uri="{FF2B5EF4-FFF2-40B4-BE49-F238E27FC236}">
                  <a16:creationId xmlns:a16="http://schemas.microsoft.com/office/drawing/2014/main" id="{B99FFED7-FE70-0F39-5BDC-5273647415E6}"/>
                </a:ext>
              </a:extLst>
            </p:cNvPr>
            <p:cNvSpPr/>
            <p:nvPr/>
          </p:nvSpPr>
          <p:spPr>
            <a:xfrm>
              <a:off x="170567" y="1139900"/>
              <a:ext cx="1892985" cy="660803"/>
            </a:xfrm>
            <a:prstGeom prst="roundRect">
              <a:avLst/>
            </a:prstGeom>
            <a:noFill/>
            <a:ln w="1905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 ゲーム機</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CB85537-2461-3A39-0036-18868EDB7684}"/>
                </a:ext>
              </a:extLst>
            </p:cNvPr>
            <p:cNvSpPr txBox="1"/>
            <p:nvPr/>
          </p:nvSpPr>
          <p:spPr>
            <a:xfrm>
              <a:off x="1460743" y="1146400"/>
              <a:ext cx="338554" cy="243041"/>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a:t>
              </a:r>
            </a:p>
          </p:txBody>
        </p:sp>
      </p:grpSp>
      <p:grpSp>
        <p:nvGrpSpPr>
          <p:cNvPr id="22" name="グループ化 21">
            <a:extLst>
              <a:ext uri="{FF2B5EF4-FFF2-40B4-BE49-F238E27FC236}">
                <a16:creationId xmlns:a16="http://schemas.microsoft.com/office/drawing/2014/main" id="{5DE756F0-ED7C-F3E2-D544-363BE6701BB9}"/>
              </a:ext>
            </a:extLst>
          </p:cNvPr>
          <p:cNvGrpSpPr/>
          <p:nvPr/>
        </p:nvGrpSpPr>
        <p:grpSpPr>
          <a:xfrm>
            <a:off x="10056440" y="233252"/>
            <a:ext cx="1711284" cy="775640"/>
            <a:chOff x="7772356" y="842715"/>
            <a:chExt cx="1751198" cy="775640"/>
          </a:xfrm>
        </p:grpSpPr>
        <p:sp>
          <p:nvSpPr>
            <p:cNvPr id="5" name="四角形: 角を丸くする 4">
              <a:extLst>
                <a:ext uri="{FF2B5EF4-FFF2-40B4-BE49-F238E27FC236}">
                  <a16:creationId xmlns:a16="http://schemas.microsoft.com/office/drawing/2014/main" id="{D36551C4-0926-585C-45DC-DFA4BE779083}"/>
                </a:ext>
              </a:extLst>
            </p:cNvPr>
            <p:cNvSpPr/>
            <p:nvPr/>
          </p:nvSpPr>
          <p:spPr>
            <a:xfrm>
              <a:off x="7772356" y="865223"/>
              <a:ext cx="1751198" cy="753132"/>
            </a:xfrm>
            <a:prstGeom prst="roundRect">
              <a:avLst/>
            </a:prstGeom>
            <a:noFill/>
            <a:ln w="1905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家電製品</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E3FF441-B2D0-3400-A60B-CBD22CE3D258}"/>
                </a:ext>
              </a:extLst>
            </p:cNvPr>
            <p:cNvSpPr txBox="1"/>
            <p:nvPr/>
          </p:nvSpPr>
          <p:spPr>
            <a:xfrm>
              <a:off x="8017013" y="842715"/>
              <a:ext cx="126188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かでんせいひん</a:t>
              </a:r>
            </a:p>
          </p:txBody>
        </p:sp>
      </p:grpSp>
      <p:sp>
        <p:nvSpPr>
          <p:cNvPr id="10" name="テキスト ボックス 9">
            <a:extLst>
              <a:ext uri="{FF2B5EF4-FFF2-40B4-BE49-F238E27FC236}">
                <a16:creationId xmlns:a16="http://schemas.microsoft.com/office/drawing/2014/main" id="{94A9F706-0CC2-1941-6A66-5205795BAFD6}"/>
              </a:ext>
            </a:extLst>
          </p:cNvPr>
          <p:cNvSpPr txBox="1"/>
          <p:nvPr/>
        </p:nvSpPr>
        <p:spPr>
          <a:xfrm>
            <a:off x="406035" y="3541329"/>
            <a:ext cx="95410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じどうしゃ</a:t>
            </a:r>
          </a:p>
        </p:txBody>
      </p:sp>
      <p:grpSp>
        <p:nvGrpSpPr>
          <p:cNvPr id="2" name="グループ化 1">
            <a:extLst>
              <a:ext uri="{FF2B5EF4-FFF2-40B4-BE49-F238E27FC236}">
                <a16:creationId xmlns:a16="http://schemas.microsoft.com/office/drawing/2014/main" id="{19F8EAC2-DC7A-78B4-38A5-208D49B733DD}"/>
              </a:ext>
            </a:extLst>
          </p:cNvPr>
          <p:cNvGrpSpPr/>
          <p:nvPr/>
        </p:nvGrpSpPr>
        <p:grpSpPr>
          <a:xfrm>
            <a:off x="0" y="0"/>
            <a:ext cx="8435087" cy="758675"/>
            <a:chOff x="0" y="0"/>
            <a:chExt cx="8435087" cy="758675"/>
          </a:xfrm>
        </p:grpSpPr>
        <p:sp>
          <p:nvSpPr>
            <p:cNvPr id="26" name="テキスト ボックス 25">
              <a:extLst>
                <a:ext uri="{FF2B5EF4-FFF2-40B4-BE49-F238E27FC236}">
                  <a16:creationId xmlns:a16="http://schemas.microsoft.com/office/drawing/2014/main" id="{6D6CC713-DD70-3A66-4193-116B10B467C3}"/>
                </a:ext>
              </a:extLst>
            </p:cNvPr>
            <p:cNvSpPr txBox="1"/>
            <p:nvPr/>
          </p:nvSpPr>
          <p:spPr>
            <a:xfrm>
              <a:off x="0" y="112344"/>
              <a:ext cx="8435087" cy="646331"/>
            </a:xfrm>
            <a:prstGeom prst="rect">
              <a:avLst/>
            </a:prstGeom>
            <a:noFill/>
          </p:spPr>
          <p:txBody>
            <a:bodyPr wrap="square" rtlCol="0">
              <a:spAutoFit/>
            </a:bodyPr>
            <a:lstStyle/>
            <a:p>
              <a:pPr>
                <a:spcAft>
                  <a:spcPts val="600"/>
                </a:spcAft>
              </a:pPr>
              <a:r>
                <a:rPr lang="en-US" altLang="ja-JP" sz="3600" b="1" dirty="0">
                  <a:solidFill>
                    <a:srgbClr val="660066"/>
                  </a:solidFill>
                  <a:latin typeface="BIZ UDPゴシック" panose="020B0400000000000000" pitchFamily="50" charset="-128"/>
                  <a:ea typeface="BIZ UDPゴシック" panose="020B0400000000000000" pitchFamily="50" charset="-128"/>
                </a:rPr>
                <a:t> </a:t>
              </a:r>
              <a:r>
                <a:rPr lang="ja-JP" altLang="en-US" sz="3600" b="1" dirty="0">
                  <a:solidFill>
                    <a:srgbClr val="660066"/>
                  </a:solidFill>
                  <a:latin typeface="BIZ UDPゴシック" panose="020B0400000000000000" pitchFamily="50" charset="-128"/>
                  <a:ea typeface="BIZ UDPゴシック" panose="020B0400000000000000" pitchFamily="50" charset="-128"/>
                </a:rPr>
                <a:t>◆ インターネットにつながる身近なもの</a:t>
              </a:r>
              <a:endParaRPr lang="en-US" altLang="ja-JP" sz="3600" b="1" dirty="0">
                <a:solidFill>
                  <a:srgbClr val="660066"/>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58308EB-87BD-CE38-FB94-C0FEA18E470E}"/>
                </a:ext>
              </a:extLst>
            </p:cNvPr>
            <p:cNvSpPr txBox="1"/>
            <p:nvPr/>
          </p:nvSpPr>
          <p:spPr>
            <a:xfrm>
              <a:off x="6096000" y="0"/>
              <a:ext cx="646331" cy="276999"/>
            </a:xfrm>
            <a:prstGeom prst="rect">
              <a:avLst/>
            </a:prstGeom>
            <a:noFill/>
          </p:spPr>
          <p:txBody>
            <a:bodyPr wrap="none" rtlCol="0">
              <a:spAutoFit/>
            </a:bodyPr>
            <a:lstStyle/>
            <a:p>
              <a:r>
                <a:rPr lang="ja-JP" altLang="en-US" sz="1200" dirty="0">
                  <a:solidFill>
                    <a:srgbClr val="4C004C"/>
                  </a:solidFill>
                  <a:latin typeface="BIZ UDゴシック" panose="020B0400000000000000" pitchFamily="49" charset="-128"/>
                  <a:ea typeface="BIZ UDゴシック" panose="020B0400000000000000" pitchFamily="49" charset="-128"/>
                </a:rPr>
                <a:t>みぢか</a:t>
              </a:r>
            </a:p>
          </p:txBody>
        </p:sp>
      </p:grpSp>
      <p:sp>
        <p:nvSpPr>
          <p:cNvPr id="23" name="スライド番号プレースホルダー 22">
            <a:extLst>
              <a:ext uri="{FF2B5EF4-FFF2-40B4-BE49-F238E27FC236}">
                <a16:creationId xmlns:a16="http://schemas.microsoft.com/office/drawing/2014/main" id="{8CBB80BC-79B6-8938-3F34-995950C3DE54}"/>
              </a:ext>
            </a:extLst>
          </p:cNvPr>
          <p:cNvSpPr>
            <a:spLocks noGrp="1"/>
          </p:cNvSpPr>
          <p:nvPr>
            <p:ph type="sldNum" sz="quarter" idx="12"/>
          </p:nvPr>
        </p:nvSpPr>
        <p:spPr/>
        <p:txBody>
          <a:bodyPr/>
          <a:lstStyle/>
          <a:p>
            <a:fld id="{C9D707A9-BE3A-46EF-B64A-4D23364FB652}" type="slidenum">
              <a:rPr lang="ja-JP" altLang="en-US" smtClean="0"/>
              <a:pPr/>
              <a:t>3</a:t>
            </a:fld>
            <a:endParaRPr lang="ja-JP" altLang="en-US" dirty="0"/>
          </a:p>
        </p:txBody>
      </p:sp>
      <p:pic>
        <p:nvPicPr>
          <p:cNvPr id="16" name="図 15">
            <a:extLst>
              <a:ext uri="{FF2B5EF4-FFF2-40B4-BE49-F238E27FC236}">
                <a16:creationId xmlns:a16="http://schemas.microsoft.com/office/drawing/2014/main" id="{9A74D425-5412-0C79-B3B6-F219598A5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243" y="2448337"/>
            <a:ext cx="2304005" cy="2325459"/>
          </a:xfrm>
          <a:prstGeom prst="rect">
            <a:avLst/>
          </a:prstGeom>
        </p:spPr>
      </p:pic>
      <p:pic>
        <p:nvPicPr>
          <p:cNvPr id="36" name="図 35">
            <a:extLst>
              <a:ext uri="{FF2B5EF4-FFF2-40B4-BE49-F238E27FC236}">
                <a16:creationId xmlns:a16="http://schemas.microsoft.com/office/drawing/2014/main" id="{9440BB15-2286-C94D-6BBC-0AFF4681B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38" y="2033891"/>
            <a:ext cx="2364361" cy="1180012"/>
          </a:xfrm>
          <a:prstGeom prst="rect">
            <a:avLst/>
          </a:prstGeom>
        </p:spPr>
      </p:pic>
      <p:pic>
        <p:nvPicPr>
          <p:cNvPr id="42" name="図 41">
            <a:extLst>
              <a:ext uri="{FF2B5EF4-FFF2-40B4-BE49-F238E27FC236}">
                <a16:creationId xmlns:a16="http://schemas.microsoft.com/office/drawing/2014/main" id="{3554A7DD-C489-28A5-804B-242D879F1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428" y="4665292"/>
            <a:ext cx="3168883" cy="1974659"/>
          </a:xfrm>
          <a:prstGeom prst="rect">
            <a:avLst/>
          </a:prstGeom>
        </p:spPr>
      </p:pic>
      <p:pic>
        <p:nvPicPr>
          <p:cNvPr id="45" name="図 44">
            <a:extLst>
              <a:ext uri="{FF2B5EF4-FFF2-40B4-BE49-F238E27FC236}">
                <a16:creationId xmlns:a16="http://schemas.microsoft.com/office/drawing/2014/main" id="{5C1B84B8-3F3D-7553-B6D4-BD4FDDECE4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2868" y="1208660"/>
            <a:ext cx="3733409" cy="1642499"/>
          </a:xfrm>
          <a:prstGeom prst="rect">
            <a:avLst/>
          </a:prstGeom>
        </p:spPr>
      </p:pic>
      <p:pic>
        <p:nvPicPr>
          <p:cNvPr id="47" name="図 46">
            <a:extLst>
              <a:ext uri="{FF2B5EF4-FFF2-40B4-BE49-F238E27FC236}">
                <a16:creationId xmlns:a16="http://schemas.microsoft.com/office/drawing/2014/main" id="{6289A83D-C6D1-ED04-21BB-0E30EDB13B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5316" y="2825804"/>
            <a:ext cx="2301117" cy="1632296"/>
          </a:xfrm>
          <a:prstGeom prst="rect">
            <a:avLst/>
          </a:prstGeom>
        </p:spPr>
      </p:pic>
      <p:pic>
        <p:nvPicPr>
          <p:cNvPr id="7" name="図 6">
            <a:extLst>
              <a:ext uri="{FF2B5EF4-FFF2-40B4-BE49-F238E27FC236}">
                <a16:creationId xmlns:a16="http://schemas.microsoft.com/office/drawing/2014/main" id="{98115DFA-2832-CBD1-4C71-DAE1B47422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1648" y="4721004"/>
            <a:ext cx="2575847" cy="1954435"/>
          </a:xfrm>
          <a:prstGeom prst="rect">
            <a:avLst/>
          </a:prstGeom>
        </p:spPr>
      </p:pic>
    </p:spTree>
    <p:extLst>
      <p:ext uri="{BB962C8B-B14F-4D97-AF65-F5344CB8AC3E}">
        <p14:creationId xmlns:p14="http://schemas.microsoft.com/office/powerpoint/2010/main" val="360906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622AF1B-E667-F5FA-BE22-1AF111BFAEB6}"/>
              </a:ext>
            </a:extLst>
          </p:cNvPr>
          <p:cNvSpPr/>
          <p:nvPr/>
        </p:nvSpPr>
        <p:spPr>
          <a:xfrm>
            <a:off x="1689411" y="1196753"/>
            <a:ext cx="8813180" cy="5019079"/>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grpSp>
        <p:nvGrpSpPr>
          <p:cNvPr id="8" name="グループ化 7">
            <a:extLst>
              <a:ext uri="{FF2B5EF4-FFF2-40B4-BE49-F238E27FC236}">
                <a16:creationId xmlns:a16="http://schemas.microsoft.com/office/drawing/2014/main" id="{C33D80F8-F72B-3D1C-1372-901E54F6FBF6}"/>
              </a:ext>
            </a:extLst>
          </p:cNvPr>
          <p:cNvGrpSpPr/>
          <p:nvPr/>
        </p:nvGrpSpPr>
        <p:grpSpPr>
          <a:xfrm>
            <a:off x="4137682" y="3228201"/>
            <a:ext cx="4088855" cy="812201"/>
            <a:chOff x="4137682" y="3228201"/>
            <a:chExt cx="4088854" cy="812200"/>
          </a:xfrm>
        </p:grpSpPr>
        <p:sp>
          <p:nvSpPr>
            <p:cNvPr id="5" name="吹き出し: 角を丸めた四角形 4">
              <a:extLst>
                <a:ext uri="{FF2B5EF4-FFF2-40B4-BE49-F238E27FC236}">
                  <a16:creationId xmlns:a16="http://schemas.microsoft.com/office/drawing/2014/main" id="{20446AF8-AE50-3A14-3C2B-527DB87EB246}"/>
                </a:ext>
              </a:extLst>
            </p:cNvPr>
            <p:cNvSpPr/>
            <p:nvPr/>
          </p:nvSpPr>
          <p:spPr>
            <a:xfrm>
              <a:off x="4137682" y="3243611"/>
              <a:ext cx="4088854" cy="796790"/>
            </a:xfrm>
            <a:prstGeom prst="wedgeRoundRectCallout">
              <a:avLst>
                <a:gd name="adj1" fmla="val 54789"/>
                <a:gd name="adj2" fmla="val -49409"/>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先輩おひさしぶりです！</a:t>
              </a:r>
            </a:p>
          </p:txBody>
        </p:sp>
        <p:sp>
          <p:nvSpPr>
            <p:cNvPr id="10" name="テキスト ボックス 9">
              <a:extLst>
                <a:ext uri="{FF2B5EF4-FFF2-40B4-BE49-F238E27FC236}">
                  <a16:creationId xmlns:a16="http://schemas.microsoft.com/office/drawing/2014/main" id="{67508DAC-F7FA-2AF4-FE49-E55FE8ABBF07}"/>
                </a:ext>
              </a:extLst>
            </p:cNvPr>
            <p:cNvSpPr txBox="1"/>
            <p:nvPr/>
          </p:nvSpPr>
          <p:spPr>
            <a:xfrm>
              <a:off x="4223792" y="3228201"/>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せんぱい</a:t>
              </a:r>
            </a:p>
          </p:txBody>
        </p:sp>
      </p:grpSp>
      <p:grpSp>
        <p:nvGrpSpPr>
          <p:cNvPr id="7" name="グループ化 6">
            <a:extLst>
              <a:ext uri="{FF2B5EF4-FFF2-40B4-BE49-F238E27FC236}">
                <a16:creationId xmlns:a16="http://schemas.microsoft.com/office/drawing/2014/main" id="{BA91BB10-247A-8709-BB01-23F96A2FEC20}"/>
              </a:ext>
            </a:extLst>
          </p:cNvPr>
          <p:cNvGrpSpPr/>
          <p:nvPr/>
        </p:nvGrpSpPr>
        <p:grpSpPr>
          <a:xfrm>
            <a:off x="3893855" y="4406658"/>
            <a:ext cx="6114868" cy="1418647"/>
            <a:chOff x="3808911" y="4406656"/>
            <a:chExt cx="6114868" cy="1418647"/>
          </a:xfrm>
        </p:grpSpPr>
        <p:sp>
          <p:nvSpPr>
            <p:cNvPr id="6" name="吹き出し: 角を丸めた四角形 5">
              <a:extLst>
                <a:ext uri="{FF2B5EF4-FFF2-40B4-BE49-F238E27FC236}">
                  <a16:creationId xmlns:a16="http://schemas.microsoft.com/office/drawing/2014/main" id="{FB4FAF76-62E0-524F-716E-0B77B0D3668F}"/>
                </a:ext>
              </a:extLst>
            </p:cNvPr>
            <p:cNvSpPr/>
            <p:nvPr/>
          </p:nvSpPr>
          <p:spPr>
            <a:xfrm>
              <a:off x="3808911" y="4430927"/>
              <a:ext cx="6114868" cy="1394376"/>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dirty="0">
                  <a:solidFill>
                    <a:schemeClr val="tx1"/>
                  </a:solidFill>
                  <a:latin typeface="BIZ UDゴシック" panose="020B0400000000000000" pitchFamily="49" charset="-128"/>
                  <a:ea typeface="BIZ UDゴシック" panose="020B0400000000000000" pitchFamily="49" charset="-128"/>
                </a:rPr>
                <a:t>○○さんに紹介したい話があるから</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800" dirty="0">
                  <a:solidFill>
                    <a:schemeClr val="tx1"/>
                  </a:solidFill>
                  <a:latin typeface="BIZ UDゴシック" panose="020B0400000000000000" pitchFamily="49" charset="-128"/>
                  <a:ea typeface="BIZ UDゴシック" panose="020B0400000000000000" pitchFamily="49" charset="-128"/>
                </a:rPr>
                <a:t>今度会おう！</a:t>
              </a:r>
            </a:p>
          </p:txBody>
        </p:sp>
        <p:sp>
          <p:nvSpPr>
            <p:cNvPr id="16" name="テキスト ボックス 15">
              <a:extLst>
                <a:ext uri="{FF2B5EF4-FFF2-40B4-BE49-F238E27FC236}">
                  <a16:creationId xmlns:a16="http://schemas.microsoft.com/office/drawing/2014/main" id="{CD3D4C88-B7E5-6D21-51E5-4620CF1690DD}"/>
                </a:ext>
              </a:extLst>
            </p:cNvPr>
            <p:cNvSpPr txBox="1"/>
            <p:nvPr/>
          </p:nvSpPr>
          <p:spPr>
            <a:xfrm>
              <a:off x="5714822" y="4406656"/>
              <a:ext cx="2511715" cy="945515"/>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しょうかい　　　　　　 はなし</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a:lnSpc>
                  <a:spcPct val="200000"/>
                </a:lnSpc>
              </a:pPr>
              <a:r>
                <a:rPr lang="ja-JP" altLang="en-US" sz="1200" dirty="0">
                  <a:latin typeface="BIZ UDゴシック" panose="020B0400000000000000" pitchFamily="49" charset="-128"/>
                  <a:ea typeface="BIZ UDゴシック" panose="020B0400000000000000" pitchFamily="49" charset="-128"/>
                </a:rPr>
                <a:t> こんど　　あ　　　</a:t>
              </a:r>
            </a:p>
          </p:txBody>
        </p:sp>
      </p:grpSp>
      <p:grpSp>
        <p:nvGrpSpPr>
          <p:cNvPr id="14" name="グループ化 13">
            <a:extLst>
              <a:ext uri="{FF2B5EF4-FFF2-40B4-BE49-F238E27FC236}">
                <a16:creationId xmlns:a16="http://schemas.microsoft.com/office/drawing/2014/main" id="{2446FD3D-BBA4-7E7F-118A-B8206939D6F5}"/>
              </a:ext>
            </a:extLst>
          </p:cNvPr>
          <p:cNvGrpSpPr/>
          <p:nvPr/>
        </p:nvGrpSpPr>
        <p:grpSpPr>
          <a:xfrm>
            <a:off x="3893856" y="1854999"/>
            <a:ext cx="5370497" cy="791608"/>
            <a:chOff x="3893854" y="1854998"/>
            <a:chExt cx="5370497" cy="791608"/>
          </a:xfrm>
        </p:grpSpPr>
        <p:sp>
          <p:nvSpPr>
            <p:cNvPr id="4" name="吹き出し: 角を丸めた四角形 3">
              <a:extLst>
                <a:ext uri="{FF2B5EF4-FFF2-40B4-BE49-F238E27FC236}">
                  <a16:creationId xmlns:a16="http://schemas.microsoft.com/office/drawing/2014/main" id="{0256FD67-A311-26E1-A6E4-62A1EE037F29}"/>
                </a:ext>
              </a:extLst>
            </p:cNvPr>
            <p:cNvSpPr/>
            <p:nvPr/>
          </p:nvSpPr>
          <p:spPr>
            <a:xfrm>
              <a:off x="3893854" y="1854998"/>
              <a:ext cx="5370497" cy="791608"/>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700" dirty="0">
                  <a:solidFill>
                    <a:schemeClr val="tx1"/>
                  </a:solidFill>
                  <a:latin typeface="BIZ UDゴシック" panose="020B0400000000000000" pitchFamily="49" charset="-128"/>
                  <a:ea typeface="BIZ UDゴシック" panose="020B0400000000000000" pitchFamily="49" charset="-128"/>
                </a:rPr>
                <a:t>○○さん、ひさしぶり！元気？</a:t>
              </a:r>
            </a:p>
          </p:txBody>
        </p:sp>
        <p:sp>
          <p:nvSpPr>
            <p:cNvPr id="18" name="テキスト ボックス 17">
              <a:extLst>
                <a:ext uri="{FF2B5EF4-FFF2-40B4-BE49-F238E27FC236}">
                  <a16:creationId xmlns:a16="http://schemas.microsoft.com/office/drawing/2014/main" id="{40F79108-8E97-3C2D-8272-F57D474DBE09}"/>
                </a:ext>
              </a:extLst>
            </p:cNvPr>
            <p:cNvSpPr txBox="1"/>
            <p:nvPr/>
          </p:nvSpPr>
          <p:spPr>
            <a:xfrm>
              <a:off x="7985483" y="1868714"/>
              <a:ext cx="769288"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げんき</a:t>
              </a:r>
            </a:p>
          </p:txBody>
        </p:sp>
      </p:grpSp>
      <p:grpSp>
        <p:nvGrpSpPr>
          <p:cNvPr id="24" name="グループ化 23">
            <a:extLst>
              <a:ext uri="{FF2B5EF4-FFF2-40B4-BE49-F238E27FC236}">
                <a16:creationId xmlns:a16="http://schemas.microsoft.com/office/drawing/2014/main" id="{87E8C7E0-B701-B426-04AA-E383A1B134A7}"/>
              </a:ext>
            </a:extLst>
          </p:cNvPr>
          <p:cNvGrpSpPr/>
          <p:nvPr/>
        </p:nvGrpSpPr>
        <p:grpSpPr>
          <a:xfrm>
            <a:off x="-18617" y="44624"/>
            <a:ext cx="10341695" cy="841914"/>
            <a:chOff x="23191" y="39015"/>
            <a:chExt cx="10341695" cy="2225659"/>
          </a:xfrm>
        </p:grpSpPr>
        <p:sp>
          <p:nvSpPr>
            <p:cNvPr id="25" name="テキスト ボックス 24">
              <a:extLst>
                <a:ext uri="{FF2B5EF4-FFF2-40B4-BE49-F238E27FC236}">
                  <a16:creationId xmlns:a16="http://schemas.microsoft.com/office/drawing/2014/main" id="{A51D8FEA-C8A6-51E6-AF14-C5E53C662799}"/>
                </a:ext>
              </a:extLst>
            </p:cNvPr>
            <p:cNvSpPr txBox="1"/>
            <p:nvPr/>
          </p:nvSpPr>
          <p:spPr>
            <a:xfrm>
              <a:off x="4179490" y="881505"/>
              <a:ext cx="6185396" cy="1383169"/>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知り合いから紹介されて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07CE4266-D334-0833-D0B8-3952273D059B}"/>
                </a:ext>
              </a:extLst>
            </p:cNvPr>
            <p:cNvSpPr/>
            <p:nvPr/>
          </p:nvSpPr>
          <p:spPr>
            <a:xfrm>
              <a:off x="23191" y="370484"/>
              <a:ext cx="2791409" cy="189038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27" name="テキスト ボックス 26">
              <a:extLst>
                <a:ext uri="{FF2B5EF4-FFF2-40B4-BE49-F238E27FC236}">
                  <a16:creationId xmlns:a16="http://schemas.microsoft.com/office/drawing/2014/main" id="{BAD867D5-CFF1-641F-3CAB-B766B3AEC1C1}"/>
                </a:ext>
              </a:extLst>
            </p:cNvPr>
            <p:cNvSpPr txBox="1"/>
            <p:nvPr/>
          </p:nvSpPr>
          <p:spPr>
            <a:xfrm>
              <a:off x="5651368" y="454695"/>
              <a:ext cx="3037990" cy="732266"/>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し　　　　　　あ　　　　　　　　 　　  しょうかい</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AEEC282F-BB49-1DF3-0BE9-B3A4C5BB034A}"/>
                </a:ext>
              </a:extLst>
            </p:cNvPr>
            <p:cNvSpPr txBox="1"/>
            <p:nvPr/>
          </p:nvSpPr>
          <p:spPr>
            <a:xfrm>
              <a:off x="2118648" y="39015"/>
              <a:ext cx="659829" cy="732266"/>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
        <p:nvSpPr>
          <p:cNvPr id="17" name="スライド番号プレースホルダー 16">
            <a:extLst>
              <a:ext uri="{FF2B5EF4-FFF2-40B4-BE49-F238E27FC236}">
                <a16:creationId xmlns:a16="http://schemas.microsoft.com/office/drawing/2014/main" id="{938FE0D1-FD98-7070-D0D0-A3580FAF6BA9}"/>
              </a:ext>
            </a:extLst>
          </p:cNvPr>
          <p:cNvSpPr>
            <a:spLocks noGrp="1"/>
          </p:cNvSpPr>
          <p:nvPr>
            <p:ph type="sldNum" sz="quarter" idx="12"/>
          </p:nvPr>
        </p:nvSpPr>
        <p:spPr/>
        <p:txBody>
          <a:bodyPr/>
          <a:lstStyle/>
          <a:p>
            <a:fld id="{C9D707A9-BE3A-46EF-B64A-4D23364FB652}" type="slidenum">
              <a:rPr lang="ja-JP" altLang="en-US" smtClean="0"/>
              <a:pPr/>
              <a:t>30</a:t>
            </a:fld>
            <a:endParaRPr lang="ja-JP" altLang="en-US" dirty="0"/>
          </a:p>
        </p:txBody>
      </p:sp>
      <p:pic>
        <p:nvPicPr>
          <p:cNvPr id="11" name="図 10">
            <a:extLst>
              <a:ext uri="{FF2B5EF4-FFF2-40B4-BE49-F238E27FC236}">
                <a16:creationId xmlns:a16="http://schemas.microsoft.com/office/drawing/2014/main" id="{0D303877-091C-CB9B-FE58-BFE3246D66A6}"/>
              </a:ext>
            </a:extLst>
          </p:cNvPr>
          <p:cNvPicPr>
            <a:picLocks noChangeAspect="1"/>
          </p:cNvPicPr>
          <p:nvPr/>
        </p:nvPicPr>
        <p:blipFill>
          <a:blip r:embed="rId3"/>
          <a:stretch>
            <a:fillRect/>
          </a:stretch>
        </p:blipFill>
        <p:spPr>
          <a:xfrm>
            <a:off x="2076840" y="1533789"/>
            <a:ext cx="1429587" cy="1434027"/>
          </a:xfrm>
          <a:prstGeom prst="rect">
            <a:avLst/>
          </a:prstGeom>
        </p:spPr>
      </p:pic>
      <p:pic>
        <p:nvPicPr>
          <p:cNvPr id="12" name="図 11">
            <a:extLst>
              <a:ext uri="{FF2B5EF4-FFF2-40B4-BE49-F238E27FC236}">
                <a16:creationId xmlns:a16="http://schemas.microsoft.com/office/drawing/2014/main" id="{38677DEC-5D3D-277D-F59F-0A69650C51A8}"/>
              </a:ext>
            </a:extLst>
          </p:cNvPr>
          <p:cNvPicPr>
            <a:picLocks noChangeAspect="1"/>
          </p:cNvPicPr>
          <p:nvPr/>
        </p:nvPicPr>
        <p:blipFill>
          <a:blip r:embed="rId3"/>
          <a:stretch>
            <a:fillRect/>
          </a:stretch>
        </p:blipFill>
        <p:spPr>
          <a:xfrm>
            <a:off x="2076840" y="4411101"/>
            <a:ext cx="1429587" cy="1434027"/>
          </a:xfrm>
          <a:prstGeom prst="rect">
            <a:avLst/>
          </a:prstGeom>
        </p:spPr>
      </p:pic>
      <p:pic>
        <p:nvPicPr>
          <p:cNvPr id="15" name="図 14">
            <a:extLst>
              <a:ext uri="{FF2B5EF4-FFF2-40B4-BE49-F238E27FC236}">
                <a16:creationId xmlns:a16="http://schemas.microsoft.com/office/drawing/2014/main" id="{9F076BB5-FA2E-73F7-B693-D062205633FE}"/>
              </a:ext>
            </a:extLst>
          </p:cNvPr>
          <p:cNvPicPr>
            <a:picLocks noChangeAspect="1"/>
          </p:cNvPicPr>
          <p:nvPr/>
        </p:nvPicPr>
        <p:blipFill>
          <a:blip r:embed="rId4"/>
          <a:stretch>
            <a:fillRect/>
          </a:stretch>
        </p:blipFill>
        <p:spPr>
          <a:xfrm>
            <a:off x="8647550" y="2821753"/>
            <a:ext cx="1434028" cy="1434028"/>
          </a:xfrm>
          <a:prstGeom prst="rect">
            <a:avLst/>
          </a:prstGeom>
        </p:spPr>
      </p:pic>
    </p:spTree>
    <p:extLst>
      <p:ext uri="{BB962C8B-B14F-4D97-AF65-F5344CB8AC3E}">
        <p14:creationId xmlns:p14="http://schemas.microsoft.com/office/powerpoint/2010/main" val="7136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F57120D-4AA7-8338-CE5D-631ADDCFC0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67857" y="2299435"/>
            <a:ext cx="3579990" cy="4558565"/>
          </a:xfrm>
          <a:prstGeom prst="rect">
            <a:avLst/>
          </a:prstGeom>
        </p:spPr>
      </p:pic>
      <p:grpSp>
        <p:nvGrpSpPr>
          <p:cNvPr id="27" name="グループ化 26">
            <a:extLst>
              <a:ext uri="{FF2B5EF4-FFF2-40B4-BE49-F238E27FC236}">
                <a16:creationId xmlns:a16="http://schemas.microsoft.com/office/drawing/2014/main" id="{2BCE331C-92DF-7BBF-509F-EBAD1FCDB38C}"/>
              </a:ext>
            </a:extLst>
          </p:cNvPr>
          <p:cNvGrpSpPr/>
          <p:nvPr/>
        </p:nvGrpSpPr>
        <p:grpSpPr>
          <a:xfrm>
            <a:off x="240598" y="984475"/>
            <a:ext cx="10033516" cy="739825"/>
            <a:chOff x="240597" y="984475"/>
            <a:chExt cx="10033517" cy="739825"/>
          </a:xfrm>
        </p:grpSpPr>
        <p:sp>
          <p:nvSpPr>
            <p:cNvPr id="6" name="テキスト ボックス 5">
              <a:extLst>
                <a:ext uri="{FF2B5EF4-FFF2-40B4-BE49-F238E27FC236}">
                  <a16:creationId xmlns:a16="http://schemas.microsoft.com/office/drawing/2014/main" id="{4C846449-973E-CFE6-9374-08DB65FD0F9C}"/>
                </a:ext>
              </a:extLst>
            </p:cNvPr>
            <p:cNvSpPr txBox="1"/>
            <p:nvPr/>
          </p:nvSpPr>
          <p:spPr>
            <a:xfrm>
              <a:off x="240597" y="1057130"/>
              <a:ext cx="10033517" cy="667170"/>
            </a:xfrm>
            <a:prstGeom prst="rect">
              <a:avLst/>
            </a:prstGeom>
            <a:noFill/>
          </p:spPr>
          <p:txBody>
            <a:bodyPr wrap="non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会ってみると</a:t>
              </a:r>
              <a:r>
                <a:rPr lang="ja-JP" altLang="en-US" sz="3000" dirty="0">
                  <a:latin typeface="BIZ UDゴシック" panose="020B0400000000000000" pitchFamily="49" charset="-128"/>
                  <a:ea typeface="BIZ UDゴシック" panose="020B0400000000000000" pitchFamily="49" charset="-128"/>
                </a:rPr>
                <a:t>「簡単にお金が稼げる仕事」</a:t>
              </a:r>
              <a:r>
                <a:rPr lang="ja-JP" altLang="en-US" sz="2800" dirty="0">
                  <a:latin typeface="BIZ UDゴシック" panose="020B0400000000000000" pitchFamily="49" charset="-128"/>
                  <a:ea typeface="BIZ UDゴシック" panose="020B0400000000000000" pitchFamily="49" charset="-128"/>
                </a:rPr>
                <a:t>を紹介されて･･･</a:t>
              </a:r>
            </a:p>
          </p:txBody>
        </p:sp>
        <p:sp>
          <p:nvSpPr>
            <p:cNvPr id="5" name="テキスト ボックス 4">
              <a:extLst>
                <a:ext uri="{FF2B5EF4-FFF2-40B4-BE49-F238E27FC236}">
                  <a16:creationId xmlns:a16="http://schemas.microsoft.com/office/drawing/2014/main" id="{66A06BC0-D851-7B44-1EE1-FD49B55D794D}"/>
                </a:ext>
              </a:extLst>
            </p:cNvPr>
            <p:cNvSpPr txBox="1"/>
            <p:nvPr/>
          </p:nvSpPr>
          <p:spPr>
            <a:xfrm>
              <a:off x="351494" y="984475"/>
              <a:ext cx="9344906"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あ　　　　　　　　　　　　　　　かんたん　　　　　　かね　　　かせ　　　　　　しごと　　　　　　しょうかい</a:t>
              </a:r>
            </a:p>
          </p:txBody>
        </p:sp>
      </p:grpSp>
      <p:grpSp>
        <p:nvGrpSpPr>
          <p:cNvPr id="28" name="グループ化 27">
            <a:extLst>
              <a:ext uri="{FF2B5EF4-FFF2-40B4-BE49-F238E27FC236}">
                <a16:creationId xmlns:a16="http://schemas.microsoft.com/office/drawing/2014/main" id="{53516565-525E-F06E-8EEE-97CF89B0988E}"/>
              </a:ext>
            </a:extLst>
          </p:cNvPr>
          <p:cNvGrpSpPr/>
          <p:nvPr/>
        </p:nvGrpSpPr>
        <p:grpSpPr>
          <a:xfrm>
            <a:off x="3302292" y="3901135"/>
            <a:ext cx="4650174" cy="1742455"/>
            <a:chOff x="7433874" y="2078094"/>
            <a:chExt cx="4493538" cy="1742454"/>
          </a:xfrm>
        </p:grpSpPr>
        <p:sp>
          <p:nvSpPr>
            <p:cNvPr id="11" name="テキスト ボックス 10">
              <a:extLst>
                <a:ext uri="{FF2B5EF4-FFF2-40B4-BE49-F238E27FC236}">
                  <a16:creationId xmlns:a16="http://schemas.microsoft.com/office/drawing/2014/main" id="{B6ADEA55-A955-3F82-EF46-9691EB20FC66}"/>
                </a:ext>
              </a:extLst>
            </p:cNvPr>
            <p:cNvSpPr txBox="1"/>
            <p:nvPr/>
          </p:nvSpPr>
          <p:spPr>
            <a:xfrm>
              <a:off x="7660403" y="2431906"/>
              <a:ext cx="4101082" cy="1021755"/>
            </a:xfrm>
            <a:prstGeom prst="rect">
              <a:avLst/>
            </a:prstGeom>
            <a:noFill/>
            <a:ln>
              <a:noFill/>
            </a:ln>
          </p:spPr>
          <p:txBody>
            <a:bodyPr wrap="square" rtlCol="0">
              <a:spAutoFit/>
            </a:bodyPr>
            <a:lstStyle/>
            <a:p>
              <a:pPr algn="ctr">
                <a:lnSpc>
                  <a:spcPct val="150000"/>
                </a:lnSpc>
              </a:pPr>
              <a:r>
                <a:rPr lang="ja-JP" altLang="en-US" sz="2200" dirty="0">
                  <a:solidFill>
                    <a:schemeClr val="tx1">
                      <a:lumMod val="95000"/>
                      <a:lumOff val="5000"/>
                    </a:schemeClr>
                  </a:solidFill>
                  <a:latin typeface="BIZ UDゴシック" panose="020B0400000000000000" pitchFamily="49" charset="-128"/>
                  <a:ea typeface="BIZ UDゴシック" panose="020B0400000000000000" pitchFamily="49" charset="-128"/>
                </a:rPr>
                <a:t>簡単にお金が稼げるし</a:t>
              </a:r>
              <a:endParaRPr lang="en-US" altLang="ja-JP" sz="2200"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solidFill>
                    <a:schemeClr val="tx1">
                      <a:lumMod val="95000"/>
                      <a:lumOff val="5000"/>
                    </a:schemeClr>
                  </a:solidFill>
                  <a:latin typeface="BIZ UDゴシック" panose="020B0400000000000000" pitchFamily="49" charset="-128"/>
                  <a:ea typeface="BIZ UDゴシック" panose="020B0400000000000000" pitchFamily="49" charset="-128"/>
                </a:rPr>
                <a:t>○○さんにピッタリの仕事だよ</a:t>
              </a:r>
              <a:endParaRPr lang="en-US" altLang="ja-JP" sz="2200" dirty="0">
                <a:solidFill>
                  <a:schemeClr val="tx1">
                    <a:lumMod val="95000"/>
                    <a:lumOff val="5000"/>
                  </a:schemeClr>
                </a:solidFill>
                <a:latin typeface="BIZ UDゴシック" panose="020B0400000000000000" pitchFamily="49" charset="-128"/>
                <a:ea typeface="BIZ UDゴシック" panose="020B0400000000000000" pitchFamily="49" charset="-128"/>
              </a:endParaRPr>
            </a:p>
          </p:txBody>
        </p:sp>
        <p:sp>
          <p:nvSpPr>
            <p:cNvPr id="14" name="吹き出し: 円形 13">
              <a:extLst>
                <a:ext uri="{FF2B5EF4-FFF2-40B4-BE49-F238E27FC236}">
                  <a16:creationId xmlns:a16="http://schemas.microsoft.com/office/drawing/2014/main" id="{316A68E4-3C0C-02CC-45C2-50AABD7455E9}"/>
                </a:ext>
              </a:extLst>
            </p:cNvPr>
            <p:cNvSpPr/>
            <p:nvPr/>
          </p:nvSpPr>
          <p:spPr>
            <a:xfrm>
              <a:off x="7433874" y="2078094"/>
              <a:ext cx="4493538" cy="1742454"/>
            </a:xfrm>
            <a:prstGeom prst="wedgeEllipseCallout">
              <a:avLst>
                <a:gd name="adj1" fmla="val -49135"/>
                <a:gd name="adj2" fmla="val -42190"/>
              </a:avLst>
            </a:prstGeom>
            <a:noFill/>
            <a:ln w="19050">
              <a:solidFill>
                <a:srgbClr val="3A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E302017E-937A-A9A2-BCED-65B345459E5F}"/>
                </a:ext>
              </a:extLst>
            </p:cNvPr>
            <p:cNvSpPr txBox="1"/>
            <p:nvPr/>
          </p:nvSpPr>
          <p:spPr>
            <a:xfrm>
              <a:off x="8254752" y="2326039"/>
              <a:ext cx="2966152" cy="830997"/>
            </a:xfrm>
            <a:prstGeom prst="rect">
              <a:avLst/>
            </a:prstGeom>
            <a:noFill/>
            <a:ln>
              <a:noFill/>
            </a:ln>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かんたん　　　 かね　 かせ</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しごと</a:t>
              </a:r>
            </a:p>
          </p:txBody>
        </p:sp>
      </p:grpSp>
      <p:grpSp>
        <p:nvGrpSpPr>
          <p:cNvPr id="18" name="グループ化 17">
            <a:extLst>
              <a:ext uri="{FF2B5EF4-FFF2-40B4-BE49-F238E27FC236}">
                <a16:creationId xmlns:a16="http://schemas.microsoft.com/office/drawing/2014/main" id="{6324C071-7F93-1029-30BF-B47B6CCCC76F}"/>
              </a:ext>
            </a:extLst>
          </p:cNvPr>
          <p:cNvGrpSpPr/>
          <p:nvPr/>
        </p:nvGrpSpPr>
        <p:grpSpPr>
          <a:xfrm>
            <a:off x="2" y="63344"/>
            <a:ext cx="10253903" cy="828817"/>
            <a:chOff x="23191" y="844405"/>
            <a:chExt cx="10253903" cy="828817"/>
          </a:xfrm>
        </p:grpSpPr>
        <p:sp>
          <p:nvSpPr>
            <p:cNvPr id="19" name="テキスト ボックス 18">
              <a:extLst>
                <a:ext uri="{FF2B5EF4-FFF2-40B4-BE49-F238E27FC236}">
                  <a16:creationId xmlns:a16="http://schemas.microsoft.com/office/drawing/2014/main" id="{78F0B9BE-4060-120C-0EBF-761B2D52DAFD}"/>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知り合いから紹介されて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8933F572-9DC5-2208-F05F-BB2813331018}"/>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24" name="テキスト ボックス 23">
              <a:extLst>
                <a:ext uri="{FF2B5EF4-FFF2-40B4-BE49-F238E27FC236}">
                  <a16:creationId xmlns:a16="http://schemas.microsoft.com/office/drawing/2014/main" id="{BCCF40D4-741E-BBAE-A18D-B4EE2CA64B62}"/>
                </a:ext>
              </a:extLst>
            </p:cNvPr>
            <p:cNvSpPr txBox="1"/>
            <p:nvPr/>
          </p:nvSpPr>
          <p:spPr>
            <a:xfrm>
              <a:off x="5603330" y="1008182"/>
              <a:ext cx="289212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し　　　　　 あ　　　　　　　　 　　 しょうかい</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FE4F834-8FC4-314A-FAD8-289CF479EE3B}"/>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16" name="グループ化 15">
            <a:extLst>
              <a:ext uri="{FF2B5EF4-FFF2-40B4-BE49-F238E27FC236}">
                <a16:creationId xmlns:a16="http://schemas.microsoft.com/office/drawing/2014/main" id="{0B32E41B-BD45-BD95-D82F-58CCFA74F4CF}"/>
              </a:ext>
            </a:extLst>
          </p:cNvPr>
          <p:cNvGrpSpPr/>
          <p:nvPr/>
        </p:nvGrpSpPr>
        <p:grpSpPr>
          <a:xfrm>
            <a:off x="3309021" y="1973591"/>
            <a:ext cx="4650174" cy="1678252"/>
            <a:chOff x="-50111" y="2086435"/>
            <a:chExt cx="4545446" cy="1678252"/>
          </a:xfrm>
        </p:grpSpPr>
        <p:sp>
          <p:nvSpPr>
            <p:cNvPr id="12" name="テキスト ボックス 11">
              <a:extLst>
                <a:ext uri="{FF2B5EF4-FFF2-40B4-BE49-F238E27FC236}">
                  <a16:creationId xmlns:a16="http://schemas.microsoft.com/office/drawing/2014/main" id="{5C21AE60-CF4C-9C11-8A36-1B9186BABC1F}"/>
                </a:ext>
              </a:extLst>
            </p:cNvPr>
            <p:cNvSpPr txBox="1"/>
            <p:nvPr/>
          </p:nvSpPr>
          <p:spPr>
            <a:xfrm>
              <a:off x="119252" y="2335729"/>
              <a:ext cx="4134465" cy="1052404"/>
            </a:xfrm>
            <a:prstGeom prst="rect">
              <a:avLst/>
            </a:prstGeom>
            <a:noFill/>
            <a:ln>
              <a:noFill/>
            </a:ln>
          </p:spPr>
          <p:txBody>
            <a:bodyPr wrap="none" rtlCol="0">
              <a:spAutoFit/>
            </a:bodyPr>
            <a:lstStyle/>
            <a:p>
              <a:pPr algn="ctr">
                <a:lnSpc>
                  <a:spcPct val="150000"/>
                </a:lnSpc>
              </a:pPr>
              <a:r>
                <a:rPr lang="ja-JP" altLang="en-US" sz="2200" dirty="0">
                  <a:solidFill>
                    <a:schemeClr val="tx1">
                      <a:lumMod val="95000"/>
                      <a:lumOff val="5000"/>
                    </a:schemeClr>
                  </a:solidFill>
                  <a:latin typeface="BIZ UDゴシック" panose="020B0400000000000000" pitchFamily="49" charset="-128"/>
                  <a:ea typeface="BIZ UDゴシック" panose="020B0400000000000000" pitchFamily="49" charset="-128"/>
                </a:rPr>
                <a:t>今やっている仕事を</a:t>
              </a:r>
              <a:endParaRPr lang="en-US" altLang="ja-JP" sz="2200"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solidFill>
                    <a:schemeClr val="tx1">
                      <a:lumMod val="95000"/>
                      <a:lumOff val="5000"/>
                    </a:schemeClr>
                  </a:solidFill>
                  <a:latin typeface="BIZ UDゴシック" panose="020B0400000000000000" pitchFamily="49" charset="-128"/>
                  <a:ea typeface="BIZ UDゴシック" panose="020B0400000000000000" pitchFamily="49" charset="-128"/>
                </a:rPr>
                <a:t>一緒にやりたくて連絡したんだ</a:t>
              </a:r>
              <a:endParaRPr lang="ja-JP" altLang="en-US" sz="2200" dirty="0"/>
            </a:p>
          </p:txBody>
        </p:sp>
        <p:sp>
          <p:nvSpPr>
            <p:cNvPr id="15" name="吹き出し: 円形 14">
              <a:extLst>
                <a:ext uri="{FF2B5EF4-FFF2-40B4-BE49-F238E27FC236}">
                  <a16:creationId xmlns:a16="http://schemas.microsoft.com/office/drawing/2014/main" id="{ACE6E612-F945-F75F-BCA0-83281A8ABE3F}"/>
                </a:ext>
              </a:extLst>
            </p:cNvPr>
            <p:cNvSpPr/>
            <p:nvPr/>
          </p:nvSpPr>
          <p:spPr>
            <a:xfrm>
              <a:off x="-50111" y="2086435"/>
              <a:ext cx="4545446" cy="1678252"/>
            </a:xfrm>
            <a:prstGeom prst="wedgeEllipseCallout">
              <a:avLst>
                <a:gd name="adj1" fmla="val -45369"/>
                <a:gd name="adj2" fmla="val 48159"/>
              </a:avLst>
            </a:prstGeom>
            <a:noFill/>
            <a:ln w="19050">
              <a:solidFill>
                <a:srgbClr val="3A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EE412A91-8AEA-56E1-9C23-FEEB21DD2B7E}"/>
                </a:ext>
              </a:extLst>
            </p:cNvPr>
            <p:cNvSpPr txBox="1"/>
            <p:nvPr/>
          </p:nvSpPr>
          <p:spPr>
            <a:xfrm>
              <a:off x="153146" y="2232679"/>
              <a:ext cx="3156340" cy="830997"/>
            </a:xfrm>
            <a:prstGeom prst="rect">
              <a:avLst/>
            </a:prstGeom>
            <a:noFill/>
            <a:ln>
              <a:noFill/>
            </a:ln>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いま　　　　　　　　　しごと</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いっしょ　　　　　　　　　　 れんらく</a:t>
              </a:r>
            </a:p>
          </p:txBody>
        </p:sp>
      </p:grpSp>
      <p:sp>
        <p:nvSpPr>
          <p:cNvPr id="29" name="スライド番号プレースホルダー 28">
            <a:extLst>
              <a:ext uri="{FF2B5EF4-FFF2-40B4-BE49-F238E27FC236}">
                <a16:creationId xmlns:a16="http://schemas.microsoft.com/office/drawing/2014/main" id="{4AC43247-AC33-4211-0176-D34B74C01B48}"/>
              </a:ext>
            </a:extLst>
          </p:cNvPr>
          <p:cNvSpPr>
            <a:spLocks noGrp="1"/>
          </p:cNvSpPr>
          <p:nvPr>
            <p:ph type="sldNum" sz="quarter" idx="12"/>
          </p:nvPr>
        </p:nvSpPr>
        <p:spPr/>
        <p:txBody>
          <a:bodyPr/>
          <a:lstStyle/>
          <a:p>
            <a:fld id="{C9D707A9-BE3A-46EF-B64A-4D23364FB652}" type="slidenum">
              <a:rPr lang="ja-JP" altLang="en-US" smtClean="0"/>
              <a:pPr/>
              <a:t>31</a:t>
            </a:fld>
            <a:endParaRPr lang="ja-JP" altLang="en-US" dirty="0"/>
          </a:p>
        </p:txBody>
      </p:sp>
      <p:pic>
        <p:nvPicPr>
          <p:cNvPr id="8" name="図 7">
            <a:extLst>
              <a:ext uri="{FF2B5EF4-FFF2-40B4-BE49-F238E27FC236}">
                <a16:creationId xmlns:a16="http://schemas.microsoft.com/office/drawing/2014/main" id="{815BED99-E43D-B9A7-0CEF-923E1CA2685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8976" y="1796955"/>
            <a:ext cx="3325785" cy="5054183"/>
          </a:xfrm>
          <a:prstGeom prst="rect">
            <a:avLst/>
          </a:prstGeom>
        </p:spPr>
      </p:pic>
      <p:sp>
        <p:nvSpPr>
          <p:cNvPr id="34" name="思考の吹き出し: 雲形 33">
            <a:extLst>
              <a:ext uri="{FF2B5EF4-FFF2-40B4-BE49-F238E27FC236}">
                <a16:creationId xmlns:a16="http://schemas.microsoft.com/office/drawing/2014/main" id="{A476A2E7-7CEB-56F5-12FF-0DE5F372EA72}"/>
              </a:ext>
            </a:extLst>
          </p:cNvPr>
          <p:cNvSpPr/>
          <p:nvPr/>
        </p:nvSpPr>
        <p:spPr>
          <a:xfrm rot="302566">
            <a:off x="7796707" y="5115544"/>
            <a:ext cx="4395293" cy="1841848"/>
          </a:xfrm>
          <a:prstGeom prst="cloudCallout">
            <a:avLst>
              <a:gd name="adj1" fmla="val -7279"/>
              <a:gd name="adj2" fmla="val -78722"/>
            </a:avLst>
          </a:prstGeom>
          <a:solidFill>
            <a:schemeClr val="bg1"/>
          </a:solidFill>
          <a:ln w="19050">
            <a:solidFill>
              <a:srgbClr val="4C0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a:extLst>
              <a:ext uri="{FF2B5EF4-FFF2-40B4-BE49-F238E27FC236}">
                <a16:creationId xmlns:a16="http://schemas.microsoft.com/office/drawing/2014/main" id="{51CD2D8C-212A-9338-95B7-42BBA109B83E}"/>
              </a:ext>
            </a:extLst>
          </p:cNvPr>
          <p:cNvSpPr txBox="1"/>
          <p:nvPr/>
        </p:nvSpPr>
        <p:spPr>
          <a:xfrm>
            <a:off x="8673679" y="5519906"/>
            <a:ext cx="2926449" cy="937180"/>
          </a:xfrm>
          <a:prstGeom prst="rect">
            <a:avLst/>
          </a:prstGeom>
          <a:noFill/>
          <a:ln>
            <a:noFill/>
          </a:ln>
        </p:spPr>
        <p:txBody>
          <a:bodyPr wrap="square" rtlCol="0">
            <a:spAutoFit/>
          </a:bodyPr>
          <a:lstStyle/>
          <a:p>
            <a:pPr algn="ctr">
              <a:lnSpc>
                <a:spcPct val="150000"/>
              </a:lnSpc>
            </a:pPr>
            <a:r>
              <a:rPr lang="ja-JP" altLang="en-US" sz="2000" dirty="0">
                <a:latin typeface="BIZ UDPゴシック" panose="020B0400000000000000" pitchFamily="50" charset="-128"/>
                <a:ea typeface="BIZ UDPゴシック" panose="020B0400000000000000" pitchFamily="50" charset="-128"/>
              </a:rPr>
              <a:t>先輩に誘ってもらったし</a:t>
            </a:r>
            <a:endParaRPr lang="en-US" altLang="ja-JP" sz="20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000" dirty="0">
                <a:latin typeface="BIZ UDPゴシック" panose="020B0400000000000000" pitchFamily="50" charset="-128"/>
                <a:ea typeface="BIZ UDPゴシック" panose="020B0400000000000000" pitchFamily="50" charset="-128"/>
              </a:rPr>
              <a:t>断りにくいなぁ</a:t>
            </a:r>
            <a:r>
              <a:rPr lang="en-US" altLang="ja-JP" sz="2000" dirty="0">
                <a:latin typeface="BIZ UDPゴシック" panose="020B0400000000000000" pitchFamily="50" charset="-128"/>
                <a:ea typeface="BIZ UDPゴシック" panose="020B0400000000000000" pitchFamily="50" charset="-128"/>
              </a:rPr>
              <a:t>…</a:t>
            </a:r>
          </a:p>
        </p:txBody>
      </p:sp>
      <p:sp>
        <p:nvSpPr>
          <p:cNvPr id="36" name="テキスト ボックス 35">
            <a:extLst>
              <a:ext uri="{FF2B5EF4-FFF2-40B4-BE49-F238E27FC236}">
                <a16:creationId xmlns:a16="http://schemas.microsoft.com/office/drawing/2014/main" id="{30D161E4-0E33-EAD9-7ED2-D0765B9052CE}"/>
              </a:ext>
            </a:extLst>
          </p:cNvPr>
          <p:cNvSpPr txBox="1"/>
          <p:nvPr/>
        </p:nvSpPr>
        <p:spPr>
          <a:xfrm>
            <a:off x="8563229" y="5441416"/>
            <a:ext cx="1717868" cy="759182"/>
          </a:xfrm>
          <a:prstGeom prst="rect">
            <a:avLst/>
          </a:prstGeom>
          <a:noFill/>
          <a:ln>
            <a:noFill/>
          </a:ln>
        </p:spPr>
        <p:txBody>
          <a:bodyPr wrap="square" rtlCol="0">
            <a:spAutoFit/>
          </a:bodyPr>
          <a:lstStyle/>
          <a:p>
            <a:pPr>
              <a:lnSpc>
                <a:spcPts val="1300"/>
              </a:lnSpc>
            </a:pPr>
            <a:r>
              <a:rPr lang="ja-JP" altLang="en-US" sz="1200" dirty="0">
                <a:latin typeface="BIZ UDゴシック" panose="020B0400000000000000" pitchFamily="49" charset="-128"/>
                <a:ea typeface="BIZ UDゴシック" panose="020B0400000000000000" pitchFamily="49" charset="-128"/>
              </a:rPr>
              <a:t> せんぱい　さそ</a:t>
            </a:r>
            <a:endParaRPr lang="en-US" altLang="ja-JP" sz="1200" dirty="0">
              <a:latin typeface="BIZ UDゴシック" panose="020B0400000000000000" pitchFamily="49" charset="-128"/>
              <a:ea typeface="BIZ UDゴシック" panose="020B0400000000000000" pitchFamily="49" charset="-128"/>
            </a:endParaRPr>
          </a:p>
          <a:p>
            <a:pPr>
              <a:lnSpc>
                <a:spcPts val="1300"/>
              </a:lnSpc>
            </a:pPr>
            <a:endParaRPr lang="ja-JP" altLang="en-US" sz="1200" dirty="0">
              <a:latin typeface="BIZ UDゴシック" panose="020B0400000000000000" pitchFamily="49" charset="-128"/>
              <a:ea typeface="BIZ UDゴシック" panose="020B0400000000000000" pitchFamily="49" charset="-128"/>
            </a:endParaRPr>
          </a:p>
          <a:p>
            <a:pPr>
              <a:lnSpc>
                <a:spcPts val="1300"/>
              </a:lnSpc>
            </a:pPr>
            <a:endParaRPr lang="ja-JP" altLang="en-US" sz="1200" dirty="0">
              <a:latin typeface="BIZ UDゴシック" panose="020B0400000000000000" pitchFamily="49" charset="-128"/>
              <a:ea typeface="BIZ UDゴシック" panose="020B0400000000000000" pitchFamily="49" charset="-128"/>
            </a:endParaRPr>
          </a:p>
          <a:p>
            <a:pPr>
              <a:lnSpc>
                <a:spcPts val="1300"/>
              </a:lnSpc>
            </a:pPr>
            <a:r>
              <a:rPr lang="ja-JP" altLang="en-US" sz="1200" dirty="0">
                <a:latin typeface="BIZ UDゴシック" panose="020B0400000000000000" pitchFamily="49" charset="-128"/>
                <a:ea typeface="BIZ UDゴシック" panose="020B0400000000000000" pitchFamily="49" charset="-128"/>
              </a:rPr>
              <a:t>　　 ことわ</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703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8B44D54-823E-3ABF-42C6-E70BC2B8F4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42346" y="2299435"/>
            <a:ext cx="3520831" cy="4558565"/>
          </a:xfrm>
          <a:prstGeom prst="rect">
            <a:avLst/>
          </a:prstGeom>
        </p:spPr>
      </p:pic>
      <p:grpSp>
        <p:nvGrpSpPr>
          <p:cNvPr id="17" name="グループ化 16">
            <a:extLst>
              <a:ext uri="{FF2B5EF4-FFF2-40B4-BE49-F238E27FC236}">
                <a16:creationId xmlns:a16="http://schemas.microsoft.com/office/drawing/2014/main" id="{9ECF613E-BB4F-D48F-8304-1C40C4E177EF}"/>
              </a:ext>
            </a:extLst>
          </p:cNvPr>
          <p:cNvGrpSpPr/>
          <p:nvPr/>
        </p:nvGrpSpPr>
        <p:grpSpPr>
          <a:xfrm>
            <a:off x="2" y="-8285"/>
            <a:ext cx="10253903" cy="828817"/>
            <a:chOff x="23191" y="844405"/>
            <a:chExt cx="10253903" cy="828817"/>
          </a:xfrm>
        </p:grpSpPr>
        <p:sp>
          <p:nvSpPr>
            <p:cNvPr id="18" name="テキスト ボックス 17">
              <a:extLst>
                <a:ext uri="{FF2B5EF4-FFF2-40B4-BE49-F238E27FC236}">
                  <a16:creationId xmlns:a16="http://schemas.microsoft.com/office/drawing/2014/main" id="{101F2C80-7314-949D-8D7F-486322131487}"/>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知り合いから紹介されて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241006E-9064-FDFD-57A7-D611C47D6E74}"/>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20" name="テキスト ボックス 19">
              <a:extLst>
                <a:ext uri="{FF2B5EF4-FFF2-40B4-BE49-F238E27FC236}">
                  <a16:creationId xmlns:a16="http://schemas.microsoft.com/office/drawing/2014/main" id="{CB3ABE90-9421-51CA-5D70-352232998065}"/>
                </a:ext>
              </a:extLst>
            </p:cNvPr>
            <p:cNvSpPr txBox="1"/>
            <p:nvPr/>
          </p:nvSpPr>
          <p:spPr>
            <a:xfrm>
              <a:off x="5603330" y="1008182"/>
              <a:ext cx="289212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し　　　　　 あ　　　　　　　　 　　 しょうかい</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40B730E-8DE3-E1B8-561B-CAE374A95670}"/>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3" name="グループ化 2">
            <a:extLst>
              <a:ext uri="{FF2B5EF4-FFF2-40B4-BE49-F238E27FC236}">
                <a16:creationId xmlns:a16="http://schemas.microsoft.com/office/drawing/2014/main" id="{0808AA9F-2178-DDC8-4E65-FE83E1C0FDDA}"/>
              </a:ext>
            </a:extLst>
          </p:cNvPr>
          <p:cNvGrpSpPr/>
          <p:nvPr/>
        </p:nvGrpSpPr>
        <p:grpSpPr>
          <a:xfrm>
            <a:off x="166940" y="920153"/>
            <a:ext cx="9674443" cy="739825"/>
            <a:chOff x="240597" y="984475"/>
            <a:chExt cx="9674444" cy="739825"/>
          </a:xfrm>
        </p:grpSpPr>
        <p:sp>
          <p:nvSpPr>
            <p:cNvPr id="10" name="テキスト ボックス 9">
              <a:extLst>
                <a:ext uri="{FF2B5EF4-FFF2-40B4-BE49-F238E27FC236}">
                  <a16:creationId xmlns:a16="http://schemas.microsoft.com/office/drawing/2014/main" id="{90152431-8ED7-CF16-FC78-1B59AAE46283}"/>
                </a:ext>
              </a:extLst>
            </p:cNvPr>
            <p:cNvSpPr txBox="1"/>
            <p:nvPr/>
          </p:nvSpPr>
          <p:spPr>
            <a:xfrm>
              <a:off x="240597" y="1057130"/>
              <a:ext cx="9674444" cy="667170"/>
            </a:xfrm>
            <a:prstGeom prst="rect">
              <a:avLst/>
            </a:prstGeom>
            <a:noFill/>
          </p:spPr>
          <p:txBody>
            <a:bodyPr wrap="none" rtlCol="0">
              <a:spAutoFit/>
            </a:bodyPr>
            <a:lstStyle/>
            <a:p>
              <a:pPr>
                <a:lnSpc>
                  <a:spcPct val="150000"/>
                </a:lnSpc>
              </a:pPr>
              <a:r>
                <a:rPr lang="ja-JP" altLang="en-US" sz="3000" dirty="0">
                  <a:latin typeface="BIZ UDゴシック" panose="020B0400000000000000" pitchFamily="49" charset="-128"/>
                  <a:ea typeface="BIZ UDゴシック" panose="020B0400000000000000" pitchFamily="49" charset="-128"/>
                </a:rPr>
                <a:t>「簡単にお金が稼げる仕事」</a:t>
              </a:r>
              <a:r>
                <a:rPr lang="ja-JP" altLang="en-US" sz="2800" dirty="0">
                  <a:latin typeface="BIZ UDゴシック" panose="020B0400000000000000" pitchFamily="49" charset="-128"/>
                  <a:ea typeface="BIZ UDゴシック" panose="020B0400000000000000" pitchFamily="49" charset="-128"/>
                </a:rPr>
                <a:t>を紹介されているうちに･･･</a:t>
              </a:r>
            </a:p>
          </p:txBody>
        </p:sp>
        <p:sp>
          <p:nvSpPr>
            <p:cNvPr id="12" name="テキスト ボックス 11">
              <a:extLst>
                <a:ext uri="{FF2B5EF4-FFF2-40B4-BE49-F238E27FC236}">
                  <a16:creationId xmlns:a16="http://schemas.microsoft.com/office/drawing/2014/main" id="{24CD5521-231D-6CF2-B52E-85ACD5769933}"/>
                </a:ext>
              </a:extLst>
            </p:cNvPr>
            <p:cNvSpPr txBox="1"/>
            <p:nvPr/>
          </p:nvSpPr>
          <p:spPr>
            <a:xfrm>
              <a:off x="337009" y="984475"/>
              <a:ext cx="9344906"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かんたん　　　　　　かね　　　かせ　　　　　　しごと　　　　　　しょうかい</a:t>
              </a:r>
            </a:p>
          </p:txBody>
        </p:sp>
      </p:grpSp>
      <p:grpSp>
        <p:nvGrpSpPr>
          <p:cNvPr id="26" name="グループ化 25">
            <a:extLst>
              <a:ext uri="{FF2B5EF4-FFF2-40B4-BE49-F238E27FC236}">
                <a16:creationId xmlns:a16="http://schemas.microsoft.com/office/drawing/2014/main" id="{7F914DD4-81E5-BFCA-3ACD-D24FB842B4F9}"/>
              </a:ext>
            </a:extLst>
          </p:cNvPr>
          <p:cNvGrpSpPr/>
          <p:nvPr/>
        </p:nvGrpSpPr>
        <p:grpSpPr>
          <a:xfrm>
            <a:off x="2703811" y="1913452"/>
            <a:ext cx="4758803" cy="2286647"/>
            <a:chOff x="167091" y="4390487"/>
            <a:chExt cx="4758802" cy="2295315"/>
          </a:xfrm>
        </p:grpSpPr>
        <p:sp>
          <p:nvSpPr>
            <p:cNvPr id="7" name="テキスト ボックス 6">
              <a:extLst>
                <a:ext uri="{FF2B5EF4-FFF2-40B4-BE49-F238E27FC236}">
                  <a16:creationId xmlns:a16="http://schemas.microsoft.com/office/drawing/2014/main" id="{E578C94C-34AF-5CEC-F24A-51B26409E8BC}"/>
                </a:ext>
              </a:extLst>
            </p:cNvPr>
            <p:cNvSpPr txBox="1"/>
            <p:nvPr/>
          </p:nvSpPr>
          <p:spPr>
            <a:xfrm>
              <a:off x="640618" y="4673763"/>
              <a:ext cx="4235613" cy="1529586"/>
            </a:xfrm>
            <a:prstGeom prst="rect">
              <a:avLst/>
            </a:prstGeom>
            <a:noFill/>
            <a:ln>
              <a:noFill/>
            </a:ln>
          </p:spPr>
          <p:txBody>
            <a:bodyPr wrap="squar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〇〇さんの友だちが</a:t>
              </a:r>
            </a:p>
            <a:p>
              <a:pPr>
                <a:lnSpc>
                  <a:spcPct val="150000"/>
                </a:lnSpc>
              </a:pPr>
              <a:r>
                <a:rPr lang="ja-JP" altLang="en-US" sz="2200" dirty="0">
                  <a:latin typeface="BIZ UDゴシック" panose="020B0400000000000000" pitchFamily="49" charset="-128"/>
                  <a:ea typeface="BIZ UDゴシック" panose="020B0400000000000000" pitchFamily="49" charset="-128"/>
                </a:rPr>
                <a:t>仲間になってくれたら</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お礼として</a:t>
              </a:r>
              <a:r>
                <a:rPr lang="en-US" altLang="ja-JP" sz="2200" dirty="0">
                  <a:latin typeface="BIZ UDゴシック" panose="020B0400000000000000" pitchFamily="49" charset="-128"/>
                  <a:ea typeface="BIZ UDゴシック" panose="020B0400000000000000" pitchFamily="49" charset="-128"/>
                </a:rPr>
                <a:t>10</a:t>
              </a:r>
              <a:r>
                <a:rPr lang="ja-JP" altLang="en-US" sz="2200" dirty="0">
                  <a:latin typeface="BIZ UDゴシック" panose="020B0400000000000000" pitchFamily="49" charset="-128"/>
                  <a:ea typeface="BIZ UDゴシック" panose="020B0400000000000000" pitchFamily="49" charset="-128"/>
                </a:rPr>
                <a:t>万円もらえるよ！</a:t>
              </a:r>
              <a:endParaRPr lang="en-US" altLang="ja-JP" sz="2200" dirty="0">
                <a:latin typeface="BIZ UDゴシック" panose="020B0400000000000000" pitchFamily="49" charset="-128"/>
                <a:ea typeface="BIZ UDゴシック" panose="020B0400000000000000" pitchFamily="49" charset="-128"/>
              </a:endParaRPr>
            </a:p>
          </p:txBody>
        </p:sp>
        <p:sp>
          <p:nvSpPr>
            <p:cNvPr id="8" name="吹き出し: 円形 7">
              <a:extLst>
                <a:ext uri="{FF2B5EF4-FFF2-40B4-BE49-F238E27FC236}">
                  <a16:creationId xmlns:a16="http://schemas.microsoft.com/office/drawing/2014/main" id="{E18BC4FA-871E-092A-EF84-AD8661AF56A7}"/>
                </a:ext>
              </a:extLst>
            </p:cNvPr>
            <p:cNvSpPr/>
            <p:nvPr/>
          </p:nvSpPr>
          <p:spPr>
            <a:xfrm>
              <a:off x="167091" y="4390487"/>
              <a:ext cx="4758802" cy="2295315"/>
            </a:xfrm>
            <a:prstGeom prst="wedgeEllipseCallout">
              <a:avLst>
                <a:gd name="adj1" fmla="val -50151"/>
                <a:gd name="adj2" fmla="val 34546"/>
              </a:avLst>
            </a:prstGeom>
            <a:noFill/>
            <a:ln w="19050">
              <a:solidFill>
                <a:srgbClr val="4C0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0444A6B9-6A91-9C50-82AA-71EAC14E9EAE}"/>
                </a:ext>
              </a:extLst>
            </p:cNvPr>
            <p:cNvSpPr txBox="1"/>
            <p:nvPr/>
          </p:nvSpPr>
          <p:spPr>
            <a:xfrm>
              <a:off x="705330" y="4538442"/>
              <a:ext cx="2416045" cy="1314847"/>
            </a:xfrm>
            <a:prstGeom prst="rect">
              <a:avLst/>
            </a:prstGeom>
            <a:noFill/>
            <a:ln>
              <a:noFill/>
            </a:ln>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とも</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なかま</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a:lnSpc>
                  <a:spcPct val="200000"/>
                </a:lnSpc>
              </a:pPr>
              <a:r>
                <a:rPr lang="ja-JP" altLang="en-US" sz="1200" dirty="0">
                  <a:latin typeface="BIZ UDゴシック" panose="020B0400000000000000" pitchFamily="49" charset="-128"/>
                  <a:ea typeface="BIZ UDゴシック" panose="020B0400000000000000" pitchFamily="49" charset="-128"/>
                </a:rPr>
                <a:t>　れい　　　　　　　 まんえん</a:t>
              </a:r>
              <a:endParaRPr lang="en-US" altLang="ja-JP" sz="1200" dirty="0">
                <a:latin typeface="BIZ UDゴシック" panose="020B0400000000000000" pitchFamily="49" charset="-128"/>
                <a:ea typeface="BIZ UDゴシック" panose="020B0400000000000000" pitchFamily="49" charset="-128"/>
              </a:endParaRPr>
            </a:p>
          </p:txBody>
        </p:sp>
      </p:grpSp>
      <p:grpSp>
        <p:nvGrpSpPr>
          <p:cNvPr id="31" name="グループ化 30">
            <a:extLst>
              <a:ext uri="{FF2B5EF4-FFF2-40B4-BE49-F238E27FC236}">
                <a16:creationId xmlns:a16="http://schemas.microsoft.com/office/drawing/2014/main" id="{7A514ABD-BA4E-8E91-CBDB-82A201ACC8C8}"/>
              </a:ext>
            </a:extLst>
          </p:cNvPr>
          <p:cNvGrpSpPr/>
          <p:nvPr/>
        </p:nvGrpSpPr>
        <p:grpSpPr>
          <a:xfrm>
            <a:off x="3150240" y="4455368"/>
            <a:ext cx="4236179" cy="1728765"/>
            <a:chOff x="3277782" y="4531517"/>
            <a:chExt cx="4236179" cy="1728765"/>
          </a:xfrm>
        </p:grpSpPr>
        <p:sp>
          <p:nvSpPr>
            <p:cNvPr id="4" name="テキスト ボックス 3">
              <a:extLst>
                <a:ext uri="{FF2B5EF4-FFF2-40B4-BE49-F238E27FC236}">
                  <a16:creationId xmlns:a16="http://schemas.microsoft.com/office/drawing/2014/main" id="{9E8E2E07-29FD-4AC4-7004-BE35AA6D82F5}"/>
                </a:ext>
              </a:extLst>
            </p:cNvPr>
            <p:cNvSpPr txBox="1"/>
            <p:nvPr/>
          </p:nvSpPr>
          <p:spPr>
            <a:xfrm>
              <a:off x="3639635" y="4804646"/>
              <a:ext cx="3852337" cy="1021755"/>
            </a:xfrm>
            <a:prstGeom prst="rect">
              <a:avLst/>
            </a:prstGeom>
            <a:noFill/>
          </p:spPr>
          <p:txBody>
            <a:bodyPr wrap="non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まわりの友だちも</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みんなやってるから大丈夫！</a:t>
              </a:r>
              <a:endParaRPr lang="en-US" altLang="ja-JP" sz="2200" dirty="0">
                <a:latin typeface="BIZ UDゴシック" panose="020B0400000000000000" pitchFamily="49" charset="-128"/>
                <a:ea typeface="BIZ UDゴシック" panose="020B0400000000000000" pitchFamily="49" charset="-128"/>
              </a:endParaRPr>
            </a:p>
          </p:txBody>
        </p:sp>
        <p:sp>
          <p:nvSpPr>
            <p:cNvPr id="5" name="吹き出し: 円形 4">
              <a:extLst>
                <a:ext uri="{FF2B5EF4-FFF2-40B4-BE49-F238E27FC236}">
                  <a16:creationId xmlns:a16="http://schemas.microsoft.com/office/drawing/2014/main" id="{90657E9F-99A0-7668-266F-35F1DF7DC8B6}"/>
                </a:ext>
              </a:extLst>
            </p:cNvPr>
            <p:cNvSpPr/>
            <p:nvPr/>
          </p:nvSpPr>
          <p:spPr>
            <a:xfrm>
              <a:off x="3277782" y="4531517"/>
              <a:ext cx="4236179" cy="1728765"/>
            </a:xfrm>
            <a:prstGeom prst="wedgeEllipseCallout">
              <a:avLst>
                <a:gd name="adj1" fmla="val -52757"/>
                <a:gd name="adj2" fmla="val -43681"/>
              </a:avLst>
            </a:prstGeom>
            <a:noFill/>
            <a:ln w="19050">
              <a:solidFill>
                <a:srgbClr val="3A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テキスト ボックス 21">
              <a:extLst>
                <a:ext uri="{FF2B5EF4-FFF2-40B4-BE49-F238E27FC236}">
                  <a16:creationId xmlns:a16="http://schemas.microsoft.com/office/drawing/2014/main" id="{26142FEB-36C3-BA21-6198-5FFDC1B22EA0}"/>
                </a:ext>
              </a:extLst>
            </p:cNvPr>
            <p:cNvSpPr txBox="1"/>
            <p:nvPr/>
          </p:nvSpPr>
          <p:spPr>
            <a:xfrm>
              <a:off x="4783382" y="4657277"/>
              <a:ext cx="2492990" cy="830997"/>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とも</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だいじょうぶ</a:t>
              </a:r>
            </a:p>
          </p:txBody>
        </p:sp>
      </p:grpSp>
      <p:sp>
        <p:nvSpPr>
          <p:cNvPr id="28" name="スライド番号プレースホルダー 27">
            <a:extLst>
              <a:ext uri="{FF2B5EF4-FFF2-40B4-BE49-F238E27FC236}">
                <a16:creationId xmlns:a16="http://schemas.microsoft.com/office/drawing/2014/main" id="{F374AB17-88D2-4FDF-19D7-0E916B8A60B8}"/>
              </a:ext>
            </a:extLst>
          </p:cNvPr>
          <p:cNvSpPr>
            <a:spLocks noGrp="1"/>
          </p:cNvSpPr>
          <p:nvPr>
            <p:ph type="sldNum" sz="quarter" idx="12"/>
          </p:nvPr>
        </p:nvSpPr>
        <p:spPr/>
        <p:txBody>
          <a:bodyPr/>
          <a:lstStyle/>
          <a:p>
            <a:fld id="{C9D707A9-BE3A-46EF-B64A-4D23364FB652}" type="slidenum">
              <a:rPr lang="ja-JP" altLang="en-US" smtClean="0"/>
              <a:pPr/>
              <a:t>32</a:t>
            </a:fld>
            <a:endParaRPr lang="ja-JP" altLang="en-US" dirty="0"/>
          </a:p>
        </p:txBody>
      </p:sp>
      <p:pic>
        <p:nvPicPr>
          <p:cNvPr id="11" name="図 10">
            <a:extLst>
              <a:ext uri="{FF2B5EF4-FFF2-40B4-BE49-F238E27FC236}">
                <a16:creationId xmlns:a16="http://schemas.microsoft.com/office/drawing/2014/main" id="{299CF9D4-2A64-B6D3-A94B-AA6A227170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289" y="1803818"/>
            <a:ext cx="3325785" cy="5054183"/>
          </a:xfrm>
          <a:prstGeom prst="rect">
            <a:avLst/>
          </a:prstGeom>
        </p:spPr>
      </p:pic>
      <p:sp>
        <p:nvSpPr>
          <p:cNvPr id="29" name="思考の吹き出し: 雲形 28">
            <a:extLst>
              <a:ext uri="{FF2B5EF4-FFF2-40B4-BE49-F238E27FC236}">
                <a16:creationId xmlns:a16="http://schemas.microsoft.com/office/drawing/2014/main" id="{1B791E44-0E8E-8129-A2DC-F310D5558523}"/>
              </a:ext>
            </a:extLst>
          </p:cNvPr>
          <p:cNvSpPr/>
          <p:nvPr/>
        </p:nvSpPr>
        <p:spPr>
          <a:xfrm rot="10507467" flipV="1">
            <a:off x="7440601" y="5137838"/>
            <a:ext cx="4701270" cy="1721313"/>
          </a:xfrm>
          <a:prstGeom prst="cloudCallout">
            <a:avLst>
              <a:gd name="adj1" fmla="val 3028"/>
              <a:gd name="adj2" fmla="val -83041"/>
            </a:avLst>
          </a:prstGeom>
          <a:solidFill>
            <a:schemeClr val="bg1"/>
          </a:solidFill>
          <a:ln w="19050">
            <a:solidFill>
              <a:srgbClr val="4C0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31">
            <a:extLst>
              <a:ext uri="{FF2B5EF4-FFF2-40B4-BE49-F238E27FC236}">
                <a16:creationId xmlns:a16="http://schemas.microsoft.com/office/drawing/2014/main" id="{62FDF87F-5234-999A-AF54-FA394C646AD4}"/>
              </a:ext>
            </a:extLst>
          </p:cNvPr>
          <p:cNvSpPr txBox="1"/>
          <p:nvPr/>
        </p:nvSpPr>
        <p:spPr>
          <a:xfrm>
            <a:off x="8259533" y="5392716"/>
            <a:ext cx="3520831" cy="707886"/>
          </a:xfrm>
          <a:prstGeom prst="rect">
            <a:avLst/>
          </a:prstGeom>
          <a:noFill/>
          <a:ln>
            <a:noFill/>
          </a:ln>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せんぱい　とも                     あんしん</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かんたん</a:t>
            </a:r>
            <a:endParaRPr lang="en-US" altLang="ja-JP" sz="1200"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62324D6D-64C6-5972-E933-2AAFC4113CAF}"/>
              </a:ext>
            </a:extLst>
          </p:cNvPr>
          <p:cNvSpPr txBox="1"/>
          <p:nvPr/>
        </p:nvSpPr>
        <p:spPr>
          <a:xfrm>
            <a:off x="8283307" y="5434189"/>
            <a:ext cx="3594281" cy="937180"/>
          </a:xfrm>
          <a:prstGeom prst="rect">
            <a:avLst/>
          </a:prstGeom>
          <a:noFill/>
          <a:ln>
            <a:noFill/>
          </a:ln>
        </p:spPr>
        <p:txBody>
          <a:bodyPr wrap="square" rtlCol="0">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先輩の友だちもいるなら安心</a:t>
            </a:r>
            <a:endParaRPr lang="en-US" altLang="ja-JP" sz="2000" dirty="0">
              <a:latin typeface="BIZ UDPゴシック" panose="020B0400000000000000" pitchFamily="50" charset="-128"/>
              <a:ea typeface="BIZ UDPゴシック" panose="020B0400000000000000" pitchFamily="50" charset="-128"/>
            </a:endParaRPr>
          </a:p>
          <a:p>
            <a:pPr>
              <a:lnSpc>
                <a:spcPct val="150000"/>
              </a:lnSpc>
            </a:pPr>
            <a:r>
              <a:rPr lang="ja-JP" altLang="en-US" sz="2000" dirty="0">
                <a:latin typeface="BIZ UDPゴシック" panose="020B0400000000000000" pitchFamily="50" charset="-128"/>
                <a:ea typeface="BIZ UDPゴシック" panose="020B0400000000000000" pitchFamily="50" charset="-128"/>
              </a:rPr>
              <a:t>簡単そうだしやってみようかな</a:t>
            </a: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01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右 27">
            <a:extLst>
              <a:ext uri="{FF2B5EF4-FFF2-40B4-BE49-F238E27FC236}">
                <a16:creationId xmlns:a16="http://schemas.microsoft.com/office/drawing/2014/main" id="{D02A4AE8-A63A-1E77-A7B2-14E5F1F86D28}"/>
              </a:ext>
            </a:extLst>
          </p:cNvPr>
          <p:cNvSpPr/>
          <p:nvPr/>
        </p:nvSpPr>
        <p:spPr>
          <a:xfrm>
            <a:off x="5010577" y="3737815"/>
            <a:ext cx="721831" cy="904228"/>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ゴシック" panose="020B0400000000000000" pitchFamily="49" charset="-128"/>
              <a:ea typeface="BIZ UDゴシック" panose="020B0400000000000000" pitchFamily="49" charset="-128"/>
            </a:endParaRPr>
          </a:p>
        </p:txBody>
      </p:sp>
      <p:sp>
        <p:nvSpPr>
          <p:cNvPr id="12" name="吹き出し: 円形 11">
            <a:extLst>
              <a:ext uri="{FF2B5EF4-FFF2-40B4-BE49-F238E27FC236}">
                <a16:creationId xmlns:a16="http://schemas.microsoft.com/office/drawing/2014/main" id="{B0740521-7F86-028E-70FA-AC262794F32F}"/>
              </a:ext>
            </a:extLst>
          </p:cNvPr>
          <p:cNvSpPr/>
          <p:nvPr/>
        </p:nvSpPr>
        <p:spPr>
          <a:xfrm>
            <a:off x="9486135" y="911259"/>
            <a:ext cx="2638075" cy="2077095"/>
          </a:xfrm>
          <a:prstGeom prst="wedgeEllipseCallout">
            <a:avLst>
              <a:gd name="adj1" fmla="val -64323"/>
              <a:gd name="adj2" fmla="val -23362"/>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a:extLst>
              <a:ext uri="{FF2B5EF4-FFF2-40B4-BE49-F238E27FC236}">
                <a16:creationId xmlns:a16="http://schemas.microsoft.com/office/drawing/2014/main" id="{43D3FEDF-E43A-9C75-179B-8C73906AEEF1}"/>
              </a:ext>
            </a:extLst>
          </p:cNvPr>
          <p:cNvGrpSpPr/>
          <p:nvPr/>
        </p:nvGrpSpPr>
        <p:grpSpPr>
          <a:xfrm>
            <a:off x="-110451" y="1484784"/>
            <a:ext cx="5525198" cy="1333934"/>
            <a:chOff x="-110451" y="1405931"/>
            <a:chExt cx="5525198" cy="4408808"/>
          </a:xfrm>
        </p:grpSpPr>
        <p:sp>
          <p:nvSpPr>
            <p:cNvPr id="18" name="テキスト ボックス 10">
              <a:extLst>
                <a:ext uri="{FF2B5EF4-FFF2-40B4-BE49-F238E27FC236}">
                  <a16:creationId xmlns:a16="http://schemas.microsoft.com/office/drawing/2014/main" id="{F08C4BF3-8265-F3CC-5E4F-70FD2E46113B}"/>
                </a:ext>
              </a:extLst>
            </p:cNvPr>
            <p:cNvSpPr txBox="1"/>
            <p:nvPr/>
          </p:nvSpPr>
          <p:spPr>
            <a:xfrm>
              <a:off x="-110451" y="1599984"/>
              <a:ext cx="5525198" cy="42147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lang="ja-JP" altLang="en-US" sz="2800" dirty="0">
                  <a:latin typeface="BIZ UDゴシック" panose="020B0400000000000000" pitchFamily="49" charset="-128"/>
                  <a:ea typeface="BIZ UDゴシック" panose="020B0400000000000000" pitchFamily="49" charset="-128"/>
                </a:rPr>
                <a:t>「この商品を売ってください」と</a:t>
              </a:r>
              <a:endParaRPr lang="en-US" altLang="ja-JP" sz="2800" dirty="0">
                <a:latin typeface="BIZ UDゴシック" panose="020B0400000000000000" pitchFamily="49" charset="-128"/>
                <a:ea typeface="BIZ UDゴシック" panose="020B0400000000000000" pitchFamily="49" charset="-128"/>
              </a:endParaRPr>
            </a:p>
            <a:p>
              <a:pPr algn="ctr">
                <a:lnSpc>
                  <a:spcPct val="150000"/>
                </a:lnSpc>
              </a:pPr>
              <a:r>
                <a:rPr lang="ja-JP" altLang="en-US" sz="2800" dirty="0">
                  <a:latin typeface="BIZ UDゴシック" panose="020B0400000000000000" pitchFamily="49" charset="-128"/>
                  <a:ea typeface="BIZ UDゴシック" panose="020B0400000000000000" pitchFamily="49" charset="-128"/>
                </a:rPr>
                <a:t>売るための商品を買わされる</a:t>
              </a:r>
              <a:endParaRPr lang="en-US" altLang="ja-JP" sz="28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83597BAC-DED5-06A7-E3ED-E1E078A93BAB}"/>
                </a:ext>
              </a:extLst>
            </p:cNvPr>
            <p:cNvSpPr txBox="1"/>
            <p:nvPr/>
          </p:nvSpPr>
          <p:spPr>
            <a:xfrm>
              <a:off x="308850" y="1405931"/>
              <a:ext cx="3262432" cy="3125038"/>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しょうひん　　　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a:lnSpc>
                  <a:spcPct val="200000"/>
                </a:lnSpc>
              </a:pPr>
              <a:r>
                <a:rPr lang="ja-JP" altLang="en-US" sz="1200" dirty="0">
                  <a:latin typeface="BIZ UDゴシック" panose="020B0400000000000000" pitchFamily="49" charset="-128"/>
                  <a:ea typeface="BIZ UDゴシック" panose="020B0400000000000000" pitchFamily="49" charset="-128"/>
                </a:rPr>
                <a:t> う　　　　　　　　　 しょうひん　　　か</a:t>
              </a:r>
            </a:p>
          </p:txBody>
        </p:sp>
      </p:grpSp>
      <p:grpSp>
        <p:nvGrpSpPr>
          <p:cNvPr id="24" name="グループ化 23">
            <a:extLst>
              <a:ext uri="{FF2B5EF4-FFF2-40B4-BE49-F238E27FC236}">
                <a16:creationId xmlns:a16="http://schemas.microsoft.com/office/drawing/2014/main" id="{5452AD3F-E18F-3549-FDCC-DD465078C5A7}"/>
              </a:ext>
            </a:extLst>
          </p:cNvPr>
          <p:cNvGrpSpPr/>
          <p:nvPr/>
        </p:nvGrpSpPr>
        <p:grpSpPr>
          <a:xfrm>
            <a:off x="5484021" y="5368533"/>
            <a:ext cx="6408713" cy="1357124"/>
            <a:chOff x="5591944" y="5101742"/>
            <a:chExt cx="6408712" cy="1357123"/>
          </a:xfrm>
        </p:grpSpPr>
        <p:sp>
          <p:nvSpPr>
            <p:cNvPr id="8" name="テキスト ボックス 34">
              <a:extLst>
                <a:ext uri="{FF2B5EF4-FFF2-40B4-BE49-F238E27FC236}">
                  <a16:creationId xmlns:a16="http://schemas.microsoft.com/office/drawing/2014/main" id="{3531F597-B053-9610-B81D-93747C741781}"/>
                </a:ext>
              </a:extLst>
            </p:cNvPr>
            <p:cNvSpPr txBox="1"/>
            <p:nvPr/>
          </p:nvSpPr>
          <p:spPr>
            <a:xfrm>
              <a:off x="5591944" y="5183645"/>
              <a:ext cx="6408712" cy="1275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lang="ja-JP" altLang="en-US" sz="2800" dirty="0">
                  <a:latin typeface="BIZ UDゴシック" panose="020B0400000000000000" pitchFamily="49" charset="-128"/>
                  <a:ea typeface="BIZ UDゴシック" panose="020B0400000000000000" pitchFamily="49" charset="-128"/>
                </a:rPr>
                <a:t>友だち・知り合いに商品を売り、</a:t>
              </a:r>
              <a:endParaRPr lang="en-US" altLang="ja-JP" sz="2800" dirty="0">
                <a:latin typeface="BIZ UDゴシック" panose="020B0400000000000000" pitchFamily="49" charset="-128"/>
                <a:ea typeface="BIZ UDゴシック" panose="020B0400000000000000" pitchFamily="49" charset="-128"/>
              </a:endParaRPr>
            </a:p>
            <a:p>
              <a:pPr algn="ctr">
                <a:lnSpc>
                  <a:spcPct val="150000"/>
                </a:lnSpc>
              </a:pPr>
              <a:r>
                <a:rPr lang="ja-JP" altLang="en-US" sz="2800" dirty="0">
                  <a:latin typeface="BIZ UDゴシック" panose="020B0400000000000000" pitchFamily="49" charset="-128"/>
                  <a:ea typeface="BIZ UDゴシック" panose="020B0400000000000000" pitchFamily="49" charset="-128"/>
                </a:rPr>
                <a:t>「一緒にビジネスを始めよう」と誘う</a:t>
              </a:r>
              <a:endParaRPr lang="en-US" altLang="ja-JP" sz="28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A49B28AD-1713-1DCD-F691-4875A6079FB7}"/>
                </a:ext>
              </a:extLst>
            </p:cNvPr>
            <p:cNvSpPr txBox="1"/>
            <p:nvPr/>
          </p:nvSpPr>
          <p:spPr>
            <a:xfrm>
              <a:off x="6096000" y="5101742"/>
              <a:ext cx="472436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とも　　　　　　　　し　　　あ　　　　　 しょうひん　　　う</a:t>
              </a:r>
            </a:p>
          </p:txBody>
        </p:sp>
        <p:sp>
          <p:nvSpPr>
            <p:cNvPr id="23" name="テキスト ボックス 22">
              <a:extLst>
                <a:ext uri="{FF2B5EF4-FFF2-40B4-BE49-F238E27FC236}">
                  <a16:creationId xmlns:a16="http://schemas.microsoft.com/office/drawing/2014/main" id="{65E0F01D-BDE3-B42B-00CC-13E65C70B527}"/>
                </a:ext>
              </a:extLst>
            </p:cNvPr>
            <p:cNvSpPr txBox="1"/>
            <p:nvPr/>
          </p:nvSpPr>
          <p:spPr>
            <a:xfrm>
              <a:off x="6195811" y="5758733"/>
              <a:ext cx="549381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いっしょ　　　　　　　　　　　　　　はじ　　　　　　　　　 　　さそ　</a:t>
              </a:r>
            </a:p>
          </p:txBody>
        </p:sp>
      </p:grpSp>
      <p:sp>
        <p:nvSpPr>
          <p:cNvPr id="19" name="スライド番号プレースホルダー 18">
            <a:extLst>
              <a:ext uri="{FF2B5EF4-FFF2-40B4-BE49-F238E27FC236}">
                <a16:creationId xmlns:a16="http://schemas.microsoft.com/office/drawing/2014/main" id="{4E58A654-69B2-FFF2-A46B-944D36B15A61}"/>
              </a:ext>
            </a:extLst>
          </p:cNvPr>
          <p:cNvSpPr>
            <a:spLocks noGrp="1"/>
          </p:cNvSpPr>
          <p:nvPr>
            <p:ph type="sldNum" sz="quarter" idx="12"/>
          </p:nvPr>
        </p:nvSpPr>
        <p:spPr/>
        <p:txBody>
          <a:bodyPr/>
          <a:lstStyle/>
          <a:p>
            <a:fld id="{C9D707A9-BE3A-46EF-B64A-4D23364FB652}" type="slidenum">
              <a:rPr lang="ja-JP" altLang="en-US" smtClean="0"/>
              <a:pPr/>
              <a:t>33</a:t>
            </a:fld>
            <a:endParaRPr lang="ja-JP" altLang="en-US" dirty="0"/>
          </a:p>
        </p:txBody>
      </p:sp>
      <p:pic>
        <p:nvPicPr>
          <p:cNvPr id="3" name="図 2">
            <a:extLst>
              <a:ext uri="{FF2B5EF4-FFF2-40B4-BE49-F238E27FC236}">
                <a16:creationId xmlns:a16="http://schemas.microsoft.com/office/drawing/2014/main" id="{E81F1BAC-86AA-8F71-2157-DBE1DB86A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51" y="3215971"/>
            <a:ext cx="4288332" cy="2126695"/>
          </a:xfrm>
          <a:prstGeom prst="rect">
            <a:avLst/>
          </a:prstGeom>
        </p:spPr>
      </p:pic>
      <p:pic>
        <p:nvPicPr>
          <p:cNvPr id="21" name="図 20">
            <a:extLst>
              <a:ext uri="{FF2B5EF4-FFF2-40B4-BE49-F238E27FC236}">
                <a16:creationId xmlns:a16="http://schemas.microsoft.com/office/drawing/2014/main" id="{006C62D6-58C8-E7E2-CBA9-3E0656BBF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694" y="1091651"/>
            <a:ext cx="2959573" cy="4347923"/>
          </a:xfrm>
          <a:prstGeom prst="rect">
            <a:avLst/>
          </a:prstGeom>
        </p:spPr>
      </p:pic>
      <p:pic>
        <p:nvPicPr>
          <p:cNvPr id="26" name="図 25">
            <a:extLst>
              <a:ext uri="{FF2B5EF4-FFF2-40B4-BE49-F238E27FC236}">
                <a16:creationId xmlns:a16="http://schemas.microsoft.com/office/drawing/2014/main" id="{44F18F18-5114-47A6-6390-0EA1BF4B2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168" y="1349039"/>
            <a:ext cx="2187691" cy="1084932"/>
          </a:xfrm>
          <a:prstGeom prst="rect">
            <a:avLst/>
          </a:prstGeom>
        </p:spPr>
      </p:pic>
      <p:grpSp>
        <p:nvGrpSpPr>
          <p:cNvPr id="2" name="グループ化 1">
            <a:extLst>
              <a:ext uri="{FF2B5EF4-FFF2-40B4-BE49-F238E27FC236}">
                <a16:creationId xmlns:a16="http://schemas.microsoft.com/office/drawing/2014/main" id="{AD5C8C3C-B620-7D5C-9C54-FBE5D59C36FA}"/>
              </a:ext>
            </a:extLst>
          </p:cNvPr>
          <p:cNvGrpSpPr/>
          <p:nvPr/>
        </p:nvGrpSpPr>
        <p:grpSpPr>
          <a:xfrm>
            <a:off x="-29273" y="1204"/>
            <a:ext cx="10253903" cy="828817"/>
            <a:chOff x="23191" y="844405"/>
            <a:chExt cx="10253903" cy="828817"/>
          </a:xfrm>
        </p:grpSpPr>
        <p:sp>
          <p:nvSpPr>
            <p:cNvPr id="5" name="テキスト ボックス 4">
              <a:extLst>
                <a:ext uri="{FF2B5EF4-FFF2-40B4-BE49-F238E27FC236}">
                  <a16:creationId xmlns:a16="http://schemas.microsoft.com/office/drawing/2014/main" id="{CCD2F5B2-F9B6-C8CF-2351-FC66B5E2F9EA}"/>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知り合いから紹介されて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DFD54D76-8E12-F1C0-DAAA-F06925FA46D4}"/>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4" name="テキスト ボックス 13">
              <a:extLst>
                <a:ext uri="{FF2B5EF4-FFF2-40B4-BE49-F238E27FC236}">
                  <a16:creationId xmlns:a16="http://schemas.microsoft.com/office/drawing/2014/main" id="{0B2C352B-E02D-2BB4-03DF-993A283B6941}"/>
                </a:ext>
              </a:extLst>
            </p:cNvPr>
            <p:cNvSpPr txBox="1"/>
            <p:nvPr/>
          </p:nvSpPr>
          <p:spPr>
            <a:xfrm>
              <a:off x="5603330" y="1008182"/>
              <a:ext cx="289212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し　　　　　 あ　　　　　　　　 　　 しょうかい</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3403020-96E6-C14D-9F1E-5B6E2273B5C0}"/>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Tree>
    <p:extLst>
      <p:ext uri="{BB962C8B-B14F-4D97-AF65-F5344CB8AC3E}">
        <p14:creationId xmlns:p14="http://schemas.microsoft.com/office/powerpoint/2010/main" val="3570034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吹き出し: 円形 6">
            <a:extLst>
              <a:ext uri="{FF2B5EF4-FFF2-40B4-BE49-F238E27FC236}">
                <a16:creationId xmlns:a16="http://schemas.microsoft.com/office/drawing/2014/main" id="{E7412F9C-C9EB-5210-C882-5CFE47160A06}"/>
              </a:ext>
            </a:extLst>
          </p:cNvPr>
          <p:cNvSpPr/>
          <p:nvPr/>
        </p:nvSpPr>
        <p:spPr>
          <a:xfrm>
            <a:off x="36717" y="2873447"/>
            <a:ext cx="3074108" cy="2179620"/>
          </a:xfrm>
          <a:prstGeom prst="wedgeEllipseCallout">
            <a:avLst>
              <a:gd name="adj1" fmla="val 43281"/>
              <a:gd name="adj2" fmla="val -44211"/>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テキスト ボックス 7">
            <a:extLst>
              <a:ext uri="{FF2B5EF4-FFF2-40B4-BE49-F238E27FC236}">
                <a16:creationId xmlns:a16="http://schemas.microsoft.com/office/drawing/2014/main" id="{E9684E20-9E11-7885-3F22-C4C0449C6E2E}"/>
              </a:ext>
            </a:extLst>
          </p:cNvPr>
          <p:cNvSpPr txBox="1"/>
          <p:nvPr/>
        </p:nvSpPr>
        <p:spPr>
          <a:xfrm>
            <a:off x="143757" y="3108852"/>
            <a:ext cx="2829621" cy="1398844"/>
          </a:xfrm>
          <a:prstGeom prst="rect">
            <a:avLst/>
          </a:prstGeom>
          <a:noFill/>
        </p:spPr>
        <p:txBody>
          <a:bodyPr wrap="none" rtlCol="0">
            <a:spAutoFit/>
          </a:bodyPr>
          <a:lstStyle/>
          <a:p>
            <a:pPr algn="ctr">
              <a:lnSpc>
                <a:spcPct val="150000"/>
              </a:lnSpc>
            </a:pPr>
            <a:r>
              <a:rPr lang="ja-JP" altLang="en-US" sz="2000" dirty="0">
                <a:latin typeface="BIZ UDPゴシック" panose="020B0400000000000000" pitchFamily="50" charset="-128"/>
                <a:ea typeface="BIZ UDPゴシック" panose="020B0400000000000000" pitchFamily="50" charset="-128"/>
              </a:rPr>
              <a:t>どうしよう！</a:t>
            </a:r>
            <a:endParaRPr lang="en-US" altLang="ja-JP" sz="20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000" dirty="0">
                <a:latin typeface="BIZ UDPゴシック" panose="020B0400000000000000" pitchFamily="50" charset="-128"/>
                <a:ea typeface="BIZ UDPゴシック" panose="020B0400000000000000" pitchFamily="50" charset="-128"/>
              </a:rPr>
              <a:t>誰も買ってくれなくて</a:t>
            </a:r>
            <a:endParaRPr lang="en-US" altLang="ja-JP" sz="20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000" dirty="0">
                <a:latin typeface="BIZ UDPゴシック" panose="020B0400000000000000" pitchFamily="50" charset="-128"/>
                <a:ea typeface="BIZ UDPゴシック" panose="020B0400000000000000" pitchFamily="50" charset="-128"/>
              </a:rPr>
              <a:t>こんなに残ってしまった</a:t>
            </a:r>
          </a:p>
        </p:txBody>
      </p:sp>
      <p:sp>
        <p:nvSpPr>
          <p:cNvPr id="5" name="吹き出し: 円形 4">
            <a:extLst>
              <a:ext uri="{FF2B5EF4-FFF2-40B4-BE49-F238E27FC236}">
                <a16:creationId xmlns:a16="http://schemas.microsoft.com/office/drawing/2014/main" id="{8FCD215F-FF97-2AA1-9344-361937756941}"/>
              </a:ext>
            </a:extLst>
          </p:cNvPr>
          <p:cNvSpPr/>
          <p:nvPr/>
        </p:nvSpPr>
        <p:spPr>
          <a:xfrm>
            <a:off x="7986555" y="1027165"/>
            <a:ext cx="2638075" cy="2007584"/>
          </a:xfrm>
          <a:prstGeom prst="wedgeEllipseCallout">
            <a:avLst>
              <a:gd name="adj1" fmla="val -52191"/>
              <a:gd name="adj2" fmla="val 34331"/>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a:extLst>
              <a:ext uri="{FF2B5EF4-FFF2-40B4-BE49-F238E27FC236}">
                <a16:creationId xmlns:a16="http://schemas.microsoft.com/office/drawing/2014/main" id="{7A2FE37C-A78D-022A-4B11-ADF25F4E87A5}"/>
              </a:ext>
            </a:extLst>
          </p:cNvPr>
          <p:cNvGrpSpPr/>
          <p:nvPr/>
        </p:nvGrpSpPr>
        <p:grpSpPr>
          <a:xfrm>
            <a:off x="4620551" y="4192996"/>
            <a:ext cx="7183504" cy="2554089"/>
            <a:chOff x="3583839" y="4264723"/>
            <a:chExt cx="7297837" cy="2554088"/>
          </a:xfrm>
        </p:grpSpPr>
        <p:sp>
          <p:nvSpPr>
            <p:cNvPr id="3" name="吹き出し: 角を丸めた四角形 2">
              <a:extLst>
                <a:ext uri="{FF2B5EF4-FFF2-40B4-BE49-F238E27FC236}">
                  <a16:creationId xmlns:a16="http://schemas.microsoft.com/office/drawing/2014/main" id="{A453BD82-6007-2CA4-A81F-B912BFA5A960}"/>
                </a:ext>
              </a:extLst>
            </p:cNvPr>
            <p:cNvSpPr/>
            <p:nvPr/>
          </p:nvSpPr>
          <p:spPr>
            <a:xfrm flipH="1">
              <a:off x="3583839" y="4264723"/>
              <a:ext cx="7297837" cy="2462521"/>
            </a:xfrm>
            <a:prstGeom prst="wedgeRoundRectCallout">
              <a:avLst>
                <a:gd name="adj1" fmla="val -34356"/>
                <a:gd name="adj2" fmla="val -60308"/>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大量に商品が残ってしまうことはもちろん</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友人・知人に無理やり売ろうとしたり</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強引にビジネスに誘ったため</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仲がよかった人との関係も悪くなってしまったよ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FD28B69-0443-7821-BEBB-7EF2B9FFC214}"/>
                </a:ext>
              </a:extLst>
            </p:cNvPr>
            <p:cNvSpPr txBox="1"/>
            <p:nvPr/>
          </p:nvSpPr>
          <p:spPr>
            <a:xfrm>
              <a:off x="3914195" y="4325822"/>
              <a:ext cx="4727848" cy="249298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たいりょう　しょうひん　 のこ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ゆうじん　 ちじん　　　 むり　　　　　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ごういん　　　　　　　　　　　さそ</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なか　　　　　　　　   ひと　　　 かんけい　  わる</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p:txBody>
        </p:sp>
      </p:grpSp>
      <p:sp>
        <p:nvSpPr>
          <p:cNvPr id="15" name="テキスト ボックス 14">
            <a:extLst>
              <a:ext uri="{FF2B5EF4-FFF2-40B4-BE49-F238E27FC236}">
                <a16:creationId xmlns:a16="http://schemas.microsoft.com/office/drawing/2014/main" id="{9FBF7122-DD4D-463B-C277-2F738DBC961B}"/>
              </a:ext>
            </a:extLst>
          </p:cNvPr>
          <p:cNvSpPr txBox="1"/>
          <p:nvPr/>
        </p:nvSpPr>
        <p:spPr>
          <a:xfrm>
            <a:off x="285325" y="3485107"/>
            <a:ext cx="1391907" cy="707886"/>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だれ   か</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のこ</a:t>
            </a:r>
          </a:p>
        </p:txBody>
      </p:sp>
      <p:sp>
        <p:nvSpPr>
          <p:cNvPr id="20" name="スライド番号プレースホルダー 19">
            <a:extLst>
              <a:ext uri="{FF2B5EF4-FFF2-40B4-BE49-F238E27FC236}">
                <a16:creationId xmlns:a16="http://schemas.microsoft.com/office/drawing/2014/main" id="{F188596C-7100-C493-DA56-F8AECE36E6A4}"/>
              </a:ext>
            </a:extLst>
          </p:cNvPr>
          <p:cNvSpPr>
            <a:spLocks noGrp="1"/>
          </p:cNvSpPr>
          <p:nvPr>
            <p:ph type="sldNum" sz="quarter" idx="12"/>
          </p:nvPr>
        </p:nvSpPr>
        <p:spPr/>
        <p:txBody>
          <a:bodyPr/>
          <a:lstStyle/>
          <a:p>
            <a:fld id="{C9D707A9-BE3A-46EF-B64A-4D23364FB652}" type="slidenum">
              <a:rPr lang="ja-JP" altLang="en-US" smtClean="0"/>
              <a:pPr/>
              <a:t>34</a:t>
            </a:fld>
            <a:endParaRPr lang="ja-JP" altLang="en-US" dirty="0"/>
          </a:p>
        </p:txBody>
      </p:sp>
      <p:pic>
        <p:nvPicPr>
          <p:cNvPr id="16" name="図 15">
            <a:extLst>
              <a:ext uri="{FF2B5EF4-FFF2-40B4-BE49-F238E27FC236}">
                <a16:creationId xmlns:a16="http://schemas.microsoft.com/office/drawing/2014/main" id="{2432172C-8657-6010-C929-78A37DFE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59237" y="1249817"/>
            <a:ext cx="3635315" cy="2713440"/>
          </a:xfrm>
          <a:prstGeom prst="rect">
            <a:avLst/>
          </a:prstGeom>
        </p:spPr>
      </p:pic>
      <p:pic>
        <p:nvPicPr>
          <p:cNvPr id="22" name="図 21">
            <a:extLst>
              <a:ext uri="{FF2B5EF4-FFF2-40B4-BE49-F238E27FC236}">
                <a16:creationId xmlns:a16="http://schemas.microsoft.com/office/drawing/2014/main" id="{642B4157-894D-976F-5BC6-6BBEFEDFE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447" y="1414501"/>
            <a:ext cx="2224512" cy="1103193"/>
          </a:xfrm>
          <a:prstGeom prst="rect">
            <a:avLst/>
          </a:prstGeom>
        </p:spPr>
      </p:pic>
      <p:pic>
        <p:nvPicPr>
          <p:cNvPr id="24" name="図 23">
            <a:extLst>
              <a:ext uri="{FF2B5EF4-FFF2-40B4-BE49-F238E27FC236}">
                <a16:creationId xmlns:a16="http://schemas.microsoft.com/office/drawing/2014/main" id="{677A382E-0785-4021-10C6-DB6FB8663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662" y="1583592"/>
            <a:ext cx="2719973" cy="5120317"/>
          </a:xfrm>
          <a:prstGeom prst="rect">
            <a:avLst/>
          </a:prstGeom>
        </p:spPr>
      </p:pic>
      <p:pic>
        <p:nvPicPr>
          <p:cNvPr id="26" name="図 25">
            <a:extLst>
              <a:ext uri="{FF2B5EF4-FFF2-40B4-BE49-F238E27FC236}">
                <a16:creationId xmlns:a16="http://schemas.microsoft.com/office/drawing/2014/main" id="{07AFB1DB-A355-EA69-EC48-2B72502B0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4226" flipH="1">
            <a:off x="10783047" y="2969251"/>
            <a:ext cx="1311768" cy="1741784"/>
          </a:xfrm>
          <a:prstGeom prst="rect">
            <a:avLst/>
          </a:prstGeom>
        </p:spPr>
      </p:pic>
      <p:grpSp>
        <p:nvGrpSpPr>
          <p:cNvPr id="2" name="グループ化 1">
            <a:extLst>
              <a:ext uri="{FF2B5EF4-FFF2-40B4-BE49-F238E27FC236}">
                <a16:creationId xmlns:a16="http://schemas.microsoft.com/office/drawing/2014/main" id="{848D3A7C-C110-2BD3-0E89-7DE28E0AB7ED}"/>
              </a:ext>
            </a:extLst>
          </p:cNvPr>
          <p:cNvGrpSpPr/>
          <p:nvPr/>
        </p:nvGrpSpPr>
        <p:grpSpPr>
          <a:xfrm>
            <a:off x="-29273" y="1204"/>
            <a:ext cx="10253903" cy="828817"/>
            <a:chOff x="23191" y="844405"/>
            <a:chExt cx="10253903" cy="828817"/>
          </a:xfrm>
        </p:grpSpPr>
        <p:sp>
          <p:nvSpPr>
            <p:cNvPr id="9" name="テキスト ボックス 8">
              <a:extLst>
                <a:ext uri="{FF2B5EF4-FFF2-40B4-BE49-F238E27FC236}">
                  <a16:creationId xmlns:a16="http://schemas.microsoft.com/office/drawing/2014/main" id="{2DB7171C-7ED8-2A5D-F8D9-10002221A7B1}"/>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　　知り合いから紹介されて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A02E3519-5665-087D-83A4-9FBAB144AB24}"/>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8" name="テキスト ボックス 17">
              <a:extLst>
                <a:ext uri="{FF2B5EF4-FFF2-40B4-BE49-F238E27FC236}">
                  <a16:creationId xmlns:a16="http://schemas.microsoft.com/office/drawing/2014/main" id="{B7AB6A40-B413-D1F0-E318-76A16C0AF2CD}"/>
                </a:ext>
              </a:extLst>
            </p:cNvPr>
            <p:cNvSpPr txBox="1"/>
            <p:nvPr/>
          </p:nvSpPr>
          <p:spPr>
            <a:xfrm>
              <a:off x="5603330" y="1008182"/>
              <a:ext cx="289212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し　　　　　 あ　　　　　　　　 　　 しょうかい</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28661D8-EEA7-99C6-B1F0-3A9CCD223C1C}"/>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Tree>
    <p:extLst>
      <p:ext uri="{BB962C8B-B14F-4D97-AF65-F5344CB8AC3E}">
        <p14:creationId xmlns:p14="http://schemas.microsoft.com/office/powerpoint/2010/main" val="1294780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B84E3097-A157-4C32-A7C3-F6AFF71A1F08}"/>
              </a:ext>
            </a:extLst>
          </p:cNvPr>
          <p:cNvSpPr/>
          <p:nvPr/>
        </p:nvSpPr>
        <p:spPr>
          <a:xfrm>
            <a:off x="2210511" y="293017"/>
            <a:ext cx="775787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まとめとクイズ　　</a:t>
            </a:r>
          </a:p>
        </p:txBody>
      </p:sp>
      <p:sp>
        <p:nvSpPr>
          <p:cNvPr id="6" name="四角形: 角を丸くする 5">
            <a:extLst>
              <a:ext uri="{FF2B5EF4-FFF2-40B4-BE49-F238E27FC236}">
                <a16:creationId xmlns:a16="http://schemas.microsoft.com/office/drawing/2014/main" id="{99A50C31-B024-B45F-3B70-097F1F665BE3}"/>
              </a:ext>
            </a:extLst>
          </p:cNvPr>
          <p:cNvSpPr/>
          <p:nvPr/>
        </p:nvSpPr>
        <p:spPr>
          <a:xfrm>
            <a:off x="1199456" y="241073"/>
            <a:ext cx="9793088" cy="853738"/>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a:extLst>
              <a:ext uri="{FF2B5EF4-FFF2-40B4-BE49-F238E27FC236}">
                <a16:creationId xmlns:a16="http://schemas.microsoft.com/office/drawing/2014/main" id="{5AE37E7E-B900-BAD1-A6BC-EFE150089CFB}"/>
              </a:ext>
            </a:extLst>
          </p:cNvPr>
          <p:cNvGrpSpPr/>
          <p:nvPr/>
        </p:nvGrpSpPr>
        <p:grpSpPr>
          <a:xfrm>
            <a:off x="911424" y="1431425"/>
            <a:ext cx="10513168" cy="1967872"/>
            <a:chOff x="911424" y="1431424"/>
            <a:chExt cx="10513168" cy="1967872"/>
          </a:xfrm>
        </p:grpSpPr>
        <p:sp>
          <p:nvSpPr>
            <p:cNvPr id="3" name="テキスト ボックス 2">
              <a:extLst>
                <a:ext uri="{FF2B5EF4-FFF2-40B4-BE49-F238E27FC236}">
                  <a16:creationId xmlns:a16="http://schemas.microsoft.com/office/drawing/2014/main" id="{7F583AC8-81C8-E4DB-ABD7-BA50004CF865}"/>
                </a:ext>
              </a:extLst>
            </p:cNvPr>
            <p:cNvSpPr txBox="1"/>
            <p:nvPr/>
          </p:nvSpPr>
          <p:spPr>
            <a:xfrm>
              <a:off x="911424" y="1477744"/>
              <a:ext cx="10513168" cy="192155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同じ小学校に通っていたと言う人から突然</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「簡単にお金を稼げる仕事を紹介する」</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と</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でメッセージが届きました。あなたならどうしますか？</a:t>
              </a:r>
            </a:p>
          </p:txBody>
        </p:sp>
        <p:sp>
          <p:nvSpPr>
            <p:cNvPr id="7" name="テキスト ボックス 6">
              <a:extLst>
                <a:ext uri="{FF2B5EF4-FFF2-40B4-BE49-F238E27FC236}">
                  <a16:creationId xmlns:a16="http://schemas.microsoft.com/office/drawing/2014/main" id="{D01772BD-5DAE-9658-AF74-AACA2782EEF0}"/>
                </a:ext>
              </a:extLst>
            </p:cNvPr>
            <p:cNvSpPr txBox="1"/>
            <p:nvPr/>
          </p:nvSpPr>
          <p:spPr>
            <a:xfrm>
              <a:off x="911424" y="1431424"/>
              <a:ext cx="6694461" cy="1477328"/>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おな  　　　 しょうがっこう    　　かよ　　　　　　　　　　　　         　い　    　　ひと　　    　　　とつぜん</a:t>
              </a: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pPr>
                <a:lnSpc>
                  <a:spcPts val="1800"/>
                </a:lnSpc>
              </a:pP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かんたん　    　　　　 かね　   　 かせ　　　　　　     しごと　　　    しょうかい</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57ED143-1969-2461-3FF4-2AC544FEFFE2}"/>
              </a:ext>
            </a:extLst>
          </p:cNvPr>
          <p:cNvGrpSpPr/>
          <p:nvPr/>
        </p:nvGrpSpPr>
        <p:grpSpPr>
          <a:xfrm>
            <a:off x="2423592" y="4240210"/>
            <a:ext cx="7337650" cy="1275221"/>
            <a:chOff x="2423592" y="4240212"/>
            <a:chExt cx="7337649" cy="1275222"/>
          </a:xfrm>
        </p:grpSpPr>
        <p:sp>
          <p:nvSpPr>
            <p:cNvPr id="4" name="テキスト ボックス 3">
              <a:extLst>
                <a:ext uri="{FF2B5EF4-FFF2-40B4-BE49-F238E27FC236}">
                  <a16:creationId xmlns:a16="http://schemas.microsoft.com/office/drawing/2014/main" id="{004C70CE-CA6A-95FD-DFDB-9B425AAC025B}"/>
                </a:ext>
              </a:extLst>
            </p:cNvPr>
            <p:cNvSpPr txBox="1"/>
            <p:nvPr/>
          </p:nvSpPr>
          <p:spPr>
            <a:xfrm>
              <a:off x="2423592" y="4240212"/>
              <a:ext cx="6479658" cy="1275222"/>
            </a:xfrm>
            <a:prstGeom prst="rect">
              <a:avLst/>
            </a:prstGeom>
            <a:noFill/>
          </p:spPr>
          <p:txBody>
            <a:bodyPr wrap="non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．知り合いみたいだから紹介してもらう</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．断る</a:t>
              </a:r>
            </a:p>
          </p:txBody>
        </p:sp>
        <p:sp>
          <p:nvSpPr>
            <p:cNvPr id="9" name="テキスト ボックス 8">
              <a:extLst>
                <a:ext uri="{FF2B5EF4-FFF2-40B4-BE49-F238E27FC236}">
                  <a16:creationId xmlns:a16="http://schemas.microsoft.com/office/drawing/2014/main" id="{7A32F59B-DA43-407B-0DCF-ED40D1E63AB3}"/>
                </a:ext>
              </a:extLst>
            </p:cNvPr>
            <p:cNvSpPr txBox="1"/>
            <p:nvPr/>
          </p:nvSpPr>
          <p:spPr>
            <a:xfrm>
              <a:off x="2933731" y="4240212"/>
              <a:ext cx="6827510" cy="861775"/>
            </a:xfrm>
            <a:prstGeom prst="rect">
              <a:avLst/>
            </a:prstGeom>
            <a:noFill/>
          </p:spPr>
          <p:txBody>
            <a:bodyPr wrap="square" rtlCol="0">
              <a:spAutoFit/>
            </a:bodyPr>
            <a:lstStyle/>
            <a:p>
              <a:pPr>
                <a:lnSpc>
                  <a:spcPts val="1200"/>
                </a:lnSpc>
              </a:pPr>
              <a:r>
                <a:rPr lang="ja-JP" altLang="en-US" sz="1200" dirty="0">
                  <a:latin typeface="BIZ UDPゴシック" panose="020B0400000000000000" pitchFamily="50" charset="-128"/>
                  <a:ea typeface="BIZ UDPゴシック" panose="020B0400000000000000" pitchFamily="50" charset="-128"/>
                </a:rPr>
                <a:t> し　　　　  あ　　　　　　　　　　　　　　　　　　　　　　　　   しょうかい</a:t>
              </a: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ことわ</a:t>
              </a:r>
            </a:p>
          </p:txBody>
        </p:sp>
      </p:grpSp>
      <p:sp>
        <p:nvSpPr>
          <p:cNvPr id="13" name="スライド番号プレースホルダー 12">
            <a:extLst>
              <a:ext uri="{FF2B5EF4-FFF2-40B4-BE49-F238E27FC236}">
                <a16:creationId xmlns:a16="http://schemas.microsoft.com/office/drawing/2014/main" id="{7FE81367-C1C6-AF7B-16D3-4C031DCAEAFD}"/>
              </a:ext>
            </a:extLst>
          </p:cNvPr>
          <p:cNvSpPr>
            <a:spLocks noGrp="1"/>
          </p:cNvSpPr>
          <p:nvPr>
            <p:ph type="sldNum" sz="quarter" idx="12"/>
          </p:nvPr>
        </p:nvSpPr>
        <p:spPr/>
        <p:txBody>
          <a:bodyPr/>
          <a:lstStyle/>
          <a:p>
            <a:fld id="{C9D707A9-BE3A-46EF-B64A-4D23364FB652}" type="slidenum">
              <a:rPr lang="ja-JP" altLang="en-US" smtClean="0"/>
              <a:pPr/>
              <a:t>35</a:t>
            </a:fld>
            <a:endParaRPr lang="ja-JP" altLang="en-US" dirty="0"/>
          </a:p>
        </p:txBody>
      </p:sp>
      <p:sp>
        <p:nvSpPr>
          <p:cNvPr id="2" name="テキスト ボックス 1">
            <a:extLst>
              <a:ext uri="{FF2B5EF4-FFF2-40B4-BE49-F238E27FC236}">
                <a16:creationId xmlns:a16="http://schemas.microsoft.com/office/drawing/2014/main" id="{73B149F1-3E57-32CB-DF27-36BD58B1F54B}"/>
              </a:ext>
            </a:extLst>
          </p:cNvPr>
          <p:cNvSpPr txBox="1"/>
          <p:nvPr/>
        </p:nvSpPr>
        <p:spPr>
          <a:xfrm>
            <a:off x="4461577" y="220212"/>
            <a:ext cx="626311" cy="279644"/>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sp>
        <p:nvSpPr>
          <p:cNvPr id="11" name="テキスト ボックス 10">
            <a:extLst>
              <a:ext uri="{FF2B5EF4-FFF2-40B4-BE49-F238E27FC236}">
                <a16:creationId xmlns:a16="http://schemas.microsoft.com/office/drawing/2014/main" id="{B98B55A9-497E-6A45-EB0D-BB6AD3E17DEA}"/>
              </a:ext>
            </a:extLst>
          </p:cNvPr>
          <p:cNvSpPr txBox="1"/>
          <p:nvPr/>
        </p:nvSpPr>
        <p:spPr>
          <a:xfrm>
            <a:off x="1007614" y="2708920"/>
            <a:ext cx="4080274"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BIZ UDゴシック" panose="020B0400000000000000" pitchFamily="49" charset="-128"/>
                <a:ea typeface="BIZ UDゴシック" panose="020B0400000000000000" pitchFamily="49" charset="-128"/>
              </a:rPr>
              <a:t>　エスエヌエス　　                        　 とど</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4372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DA5DBF6-3D9D-22C1-88F8-8C2DDC12EB54}"/>
              </a:ext>
            </a:extLst>
          </p:cNvPr>
          <p:cNvGrpSpPr/>
          <p:nvPr/>
        </p:nvGrpSpPr>
        <p:grpSpPr>
          <a:xfrm>
            <a:off x="13916" y="0"/>
            <a:ext cx="10253903" cy="828817"/>
            <a:chOff x="23191" y="844405"/>
            <a:chExt cx="10253903" cy="828817"/>
          </a:xfrm>
        </p:grpSpPr>
        <p:sp>
          <p:nvSpPr>
            <p:cNvPr id="10" name="テキスト ボックス 9">
              <a:extLst>
                <a:ext uri="{FF2B5EF4-FFF2-40B4-BE49-F238E27FC236}">
                  <a16:creationId xmlns:a16="http://schemas.microsoft.com/office/drawing/2014/main" id="{F154A5AE-6D90-B9B1-9007-30F1E1E36530}"/>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80E6045-F04D-8365-CCFD-7713970E8FBD}"/>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2" name="テキスト ボックス 11">
              <a:extLst>
                <a:ext uri="{FF2B5EF4-FFF2-40B4-BE49-F238E27FC236}">
                  <a16:creationId xmlns:a16="http://schemas.microsoft.com/office/drawing/2014/main" id="{839CD0C2-6F38-A506-373B-990BC511EE0F}"/>
                </a:ext>
              </a:extLst>
            </p:cNvPr>
            <p:cNvSpPr txBox="1"/>
            <p:nvPr/>
          </p:nvSpPr>
          <p:spPr>
            <a:xfrm>
              <a:off x="5603330" y="1008185"/>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4648902-8574-76E6-42DD-354EDF17566B}"/>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
        <p:nvSpPr>
          <p:cNvPr id="15" name="スライド番号プレースホルダー 14">
            <a:extLst>
              <a:ext uri="{FF2B5EF4-FFF2-40B4-BE49-F238E27FC236}">
                <a16:creationId xmlns:a16="http://schemas.microsoft.com/office/drawing/2014/main" id="{5EE9E370-2786-132E-2131-9565C3698F61}"/>
              </a:ext>
            </a:extLst>
          </p:cNvPr>
          <p:cNvSpPr>
            <a:spLocks noGrp="1"/>
          </p:cNvSpPr>
          <p:nvPr>
            <p:ph type="sldNum" sz="quarter" idx="12"/>
          </p:nvPr>
        </p:nvSpPr>
        <p:spPr/>
        <p:txBody>
          <a:bodyPr/>
          <a:lstStyle/>
          <a:p>
            <a:fld id="{C9D707A9-BE3A-46EF-B64A-4D23364FB652}" type="slidenum">
              <a:rPr lang="ja-JP" altLang="en-US" smtClean="0"/>
              <a:pPr/>
              <a:t>36</a:t>
            </a:fld>
            <a:endParaRPr lang="ja-JP" altLang="en-US" dirty="0"/>
          </a:p>
        </p:txBody>
      </p:sp>
      <p:sp>
        <p:nvSpPr>
          <p:cNvPr id="6" name="正方形/長方形 5">
            <a:extLst>
              <a:ext uri="{FF2B5EF4-FFF2-40B4-BE49-F238E27FC236}">
                <a16:creationId xmlns:a16="http://schemas.microsoft.com/office/drawing/2014/main" id="{C4BDA06D-D22E-6282-35CF-4EDD91F7924A}"/>
              </a:ext>
            </a:extLst>
          </p:cNvPr>
          <p:cNvSpPr/>
          <p:nvPr/>
        </p:nvSpPr>
        <p:spPr>
          <a:xfrm>
            <a:off x="2066281" y="1176424"/>
            <a:ext cx="8031976" cy="5316453"/>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8" name="図 7">
            <a:extLst>
              <a:ext uri="{FF2B5EF4-FFF2-40B4-BE49-F238E27FC236}">
                <a16:creationId xmlns:a16="http://schemas.microsoft.com/office/drawing/2014/main" id="{D8AA4F6A-CB22-53EE-C2EF-5068E18C2453}"/>
              </a:ext>
            </a:extLst>
          </p:cNvPr>
          <p:cNvPicPr>
            <a:picLocks noChangeAspect="1"/>
          </p:cNvPicPr>
          <p:nvPr/>
        </p:nvPicPr>
        <p:blipFill>
          <a:blip r:embed="rId3">
            <a:alphaModFix amt="94000"/>
            <a:extLst>
              <a:ext uri="{28A0092B-C50C-407E-A947-70E740481C1C}">
                <a14:useLocalDpi xmlns:a14="http://schemas.microsoft.com/office/drawing/2010/main" val="0"/>
              </a:ext>
            </a:extLst>
          </a:blip>
          <a:stretch>
            <a:fillRect/>
          </a:stretch>
        </p:blipFill>
        <p:spPr>
          <a:xfrm rot="1689132">
            <a:off x="3865685" y="2101512"/>
            <a:ext cx="6454936" cy="4410752"/>
          </a:xfrm>
          <a:prstGeom prst="rect">
            <a:avLst/>
          </a:prstGeom>
        </p:spPr>
      </p:pic>
      <p:pic>
        <p:nvPicPr>
          <p:cNvPr id="14" name="図 13">
            <a:extLst>
              <a:ext uri="{FF2B5EF4-FFF2-40B4-BE49-F238E27FC236}">
                <a16:creationId xmlns:a16="http://schemas.microsoft.com/office/drawing/2014/main" id="{C2BB5164-1867-A0E2-2D08-C8398E6DDA87}"/>
              </a:ext>
            </a:extLst>
          </p:cNvPr>
          <p:cNvPicPr>
            <a:picLocks noChangeAspect="1"/>
          </p:cNvPicPr>
          <p:nvPr/>
        </p:nvPicPr>
        <p:blipFill rotWithShape="1">
          <a:blip r:embed="rId4">
            <a:extLst>
              <a:ext uri="{28A0092B-C50C-407E-A947-70E740481C1C}">
                <a14:useLocalDpi xmlns:a14="http://schemas.microsoft.com/office/drawing/2010/main" val="0"/>
              </a:ext>
            </a:extLst>
          </a:blip>
          <a:srcRect l="-1356" b="-465"/>
          <a:stretch/>
        </p:blipFill>
        <p:spPr>
          <a:xfrm>
            <a:off x="2357997" y="1949047"/>
            <a:ext cx="2430819" cy="3614943"/>
          </a:xfrm>
          <a:prstGeom prst="rect">
            <a:avLst/>
          </a:prstGeom>
        </p:spPr>
      </p:pic>
      <p:pic>
        <p:nvPicPr>
          <p:cNvPr id="16" name="図 15">
            <a:extLst>
              <a:ext uri="{FF2B5EF4-FFF2-40B4-BE49-F238E27FC236}">
                <a16:creationId xmlns:a16="http://schemas.microsoft.com/office/drawing/2014/main" id="{A4BF3E94-E4CA-6FD5-C705-598D33379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770" y="1269893"/>
            <a:ext cx="2430819" cy="3709193"/>
          </a:xfrm>
          <a:prstGeom prst="rect">
            <a:avLst/>
          </a:prstGeom>
        </p:spPr>
      </p:pic>
      <p:sp>
        <p:nvSpPr>
          <p:cNvPr id="17" name="テキスト ボックス 16">
            <a:extLst>
              <a:ext uri="{FF2B5EF4-FFF2-40B4-BE49-F238E27FC236}">
                <a16:creationId xmlns:a16="http://schemas.microsoft.com/office/drawing/2014/main" id="{92A1A8E9-B627-B47F-44C5-389E61E46C01}"/>
              </a:ext>
            </a:extLst>
          </p:cNvPr>
          <p:cNvSpPr txBox="1"/>
          <p:nvPr/>
        </p:nvSpPr>
        <p:spPr>
          <a:xfrm>
            <a:off x="4652138" y="3204415"/>
            <a:ext cx="5112791" cy="1477328"/>
          </a:xfrm>
          <a:prstGeom prst="rect">
            <a:avLst/>
          </a:prstGeom>
          <a:noFill/>
        </p:spPr>
        <p:txBody>
          <a:bodyPr wrap="square" rtlCol="0">
            <a:spAutoFit/>
          </a:bodyPr>
          <a:lstStyle/>
          <a:p>
            <a:pPr algn="ctr"/>
            <a:r>
              <a:rPr lang="ja-JP" altLang="en-US" sz="4500" b="1" dirty="0">
                <a:ln w="0"/>
                <a:solidFill>
                  <a:srgbClr val="0000CC"/>
                </a:solidFill>
                <a:effectLst>
                  <a:glow rad="228600">
                    <a:schemeClr val="accent4">
                      <a:satMod val="175000"/>
                      <a:alpha val="40000"/>
                    </a:schemeClr>
                  </a:glow>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 １日</a:t>
            </a:r>
            <a:r>
              <a:rPr lang="en-US" altLang="ja-JP" sz="4500" b="1" dirty="0">
                <a:ln w="0"/>
                <a:solidFill>
                  <a:srgbClr val="0000CC"/>
                </a:solidFill>
                <a:effectLst>
                  <a:glow rad="228600">
                    <a:schemeClr val="accent4">
                      <a:satMod val="175000"/>
                      <a:alpha val="40000"/>
                    </a:schemeClr>
                  </a:glow>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10</a:t>
            </a:r>
            <a:r>
              <a:rPr lang="ja-JP" altLang="en-US" sz="4500" b="1" dirty="0">
                <a:ln w="0"/>
                <a:solidFill>
                  <a:srgbClr val="0000CC"/>
                </a:solidFill>
                <a:effectLst>
                  <a:glow rad="228600">
                    <a:schemeClr val="accent4">
                      <a:satMod val="175000"/>
                      <a:alpha val="40000"/>
                    </a:schemeClr>
                  </a:glow>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万円 ★</a:t>
            </a:r>
            <a:endParaRPr lang="en-US" altLang="ja-JP" sz="4500" b="1" dirty="0">
              <a:ln w="0"/>
              <a:solidFill>
                <a:srgbClr val="0000CC"/>
              </a:solidFill>
              <a:effectLst>
                <a:glow rad="228600">
                  <a:schemeClr val="accent4">
                    <a:satMod val="175000"/>
                    <a:alpha val="40000"/>
                  </a:schemeClr>
                </a:glow>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endParaRPr>
          </a:p>
          <a:p>
            <a:pPr algn="ctr"/>
            <a:r>
              <a:rPr lang="ja-JP" altLang="en-US" sz="4500" b="1" dirty="0">
                <a:ln w="0"/>
                <a:solidFill>
                  <a:srgbClr val="0000CC"/>
                </a:solidFill>
                <a:effectLst>
                  <a:glow rad="228600">
                    <a:schemeClr val="accent4">
                      <a:satMod val="175000"/>
                      <a:alpha val="40000"/>
                    </a:schemeClr>
                  </a:glow>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 すぐに稼げる ★</a:t>
            </a:r>
          </a:p>
        </p:txBody>
      </p:sp>
      <p:sp>
        <p:nvSpPr>
          <p:cNvPr id="18" name="吹き出し: 円形 17">
            <a:extLst>
              <a:ext uri="{FF2B5EF4-FFF2-40B4-BE49-F238E27FC236}">
                <a16:creationId xmlns:a16="http://schemas.microsoft.com/office/drawing/2014/main" id="{7BA6765E-9A25-D3D3-D10F-1B90F46B50C5}"/>
              </a:ext>
            </a:extLst>
          </p:cNvPr>
          <p:cNvSpPr/>
          <p:nvPr/>
        </p:nvSpPr>
        <p:spPr>
          <a:xfrm>
            <a:off x="2138082" y="5394346"/>
            <a:ext cx="3531196" cy="1008112"/>
          </a:xfrm>
          <a:prstGeom prst="wedgeEllipseCallout">
            <a:avLst>
              <a:gd name="adj1" fmla="val -9820"/>
              <a:gd name="adj2" fmla="val -79372"/>
            </a:avLst>
          </a:prstGeom>
          <a:solidFill>
            <a:srgbClr val="FFFFE7"/>
          </a:solidFill>
          <a:ln w="38100">
            <a:solidFill>
              <a:srgbClr val="D6009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rgbClr val="D60093"/>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F3CBF53E-B847-C33E-5EE3-2DB3531F9646}"/>
              </a:ext>
            </a:extLst>
          </p:cNvPr>
          <p:cNvSpPr txBox="1"/>
          <p:nvPr/>
        </p:nvSpPr>
        <p:spPr>
          <a:xfrm>
            <a:off x="2621349" y="5654406"/>
            <a:ext cx="2606177" cy="507831"/>
          </a:xfrm>
          <a:prstGeom prst="rect">
            <a:avLst/>
          </a:prstGeom>
          <a:noFill/>
        </p:spPr>
        <p:txBody>
          <a:bodyPr wrap="square" rtlCol="0">
            <a:spAutoFit/>
          </a:bodyPr>
          <a:lstStyle/>
          <a:p>
            <a:r>
              <a:rPr lang="ja-JP" altLang="en-US" sz="2700" dirty="0">
                <a:solidFill>
                  <a:srgbClr val="D60093"/>
                </a:solidFill>
                <a:effectLst>
                  <a:glow rad="228600">
                    <a:schemeClr val="accent4">
                      <a:satMod val="175000"/>
                      <a:alpha val="40000"/>
                    </a:schemeClr>
                  </a:glow>
                </a:effectLst>
                <a:latin typeface="UD デジタル 教科書体 NP-B" panose="02020700000000000000" pitchFamily="18" charset="-128"/>
                <a:ea typeface="UD デジタル 教科書体 NP-B" panose="02020700000000000000" pitchFamily="18" charset="-128"/>
              </a:rPr>
              <a:t>スマホで簡単！</a:t>
            </a:r>
          </a:p>
        </p:txBody>
      </p:sp>
      <p:sp>
        <p:nvSpPr>
          <p:cNvPr id="22" name="テキスト ボックス 21">
            <a:extLst>
              <a:ext uri="{FF2B5EF4-FFF2-40B4-BE49-F238E27FC236}">
                <a16:creationId xmlns:a16="http://schemas.microsoft.com/office/drawing/2014/main" id="{DAA42238-AA93-B128-6F6A-9544EC52E88E}"/>
              </a:ext>
            </a:extLst>
          </p:cNvPr>
          <p:cNvSpPr txBox="1"/>
          <p:nvPr/>
        </p:nvSpPr>
        <p:spPr>
          <a:xfrm>
            <a:off x="6279175" y="3034803"/>
            <a:ext cx="2339102" cy="276999"/>
          </a:xfrm>
          <a:prstGeom prst="rect">
            <a:avLst/>
          </a:prstGeom>
          <a:noFill/>
        </p:spPr>
        <p:txBody>
          <a:bodyPr wrap="none" rtlCol="0">
            <a:spAutoFit/>
          </a:bodyPr>
          <a:lstStyle/>
          <a:p>
            <a:r>
              <a:rPr kumimoji="1" lang="ja-JP" altLang="en-US" sz="1200" b="1" dirty="0">
                <a:solidFill>
                  <a:schemeClr val="accent1">
                    <a:lumMod val="50000"/>
                  </a:schemeClr>
                </a:solidFill>
                <a:latin typeface="BIZ UDPゴシック" panose="020B0400000000000000" pitchFamily="50" charset="-128"/>
                <a:ea typeface="BIZ UDPゴシック" panose="020B0400000000000000" pitchFamily="50" charset="-128"/>
              </a:rPr>
              <a:t>にち　　　　　　　　　　　　 まんえん</a:t>
            </a:r>
          </a:p>
        </p:txBody>
      </p:sp>
      <p:sp>
        <p:nvSpPr>
          <p:cNvPr id="23" name="テキスト ボックス 22">
            <a:extLst>
              <a:ext uri="{FF2B5EF4-FFF2-40B4-BE49-F238E27FC236}">
                <a16:creationId xmlns:a16="http://schemas.microsoft.com/office/drawing/2014/main" id="{95082F8E-A2A5-9DBB-97E4-E67DF45F0793}"/>
              </a:ext>
            </a:extLst>
          </p:cNvPr>
          <p:cNvSpPr txBox="1"/>
          <p:nvPr/>
        </p:nvSpPr>
        <p:spPr>
          <a:xfrm>
            <a:off x="7268168" y="3733510"/>
            <a:ext cx="490840" cy="276999"/>
          </a:xfrm>
          <a:prstGeom prst="rect">
            <a:avLst/>
          </a:prstGeom>
          <a:noFill/>
        </p:spPr>
        <p:txBody>
          <a:bodyPr wrap="none" rtlCol="0">
            <a:spAutoFit/>
          </a:bodyPr>
          <a:lstStyle/>
          <a:p>
            <a:r>
              <a:rPr kumimoji="1" lang="ja-JP" altLang="en-US" sz="1200" b="1" dirty="0">
                <a:solidFill>
                  <a:schemeClr val="accent1">
                    <a:lumMod val="50000"/>
                  </a:schemeClr>
                </a:solidFill>
                <a:latin typeface="BIZ UDPゴシック" panose="020B0400000000000000" pitchFamily="50" charset="-128"/>
                <a:ea typeface="BIZ UDPゴシック" panose="020B0400000000000000" pitchFamily="50" charset="-128"/>
              </a:rPr>
              <a:t>かせ</a:t>
            </a:r>
          </a:p>
        </p:txBody>
      </p:sp>
      <p:sp>
        <p:nvSpPr>
          <p:cNvPr id="24" name="テキスト ボックス 23">
            <a:extLst>
              <a:ext uri="{FF2B5EF4-FFF2-40B4-BE49-F238E27FC236}">
                <a16:creationId xmlns:a16="http://schemas.microsoft.com/office/drawing/2014/main" id="{6A7F0721-5E6F-51F1-CEE5-91DABC4D149D}"/>
              </a:ext>
            </a:extLst>
          </p:cNvPr>
          <p:cNvSpPr txBox="1"/>
          <p:nvPr/>
        </p:nvSpPr>
        <p:spPr>
          <a:xfrm>
            <a:off x="4012641" y="5479070"/>
            <a:ext cx="776175" cy="276999"/>
          </a:xfrm>
          <a:prstGeom prst="rect">
            <a:avLst/>
          </a:prstGeom>
          <a:noFill/>
        </p:spPr>
        <p:txBody>
          <a:bodyPr wrap="none" rtlCol="0">
            <a:spAutoFit/>
          </a:bodyPr>
          <a:lstStyle/>
          <a:p>
            <a:r>
              <a:rPr kumimoji="1" lang="ja-JP" altLang="en-US" sz="1200" dirty="0">
                <a:solidFill>
                  <a:srgbClr val="D60093"/>
                </a:solidFill>
                <a:latin typeface="BIZ UDPゴシック" panose="020B0400000000000000" pitchFamily="50" charset="-128"/>
                <a:ea typeface="BIZ UDPゴシック" panose="020B0400000000000000" pitchFamily="50" charset="-128"/>
              </a:rPr>
              <a:t>かんたん</a:t>
            </a:r>
          </a:p>
        </p:txBody>
      </p:sp>
    </p:spTree>
    <p:extLst>
      <p:ext uri="{BB962C8B-B14F-4D97-AF65-F5344CB8AC3E}">
        <p14:creationId xmlns:p14="http://schemas.microsoft.com/office/powerpoint/2010/main" val="217340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A82A5E6-77C7-EDC7-4E2A-33986A503347}"/>
              </a:ext>
            </a:extLst>
          </p:cNvPr>
          <p:cNvSpPr txBox="1"/>
          <p:nvPr/>
        </p:nvSpPr>
        <p:spPr>
          <a:xfrm>
            <a:off x="976490" y="3742539"/>
            <a:ext cx="3288080" cy="430887"/>
          </a:xfrm>
          <a:prstGeom prst="rect">
            <a:avLst/>
          </a:prstGeom>
          <a:noFill/>
        </p:spPr>
        <p:txBody>
          <a:bodyPr wrap="none" rtlCol="0">
            <a:spAutoFit/>
          </a:bodyPr>
          <a:lstStyle/>
          <a:p>
            <a:r>
              <a:rPr lang="ja-JP" altLang="en-US" sz="2200" dirty="0">
                <a:latin typeface="BIZ UDゴシック" panose="020B0400000000000000" pitchFamily="49" charset="-128"/>
                <a:ea typeface="BIZ UDゴシック" panose="020B0400000000000000" pitchFamily="49" charset="-128"/>
              </a:rPr>
              <a:t>動画を見るだけで○○円</a:t>
            </a:r>
          </a:p>
        </p:txBody>
      </p:sp>
      <p:sp>
        <p:nvSpPr>
          <p:cNvPr id="14" name="吹き出し: 角を丸めた四角形 13">
            <a:extLst>
              <a:ext uri="{FF2B5EF4-FFF2-40B4-BE49-F238E27FC236}">
                <a16:creationId xmlns:a16="http://schemas.microsoft.com/office/drawing/2014/main" id="{F68F9803-6062-4D81-C435-1F39FC639620}"/>
              </a:ext>
            </a:extLst>
          </p:cNvPr>
          <p:cNvSpPr/>
          <p:nvPr/>
        </p:nvSpPr>
        <p:spPr>
          <a:xfrm flipH="1">
            <a:off x="5837819" y="1477423"/>
            <a:ext cx="2836375" cy="696565"/>
          </a:xfrm>
          <a:prstGeom prst="wedgeRoundRectCallout">
            <a:avLst>
              <a:gd name="adj1" fmla="val 55256"/>
              <a:gd name="adj2" fmla="val -1326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ゴシック" panose="020B0400000000000000" pitchFamily="49" charset="-128"/>
                <a:ea typeface="BIZ UDゴシック" panose="020B0400000000000000" pitchFamily="49" charset="-128"/>
              </a:rPr>
              <a:t>スタンプ送信</a:t>
            </a:r>
          </a:p>
        </p:txBody>
      </p:sp>
      <p:pic>
        <p:nvPicPr>
          <p:cNvPr id="15" name="図 14">
            <a:extLst>
              <a:ext uri="{FF2B5EF4-FFF2-40B4-BE49-F238E27FC236}">
                <a16:creationId xmlns:a16="http://schemas.microsoft.com/office/drawing/2014/main" id="{FF247E7B-A0CE-76D1-02A9-BC583FA54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695" y="2226085"/>
            <a:ext cx="984507" cy="1194819"/>
          </a:xfrm>
          <a:prstGeom prst="rect">
            <a:avLst/>
          </a:prstGeom>
        </p:spPr>
      </p:pic>
      <p:sp>
        <p:nvSpPr>
          <p:cNvPr id="16" name="四角形: 角を丸くする 15">
            <a:extLst>
              <a:ext uri="{FF2B5EF4-FFF2-40B4-BE49-F238E27FC236}">
                <a16:creationId xmlns:a16="http://schemas.microsoft.com/office/drawing/2014/main" id="{824DFE1A-7E5A-E90F-96D4-B2ABBCBED167}"/>
              </a:ext>
            </a:extLst>
          </p:cNvPr>
          <p:cNvSpPr/>
          <p:nvPr/>
        </p:nvSpPr>
        <p:spPr>
          <a:xfrm>
            <a:off x="4799857" y="1223521"/>
            <a:ext cx="4017955" cy="2264367"/>
          </a:xfrm>
          <a:prstGeom prst="round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図 21">
            <a:extLst>
              <a:ext uri="{FF2B5EF4-FFF2-40B4-BE49-F238E27FC236}">
                <a16:creationId xmlns:a16="http://schemas.microsoft.com/office/drawing/2014/main" id="{32FD6FD9-3AD7-0813-C520-5DDFBDD4C10C}"/>
              </a:ext>
            </a:extLst>
          </p:cNvPr>
          <p:cNvPicPr>
            <a:picLocks noChangeAspect="1"/>
          </p:cNvPicPr>
          <p:nvPr/>
        </p:nvPicPr>
        <p:blipFill>
          <a:blip r:embed="rId4"/>
          <a:stretch>
            <a:fillRect/>
          </a:stretch>
        </p:blipFill>
        <p:spPr>
          <a:xfrm>
            <a:off x="1050384" y="4870088"/>
            <a:ext cx="905293" cy="831301"/>
          </a:xfrm>
          <a:prstGeom prst="rect">
            <a:avLst/>
          </a:prstGeom>
        </p:spPr>
      </p:pic>
      <p:sp>
        <p:nvSpPr>
          <p:cNvPr id="23" name="四角形: 角を丸くする 22">
            <a:extLst>
              <a:ext uri="{FF2B5EF4-FFF2-40B4-BE49-F238E27FC236}">
                <a16:creationId xmlns:a16="http://schemas.microsoft.com/office/drawing/2014/main" id="{C1E269E2-2D88-3824-9102-64246BD92066}"/>
              </a:ext>
            </a:extLst>
          </p:cNvPr>
          <p:cNvSpPr/>
          <p:nvPr/>
        </p:nvSpPr>
        <p:spPr>
          <a:xfrm>
            <a:off x="668029" y="4635974"/>
            <a:ext cx="11141227" cy="1299533"/>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sp>
        <p:nvSpPr>
          <p:cNvPr id="4" name="楕円 3">
            <a:extLst>
              <a:ext uri="{FF2B5EF4-FFF2-40B4-BE49-F238E27FC236}">
                <a16:creationId xmlns:a16="http://schemas.microsoft.com/office/drawing/2014/main" id="{DB189D2B-2516-1623-7CF6-4D11A762A6F3}"/>
              </a:ext>
            </a:extLst>
          </p:cNvPr>
          <p:cNvSpPr/>
          <p:nvPr/>
        </p:nvSpPr>
        <p:spPr>
          <a:xfrm>
            <a:off x="9028427" y="1229626"/>
            <a:ext cx="2907927" cy="2264367"/>
          </a:xfrm>
          <a:prstGeom prst="ellipse">
            <a:avLst/>
          </a:prstGeom>
          <a:noFill/>
          <a:ln w="28575">
            <a:solidFill>
              <a:srgbClr val="AA2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454B88C1-3A1E-7A13-1FB6-F49829BA9759}"/>
              </a:ext>
            </a:extLst>
          </p:cNvPr>
          <p:cNvGrpSpPr/>
          <p:nvPr/>
        </p:nvGrpSpPr>
        <p:grpSpPr>
          <a:xfrm>
            <a:off x="-10289" y="989"/>
            <a:ext cx="10158597" cy="824854"/>
            <a:chOff x="129083" y="844404"/>
            <a:chExt cx="10158597" cy="1941725"/>
          </a:xfrm>
        </p:grpSpPr>
        <p:sp>
          <p:nvSpPr>
            <p:cNvPr id="8" name="テキスト ボックス 7">
              <a:extLst>
                <a:ext uri="{FF2B5EF4-FFF2-40B4-BE49-F238E27FC236}">
                  <a16:creationId xmlns:a16="http://schemas.microsoft.com/office/drawing/2014/main" id="{766E0233-01EF-854B-0059-D748A532F648}"/>
                </a:ext>
              </a:extLst>
            </p:cNvPr>
            <p:cNvSpPr txBox="1"/>
            <p:nvPr/>
          </p:nvSpPr>
          <p:spPr>
            <a:xfrm>
              <a:off x="4102284" y="1554457"/>
              <a:ext cx="6185396" cy="1231672"/>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4BB6D6D9-063C-DE1A-6DBD-7F649B7B31B0}"/>
                </a:ext>
              </a:extLst>
            </p:cNvPr>
            <p:cNvSpPr/>
            <p:nvPr/>
          </p:nvSpPr>
          <p:spPr>
            <a:xfrm>
              <a:off x="129083" y="1102793"/>
              <a:ext cx="2791409" cy="1683336"/>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8" name="テキスト ボックス 17">
              <a:extLst>
                <a:ext uri="{FF2B5EF4-FFF2-40B4-BE49-F238E27FC236}">
                  <a16:creationId xmlns:a16="http://schemas.microsoft.com/office/drawing/2014/main" id="{4DCFA587-58F7-036E-E3A8-8E0C9682EEDF}"/>
                </a:ext>
              </a:extLst>
            </p:cNvPr>
            <p:cNvSpPr txBox="1"/>
            <p:nvPr/>
          </p:nvSpPr>
          <p:spPr>
            <a:xfrm>
              <a:off x="5601956" y="1228425"/>
              <a:ext cx="756565" cy="652062"/>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82FB0F0-E206-BB6B-1C16-83F7966C08B7}"/>
                </a:ext>
              </a:extLst>
            </p:cNvPr>
            <p:cNvSpPr txBox="1"/>
            <p:nvPr/>
          </p:nvSpPr>
          <p:spPr>
            <a:xfrm>
              <a:off x="2171674" y="844404"/>
              <a:ext cx="659829" cy="652062"/>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
        <p:nvSpPr>
          <p:cNvPr id="3" name="テキスト ボックス 2">
            <a:extLst>
              <a:ext uri="{FF2B5EF4-FFF2-40B4-BE49-F238E27FC236}">
                <a16:creationId xmlns:a16="http://schemas.microsoft.com/office/drawing/2014/main" id="{0511B72F-90BD-5A7A-E9C5-241B49749E95}"/>
              </a:ext>
            </a:extLst>
          </p:cNvPr>
          <p:cNvSpPr txBox="1"/>
          <p:nvPr/>
        </p:nvSpPr>
        <p:spPr>
          <a:xfrm>
            <a:off x="1029594" y="3603533"/>
            <a:ext cx="326243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どうが　　 み　　　　　　　　　　   えん</a:t>
            </a:r>
            <a:endParaRPr lang="en-US" altLang="ja-JP" sz="1200" dirty="0">
              <a:latin typeface="BIZ UDゴシック" panose="020B0400000000000000" pitchFamily="49" charset="-128"/>
              <a:ea typeface="BIZ UDゴシック" panose="020B0400000000000000" pitchFamily="49" charset="-128"/>
            </a:endParaRPr>
          </a:p>
        </p:txBody>
      </p:sp>
      <p:grpSp>
        <p:nvGrpSpPr>
          <p:cNvPr id="33" name="グループ化 32">
            <a:extLst>
              <a:ext uri="{FF2B5EF4-FFF2-40B4-BE49-F238E27FC236}">
                <a16:creationId xmlns:a16="http://schemas.microsoft.com/office/drawing/2014/main" id="{07EDAFFF-7D2C-1417-CD52-F03C81808F54}"/>
              </a:ext>
            </a:extLst>
          </p:cNvPr>
          <p:cNvGrpSpPr/>
          <p:nvPr/>
        </p:nvGrpSpPr>
        <p:grpSpPr>
          <a:xfrm>
            <a:off x="4956033" y="3555222"/>
            <a:ext cx="3926905" cy="628144"/>
            <a:chOff x="4956032" y="3555217"/>
            <a:chExt cx="3926906" cy="628143"/>
          </a:xfrm>
        </p:grpSpPr>
        <p:sp>
          <p:nvSpPr>
            <p:cNvPr id="17" name="テキスト ボックス 16">
              <a:extLst>
                <a:ext uri="{FF2B5EF4-FFF2-40B4-BE49-F238E27FC236}">
                  <a16:creationId xmlns:a16="http://schemas.microsoft.com/office/drawing/2014/main" id="{FC7B1B91-55C3-8D69-CAF9-41BF17F82733}"/>
                </a:ext>
              </a:extLst>
            </p:cNvPr>
            <p:cNvSpPr txBox="1"/>
            <p:nvPr/>
          </p:nvSpPr>
          <p:spPr>
            <a:xfrm>
              <a:off x="4956032" y="3752474"/>
              <a:ext cx="3852338" cy="430886"/>
            </a:xfrm>
            <a:prstGeom prst="rect">
              <a:avLst/>
            </a:prstGeom>
            <a:noFill/>
          </p:spPr>
          <p:txBody>
            <a:bodyPr wrap="none" rtlCol="0">
              <a:spAutoFit/>
            </a:bodyPr>
            <a:lstStyle/>
            <a:p>
              <a:r>
                <a:rPr lang="ja-JP" altLang="en-US" sz="2200" dirty="0">
                  <a:latin typeface="BIZ UDゴシック" panose="020B0400000000000000" pitchFamily="49" charset="-128"/>
                  <a:ea typeface="BIZ UDゴシック" panose="020B0400000000000000" pitchFamily="49" charset="-128"/>
                </a:rPr>
                <a:t>スタンプを送るだけで○○円</a:t>
              </a:r>
            </a:p>
          </p:txBody>
        </p:sp>
        <p:sp>
          <p:nvSpPr>
            <p:cNvPr id="25" name="テキスト ボックス 24">
              <a:extLst>
                <a:ext uri="{FF2B5EF4-FFF2-40B4-BE49-F238E27FC236}">
                  <a16:creationId xmlns:a16="http://schemas.microsoft.com/office/drawing/2014/main" id="{EE4B0814-6050-9982-0334-9DD07BC89957}"/>
                </a:ext>
              </a:extLst>
            </p:cNvPr>
            <p:cNvSpPr txBox="1"/>
            <p:nvPr/>
          </p:nvSpPr>
          <p:spPr>
            <a:xfrm>
              <a:off x="6389947" y="3555217"/>
              <a:ext cx="249299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おく                     えん</a:t>
              </a:r>
            </a:p>
          </p:txBody>
        </p:sp>
      </p:grpSp>
      <p:grpSp>
        <p:nvGrpSpPr>
          <p:cNvPr id="34" name="グループ化 33">
            <a:extLst>
              <a:ext uri="{FF2B5EF4-FFF2-40B4-BE49-F238E27FC236}">
                <a16:creationId xmlns:a16="http://schemas.microsoft.com/office/drawing/2014/main" id="{CA12E170-B8C7-DB30-5DFC-0868EC186683}"/>
              </a:ext>
            </a:extLst>
          </p:cNvPr>
          <p:cNvGrpSpPr/>
          <p:nvPr/>
        </p:nvGrpSpPr>
        <p:grpSpPr>
          <a:xfrm>
            <a:off x="2354328" y="4823687"/>
            <a:ext cx="9244631" cy="924104"/>
            <a:chOff x="2010690" y="4847497"/>
            <a:chExt cx="9244630" cy="924104"/>
          </a:xfrm>
        </p:grpSpPr>
        <p:sp>
          <p:nvSpPr>
            <p:cNvPr id="21" name="吹き出し: 角を丸めた四角形 20">
              <a:extLst>
                <a:ext uri="{FF2B5EF4-FFF2-40B4-BE49-F238E27FC236}">
                  <a16:creationId xmlns:a16="http://schemas.microsoft.com/office/drawing/2014/main" id="{4C67F993-D3D1-4B1E-B64A-3A6CA25A1262}"/>
                </a:ext>
              </a:extLst>
            </p:cNvPr>
            <p:cNvSpPr/>
            <p:nvPr/>
          </p:nvSpPr>
          <p:spPr>
            <a:xfrm>
              <a:off x="2010690" y="4847497"/>
              <a:ext cx="9244630" cy="924104"/>
            </a:xfrm>
            <a:prstGeom prst="wedgeRoundRectCallout">
              <a:avLst>
                <a:gd name="adj1" fmla="val -53534"/>
                <a:gd name="adj2" fmla="val 4218"/>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latin typeface="BIZ UDゴシック" panose="020B0400000000000000" pitchFamily="49" charset="-128"/>
                  <a:ea typeface="BIZ UDゴシック" panose="020B0400000000000000" pitchFamily="49" charset="-128"/>
                </a:rPr>
                <a:t>もっと稼ぐ方法を教えてもらえるセミナーに無料で招待します！</a:t>
              </a:r>
            </a:p>
          </p:txBody>
        </p:sp>
        <p:sp>
          <p:nvSpPr>
            <p:cNvPr id="27" name="テキスト ボックス 26">
              <a:extLst>
                <a:ext uri="{FF2B5EF4-FFF2-40B4-BE49-F238E27FC236}">
                  <a16:creationId xmlns:a16="http://schemas.microsoft.com/office/drawing/2014/main" id="{8F3E09A4-503C-1A22-9FFA-F3C91756CBCC}"/>
                </a:ext>
              </a:extLst>
            </p:cNvPr>
            <p:cNvSpPr txBox="1"/>
            <p:nvPr/>
          </p:nvSpPr>
          <p:spPr>
            <a:xfrm>
              <a:off x="2956311" y="4975965"/>
              <a:ext cx="703269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かせ　　 ほうほう　 おし　　　　　　　　　　　　　　　　　　　　　　むりょう　 しょうたい</a:t>
              </a:r>
            </a:p>
          </p:txBody>
        </p:sp>
      </p:grpSp>
      <p:grpSp>
        <p:nvGrpSpPr>
          <p:cNvPr id="35" name="グループ化 34">
            <a:extLst>
              <a:ext uri="{FF2B5EF4-FFF2-40B4-BE49-F238E27FC236}">
                <a16:creationId xmlns:a16="http://schemas.microsoft.com/office/drawing/2014/main" id="{F2537377-3E5C-4319-C2EE-013A6195852D}"/>
              </a:ext>
            </a:extLst>
          </p:cNvPr>
          <p:cNvGrpSpPr/>
          <p:nvPr/>
        </p:nvGrpSpPr>
        <p:grpSpPr>
          <a:xfrm>
            <a:off x="4232498" y="6009496"/>
            <a:ext cx="7263527" cy="633003"/>
            <a:chOff x="4232497" y="6009482"/>
            <a:chExt cx="7263527" cy="633001"/>
          </a:xfrm>
        </p:grpSpPr>
        <p:sp>
          <p:nvSpPr>
            <p:cNvPr id="6" name="テキスト ボックス 5">
              <a:extLst>
                <a:ext uri="{FF2B5EF4-FFF2-40B4-BE49-F238E27FC236}">
                  <a16:creationId xmlns:a16="http://schemas.microsoft.com/office/drawing/2014/main" id="{70694D3C-B3B4-DF8F-A66F-1E8C2E2372A4}"/>
                </a:ext>
              </a:extLst>
            </p:cNvPr>
            <p:cNvSpPr txBox="1"/>
            <p:nvPr/>
          </p:nvSpPr>
          <p:spPr>
            <a:xfrm>
              <a:off x="4232497" y="6180819"/>
              <a:ext cx="7263527" cy="461664"/>
            </a:xfrm>
            <a:prstGeom prst="rect">
              <a:avLst/>
            </a:prstGeom>
            <a:noFill/>
          </p:spPr>
          <p:txBody>
            <a:bodyPr wrap="none" rtlCol="0">
              <a:spAutoFit/>
            </a:bodyPr>
            <a:lstStyle/>
            <a:p>
              <a:r>
                <a:rPr lang="ja-JP" altLang="en-US" sz="2400" dirty="0">
                  <a:latin typeface="BIZ UDゴシック" panose="020B0400000000000000" pitchFamily="49" charset="-128"/>
                  <a:ea typeface="BIZ UDゴシック" panose="020B0400000000000000" pitchFamily="49" charset="-128"/>
                </a:rPr>
                <a:t>しばらくすると、セミナーの案内の連絡がきました</a:t>
              </a:r>
            </a:p>
          </p:txBody>
        </p:sp>
        <p:sp>
          <p:nvSpPr>
            <p:cNvPr id="28" name="テキスト ボックス 27">
              <a:extLst>
                <a:ext uri="{FF2B5EF4-FFF2-40B4-BE49-F238E27FC236}">
                  <a16:creationId xmlns:a16="http://schemas.microsoft.com/office/drawing/2014/main" id="{3998734D-EC16-0C1D-00CA-4A66F3A33609}"/>
                </a:ext>
              </a:extLst>
            </p:cNvPr>
            <p:cNvSpPr txBox="1"/>
            <p:nvPr/>
          </p:nvSpPr>
          <p:spPr>
            <a:xfrm>
              <a:off x="8166650" y="6009482"/>
              <a:ext cx="1723549" cy="276998"/>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あんない　　れんらく</a:t>
              </a:r>
            </a:p>
          </p:txBody>
        </p:sp>
      </p:grpSp>
      <p:sp>
        <p:nvSpPr>
          <p:cNvPr id="30" name="テキスト ボックス 29">
            <a:extLst>
              <a:ext uri="{FF2B5EF4-FFF2-40B4-BE49-F238E27FC236}">
                <a16:creationId xmlns:a16="http://schemas.microsoft.com/office/drawing/2014/main" id="{DDFB4DCD-F5F2-B00B-C255-72917B1F93DD}"/>
              </a:ext>
            </a:extLst>
          </p:cNvPr>
          <p:cNvSpPr txBox="1"/>
          <p:nvPr/>
        </p:nvSpPr>
        <p:spPr>
          <a:xfrm>
            <a:off x="7464154" y="1446205"/>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そうしん</a:t>
            </a:r>
          </a:p>
        </p:txBody>
      </p:sp>
      <p:grpSp>
        <p:nvGrpSpPr>
          <p:cNvPr id="32" name="グループ化 31">
            <a:extLst>
              <a:ext uri="{FF2B5EF4-FFF2-40B4-BE49-F238E27FC236}">
                <a16:creationId xmlns:a16="http://schemas.microsoft.com/office/drawing/2014/main" id="{A2B9CF9C-C9BA-D3E3-29A5-39B7FD44F0AA}"/>
              </a:ext>
            </a:extLst>
          </p:cNvPr>
          <p:cNvGrpSpPr/>
          <p:nvPr/>
        </p:nvGrpSpPr>
        <p:grpSpPr>
          <a:xfrm>
            <a:off x="9071781" y="1929504"/>
            <a:ext cx="2749471" cy="1004748"/>
            <a:chOff x="9071780" y="1929500"/>
            <a:chExt cx="2749471" cy="1004746"/>
          </a:xfrm>
        </p:grpSpPr>
        <p:sp>
          <p:nvSpPr>
            <p:cNvPr id="24" name="テキスト ボックス 23">
              <a:extLst>
                <a:ext uri="{FF2B5EF4-FFF2-40B4-BE49-F238E27FC236}">
                  <a16:creationId xmlns:a16="http://schemas.microsoft.com/office/drawing/2014/main" id="{AB980F21-B5E6-5A5A-EE3A-C84A71215133}"/>
                </a:ext>
              </a:extLst>
            </p:cNvPr>
            <p:cNvSpPr txBox="1"/>
            <p:nvPr/>
          </p:nvSpPr>
          <p:spPr>
            <a:xfrm>
              <a:off x="9071780" y="1997067"/>
              <a:ext cx="2749471" cy="937179"/>
            </a:xfrm>
            <a:prstGeom prst="rect">
              <a:avLst/>
            </a:prstGeom>
            <a:noFill/>
          </p:spPr>
          <p:txBody>
            <a:bodyPr wrap="none" rtlCol="0">
              <a:spAutoFit/>
            </a:bodyPr>
            <a:lstStyle/>
            <a:p>
              <a:pPr algn="ctr">
                <a:lnSpc>
                  <a:spcPct val="150000"/>
                </a:lnSpc>
              </a:pPr>
              <a:r>
                <a:rPr lang="ja-JP" altLang="en-US" sz="2000" dirty="0">
                  <a:latin typeface="BIZ UDゴシック" panose="020B0400000000000000" pitchFamily="49" charset="-128"/>
                  <a:ea typeface="BIZ UDゴシック" panose="020B0400000000000000" pitchFamily="49" charset="-128"/>
                </a:rPr>
                <a:t>頼まれた簡単な内容を</a:t>
              </a:r>
              <a:endParaRPr lang="en-US" altLang="ja-JP" sz="2000" dirty="0">
                <a:latin typeface="BIZ UDゴシック" panose="020B0400000000000000" pitchFamily="49" charset="-128"/>
                <a:ea typeface="BIZ UDゴシック" panose="020B0400000000000000" pitchFamily="49" charset="-128"/>
              </a:endParaRPr>
            </a:p>
            <a:p>
              <a:pPr algn="ctr">
                <a:lnSpc>
                  <a:spcPct val="150000"/>
                </a:lnSpc>
              </a:pPr>
              <a:r>
                <a:rPr lang="ja-JP" altLang="en-US" sz="2000" dirty="0">
                  <a:latin typeface="BIZ UDゴシック" panose="020B0400000000000000" pitchFamily="49" charset="-128"/>
                  <a:ea typeface="BIZ UDゴシック" panose="020B0400000000000000" pitchFamily="49" charset="-128"/>
                </a:rPr>
                <a:t>スマホで操作する</a:t>
              </a:r>
            </a:p>
          </p:txBody>
        </p:sp>
        <p:sp>
          <p:nvSpPr>
            <p:cNvPr id="31" name="テキスト ボックス 30">
              <a:extLst>
                <a:ext uri="{FF2B5EF4-FFF2-40B4-BE49-F238E27FC236}">
                  <a16:creationId xmlns:a16="http://schemas.microsoft.com/office/drawing/2014/main" id="{00794F14-ACE5-9AB4-0371-A3CA826EF26A}"/>
                </a:ext>
              </a:extLst>
            </p:cNvPr>
            <p:cNvSpPr txBox="1"/>
            <p:nvPr/>
          </p:nvSpPr>
          <p:spPr>
            <a:xfrm>
              <a:off x="9075407" y="1929500"/>
              <a:ext cx="2569934" cy="707885"/>
            </a:xfrm>
            <a:prstGeom prst="rect">
              <a:avLst/>
            </a:prstGeom>
            <a:noFill/>
          </p:spPr>
          <p:txBody>
            <a:bodyPr wrap="non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たの　　　　 かんたん　ないよう</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そうさ</a:t>
              </a:r>
            </a:p>
          </p:txBody>
        </p:sp>
      </p:grpSp>
      <p:sp>
        <p:nvSpPr>
          <p:cNvPr id="36" name="スライド番号プレースホルダー 35">
            <a:extLst>
              <a:ext uri="{FF2B5EF4-FFF2-40B4-BE49-F238E27FC236}">
                <a16:creationId xmlns:a16="http://schemas.microsoft.com/office/drawing/2014/main" id="{1AA1D908-7961-3552-7E7D-51BE0FE95D00}"/>
              </a:ext>
            </a:extLst>
          </p:cNvPr>
          <p:cNvSpPr>
            <a:spLocks noGrp="1"/>
          </p:cNvSpPr>
          <p:nvPr>
            <p:ph type="sldNum" sz="quarter" idx="12"/>
          </p:nvPr>
        </p:nvSpPr>
        <p:spPr/>
        <p:txBody>
          <a:bodyPr/>
          <a:lstStyle/>
          <a:p>
            <a:fld id="{C9D707A9-BE3A-46EF-B64A-4D23364FB652}" type="slidenum">
              <a:rPr lang="ja-JP" altLang="en-US" smtClean="0"/>
              <a:pPr/>
              <a:t>37</a:t>
            </a:fld>
            <a:endParaRPr lang="ja-JP" altLang="en-US" dirty="0"/>
          </a:p>
        </p:txBody>
      </p:sp>
      <p:pic>
        <p:nvPicPr>
          <p:cNvPr id="37" name="図 36">
            <a:extLst>
              <a:ext uri="{FF2B5EF4-FFF2-40B4-BE49-F238E27FC236}">
                <a16:creationId xmlns:a16="http://schemas.microsoft.com/office/drawing/2014/main" id="{3FDA2D54-80E8-4DDC-85F3-B291F05E18C5}"/>
              </a:ext>
            </a:extLst>
          </p:cNvPr>
          <p:cNvPicPr>
            <a:picLocks noChangeAspect="1"/>
          </p:cNvPicPr>
          <p:nvPr/>
        </p:nvPicPr>
        <p:blipFill rotWithShape="1">
          <a:blip r:embed="rId5"/>
          <a:srcRect b="16444"/>
          <a:stretch/>
        </p:blipFill>
        <p:spPr>
          <a:xfrm>
            <a:off x="783271" y="1264861"/>
            <a:ext cx="3713863" cy="2343939"/>
          </a:xfrm>
          <a:prstGeom prst="rect">
            <a:avLst/>
          </a:prstGeom>
        </p:spPr>
      </p:pic>
      <p:grpSp>
        <p:nvGrpSpPr>
          <p:cNvPr id="9" name="グループ化 8">
            <a:extLst>
              <a:ext uri="{FF2B5EF4-FFF2-40B4-BE49-F238E27FC236}">
                <a16:creationId xmlns:a16="http://schemas.microsoft.com/office/drawing/2014/main" id="{C36D6180-A641-DA51-CC9D-7CC2ADB0CC74}"/>
              </a:ext>
            </a:extLst>
          </p:cNvPr>
          <p:cNvGrpSpPr/>
          <p:nvPr/>
        </p:nvGrpSpPr>
        <p:grpSpPr>
          <a:xfrm>
            <a:off x="2131979" y="2142866"/>
            <a:ext cx="1016445" cy="947080"/>
            <a:chOff x="6058859" y="-242804"/>
            <a:chExt cx="1224137" cy="1224136"/>
          </a:xfrm>
        </p:grpSpPr>
        <p:sp>
          <p:nvSpPr>
            <p:cNvPr id="10" name="楕円 9">
              <a:extLst>
                <a:ext uri="{FF2B5EF4-FFF2-40B4-BE49-F238E27FC236}">
                  <a16:creationId xmlns:a16="http://schemas.microsoft.com/office/drawing/2014/main" id="{2AA69C8D-44ED-8C53-63F6-5808653EDE9E}"/>
                </a:ext>
              </a:extLst>
            </p:cNvPr>
            <p:cNvSpPr/>
            <p:nvPr/>
          </p:nvSpPr>
          <p:spPr>
            <a:xfrm>
              <a:off x="6058859" y="-242804"/>
              <a:ext cx="1224137" cy="122413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二等辺三角形 10">
              <a:extLst>
                <a:ext uri="{FF2B5EF4-FFF2-40B4-BE49-F238E27FC236}">
                  <a16:creationId xmlns:a16="http://schemas.microsoft.com/office/drawing/2014/main" id="{C3F553C4-13F1-0FEA-BE7D-E895547F4F66}"/>
                </a:ext>
              </a:extLst>
            </p:cNvPr>
            <p:cNvSpPr/>
            <p:nvPr/>
          </p:nvSpPr>
          <p:spPr>
            <a:xfrm rot="5400000">
              <a:off x="6444888" y="81667"/>
              <a:ext cx="667224" cy="575194"/>
            </a:xfrm>
            <a:prstGeom prst="triangle">
              <a:avLst>
                <a:gd name="adj" fmla="val 4702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20" name="図 19">
            <a:extLst>
              <a:ext uri="{FF2B5EF4-FFF2-40B4-BE49-F238E27FC236}">
                <a16:creationId xmlns:a16="http://schemas.microsoft.com/office/drawing/2014/main" id="{DF0997BD-B35E-4B23-9801-CA7F776E9048}"/>
              </a:ext>
            </a:extLst>
          </p:cNvPr>
          <p:cNvPicPr>
            <a:picLocks noChangeAspect="1"/>
          </p:cNvPicPr>
          <p:nvPr/>
        </p:nvPicPr>
        <p:blipFill>
          <a:blip r:embed="rId6"/>
          <a:stretch>
            <a:fillRect/>
          </a:stretch>
        </p:blipFill>
        <p:spPr>
          <a:xfrm>
            <a:off x="4829121" y="1404294"/>
            <a:ext cx="800219" cy="803037"/>
          </a:xfrm>
          <a:prstGeom prst="rect">
            <a:avLst/>
          </a:prstGeom>
        </p:spPr>
      </p:pic>
    </p:spTree>
    <p:extLst>
      <p:ext uri="{BB962C8B-B14F-4D97-AF65-F5344CB8AC3E}">
        <p14:creationId xmlns:p14="http://schemas.microsoft.com/office/powerpoint/2010/main" val="40999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1"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円形 15">
            <a:extLst>
              <a:ext uri="{FF2B5EF4-FFF2-40B4-BE49-F238E27FC236}">
                <a16:creationId xmlns:a16="http://schemas.microsoft.com/office/drawing/2014/main" id="{E3A1FB35-EE2D-C69A-8B42-FDB4229A5054}"/>
              </a:ext>
            </a:extLst>
          </p:cNvPr>
          <p:cNvSpPr/>
          <p:nvPr/>
        </p:nvSpPr>
        <p:spPr>
          <a:xfrm>
            <a:off x="4411827" y="974546"/>
            <a:ext cx="4913188" cy="1535760"/>
          </a:xfrm>
          <a:prstGeom prst="wedgeEllipseCallout">
            <a:avLst>
              <a:gd name="adj1" fmla="val -46115"/>
              <a:gd name="adj2" fmla="val 60749"/>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吹き出し: 円形 17">
            <a:extLst>
              <a:ext uri="{FF2B5EF4-FFF2-40B4-BE49-F238E27FC236}">
                <a16:creationId xmlns:a16="http://schemas.microsoft.com/office/drawing/2014/main" id="{ABEB5BEE-AB5B-292F-A482-79B21CE7E0DD}"/>
              </a:ext>
            </a:extLst>
          </p:cNvPr>
          <p:cNvSpPr/>
          <p:nvPr/>
        </p:nvSpPr>
        <p:spPr>
          <a:xfrm>
            <a:off x="238480" y="1630009"/>
            <a:ext cx="3989764" cy="1067011"/>
          </a:xfrm>
          <a:prstGeom prst="wedgeEllipseCallout">
            <a:avLst>
              <a:gd name="adj1" fmla="val 17503"/>
              <a:gd name="adj2" fmla="val 86744"/>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吹き出し: 円形 19">
            <a:extLst>
              <a:ext uri="{FF2B5EF4-FFF2-40B4-BE49-F238E27FC236}">
                <a16:creationId xmlns:a16="http://schemas.microsoft.com/office/drawing/2014/main" id="{8B0362C0-A445-612A-AF20-782D1E41C199}"/>
              </a:ext>
            </a:extLst>
          </p:cNvPr>
          <p:cNvSpPr/>
          <p:nvPr/>
        </p:nvSpPr>
        <p:spPr>
          <a:xfrm>
            <a:off x="5080632" y="2879059"/>
            <a:ext cx="4913188" cy="1599612"/>
          </a:xfrm>
          <a:prstGeom prst="wedgeEllipseCallout">
            <a:avLst>
              <a:gd name="adj1" fmla="val -53119"/>
              <a:gd name="adj2" fmla="val 42542"/>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吹き出し: 円形 4">
            <a:extLst>
              <a:ext uri="{FF2B5EF4-FFF2-40B4-BE49-F238E27FC236}">
                <a16:creationId xmlns:a16="http://schemas.microsoft.com/office/drawing/2014/main" id="{DCBA7432-52DE-CB25-D791-5D3638B1DB32}"/>
              </a:ext>
            </a:extLst>
          </p:cNvPr>
          <p:cNvSpPr/>
          <p:nvPr/>
        </p:nvSpPr>
        <p:spPr>
          <a:xfrm>
            <a:off x="3959012" y="5134012"/>
            <a:ext cx="4347343" cy="1599611"/>
          </a:xfrm>
          <a:prstGeom prst="wedgeEllipseCallout">
            <a:avLst>
              <a:gd name="adj1" fmla="val -38488"/>
              <a:gd name="adj2" fmla="val -5151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D937E5ED-3B55-EFB7-6D92-5BFA89516F9D}"/>
              </a:ext>
            </a:extLst>
          </p:cNvPr>
          <p:cNvGrpSpPr/>
          <p:nvPr/>
        </p:nvGrpSpPr>
        <p:grpSpPr>
          <a:xfrm>
            <a:off x="2" y="24361"/>
            <a:ext cx="10253903" cy="828817"/>
            <a:chOff x="23191" y="844405"/>
            <a:chExt cx="10253903" cy="828817"/>
          </a:xfrm>
        </p:grpSpPr>
        <p:sp>
          <p:nvSpPr>
            <p:cNvPr id="8" name="テキスト ボックス 7">
              <a:extLst>
                <a:ext uri="{FF2B5EF4-FFF2-40B4-BE49-F238E27FC236}">
                  <a16:creationId xmlns:a16="http://schemas.microsoft.com/office/drawing/2014/main" id="{55D17102-1640-04B8-04B2-CC616667C517}"/>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B98F14E9-0402-A7D3-CE6A-980DF662256A}"/>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0" name="テキスト ボックス 9">
              <a:extLst>
                <a:ext uri="{FF2B5EF4-FFF2-40B4-BE49-F238E27FC236}">
                  <a16:creationId xmlns:a16="http://schemas.microsoft.com/office/drawing/2014/main" id="{94B3188C-C84F-4C9D-56DA-6A12480B759D}"/>
                </a:ext>
              </a:extLst>
            </p:cNvPr>
            <p:cNvSpPr txBox="1"/>
            <p:nvPr/>
          </p:nvSpPr>
          <p:spPr>
            <a:xfrm>
              <a:off x="5603330" y="1008185"/>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158FC20-146C-19D8-DDB4-A97CFA0F22AB}"/>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22" name="グループ化 21">
            <a:extLst>
              <a:ext uri="{FF2B5EF4-FFF2-40B4-BE49-F238E27FC236}">
                <a16:creationId xmlns:a16="http://schemas.microsoft.com/office/drawing/2014/main" id="{5004CA9C-A8DC-ACC7-7BA8-8B592869F764}"/>
              </a:ext>
            </a:extLst>
          </p:cNvPr>
          <p:cNvGrpSpPr/>
          <p:nvPr/>
        </p:nvGrpSpPr>
        <p:grpSpPr>
          <a:xfrm>
            <a:off x="4881546" y="1200127"/>
            <a:ext cx="4134465" cy="1021755"/>
            <a:chOff x="4727848" y="1335858"/>
            <a:chExt cx="4134465" cy="1021756"/>
          </a:xfrm>
        </p:grpSpPr>
        <p:sp>
          <p:nvSpPr>
            <p:cNvPr id="15" name="テキスト ボックス 14">
              <a:extLst>
                <a:ext uri="{FF2B5EF4-FFF2-40B4-BE49-F238E27FC236}">
                  <a16:creationId xmlns:a16="http://schemas.microsoft.com/office/drawing/2014/main" id="{FBE2FD34-317A-030B-E195-800991970E07}"/>
                </a:ext>
              </a:extLst>
            </p:cNvPr>
            <p:cNvSpPr txBox="1"/>
            <p:nvPr/>
          </p:nvSpPr>
          <p:spPr>
            <a:xfrm>
              <a:off x="4727848" y="1335858"/>
              <a:ext cx="4134465" cy="1021756"/>
            </a:xfrm>
            <a:prstGeom prst="rect">
              <a:avLst/>
            </a:prstGeom>
            <a:noFill/>
          </p:spPr>
          <p:txBody>
            <a:bodyPr wrap="non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このマニュアルがあれば</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もっとラクにお金を稼げます！</a:t>
              </a:r>
              <a:endParaRPr lang="en-US" altLang="ja-JP" sz="22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F47F4C76-21AB-3F13-08C8-95790DDAB45B}"/>
                </a:ext>
              </a:extLst>
            </p:cNvPr>
            <p:cNvSpPr txBox="1"/>
            <p:nvPr/>
          </p:nvSpPr>
          <p:spPr>
            <a:xfrm>
              <a:off x="6645679" y="1756946"/>
              <a:ext cx="1107996"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かね    かせ</a:t>
              </a:r>
            </a:p>
          </p:txBody>
        </p:sp>
      </p:grpSp>
      <p:grpSp>
        <p:nvGrpSpPr>
          <p:cNvPr id="2" name="グループ化 1">
            <a:extLst>
              <a:ext uri="{FF2B5EF4-FFF2-40B4-BE49-F238E27FC236}">
                <a16:creationId xmlns:a16="http://schemas.microsoft.com/office/drawing/2014/main" id="{45DE2D9C-F524-A473-A795-35E35B46E2C6}"/>
              </a:ext>
            </a:extLst>
          </p:cNvPr>
          <p:cNvGrpSpPr/>
          <p:nvPr/>
        </p:nvGrpSpPr>
        <p:grpSpPr>
          <a:xfrm>
            <a:off x="4347580" y="5374065"/>
            <a:ext cx="4171702" cy="1070631"/>
            <a:chOff x="4347580" y="5374065"/>
            <a:chExt cx="4171702" cy="1070631"/>
          </a:xfrm>
        </p:grpSpPr>
        <p:sp>
          <p:nvSpPr>
            <p:cNvPr id="4" name="テキスト ボックス 3">
              <a:extLst>
                <a:ext uri="{FF2B5EF4-FFF2-40B4-BE49-F238E27FC236}">
                  <a16:creationId xmlns:a16="http://schemas.microsoft.com/office/drawing/2014/main" id="{7E4E0496-18CE-27B2-6769-60A51D2E8E76}"/>
                </a:ext>
              </a:extLst>
            </p:cNvPr>
            <p:cNvSpPr txBox="1"/>
            <p:nvPr/>
          </p:nvSpPr>
          <p:spPr>
            <a:xfrm>
              <a:off x="4347580" y="5422941"/>
              <a:ext cx="3570208" cy="1021755"/>
            </a:xfrm>
            <a:prstGeom prst="rect">
              <a:avLst/>
            </a:prstGeom>
            <a:noFill/>
          </p:spPr>
          <p:txBody>
            <a:bodyPr wrap="non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マニュアルを買ったお金は</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すぐに返せますよ</a:t>
              </a:r>
              <a:endParaRPr lang="en-US" altLang="ja-JP" sz="22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C9FF93F0-CDFE-9BF4-1C47-2F9EF7649FAD}"/>
                </a:ext>
              </a:extLst>
            </p:cNvPr>
            <p:cNvSpPr txBox="1"/>
            <p:nvPr/>
          </p:nvSpPr>
          <p:spPr>
            <a:xfrm>
              <a:off x="4942047" y="5374065"/>
              <a:ext cx="3577235" cy="730072"/>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　　　　　　　 か　　　　　　かね</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600"/>
                </a:lnSpc>
              </a:pPr>
              <a:r>
                <a:rPr lang="ja-JP" altLang="en-US" sz="1200" dirty="0">
                  <a:latin typeface="BIZ UDゴシック" panose="020B0400000000000000" pitchFamily="49" charset="-128"/>
                  <a:ea typeface="BIZ UDゴシック" panose="020B0400000000000000" pitchFamily="49" charset="-128"/>
                </a:rPr>
                <a:t>　　かえ　　　　　</a:t>
              </a:r>
            </a:p>
          </p:txBody>
        </p:sp>
      </p:grpSp>
      <p:grpSp>
        <p:nvGrpSpPr>
          <p:cNvPr id="24" name="グループ化 23">
            <a:extLst>
              <a:ext uri="{FF2B5EF4-FFF2-40B4-BE49-F238E27FC236}">
                <a16:creationId xmlns:a16="http://schemas.microsoft.com/office/drawing/2014/main" id="{7C3C089B-A271-1B8B-C809-E906B477BEA8}"/>
              </a:ext>
            </a:extLst>
          </p:cNvPr>
          <p:cNvGrpSpPr/>
          <p:nvPr/>
        </p:nvGrpSpPr>
        <p:grpSpPr>
          <a:xfrm>
            <a:off x="5818780" y="3096541"/>
            <a:ext cx="3860971" cy="1068653"/>
            <a:chOff x="4669438" y="3692525"/>
            <a:chExt cx="3860971" cy="426705"/>
          </a:xfrm>
        </p:grpSpPr>
        <p:sp>
          <p:nvSpPr>
            <p:cNvPr id="19" name="テキスト ボックス 18">
              <a:extLst>
                <a:ext uri="{FF2B5EF4-FFF2-40B4-BE49-F238E27FC236}">
                  <a16:creationId xmlns:a16="http://schemas.microsoft.com/office/drawing/2014/main" id="{19CEFE30-7337-A9FC-240C-8DCCB0BB1ED5}"/>
                </a:ext>
              </a:extLst>
            </p:cNvPr>
            <p:cNvSpPr txBox="1"/>
            <p:nvPr/>
          </p:nvSpPr>
          <p:spPr>
            <a:xfrm>
              <a:off x="4733296" y="3711251"/>
              <a:ext cx="3570208" cy="407979"/>
            </a:xfrm>
            <a:prstGeom prst="rect">
              <a:avLst/>
            </a:prstGeom>
            <a:noFill/>
          </p:spPr>
          <p:txBody>
            <a:bodyPr wrap="non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お金を借りて</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マニュアルを買いましょう</a:t>
              </a:r>
              <a:endParaRPr lang="en-US" altLang="ja-JP" sz="2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4350782B-8894-896C-197F-4635FE19CFAC}"/>
                </a:ext>
              </a:extLst>
            </p:cNvPr>
            <p:cNvSpPr txBox="1"/>
            <p:nvPr/>
          </p:nvSpPr>
          <p:spPr>
            <a:xfrm>
              <a:off x="4669438" y="3692525"/>
              <a:ext cx="3860971" cy="344100"/>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　  かね　　か</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か</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en-US" altLang="ja-JP" sz="1200" dirty="0">
                  <a:latin typeface="BIZ UDゴシック" panose="020B0400000000000000" pitchFamily="49" charset="-128"/>
                  <a:ea typeface="BIZ UDゴシック" panose="020B0400000000000000" pitchFamily="49" charset="-128"/>
                </a:rPr>
                <a:t> </a:t>
              </a:r>
            </a:p>
          </p:txBody>
        </p:sp>
      </p:grpSp>
      <p:grpSp>
        <p:nvGrpSpPr>
          <p:cNvPr id="23" name="グループ化 22">
            <a:extLst>
              <a:ext uri="{FF2B5EF4-FFF2-40B4-BE49-F238E27FC236}">
                <a16:creationId xmlns:a16="http://schemas.microsoft.com/office/drawing/2014/main" id="{1C3C5F66-BB85-6132-02B6-55ACDA7909FA}"/>
              </a:ext>
            </a:extLst>
          </p:cNvPr>
          <p:cNvGrpSpPr/>
          <p:nvPr/>
        </p:nvGrpSpPr>
        <p:grpSpPr>
          <a:xfrm>
            <a:off x="718168" y="1848871"/>
            <a:ext cx="2974133" cy="558294"/>
            <a:chOff x="8414752" y="2785556"/>
            <a:chExt cx="3005950" cy="558293"/>
          </a:xfrm>
        </p:grpSpPr>
        <p:sp>
          <p:nvSpPr>
            <p:cNvPr id="17" name="テキスト ボックス 16">
              <a:extLst>
                <a:ext uri="{FF2B5EF4-FFF2-40B4-BE49-F238E27FC236}">
                  <a16:creationId xmlns:a16="http://schemas.microsoft.com/office/drawing/2014/main" id="{9606EEA4-1A64-ABEC-7CF5-79DFDFBDA05F}"/>
                </a:ext>
              </a:extLst>
            </p:cNvPr>
            <p:cNvSpPr txBox="1"/>
            <p:nvPr/>
          </p:nvSpPr>
          <p:spPr>
            <a:xfrm>
              <a:off x="8414752" y="2829927"/>
              <a:ext cx="3005950" cy="513922"/>
            </a:xfrm>
            <a:prstGeom prst="rect">
              <a:avLst/>
            </a:prstGeom>
            <a:noFill/>
          </p:spPr>
          <p:txBody>
            <a:bodyPr wrap="none" rtlCol="0">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マニュアルは</a:t>
              </a:r>
              <a:r>
                <a:rPr lang="en-US" altLang="ja-JP" sz="2200" dirty="0">
                  <a:latin typeface="BIZ UDゴシック" panose="020B0400000000000000" pitchFamily="49" charset="-128"/>
                  <a:ea typeface="BIZ UDゴシック" panose="020B0400000000000000" pitchFamily="49" charset="-128"/>
                </a:rPr>
                <a:t>30</a:t>
              </a:r>
              <a:r>
                <a:rPr lang="ja-JP" altLang="en-US" sz="2200" dirty="0">
                  <a:latin typeface="BIZ UDゴシック" panose="020B0400000000000000" pitchFamily="49" charset="-128"/>
                  <a:ea typeface="BIZ UDゴシック" panose="020B0400000000000000" pitchFamily="49" charset="-128"/>
                </a:rPr>
                <a:t>万円！</a:t>
              </a:r>
              <a:endParaRPr lang="en-US" altLang="ja-JP" sz="22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23DA5C41-F4F9-906F-8DA1-86B0B0998D46}"/>
                </a:ext>
              </a:extLst>
            </p:cNvPr>
            <p:cNvSpPr txBox="1"/>
            <p:nvPr/>
          </p:nvSpPr>
          <p:spPr>
            <a:xfrm>
              <a:off x="10332304" y="2785556"/>
              <a:ext cx="924491"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まんえん</a:t>
              </a:r>
            </a:p>
          </p:txBody>
        </p:sp>
      </p:grpSp>
      <p:sp>
        <p:nvSpPr>
          <p:cNvPr id="26" name="スライド番号プレースホルダー 25">
            <a:extLst>
              <a:ext uri="{FF2B5EF4-FFF2-40B4-BE49-F238E27FC236}">
                <a16:creationId xmlns:a16="http://schemas.microsoft.com/office/drawing/2014/main" id="{B5E33DFC-046B-AEBE-B7B5-33919D296E63}"/>
              </a:ext>
            </a:extLst>
          </p:cNvPr>
          <p:cNvSpPr>
            <a:spLocks noGrp="1"/>
          </p:cNvSpPr>
          <p:nvPr>
            <p:ph type="sldNum" sz="quarter" idx="12"/>
          </p:nvPr>
        </p:nvSpPr>
        <p:spPr/>
        <p:txBody>
          <a:bodyPr/>
          <a:lstStyle/>
          <a:p>
            <a:fld id="{C9D707A9-BE3A-46EF-B64A-4D23364FB652}" type="slidenum">
              <a:rPr lang="ja-JP" altLang="en-US" smtClean="0"/>
              <a:pPr/>
              <a:t>38</a:t>
            </a:fld>
            <a:endParaRPr lang="ja-JP" altLang="en-US" dirty="0"/>
          </a:p>
        </p:txBody>
      </p:sp>
      <p:pic>
        <p:nvPicPr>
          <p:cNvPr id="25" name="図 24">
            <a:extLst>
              <a:ext uri="{FF2B5EF4-FFF2-40B4-BE49-F238E27FC236}">
                <a16:creationId xmlns:a16="http://schemas.microsoft.com/office/drawing/2014/main" id="{A0DFF43D-B465-7B53-4782-075327DE111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374" y="3068960"/>
            <a:ext cx="4515106" cy="3764679"/>
          </a:xfrm>
          <a:prstGeom prst="rect">
            <a:avLst/>
          </a:prstGeom>
        </p:spPr>
      </p:pic>
      <p:pic>
        <p:nvPicPr>
          <p:cNvPr id="13" name="図 12">
            <a:extLst>
              <a:ext uri="{FF2B5EF4-FFF2-40B4-BE49-F238E27FC236}">
                <a16:creationId xmlns:a16="http://schemas.microsoft.com/office/drawing/2014/main" id="{D47AE2B2-392F-5377-E850-4237E6373C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060233" y="3815278"/>
            <a:ext cx="3025474" cy="3042722"/>
          </a:xfrm>
          <a:prstGeom prst="rect">
            <a:avLst/>
          </a:prstGeom>
        </p:spPr>
      </p:pic>
    </p:spTree>
    <p:extLst>
      <p:ext uri="{BB962C8B-B14F-4D97-AF65-F5344CB8AC3E}">
        <p14:creationId xmlns:p14="http://schemas.microsoft.com/office/powerpoint/2010/main" val="33592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008754A-DD17-0CEA-0FA9-F0128FBB4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845" y="1761090"/>
            <a:ext cx="1877449" cy="3321325"/>
          </a:xfrm>
          <a:prstGeom prst="rect">
            <a:avLst/>
          </a:prstGeom>
        </p:spPr>
      </p:pic>
      <p:pic>
        <p:nvPicPr>
          <p:cNvPr id="10" name="図 9">
            <a:extLst>
              <a:ext uri="{FF2B5EF4-FFF2-40B4-BE49-F238E27FC236}">
                <a16:creationId xmlns:a16="http://schemas.microsoft.com/office/drawing/2014/main" id="{F6F788D0-F719-EDB7-A3D4-8E573B597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59854" y="1886833"/>
            <a:ext cx="1118229" cy="3375019"/>
          </a:xfrm>
          <a:prstGeom prst="rect">
            <a:avLst/>
          </a:prstGeom>
        </p:spPr>
      </p:pic>
      <p:sp>
        <p:nvSpPr>
          <p:cNvPr id="5" name="テキスト ボックス 4">
            <a:extLst>
              <a:ext uri="{FF2B5EF4-FFF2-40B4-BE49-F238E27FC236}">
                <a16:creationId xmlns:a16="http://schemas.microsoft.com/office/drawing/2014/main" id="{7C3E5BEC-83B3-96B8-5993-E93C42CC8D5D}"/>
              </a:ext>
            </a:extLst>
          </p:cNvPr>
          <p:cNvSpPr txBox="1"/>
          <p:nvPr/>
        </p:nvSpPr>
        <p:spPr>
          <a:xfrm rot="676864">
            <a:off x="6484877" y="2813976"/>
            <a:ext cx="1313827" cy="1126975"/>
          </a:xfrm>
          <a:prstGeom prst="rect">
            <a:avLst/>
          </a:prstGeom>
          <a:noFill/>
        </p:spPr>
        <p:txBody>
          <a:bodyPr wrap="square" rtlCol="0">
            <a:spAutoFit/>
          </a:bodyPr>
          <a:lstStyle/>
          <a:p>
            <a:pPr>
              <a:lnSpc>
                <a:spcPct val="150000"/>
              </a:lnSpc>
            </a:pPr>
            <a:r>
              <a:rPr lang="ja-JP" altLang="en-US" sz="5400" dirty="0">
                <a:latin typeface="BIZ UDゴシック" panose="020B0400000000000000" pitchFamily="49" charset="-128"/>
                <a:ea typeface="BIZ UDゴシック" panose="020B0400000000000000" pitchFamily="49" charset="-128"/>
              </a:rPr>
              <a:t>⇒</a:t>
            </a:r>
            <a:endParaRPr lang="en-US" altLang="ja-JP" sz="5400" dirty="0">
              <a:latin typeface="BIZ UDゴシック" panose="020B0400000000000000" pitchFamily="49" charset="-128"/>
              <a:ea typeface="BIZ UDゴシック" panose="020B0400000000000000" pitchFamily="49" charset="-128"/>
            </a:endParaRPr>
          </a:p>
        </p:txBody>
      </p:sp>
      <p:grpSp>
        <p:nvGrpSpPr>
          <p:cNvPr id="4" name="グループ化 3">
            <a:extLst>
              <a:ext uri="{FF2B5EF4-FFF2-40B4-BE49-F238E27FC236}">
                <a16:creationId xmlns:a16="http://schemas.microsoft.com/office/drawing/2014/main" id="{7B2212D7-6445-C1FB-8F94-36E9FB925867}"/>
              </a:ext>
            </a:extLst>
          </p:cNvPr>
          <p:cNvGrpSpPr/>
          <p:nvPr/>
        </p:nvGrpSpPr>
        <p:grpSpPr>
          <a:xfrm>
            <a:off x="119338" y="1"/>
            <a:ext cx="10253903" cy="828817"/>
            <a:chOff x="23191" y="844405"/>
            <a:chExt cx="10253903" cy="828817"/>
          </a:xfrm>
        </p:grpSpPr>
        <p:sp>
          <p:nvSpPr>
            <p:cNvPr id="9" name="テキスト ボックス 8">
              <a:extLst>
                <a:ext uri="{FF2B5EF4-FFF2-40B4-BE49-F238E27FC236}">
                  <a16:creationId xmlns:a16="http://schemas.microsoft.com/office/drawing/2014/main" id="{65423B73-DDEC-BDDD-6F3A-E1DFD9D93691}"/>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56310CDD-D44C-839F-E90E-8C892DBDC938}"/>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2" name="テキスト ボックス 11">
              <a:extLst>
                <a:ext uri="{FF2B5EF4-FFF2-40B4-BE49-F238E27FC236}">
                  <a16:creationId xmlns:a16="http://schemas.microsoft.com/office/drawing/2014/main" id="{83D7E812-EF9B-6BC4-0DE2-67FE6332278C}"/>
                </a:ext>
              </a:extLst>
            </p:cNvPr>
            <p:cNvSpPr txBox="1"/>
            <p:nvPr/>
          </p:nvSpPr>
          <p:spPr>
            <a:xfrm>
              <a:off x="5603330" y="1008185"/>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0303EEC-2E21-FF09-589E-45932C28A8E4}"/>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22" name="グループ化 21">
            <a:extLst>
              <a:ext uri="{FF2B5EF4-FFF2-40B4-BE49-F238E27FC236}">
                <a16:creationId xmlns:a16="http://schemas.microsoft.com/office/drawing/2014/main" id="{E8EE2622-B952-BD1E-55E0-E4A94B18CA96}"/>
              </a:ext>
            </a:extLst>
          </p:cNvPr>
          <p:cNvGrpSpPr/>
          <p:nvPr/>
        </p:nvGrpSpPr>
        <p:grpSpPr>
          <a:xfrm>
            <a:off x="7710054" y="1052736"/>
            <a:ext cx="4134465" cy="1283088"/>
            <a:chOff x="7710053" y="1052736"/>
            <a:chExt cx="4134465" cy="1283087"/>
          </a:xfrm>
        </p:grpSpPr>
        <p:sp>
          <p:nvSpPr>
            <p:cNvPr id="36" name="テキスト ボックス 35">
              <a:extLst>
                <a:ext uri="{FF2B5EF4-FFF2-40B4-BE49-F238E27FC236}">
                  <a16:creationId xmlns:a16="http://schemas.microsoft.com/office/drawing/2014/main" id="{789BE6F6-3EBF-B94F-9694-E94AC81BDFA5}"/>
                </a:ext>
              </a:extLst>
            </p:cNvPr>
            <p:cNvSpPr txBox="1"/>
            <p:nvPr/>
          </p:nvSpPr>
          <p:spPr>
            <a:xfrm>
              <a:off x="7710053" y="1060603"/>
              <a:ext cx="4134465" cy="1275220"/>
            </a:xfrm>
            <a:prstGeom prst="rect">
              <a:avLst/>
            </a:prstGeom>
            <a:noFill/>
          </p:spPr>
          <p:txBody>
            <a:bodyPr wrap="non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言われたとおりにしても</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全然お金が稼げません</a:t>
              </a:r>
              <a:endParaRPr lang="en-US" altLang="ja-JP" sz="28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AA3E093A-D74F-A04A-B634-87F656F8156B}"/>
                </a:ext>
              </a:extLst>
            </p:cNvPr>
            <p:cNvSpPr txBox="1"/>
            <p:nvPr/>
          </p:nvSpPr>
          <p:spPr>
            <a:xfrm>
              <a:off x="7752184" y="1052736"/>
              <a:ext cx="3155417" cy="861773"/>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 い</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ぜんぜん　　　かね　　 かせ</a:t>
              </a:r>
              <a:endParaRPr lang="en-US" altLang="ja-JP" sz="1200" dirty="0">
                <a:latin typeface="BIZ UDゴシック" panose="020B0400000000000000" pitchFamily="49" charset="-128"/>
                <a:ea typeface="BIZ UDゴシック" panose="020B0400000000000000" pitchFamily="49" charset="-128"/>
              </a:endParaRPr>
            </a:p>
          </p:txBody>
        </p:sp>
      </p:grpSp>
      <p:grpSp>
        <p:nvGrpSpPr>
          <p:cNvPr id="23" name="グループ化 22">
            <a:extLst>
              <a:ext uri="{FF2B5EF4-FFF2-40B4-BE49-F238E27FC236}">
                <a16:creationId xmlns:a16="http://schemas.microsoft.com/office/drawing/2014/main" id="{062FC910-71AC-528C-7491-DDA890B00D01}"/>
              </a:ext>
            </a:extLst>
          </p:cNvPr>
          <p:cNvGrpSpPr/>
          <p:nvPr/>
        </p:nvGrpSpPr>
        <p:grpSpPr>
          <a:xfrm>
            <a:off x="2003490" y="5380347"/>
            <a:ext cx="5163615" cy="1101380"/>
            <a:chOff x="3514193" y="5438260"/>
            <a:chExt cx="5163614" cy="1101380"/>
          </a:xfrm>
        </p:grpSpPr>
        <p:sp>
          <p:nvSpPr>
            <p:cNvPr id="6" name="吹き出し: 角を丸めた四角形 5">
              <a:extLst>
                <a:ext uri="{FF2B5EF4-FFF2-40B4-BE49-F238E27FC236}">
                  <a16:creationId xmlns:a16="http://schemas.microsoft.com/office/drawing/2014/main" id="{8AE81CAC-FEF3-2710-48BB-E25C59BDD310}"/>
                </a:ext>
              </a:extLst>
            </p:cNvPr>
            <p:cNvSpPr/>
            <p:nvPr/>
          </p:nvSpPr>
          <p:spPr>
            <a:xfrm flipH="1">
              <a:off x="3514193" y="5438260"/>
              <a:ext cx="5163614" cy="1101380"/>
            </a:xfrm>
            <a:prstGeom prst="wedgeRoundRectCallout">
              <a:avLst>
                <a:gd name="adj1" fmla="val 57604"/>
                <a:gd name="adj2" fmla="val 31499"/>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「簡単に稼げる」なんてことはないよ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C5003BB-DE9F-0971-146B-9D8C52A25686}"/>
                </a:ext>
              </a:extLst>
            </p:cNvPr>
            <p:cNvSpPr txBox="1"/>
            <p:nvPr/>
          </p:nvSpPr>
          <p:spPr>
            <a:xfrm>
              <a:off x="3724889" y="5610449"/>
              <a:ext cx="1506385"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かんたん　　かせ</a:t>
              </a:r>
              <a:endParaRPr lang="en-US" altLang="ja-JP" sz="1200" dirty="0">
                <a:latin typeface="BIZ UDゴシック" panose="020B0400000000000000" pitchFamily="49" charset="-128"/>
                <a:ea typeface="BIZ UDゴシック" panose="020B0400000000000000" pitchFamily="49" charset="-128"/>
              </a:endParaRPr>
            </a:p>
          </p:txBody>
        </p:sp>
      </p:grpSp>
      <p:grpSp>
        <p:nvGrpSpPr>
          <p:cNvPr id="21" name="グループ化 20">
            <a:extLst>
              <a:ext uri="{FF2B5EF4-FFF2-40B4-BE49-F238E27FC236}">
                <a16:creationId xmlns:a16="http://schemas.microsoft.com/office/drawing/2014/main" id="{3BA5B5C2-C5D5-798B-706D-9858B7B3D309}"/>
              </a:ext>
            </a:extLst>
          </p:cNvPr>
          <p:cNvGrpSpPr/>
          <p:nvPr/>
        </p:nvGrpSpPr>
        <p:grpSpPr>
          <a:xfrm>
            <a:off x="58256" y="1095187"/>
            <a:ext cx="4524303" cy="2633714"/>
            <a:chOff x="58255" y="1095186"/>
            <a:chExt cx="4524304" cy="2633714"/>
          </a:xfrm>
        </p:grpSpPr>
        <p:sp>
          <p:nvSpPr>
            <p:cNvPr id="13" name="テキスト ボックス 12">
              <a:extLst>
                <a:ext uri="{FF2B5EF4-FFF2-40B4-BE49-F238E27FC236}">
                  <a16:creationId xmlns:a16="http://schemas.microsoft.com/office/drawing/2014/main" id="{CF9BDE06-F602-CBFE-65E0-7C40221E54C4}"/>
                </a:ext>
              </a:extLst>
            </p:cNvPr>
            <p:cNvSpPr txBox="1"/>
            <p:nvPr/>
          </p:nvSpPr>
          <p:spPr>
            <a:xfrm>
              <a:off x="89020" y="1161018"/>
              <a:ext cx="4493539" cy="2567882"/>
            </a:xfrm>
            <a:prstGeom prst="rect">
              <a:avLst/>
            </a:prstGeom>
            <a:noFill/>
          </p:spPr>
          <p:txBody>
            <a:bodyPr wrap="non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すぐに返せると聞いたので</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en-US" altLang="ja-JP" sz="2800" dirty="0">
                  <a:latin typeface="BIZ UDゴシック" panose="020B0400000000000000" pitchFamily="49" charset="-128"/>
                  <a:ea typeface="BIZ UDゴシック" panose="020B0400000000000000" pitchFamily="49" charset="-128"/>
                </a:rPr>
                <a:t>ATM</a:t>
              </a:r>
              <a:r>
                <a:rPr lang="ja-JP" altLang="en-US" sz="2800" dirty="0">
                  <a:latin typeface="BIZ UDゴシック" panose="020B0400000000000000" pitchFamily="49" charset="-128"/>
                  <a:ea typeface="BIZ UDゴシック" panose="020B0400000000000000" pitchFamily="49" charset="-128"/>
                </a:rPr>
                <a:t>でお金を借りて</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マニュアルを</a:t>
              </a:r>
              <a:endParaRPr lang="en-US" altLang="ja-JP" sz="2800" dirty="0">
                <a:latin typeface="BIZ UDゴシック" panose="020B0400000000000000" pitchFamily="49" charset="-128"/>
                <a:ea typeface="BIZ UDゴシック" panose="020B0400000000000000" pitchFamily="49" charset="-128"/>
              </a:endParaRPr>
            </a:p>
            <a:p>
              <a:pPr>
                <a:lnSpc>
                  <a:spcPct val="150000"/>
                </a:lnSpc>
              </a:pPr>
              <a:r>
                <a:rPr lang="ja-JP" altLang="en-US" sz="2800" dirty="0">
                  <a:latin typeface="BIZ UDゴシック" panose="020B0400000000000000" pitchFamily="49" charset="-128"/>
                  <a:ea typeface="BIZ UDゴシック" panose="020B0400000000000000" pitchFamily="49" charset="-128"/>
                </a:rPr>
                <a:t>買うことにしました</a:t>
              </a:r>
              <a:endParaRPr lang="en-US" altLang="ja-JP" sz="280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BF863DE3-7EC8-444F-1B11-95AFFD6657F4}"/>
                </a:ext>
              </a:extLst>
            </p:cNvPr>
            <p:cNvSpPr txBox="1"/>
            <p:nvPr/>
          </p:nvSpPr>
          <p:spPr>
            <a:xfrm>
              <a:off x="58255" y="1095186"/>
              <a:ext cx="3727326" cy="2208297"/>
            </a:xfrm>
            <a:prstGeom prst="rect">
              <a:avLst/>
            </a:prstGeom>
            <a:noFill/>
          </p:spPr>
          <p:txBody>
            <a:bodyPr wrap="square" rtlCol="0">
              <a:spAutoFit/>
            </a:bodyPr>
            <a:lstStyle/>
            <a:p>
              <a:pPr>
                <a:lnSpc>
                  <a:spcPts val="1100"/>
                </a:lnSpc>
              </a:pP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かえ　　　　　  　き</a:t>
              </a: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ja-JP" altLang="en-US" sz="1200" dirty="0">
                <a:latin typeface="BIZ UDゴシック" panose="020B0400000000000000" pitchFamily="49" charset="-128"/>
                <a:ea typeface="BIZ UDゴシック" panose="020B0400000000000000" pitchFamily="49" charset="-128"/>
              </a:endParaRPr>
            </a:p>
            <a:p>
              <a:pPr>
                <a:lnSpc>
                  <a:spcPts val="1100"/>
                </a:lnSpc>
              </a:pPr>
              <a:r>
                <a:rPr lang="ja-JP" altLang="en-US" sz="1200" dirty="0">
                  <a:latin typeface="BIZ UDゴシック" panose="020B0400000000000000" pitchFamily="49" charset="-128"/>
                  <a:ea typeface="BIZ UDゴシック" panose="020B0400000000000000" pitchFamily="49" charset="-128"/>
                </a:rPr>
                <a:t>エーティーエム　 かね　　　 か</a:t>
              </a: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r>
                <a:rPr lang="ja-JP" altLang="en-US" sz="1200" dirty="0">
                  <a:latin typeface="BIZ UDゴシック" panose="020B0400000000000000" pitchFamily="49" charset="-128"/>
                  <a:ea typeface="BIZ UDゴシック" panose="020B0400000000000000" pitchFamily="49" charset="-128"/>
                </a:rPr>
                <a:t>　か</a:t>
              </a:r>
              <a:endParaRPr lang="en-US" altLang="ja-JP" sz="1200" dirty="0">
                <a:latin typeface="BIZ UDゴシック" panose="020B0400000000000000" pitchFamily="49" charset="-128"/>
                <a:ea typeface="BIZ UDゴシック" panose="020B0400000000000000" pitchFamily="49" charset="-128"/>
              </a:endParaRPr>
            </a:p>
          </p:txBody>
        </p:sp>
      </p:grpSp>
      <p:sp>
        <p:nvSpPr>
          <p:cNvPr id="20" name="スライド番号プレースホルダー 19">
            <a:extLst>
              <a:ext uri="{FF2B5EF4-FFF2-40B4-BE49-F238E27FC236}">
                <a16:creationId xmlns:a16="http://schemas.microsoft.com/office/drawing/2014/main" id="{F08CA0F0-874B-F033-CE63-739E28074517}"/>
              </a:ext>
            </a:extLst>
          </p:cNvPr>
          <p:cNvSpPr>
            <a:spLocks noGrp="1"/>
          </p:cNvSpPr>
          <p:nvPr>
            <p:ph type="sldNum" sz="quarter" idx="12"/>
          </p:nvPr>
        </p:nvSpPr>
        <p:spPr/>
        <p:txBody>
          <a:bodyPr/>
          <a:lstStyle/>
          <a:p>
            <a:fld id="{C9D707A9-BE3A-46EF-B64A-4D23364FB652}" type="slidenum">
              <a:rPr lang="ja-JP" altLang="en-US" smtClean="0"/>
              <a:pPr/>
              <a:t>39</a:t>
            </a:fld>
            <a:endParaRPr lang="ja-JP" altLang="en-US" dirty="0"/>
          </a:p>
        </p:txBody>
      </p:sp>
      <p:pic>
        <p:nvPicPr>
          <p:cNvPr id="18" name="図 17">
            <a:extLst>
              <a:ext uri="{FF2B5EF4-FFF2-40B4-BE49-F238E27FC236}">
                <a16:creationId xmlns:a16="http://schemas.microsoft.com/office/drawing/2014/main" id="{87007C24-1B7A-EB90-E9BA-3D90F81F8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6" y="5153200"/>
            <a:ext cx="1264581" cy="1679128"/>
          </a:xfrm>
          <a:prstGeom prst="rect">
            <a:avLst/>
          </a:prstGeom>
        </p:spPr>
      </p:pic>
      <p:pic>
        <p:nvPicPr>
          <p:cNvPr id="14" name="図 13">
            <a:extLst>
              <a:ext uri="{FF2B5EF4-FFF2-40B4-BE49-F238E27FC236}">
                <a16:creationId xmlns:a16="http://schemas.microsoft.com/office/drawing/2014/main" id="{6F8D2C83-46F3-BB79-33EC-FA410A53F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1103" y="2523934"/>
            <a:ext cx="3392970" cy="4151505"/>
          </a:xfrm>
          <a:prstGeom prst="rect">
            <a:avLst/>
          </a:prstGeom>
        </p:spPr>
      </p:pic>
    </p:spTree>
    <p:extLst>
      <p:ext uri="{BB962C8B-B14F-4D97-AF65-F5344CB8AC3E}">
        <p14:creationId xmlns:p14="http://schemas.microsoft.com/office/powerpoint/2010/main" val="16610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65946A0-41D2-9881-F5B7-18CEAFD252E1}"/>
              </a:ext>
            </a:extLst>
          </p:cNvPr>
          <p:cNvSpPr/>
          <p:nvPr/>
        </p:nvSpPr>
        <p:spPr>
          <a:xfrm>
            <a:off x="570371" y="243332"/>
            <a:ext cx="11051251"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インターネットってなんだろう？　　まとめとクイズ</a:t>
            </a:r>
          </a:p>
        </p:txBody>
      </p:sp>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6240325" y="771674"/>
            <a:ext cx="184731"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9B31F5FA-DEE5-22EE-7F80-FEB7B4E2A75A}"/>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 name="グループ化 8">
            <a:extLst>
              <a:ext uri="{FF2B5EF4-FFF2-40B4-BE49-F238E27FC236}">
                <a16:creationId xmlns:a16="http://schemas.microsoft.com/office/drawing/2014/main" id="{05BBA988-CF96-1144-A6D9-F80FF63BBD65}"/>
              </a:ext>
            </a:extLst>
          </p:cNvPr>
          <p:cNvGrpSpPr/>
          <p:nvPr/>
        </p:nvGrpSpPr>
        <p:grpSpPr>
          <a:xfrm>
            <a:off x="371361" y="1346735"/>
            <a:ext cx="11621627" cy="5041407"/>
            <a:chOff x="371362" y="1346735"/>
            <a:chExt cx="11621626" cy="5041406"/>
          </a:xfrm>
        </p:grpSpPr>
        <p:sp>
          <p:nvSpPr>
            <p:cNvPr id="5" name="テキスト ボックス 4">
              <a:extLst>
                <a:ext uri="{FF2B5EF4-FFF2-40B4-BE49-F238E27FC236}">
                  <a16:creationId xmlns:a16="http://schemas.microsoft.com/office/drawing/2014/main" id="{E1F0036E-180A-1F9F-797F-EB1C9C7AC0A9}"/>
                </a:ext>
              </a:extLst>
            </p:cNvPr>
            <p:cNvSpPr txBox="1"/>
            <p:nvPr/>
          </p:nvSpPr>
          <p:spPr>
            <a:xfrm>
              <a:off x="371362" y="1419602"/>
              <a:ext cx="11621626" cy="4968539"/>
            </a:xfrm>
            <a:prstGeom prst="rect">
              <a:avLst/>
            </a:prstGeom>
            <a:noFill/>
          </p:spPr>
          <p:txBody>
            <a:bodyPr wrap="square" rtlCol="0">
              <a:spAutoFit/>
            </a:bodyPr>
            <a:lstStyle/>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あてはまる言葉をえらびましょう。</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① インターネットでは、</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機械　・　情報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を</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やりとりすることができます</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②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世界中　・　日本中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のパソコンやスマートフォンを</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つなげることができます</a:t>
              </a:r>
            </a:p>
            <a:p>
              <a:pPr>
                <a:lnSpc>
                  <a:spcPct val="150000"/>
                </a:lnSpc>
                <a:spcAft>
                  <a:spcPts val="600"/>
                </a:spcAft>
              </a:pPr>
              <a:r>
                <a:rPr lang="ja-JP" altLang="en-US" sz="2800" spc="31" dirty="0">
                  <a:latin typeface="BIZ UDPゴシック" panose="020B0400000000000000" pitchFamily="50" charset="-128"/>
                  <a:ea typeface="BIZ UDPゴシック" panose="020B0400000000000000" pitchFamily="50" charset="-128"/>
                </a:rPr>
                <a:t>③ インターネットにつなぐことができるのは</a:t>
              </a:r>
              <a:endParaRPr lang="en-US" altLang="ja-JP" sz="2800" spc="31"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spc="31" dirty="0">
                  <a:latin typeface="BIZ UDPゴシック" panose="020B0400000000000000" pitchFamily="50" charset="-128"/>
                  <a:ea typeface="BIZ UDPゴシック" panose="020B0400000000000000" pitchFamily="50" charset="-128"/>
                </a:rPr>
                <a:t>　　パソコンやスマートフォン　 </a:t>
              </a:r>
              <a:r>
                <a:rPr lang="en-US" altLang="ja-JP" sz="2800" spc="31" dirty="0">
                  <a:latin typeface="BIZ UDPゴシック" panose="020B0400000000000000" pitchFamily="50" charset="-128"/>
                  <a:ea typeface="BIZ UDPゴシック" panose="020B0400000000000000" pitchFamily="50" charset="-128"/>
                </a:rPr>
                <a:t>(</a:t>
              </a:r>
              <a:r>
                <a:rPr lang="ja-JP" altLang="en-US" sz="2800" spc="31" dirty="0">
                  <a:latin typeface="BIZ UDPゴシック" panose="020B0400000000000000" pitchFamily="50" charset="-128"/>
                  <a:ea typeface="BIZ UDPゴシック" panose="020B0400000000000000" pitchFamily="50" charset="-128"/>
                </a:rPr>
                <a:t>　だけです　・　だけではありません　</a:t>
              </a:r>
              <a:r>
                <a:rPr lang="en-US" altLang="ja-JP" sz="2800" spc="31" dirty="0">
                  <a:latin typeface="BIZ UDPゴシック" panose="020B0400000000000000" pitchFamily="50" charset="-128"/>
                  <a:ea typeface="BIZ UDPゴシック" panose="020B0400000000000000" pitchFamily="50" charset="-128"/>
                </a:rPr>
                <a:t>)</a:t>
              </a:r>
            </a:p>
          </p:txBody>
        </p:sp>
        <p:sp>
          <p:nvSpPr>
            <p:cNvPr id="6" name="テキスト ボックス 5">
              <a:extLst>
                <a:ext uri="{FF2B5EF4-FFF2-40B4-BE49-F238E27FC236}">
                  <a16:creationId xmlns:a16="http://schemas.microsoft.com/office/drawing/2014/main" id="{73DF1DC5-7C88-E11D-FB8F-574B145FCDD6}"/>
                </a:ext>
              </a:extLst>
            </p:cNvPr>
            <p:cNvSpPr txBox="1"/>
            <p:nvPr/>
          </p:nvSpPr>
          <p:spPr>
            <a:xfrm>
              <a:off x="2207569" y="1346735"/>
              <a:ext cx="64633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ことば</a:t>
              </a:r>
            </a:p>
          </p:txBody>
        </p:sp>
        <p:sp>
          <p:nvSpPr>
            <p:cNvPr id="7" name="テキスト ボックス 6">
              <a:extLst>
                <a:ext uri="{FF2B5EF4-FFF2-40B4-BE49-F238E27FC236}">
                  <a16:creationId xmlns:a16="http://schemas.microsoft.com/office/drawing/2014/main" id="{A2EF789C-2868-9000-E5CB-A8741BC76E5F}"/>
                </a:ext>
              </a:extLst>
            </p:cNvPr>
            <p:cNvSpPr txBox="1"/>
            <p:nvPr/>
          </p:nvSpPr>
          <p:spPr>
            <a:xfrm>
              <a:off x="1360890" y="3512041"/>
              <a:ext cx="280076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せかいじゅう　　　　　にほんじゅう</a:t>
              </a:r>
            </a:p>
          </p:txBody>
        </p:sp>
        <p:sp>
          <p:nvSpPr>
            <p:cNvPr id="8" name="テキスト ボックス 7">
              <a:extLst>
                <a:ext uri="{FF2B5EF4-FFF2-40B4-BE49-F238E27FC236}">
                  <a16:creationId xmlns:a16="http://schemas.microsoft.com/office/drawing/2014/main" id="{C656501B-A898-66D3-D5C3-7A01695E9866}"/>
                </a:ext>
              </a:extLst>
            </p:cNvPr>
            <p:cNvSpPr txBox="1"/>
            <p:nvPr/>
          </p:nvSpPr>
          <p:spPr>
            <a:xfrm>
              <a:off x="4439816" y="2060848"/>
              <a:ext cx="218521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きかい　　　　　じょうほう</a:t>
              </a:r>
            </a:p>
          </p:txBody>
        </p:sp>
      </p:grpSp>
      <p:sp>
        <p:nvSpPr>
          <p:cNvPr id="12" name="スライド番号プレースホルダー 11">
            <a:extLst>
              <a:ext uri="{FF2B5EF4-FFF2-40B4-BE49-F238E27FC236}">
                <a16:creationId xmlns:a16="http://schemas.microsoft.com/office/drawing/2014/main" id="{B7A54754-5BAB-73F4-ACFF-F928AB2CFD21}"/>
              </a:ext>
            </a:extLst>
          </p:cNvPr>
          <p:cNvSpPr>
            <a:spLocks noGrp="1"/>
          </p:cNvSpPr>
          <p:nvPr>
            <p:ph type="sldNum" sz="quarter" idx="12"/>
          </p:nvPr>
        </p:nvSpPr>
        <p:spPr/>
        <p:txBody>
          <a:bodyPr/>
          <a:lstStyle/>
          <a:p>
            <a:fld id="{C9D707A9-BE3A-46EF-B64A-4D23364FB652}" type="slidenum">
              <a:rPr lang="ja-JP" altLang="en-US" smtClean="0"/>
              <a:pPr/>
              <a:t>4</a:t>
            </a:fld>
            <a:endParaRPr lang="ja-JP" altLang="en-US" dirty="0"/>
          </a:p>
        </p:txBody>
      </p:sp>
    </p:spTree>
    <p:extLst>
      <p:ext uri="{BB962C8B-B14F-4D97-AF65-F5344CB8AC3E}">
        <p14:creationId xmlns:p14="http://schemas.microsoft.com/office/powerpoint/2010/main" val="3697189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80C97D4-3B01-74C2-9CB2-2DD0CA96251B}"/>
              </a:ext>
            </a:extLst>
          </p:cNvPr>
          <p:cNvGrpSpPr/>
          <p:nvPr/>
        </p:nvGrpSpPr>
        <p:grpSpPr>
          <a:xfrm>
            <a:off x="2" y="10611"/>
            <a:ext cx="10253903" cy="828817"/>
            <a:chOff x="23191" y="844405"/>
            <a:chExt cx="10253903" cy="828817"/>
          </a:xfrm>
        </p:grpSpPr>
        <p:sp>
          <p:nvSpPr>
            <p:cNvPr id="8" name="テキスト ボックス 7">
              <a:extLst>
                <a:ext uri="{FF2B5EF4-FFF2-40B4-BE49-F238E27FC236}">
                  <a16:creationId xmlns:a16="http://schemas.microsoft.com/office/drawing/2014/main" id="{226F0C75-740E-A154-6826-1C88CD47FD49}"/>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05237EBB-5234-77B8-8058-6CA5B33B0809}"/>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2" name="テキスト ボックス 11">
              <a:extLst>
                <a:ext uri="{FF2B5EF4-FFF2-40B4-BE49-F238E27FC236}">
                  <a16:creationId xmlns:a16="http://schemas.microsoft.com/office/drawing/2014/main" id="{6FB1D5A8-ECA2-686D-9A7F-330E21840989}"/>
                </a:ext>
              </a:extLst>
            </p:cNvPr>
            <p:cNvSpPr txBox="1"/>
            <p:nvPr/>
          </p:nvSpPr>
          <p:spPr>
            <a:xfrm>
              <a:off x="5603330" y="1008183"/>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A1A2DF1-A0BE-7D6D-CC1C-E234F4177A5B}"/>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sp>
        <p:nvSpPr>
          <p:cNvPr id="16" name="スライド番号プレースホルダー 15">
            <a:extLst>
              <a:ext uri="{FF2B5EF4-FFF2-40B4-BE49-F238E27FC236}">
                <a16:creationId xmlns:a16="http://schemas.microsoft.com/office/drawing/2014/main" id="{F0849723-6139-B185-1A6E-06C48545621B}"/>
              </a:ext>
            </a:extLst>
          </p:cNvPr>
          <p:cNvSpPr>
            <a:spLocks noGrp="1"/>
          </p:cNvSpPr>
          <p:nvPr>
            <p:ph type="sldNum" sz="quarter" idx="12"/>
          </p:nvPr>
        </p:nvSpPr>
        <p:spPr/>
        <p:txBody>
          <a:bodyPr/>
          <a:lstStyle/>
          <a:p>
            <a:fld id="{C9D707A9-BE3A-46EF-B64A-4D23364FB652}" type="slidenum">
              <a:rPr lang="ja-JP" altLang="en-US" smtClean="0"/>
              <a:pPr/>
              <a:t>40</a:t>
            </a:fld>
            <a:endParaRPr lang="ja-JP" altLang="en-US" dirty="0"/>
          </a:p>
        </p:txBody>
      </p:sp>
      <p:grpSp>
        <p:nvGrpSpPr>
          <p:cNvPr id="15" name="グループ化 14">
            <a:extLst>
              <a:ext uri="{FF2B5EF4-FFF2-40B4-BE49-F238E27FC236}">
                <a16:creationId xmlns:a16="http://schemas.microsoft.com/office/drawing/2014/main" id="{D7066ED2-967D-ADFC-DD69-18551E3C8964}"/>
              </a:ext>
            </a:extLst>
          </p:cNvPr>
          <p:cNvGrpSpPr/>
          <p:nvPr/>
        </p:nvGrpSpPr>
        <p:grpSpPr>
          <a:xfrm>
            <a:off x="595724" y="2852938"/>
            <a:ext cx="1322593" cy="2493031"/>
            <a:chOff x="308911" y="1201218"/>
            <a:chExt cx="2791409" cy="5261687"/>
          </a:xfrm>
        </p:grpSpPr>
        <p:grpSp>
          <p:nvGrpSpPr>
            <p:cNvPr id="24" name="グループ化 23">
              <a:extLst>
                <a:ext uri="{FF2B5EF4-FFF2-40B4-BE49-F238E27FC236}">
                  <a16:creationId xmlns:a16="http://schemas.microsoft.com/office/drawing/2014/main" id="{77F8F9B2-316E-A1E7-7BDA-FD896378119F}"/>
                </a:ext>
              </a:extLst>
            </p:cNvPr>
            <p:cNvGrpSpPr/>
            <p:nvPr/>
          </p:nvGrpSpPr>
          <p:grpSpPr>
            <a:xfrm>
              <a:off x="308911" y="1201218"/>
              <a:ext cx="2791409" cy="5261687"/>
              <a:chOff x="221849" y="692696"/>
              <a:chExt cx="2791409" cy="5261687"/>
            </a:xfrm>
          </p:grpSpPr>
          <p:pic>
            <p:nvPicPr>
              <p:cNvPr id="17" name="図 16">
                <a:extLst>
                  <a:ext uri="{FF2B5EF4-FFF2-40B4-BE49-F238E27FC236}">
                    <a16:creationId xmlns:a16="http://schemas.microsoft.com/office/drawing/2014/main" id="{2A25C859-53E6-9D90-2651-295106567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49" y="692696"/>
                <a:ext cx="2791409" cy="5261687"/>
              </a:xfrm>
              <a:prstGeom prst="rect">
                <a:avLst/>
              </a:prstGeom>
            </p:spPr>
          </p:pic>
          <p:pic>
            <p:nvPicPr>
              <p:cNvPr id="3" name="図 2">
                <a:extLst>
                  <a:ext uri="{FF2B5EF4-FFF2-40B4-BE49-F238E27FC236}">
                    <a16:creationId xmlns:a16="http://schemas.microsoft.com/office/drawing/2014/main" id="{F0788998-B5A5-5658-576A-84A1C13647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1401" y="1118241"/>
                <a:ext cx="2472303" cy="4176464"/>
              </a:xfrm>
              <a:prstGeom prst="rect">
                <a:avLst/>
              </a:prstGeom>
            </p:spPr>
          </p:pic>
        </p:grpSp>
        <p:sp>
          <p:nvSpPr>
            <p:cNvPr id="28" name="正方形/長方形 27">
              <a:extLst>
                <a:ext uri="{FF2B5EF4-FFF2-40B4-BE49-F238E27FC236}">
                  <a16:creationId xmlns:a16="http://schemas.microsoft.com/office/drawing/2014/main" id="{05530E30-1EA1-7196-862F-CCD7E446483F}"/>
                </a:ext>
              </a:extLst>
            </p:cNvPr>
            <p:cNvSpPr/>
            <p:nvPr/>
          </p:nvSpPr>
          <p:spPr>
            <a:xfrm>
              <a:off x="543140" y="2784694"/>
              <a:ext cx="2322947" cy="22322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6" name="図 25">
              <a:extLst>
                <a:ext uri="{FF2B5EF4-FFF2-40B4-BE49-F238E27FC236}">
                  <a16:creationId xmlns:a16="http://schemas.microsoft.com/office/drawing/2014/main" id="{0238B22B-FF45-83F5-8689-1A79765CC99E}"/>
                </a:ext>
              </a:extLst>
            </p:cNvPr>
            <p:cNvPicPr>
              <a:picLocks noChangeAspect="1"/>
            </p:cNvPicPr>
            <p:nvPr/>
          </p:nvPicPr>
          <p:blipFill>
            <a:blip r:embed="rId5"/>
            <a:stretch>
              <a:fillRect/>
            </a:stretch>
          </p:blipFill>
          <p:spPr>
            <a:xfrm>
              <a:off x="543140" y="3140968"/>
              <a:ext cx="2327821" cy="1560135"/>
            </a:xfrm>
            <a:prstGeom prst="rect">
              <a:avLst/>
            </a:prstGeom>
          </p:spPr>
        </p:pic>
      </p:grpSp>
      <p:sp>
        <p:nvSpPr>
          <p:cNvPr id="19" name="吹き出し: 線 18">
            <a:extLst>
              <a:ext uri="{FF2B5EF4-FFF2-40B4-BE49-F238E27FC236}">
                <a16:creationId xmlns:a16="http://schemas.microsoft.com/office/drawing/2014/main" id="{6B56E276-805F-83FB-62B8-887C57289D3B}"/>
              </a:ext>
            </a:extLst>
          </p:cNvPr>
          <p:cNvSpPr/>
          <p:nvPr/>
        </p:nvSpPr>
        <p:spPr>
          <a:xfrm>
            <a:off x="2756205" y="982884"/>
            <a:ext cx="8398948" cy="5700727"/>
          </a:xfrm>
          <a:prstGeom prst="borderCallout1">
            <a:avLst>
              <a:gd name="adj1" fmla="val 50583"/>
              <a:gd name="adj2" fmla="val -264"/>
              <a:gd name="adj3" fmla="val 54138"/>
              <a:gd name="adj4" fmla="val -10895"/>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5A26D4E5-4448-1B0D-1FF9-5BA6CDBF7C71}"/>
              </a:ext>
            </a:extLst>
          </p:cNvPr>
          <p:cNvGrpSpPr/>
          <p:nvPr/>
        </p:nvGrpSpPr>
        <p:grpSpPr>
          <a:xfrm>
            <a:off x="2791411" y="1009481"/>
            <a:ext cx="8398948" cy="5674130"/>
            <a:chOff x="2135560" y="898542"/>
            <a:chExt cx="8122735" cy="5436504"/>
          </a:xfrm>
        </p:grpSpPr>
        <p:pic>
          <p:nvPicPr>
            <p:cNvPr id="20" name="図 19">
              <a:extLst>
                <a:ext uri="{FF2B5EF4-FFF2-40B4-BE49-F238E27FC236}">
                  <a16:creationId xmlns:a16="http://schemas.microsoft.com/office/drawing/2014/main" id="{A277BE6F-5777-E227-80FE-D5FA957FFE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45739" y="1164500"/>
              <a:ext cx="7585199" cy="5126013"/>
            </a:xfrm>
            <a:prstGeom prst="rect">
              <a:avLst/>
            </a:prstGeom>
            <a:ln>
              <a:noFill/>
            </a:ln>
          </p:spPr>
        </p:pic>
        <p:grpSp>
          <p:nvGrpSpPr>
            <p:cNvPr id="21" name="グループ化 20">
              <a:extLst>
                <a:ext uri="{FF2B5EF4-FFF2-40B4-BE49-F238E27FC236}">
                  <a16:creationId xmlns:a16="http://schemas.microsoft.com/office/drawing/2014/main" id="{0E192347-CDFB-ECA8-3453-1A02E677AAFF}"/>
                </a:ext>
              </a:extLst>
            </p:cNvPr>
            <p:cNvGrpSpPr/>
            <p:nvPr/>
          </p:nvGrpSpPr>
          <p:grpSpPr>
            <a:xfrm>
              <a:off x="2135560" y="898542"/>
              <a:ext cx="8122735" cy="5436504"/>
              <a:chOff x="1487488" y="472384"/>
              <a:chExt cx="8122735" cy="5436504"/>
            </a:xfrm>
          </p:grpSpPr>
          <p:sp>
            <p:nvSpPr>
              <p:cNvPr id="22" name="正方形/長方形 21">
                <a:extLst>
                  <a:ext uri="{FF2B5EF4-FFF2-40B4-BE49-F238E27FC236}">
                    <a16:creationId xmlns:a16="http://schemas.microsoft.com/office/drawing/2014/main" id="{E36C0451-DAF1-8D5D-034E-E1738C1FF9DA}"/>
                  </a:ext>
                </a:extLst>
              </p:cNvPr>
              <p:cNvSpPr/>
              <p:nvPr/>
            </p:nvSpPr>
            <p:spPr>
              <a:xfrm>
                <a:off x="1487488" y="502112"/>
                <a:ext cx="8122735" cy="5406776"/>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n w="28575">
                    <a:solidFill>
                      <a:schemeClr val="tx1"/>
                    </a:solidFill>
                  </a:ln>
                </a:endParaRPr>
              </a:p>
            </p:txBody>
          </p:sp>
          <p:sp>
            <p:nvSpPr>
              <p:cNvPr id="23" name="テキスト ボックス 22">
                <a:extLst>
                  <a:ext uri="{FF2B5EF4-FFF2-40B4-BE49-F238E27FC236}">
                    <a16:creationId xmlns:a16="http://schemas.microsoft.com/office/drawing/2014/main" id="{5040297E-221B-8754-22CB-B708AFAC3AD1}"/>
                  </a:ext>
                </a:extLst>
              </p:cNvPr>
              <p:cNvSpPr txBox="1"/>
              <p:nvPr/>
            </p:nvSpPr>
            <p:spPr>
              <a:xfrm>
                <a:off x="1487488" y="472384"/>
                <a:ext cx="8122735" cy="1081543"/>
              </a:xfrm>
              <a:prstGeom prst="rect">
                <a:avLst/>
              </a:prstGeom>
              <a:noFill/>
              <a:ln>
                <a:noFill/>
              </a:ln>
            </p:spPr>
            <p:txBody>
              <a:bodyPr wrap="square" rtlCol="0">
                <a:spAutoFit/>
              </a:bodyPr>
              <a:lstStyle/>
              <a:p>
                <a:r>
                  <a:rPr lang="ja-JP" altLang="en-US" sz="4800" b="1" dirty="0">
                    <a:ln w="22225">
                      <a:solidFill>
                        <a:schemeClr val="accent2"/>
                      </a:solidFill>
                      <a:prstDash val="solid"/>
                    </a:ln>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簡単にお金が増やせる</a:t>
                </a:r>
                <a:r>
                  <a:rPr lang="ja-JP" altLang="en-US" sz="6800" b="1" dirty="0">
                    <a:ln w="22225">
                      <a:solidFill>
                        <a:schemeClr val="accent2"/>
                      </a:solidFill>
                      <a:prstDash val="solid"/>
                    </a:ln>
                    <a:solidFill>
                      <a:srgbClr val="FF0000"/>
                    </a:solidFill>
                    <a:latin typeface="HGS創英角ﾎﾟｯﾌﾟ体" panose="040B0A00000000000000" pitchFamily="50" charset="-128"/>
                    <a:ea typeface="HGS創英角ﾎﾟｯﾌﾟ体" panose="040B0A00000000000000" pitchFamily="50" charset="-128"/>
                  </a:rPr>
                  <a:t>投資</a:t>
                </a:r>
              </a:p>
            </p:txBody>
          </p:sp>
          <p:sp>
            <p:nvSpPr>
              <p:cNvPr id="25" name="テキスト ボックス 24">
                <a:extLst>
                  <a:ext uri="{FF2B5EF4-FFF2-40B4-BE49-F238E27FC236}">
                    <a16:creationId xmlns:a16="http://schemas.microsoft.com/office/drawing/2014/main" id="{C3A7E690-FE0E-D615-9922-7F7FCB93D508}"/>
                  </a:ext>
                </a:extLst>
              </p:cNvPr>
              <p:cNvSpPr txBox="1"/>
              <p:nvPr/>
            </p:nvSpPr>
            <p:spPr>
              <a:xfrm>
                <a:off x="1487488" y="5196091"/>
                <a:ext cx="7465400" cy="672310"/>
              </a:xfrm>
              <a:prstGeom prst="rect">
                <a:avLst/>
              </a:prstGeom>
              <a:noFill/>
              <a:ln>
                <a:noFill/>
              </a:ln>
            </p:spPr>
            <p:txBody>
              <a:bodyPr wrap="square" rtlCol="0">
                <a:spAutoFit/>
              </a:bodyPr>
              <a:lstStyle/>
              <a:p>
                <a:r>
                  <a:rPr lang="ja-JP" altLang="en-US" sz="4000" b="1" dirty="0">
                    <a:ln w="22225">
                      <a:solidFill>
                        <a:schemeClr val="accent2"/>
                      </a:solidFill>
                      <a:prstDash val="solid"/>
                    </a:ln>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○○会社 社長のオススメ！</a:t>
                </a:r>
              </a:p>
            </p:txBody>
          </p:sp>
        </p:grpSp>
      </p:grpSp>
      <p:sp>
        <p:nvSpPr>
          <p:cNvPr id="27" name="テキスト ボックス 26">
            <a:extLst>
              <a:ext uri="{FF2B5EF4-FFF2-40B4-BE49-F238E27FC236}">
                <a16:creationId xmlns:a16="http://schemas.microsoft.com/office/drawing/2014/main" id="{D94C28B8-4EF9-17F4-2FD3-FED688697135}"/>
              </a:ext>
            </a:extLst>
          </p:cNvPr>
          <p:cNvSpPr txBox="1"/>
          <p:nvPr/>
        </p:nvSpPr>
        <p:spPr>
          <a:xfrm>
            <a:off x="2940307" y="1092752"/>
            <a:ext cx="4206601" cy="276999"/>
          </a:xfrm>
          <a:prstGeom prst="rect">
            <a:avLst/>
          </a:prstGeom>
          <a:noFill/>
        </p:spPr>
        <p:txBody>
          <a:bodyPr wrap="none" rtlCol="0">
            <a:spAutoFit/>
          </a:bodyPr>
          <a:lstStyle/>
          <a:p>
            <a:r>
              <a:rPr kumimoji="1"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rPr>
              <a:t>かんたん　　　　　　　　　　　　　　　　 　　 かね　　　　　　　　　　ふ</a:t>
            </a:r>
          </a:p>
        </p:txBody>
      </p:sp>
      <p:sp>
        <p:nvSpPr>
          <p:cNvPr id="29" name="テキスト ボックス 28">
            <a:extLst>
              <a:ext uri="{FF2B5EF4-FFF2-40B4-BE49-F238E27FC236}">
                <a16:creationId xmlns:a16="http://schemas.microsoft.com/office/drawing/2014/main" id="{6CC852D5-C54F-BEB9-BE09-BC85CBC63DA9}"/>
              </a:ext>
            </a:extLst>
          </p:cNvPr>
          <p:cNvSpPr txBox="1"/>
          <p:nvPr/>
        </p:nvSpPr>
        <p:spPr>
          <a:xfrm>
            <a:off x="3911726" y="5844647"/>
            <a:ext cx="2161169" cy="276999"/>
          </a:xfrm>
          <a:prstGeom prst="rect">
            <a:avLst/>
          </a:prstGeom>
          <a:noFill/>
        </p:spPr>
        <p:txBody>
          <a:bodyPr wrap="none" rtlCol="0">
            <a:spAutoFit/>
          </a:bodyPr>
          <a:lstStyle/>
          <a:p>
            <a:r>
              <a:rPr kumimoji="1" lang="ja-JP" altLang="en-US" sz="1200" b="1" dirty="0">
                <a:solidFill>
                  <a:schemeClr val="accent2">
                    <a:lumMod val="20000"/>
                    <a:lumOff val="80000"/>
                  </a:schemeClr>
                </a:solidFill>
                <a:latin typeface="BIZ UDPゴシック" panose="020B0400000000000000" pitchFamily="50" charset="-128"/>
                <a:ea typeface="BIZ UDPゴシック" panose="020B0400000000000000" pitchFamily="50" charset="-128"/>
              </a:rPr>
              <a:t>かいしゃ　　　　　　　しゃちょう</a:t>
            </a:r>
          </a:p>
        </p:txBody>
      </p:sp>
      <p:sp>
        <p:nvSpPr>
          <p:cNvPr id="30" name="テキスト ボックス 29">
            <a:extLst>
              <a:ext uri="{FF2B5EF4-FFF2-40B4-BE49-F238E27FC236}">
                <a16:creationId xmlns:a16="http://schemas.microsoft.com/office/drawing/2014/main" id="{D02D1377-150C-C090-EB33-7A6299E59EA9}"/>
              </a:ext>
            </a:extLst>
          </p:cNvPr>
          <p:cNvSpPr txBox="1"/>
          <p:nvPr/>
        </p:nvSpPr>
        <p:spPr>
          <a:xfrm>
            <a:off x="9598086" y="964320"/>
            <a:ext cx="609462" cy="276999"/>
          </a:xfrm>
          <a:prstGeom prst="rect">
            <a:avLst/>
          </a:prstGeom>
          <a:noFill/>
        </p:spPr>
        <p:txBody>
          <a:bodyPr wrap="none" rtlCol="0">
            <a:spAutoFit/>
          </a:bodyPr>
          <a:lstStyle/>
          <a:p>
            <a:r>
              <a:rPr kumimoji="1"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rPr>
              <a:t>とうし</a:t>
            </a:r>
          </a:p>
        </p:txBody>
      </p:sp>
    </p:spTree>
    <p:extLst>
      <p:ext uri="{BB962C8B-B14F-4D97-AF65-F5344CB8AC3E}">
        <p14:creationId xmlns:p14="http://schemas.microsoft.com/office/powerpoint/2010/main" val="26025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A80F9C8-6475-53DE-B6AE-273485A06A9D}"/>
              </a:ext>
            </a:extLst>
          </p:cNvPr>
          <p:cNvGrpSpPr/>
          <p:nvPr/>
        </p:nvGrpSpPr>
        <p:grpSpPr>
          <a:xfrm>
            <a:off x="4367809" y="1900989"/>
            <a:ext cx="2988331" cy="1000502"/>
            <a:chOff x="1881685" y="1549428"/>
            <a:chExt cx="2520279" cy="1000501"/>
          </a:xfrm>
        </p:grpSpPr>
        <p:sp>
          <p:nvSpPr>
            <p:cNvPr id="6" name="四角形: 角を丸くする 5">
              <a:extLst>
                <a:ext uri="{FF2B5EF4-FFF2-40B4-BE49-F238E27FC236}">
                  <a16:creationId xmlns:a16="http://schemas.microsoft.com/office/drawing/2014/main" id="{81B3459E-914E-22FB-09C3-3E3560D76C0F}"/>
                </a:ext>
              </a:extLst>
            </p:cNvPr>
            <p:cNvSpPr/>
            <p:nvPr/>
          </p:nvSpPr>
          <p:spPr>
            <a:xfrm>
              <a:off x="1881685" y="1549428"/>
              <a:ext cx="2520279" cy="1000501"/>
            </a:xfrm>
            <a:prstGeom prst="roundRect">
              <a:avLst>
                <a:gd name="adj" fmla="val 37663"/>
              </a:avLst>
            </a:prstGeom>
            <a:solidFill>
              <a:schemeClr val="accent6">
                <a:lumMod val="60000"/>
                <a:lumOff val="40000"/>
              </a:schemeClr>
            </a:solidFill>
            <a:ln w="127000">
              <a:solidFill>
                <a:schemeClr val="accent6">
                  <a:lumMod val="40000"/>
                  <a:lumOff val="60000"/>
                </a:schemeClr>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9FDB318-F598-3A33-D5F5-3C18490EEB5E}"/>
                </a:ext>
              </a:extLst>
            </p:cNvPr>
            <p:cNvSpPr txBox="1"/>
            <p:nvPr/>
          </p:nvSpPr>
          <p:spPr>
            <a:xfrm>
              <a:off x="2236164" y="1757291"/>
              <a:ext cx="1811320" cy="584774"/>
            </a:xfrm>
            <a:prstGeom prst="rect">
              <a:avLst/>
            </a:prstGeom>
            <a:noFill/>
          </p:spPr>
          <p:txBody>
            <a:bodyPr wrap="square" rtlCol="0">
              <a:spAutoFit/>
            </a:bodyPr>
            <a:lstStyle/>
            <a:p>
              <a:r>
                <a:rPr lang="ja-JP" altLang="en-US" sz="3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友だち登録</a:t>
              </a:r>
              <a:endParaRPr lang="en-US" altLang="ja-JP" sz="3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grpSp>
      <p:pic>
        <p:nvPicPr>
          <p:cNvPr id="12" name="図 11">
            <a:extLst>
              <a:ext uri="{FF2B5EF4-FFF2-40B4-BE49-F238E27FC236}">
                <a16:creationId xmlns:a16="http://schemas.microsoft.com/office/drawing/2014/main" id="{07BA4900-CCEF-4249-8A09-55E0E353CB26}"/>
              </a:ext>
            </a:extLst>
          </p:cNvPr>
          <p:cNvPicPr>
            <a:picLocks noChangeAspect="1"/>
          </p:cNvPicPr>
          <p:nvPr/>
        </p:nvPicPr>
        <p:blipFill>
          <a:blip r:embed="rId3"/>
          <a:stretch>
            <a:fillRect/>
          </a:stretch>
        </p:blipFill>
        <p:spPr>
          <a:xfrm>
            <a:off x="2831532" y="5644713"/>
            <a:ext cx="851599" cy="848164"/>
          </a:xfrm>
          <a:prstGeom prst="rect">
            <a:avLst/>
          </a:prstGeom>
        </p:spPr>
      </p:pic>
      <p:grpSp>
        <p:nvGrpSpPr>
          <p:cNvPr id="4" name="グループ化 3">
            <a:extLst>
              <a:ext uri="{FF2B5EF4-FFF2-40B4-BE49-F238E27FC236}">
                <a16:creationId xmlns:a16="http://schemas.microsoft.com/office/drawing/2014/main" id="{FF5E2714-471E-6FEA-5CCA-D26C49DAF4FA}"/>
              </a:ext>
            </a:extLst>
          </p:cNvPr>
          <p:cNvGrpSpPr/>
          <p:nvPr/>
        </p:nvGrpSpPr>
        <p:grpSpPr>
          <a:xfrm>
            <a:off x="119338" y="0"/>
            <a:ext cx="10253903" cy="828817"/>
            <a:chOff x="23191" y="844405"/>
            <a:chExt cx="10253903" cy="828817"/>
          </a:xfrm>
        </p:grpSpPr>
        <p:sp>
          <p:nvSpPr>
            <p:cNvPr id="5" name="テキスト ボックス 4">
              <a:extLst>
                <a:ext uri="{FF2B5EF4-FFF2-40B4-BE49-F238E27FC236}">
                  <a16:creationId xmlns:a16="http://schemas.microsoft.com/office/drawing/2014/main" id="{1B50A6A3-77BD-43D6-387C-0E97892BB488}"/>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D20194E4-8A27-8851-F1A2-6CF52498375B}"/>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3" name="テキスト ボックス 12">
              <a:extLst>
                <a:ext uri="{FF2B5EF4-FFF2-40B4-BE49-F238E27FC236}">
                  <a16:creationId xmlns:a16="http://schemas.microsoft.com/office/drawing/2014/main" id="{9E4BA519-8169-E2D6-910E-6F73AE6F3448}"/>
                </a:ext>
              </a:extLst>
            </p:cNvPr>
            <p:cNvSpPr txBox="1"/>
            <p:nvPr/>
          </p:nvSpPr>
          <p:spPr>
            <a:xfrm>
              <a:off x="5603330" y="1008183"/>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434D595-894B-4E0A-7272-CF6714EDACE3}"/>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22" name="グループ化 21">
            <a:extLst>
              <a:ext uri="{FF2B5EF4-FFF2-40B4-BE49-F238E27FC236}">
                <a16:creationId xmlns:a16="http://schemas.microsoft.com/office/drawing/2014/main" id="{DB3A7B6E-91AB-C510-7030-CB785A43124A}"/>
              </a:ext>
            </a:extLst>
          </p:cNvPr>
          <p:cNvGrpSpPr/>
          <p:nvPr/>
        </p:nvGrpSpPr>
        <p:grpSpPr>
          <a:xfrm>
            <a:off x="407368" y="3991065"/>
            <a:ext cx="8390661" cy="2564659"/>
            <a:chOff x="407368" y="4044609"/>
            <a:chExt cx="8390661" cy="2564659"/>
          </a:xfrm>
        </p:grpSpPr>
        <p:sp>
          <p:nvSpPr>
            <p:cNvPr id="3" name="テキスト ボックス 2">
              <a:extLst>
                <a:ext uri="{FF2B5EF4-FFF2-40B4-BE49-F238E27FC236}">
                  <a16:creationId xmlns:a16="http://schemas.microsoft.com/office/drawing/2014/main" id="{17E40AA4-BE2C-9FFE-44CF-7E63503752E2}"/>
                </a:ext>
              </a:extLst>
            </p:cNvPr>
            <p:cNvSpPr txBox="1"/>
            <p:nvPr/>
          </p:nvSpPr>
          <p:spPr>
            <a:xfrm>
              <a:off x="560525" y="4358437"/>
              <a:ext cx="8237504" cy="1477328"/>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　　　　 かいしゃ　　　しゃちょう　　　　 わたし　　　　かんたん　　　　 かね　　　ふ　　　　　　とうし　</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かいしゃ　　　　　　　　　　　　　　　　　　　　　　　　　　　　 かね　　　ふ</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たんとう　　　　　　　　　　　　　　　　　　　　　　   こうざ　　　 ふりこ</a:t>
              </a:r>
              <a:endParaRPr lang="en-US" altLang="ja-JP" sz="1200" dirty="0">
                <a:latin typeface="BIZ UDゴシック" panose="020B0400000000000000" pitchFamily="49" charset="-128"/>
                <a:ea typeface="BIZ UDゴシック" panose="020B0400000000000000" pitchFamily="49" charset="-128"/>
              </a:endParaRPr>
            </a:p>
          </p:txBody>
        </p:sp>
        <p:sp>
          <p:nvSpPr>
            <p:cNvPr id="15" name="吹き出し: 角を丸めた四角形 14">
              <a:extLst>
                <a:ext uri="{FF2B5EF4-FFF2-40B4-BE49-F238E27FC236}">
                  <a16:creationId xmlns:a16="http://schemas.microsoft.com/office/drawing/2014/main" id="{5CBF449F-B19E-F943-1888-AB1760FDB143}"/>
                </a:ext>
              </a:extLst>
            </p:cNvPr>
            <p:cNvSpPr/>
            <p:nvPr/>
          </p:nvSpPr>
          <p:spPr>
            <a:xfrm>
              <a:off x="407368" y="4044609"/>
              <a:ext cx="8390661" cy="2564659"/>
            </a:xfrm>
            <a:prstGeom prst="wedgeRoundRectCallout">
              <a:avLst>
                <a:gd name="adj1" fmla="val 52751"/>
                <a:gd name="adj2" fmla="val 421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600" dirty="0">
                  <a:solidFill>
                    <a:schemeClr val="tx1"/>
                  </a:solidFill>
                  <a:latin typeface="BIZ UDゴシック" panose="020B0400000000000000" pitchFamily="49" charset="-128"/>
                  <a:ea typeface="BIZ UDゴシック" panose="020B0400000000000000" pitchFamily="49" charset="-128"/>
                </a:rPr>
                <a:t>○○会社の社長である私が「簡単にお金が増える投資会社」をつくりました！もし、お金を増やしたいなら</a:t>
              </a:r>
              <a:endParaRPr lang="en-US" altLang="ja-JP" sz="26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2600" dirty="0">
                  <a:solidFill>
                    <a:schemeClr val="tx1"/>
                  </a:solidFill>
                  <a:latin typeface="BIZ UDゴシック" panose="020B0400000000000000" pitchFamily="49" charset="-128"/>
                  <a:ea typeface="BIZ UDゴシック" panose="020B0400000000000000" pitchFamily="49" charset="-128"/>
                </a:rPr>
                <a:t>担当（リンゴ）　　 がいう口座に振込んでください</a:t>
              </a:r>
            </a:p>
          </p:txBody>
        </p:sp>
      </p:grpSp>
      <p:grpSp>
        <p:nvGrpSpPr>
          <p:cNvPr id="21" name="グループ化 20">
            <a:extLst>
              <a:ext uri="{FF2B5EF4-FFF2-40B4-BE49-F238E27FC236}">
                <a16:creationId xmlns:a16="http://schemas.microsoft.com/office/drawing/2014/main" id="{0DE61DF8-75D5-E24D-5E0E-C35534CBF7FB}"/>
              </a:ext>
            </a:extLst>
          </p:cNvPr>
          <p:cNvGrpSpPr/>
          <p:nvPr/>
        </p:nvGrpSpPr>
        <p:grpSpPr>
          <a:xfrm>
            <a:off x="2394699" y="916342"/>
            <a:ext cx="7366119" cy="2834871"/>
            <a:chOff x="2412941" y="913443"/>
            <a:chExt cx="7366120" cy="2834870"/>
          </a:xfrm>
        </p:grpSpPr>
        <p:sp>
          <p:nvSpPr>
            <p:cNvPr id="11" name="テキスト ボックス 10">
              <a:extLst>
                <a:ext uri="{FF2B5EF4-FFF2-40B4-BE49-F238E27FC236}">
                  <a16:creationId xmlns:a16="http://schemas.microsoft.com/office/drawing/2014/main" id="{9B5E7A94-24F3-E1D9-FE70-7B4D30379004}"/>
                </a:ext>
              </a:extLst>
            </p:cNvPr>
            <p:cNvSpPr txBox="1"/>
            <p:nvPr/>
          </p:nvSpPr>
          <p:spPr>
            <a:xfrm>
              <a:off x="2412941" y="1070658"/>
              <a:ext cx="7366120" cy="2677655"/>
            </a:xfrm>
            <a:prstGeom prst="rect">
              <a:avLst/>
            </a:prstGeom>
            <a:noFill/>
          </p:spPr>
          <p:txBody>
            <a:bodyPr wrap="none" rtlCol="0">
              <a:spAutoFit/>
            </a:bodyPr>
            <a:lstStyle/>
            <a:p>
              <a:pPr algn="ctr"/>
              <a:r>
                <a:rPr lang="ja-JP" altLang="en-US" sz="2800" dirty="0">
                  <a:latin typeface="BIZ UDゴシック" panose="020B0400000000000000" pitchFamily="49" charset="-128"/>
                  <a:ea typeface="BIZ UDゴシック" panose="020B0400000000000000" pitchFamily="49" charset="-128"/>
                </a:rPr>
                <a:t>広告をクリックした先のページで</a:t>
              </a: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800" dirty="0">
                <a:latin typeface="BIZ UDゴシック" panose="020B0400000000000000" pitchFamily="49" charset="-128"/>
                <a:ea typeface="BIZ UDゴシック" panose="020B0400000000000000" pitchFamily="49" charset="-128"/>
              </a:endParaRPr>
            </a:p>
            <a:p>
              <a:pPr algn="ctr"/>
              <a:r>
                <a:rPr lang="ja-JP" altLang="en-US" sz="2800" dirty="0">
                  <a:latin typeface="BIZ UDゴシック" panose="020B0400000000000000" pitchFamily="49" charset="-128"/>
                  <a:ea typeface="BIZ UDゴシック" panose="020B0400000000000000" pitchFamily="49" charset="-128"/>
                </a:rPr>
                <a:t>メッセージアプリの友だち登録を勧められる</a:t>
              </a:r>
            </a:p>
          </p:txBody>
        </p:sp>
        <p:sp>
          <p:nvSpPr>
            <p:cNvPr id="17" name="テキスト ボックス 16">
              <a:extLst>
                <a:ext uri="{FF2B5EF4-FFF2-40B4-BE49-F238E27FC236}">
                  <a16:creationId xmlns:a16="http://schemas.microsoft.com/office/drawing/2014/main" id="{D36B8BBE-D5D6-4FC6-4EBA-EF1F60C11706}"/>
                </a:ext>
              </a:extLst>
            </p:cNvPr>
            <p:cNvSpPr txBox="1"/>
            <p:nvPr/>
          </p:nvSpPr>
          <p:spPr>
            <a:xfrm>
              <a:off x="3369323" y="913443"/>
              <a:ext cx="3806795"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こうこく　　　　　　　　　　　　　　　　　さき</a:t>
              </a:r>
            </a:p>
          </p:txBody>
        </p:sp>
        <p:sp>
          <p:nvSpPr>
            <p:cNvPr id="18" name="テキスト ボックス 17">
              <a:extLst>
                <a:ext uri="{FF2B5EF4-FFF2-40B4-BE49-F238E27FC236}">
                  <a16:creationId xmlns:a16="http://schemas.microsoft.com/office/drawing/2014/main" id="{ED36CB24-469A-2FD1-AA45-BF87EBE755EC}"/>
                </a:ext>
              </a:extLst>
            </p:cNvPr>
            <p:cNvSpPr txBox="1"/>
            <p:nvPr/>
          </p:nvSpPr>
          <p:spPr>
            <a:xfrm>
              <a:off x="5699476" y="3060928"/>
              <a:ext cx="2684814"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とも　　　　　とうろく　　　すす</a:t>
              </a:r>
            </a:p>
          </p:txBody>
        </p:sp>
      </p:grpSp>
      <p:sp>
        <p:nvSpPr>
          <p:cNvPr id="23" name="スライド番号プレースホルダー 22">
            <a:extLst>
              <a:ext uri="{FF2B5EF4-FFF2-40B4-BE49-F238E27FC236}">
                <a16:creationId xmlns:a16="http://schemas.microsoft.com/office/drawing/2014/main" id="{8DBE58F8-6AA4-25AA-22C9-CD515D9FF0D2}"/>
              </a:ext>
            </a:extLst>
          </p:cNvPr>
          <p:cNvSpPr>
            <a:spLocks noGrp="1"/>
          </p:cNvSpPr>
          <p:nvPr>
            <p:ph type="sldNum" sz="quarter" idx="12"/>
          </p:nvPr>
        </p:nvSpPr>
        <p:spPr/>
        <p:txBody>
          <a:bodyPr/>
          <a:lstStyle/>
          <a:p>
            <a:fld id="{C9D707A9-BE3A-46EF-B64A-4D23364FB652}" type="slidenum">
              <a:rPr lang="ja-JP" altLang="en-US" smtClean="0"/>
              <a:pPr/>
              <a:t>41</a:t>
            </a:fld>
            <a:endParaRPr lang="ja-JP" altLang="en-US" dirty="0"/>
          </a:p>
        </p:txBody>
      </p:sp>
      <p:pic>
        <p:nvPicPr>
          <p:cNvPr id="24" name="図 23">
            <a:extLst>
              <a:ext uri="{FF2B5EF4-FFF2-40B4-BE49-F238E27FC236}">
                <a16:creationId xmlns:a16="http://schemas.microsoft.com/office/drawing/2014/main" id="{2AE2E95D-5214-43D6-F34F-F333C3953F02}"/>
              </a:ext>
            </a:extLst>
          </p:cNvPr>
          <p:cNvPicPr>
            <a:picLocks noChangeAspect="1"/>
          </p:cNvPicPr>
          <p:nvPr/>
        </p:nvPicPr>
        <p:blipFill>
          <a:blip r:embed="rId4"/>
          <a:stretch>
            <a:fillRect/>
          </a:stretch>
        </p:blipFill>
        <p:spPr>
          <a:xfrm>
            <a:off x="9231312" y="3891120"/>
            <a:ext cx="2743200" cy="2718149"/>
          </a:xfrm>
          <a:prstGeom prst="rect">
            <a:avLst/>
          </a:prstGeom>
        </p:spPr>
      </p:pic>
      <p:sp>
        <p:nvSpPr>
          <p:cNvPr id="2" name="テキスト ボックス 1">
            <a:extLst>
              <a:ext uri="{FF2B5EF4-FFF2-40B4-BE49-F238E27FC236}">
                <a16:creationId xmlns:a16="http://schemas.microsoft.com/office/drawing/2014/main" id="{92E1A9D5-BBFA-0310-C56E-070405BA7E2D}"/>
              </a:ext>
            </a:extLst>
          </p:cNvPr>
          <p:cNvSpPr txBox="1"/>
          <p:nvPr/>
        </p:nvSpPr>
        <p:spPr>
          <a:xfrm>
            <a:off x="4894675" y="1981103"/>
            <a:ext cx="1934598"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とも　　　　　とうろく</a:t>
            </a:r>
          </a:p>
        </p:txBody>
      </p:sp>
    </p:spTree>
    <p:extLst>
      <p:ext uri="{BB962C8B-B14F-4D97-AF65-F5344CB8AC3E}">
        <p14:creationId xmlns:p14="http://schemas.microsoft.com/office/powerpoint/2010/main" val="20787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19A92C9A-4FC3-34C9-1C33-F91D4F618151}"/>
              </a:ext>
            </a:extLst>
          </p:cNvPr>
          <p:cNvSpPr/>
          <p:nvPr/>
        </p:nvSpPr>
        <p:spPr>
          <a:xfrm>
            <a:off x="1415479" y="1221747"/>
            <a:ext cx="9361040" cy="4363371"/>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625E7229-CE0C-CD20-537F-AF0730AED1FF}"/>
              </a:ext>
            </a:extLst>
          </p:cNvPr>
          <p:cNvSpPr txBox="1"/>
          <p:nvPr/>
        </p:nvSpPr>
        <p:spPr>
          <a:xfrm>
            <a:off x="6042722" y="2137395"/>
            <a:ext cx="492443" cy="830997"/>
          </a:xfrm>
          <a:prstGeom prst="rect">
            <a:avLst/>
          </a:prstGeom>
          <a:noFill/>
        </p:spPr>
        <p:txBody>
          <a:bodyPr wrap="none" rtlCol="0">
            <a:spAutoFit/>
          </a:bodyPr>
          <a:lstStyle/>
          <a:p>
            <a:r>
              <a:rPr lang="ja-JP" altLang="en-US" sz="2400" b="1" dirty="0">
                <a:latin typeface="BIZ UDゴシック" panose="020B0400000000000000" pitchFamily="49" charset="-128"/>
                <a:ea typeface="BIZ UDゴシック" panose="020B0400000000000000" pitchFamily="49" charset="-128"/>
              </a:rPr>
              <a:t>・</a:t>
            </a:r>
            <a:endParaRPr lang="en-US" altLang="ja-JP" sz="2400" b="1" dirty="0">
              <a:latin typeface="BIZ UDゴシック" panose="020B0400000000000000" pitchFamily="49" charset="-128"/>
              <a:ea typeface="BIZ UDゴシック" panose="020B0400000000000000" pitchFamily="49" charset="-128"/>
            </a:endParaRPr>
          </a:p>
          <a:p>
            <a:r>
              <a:rPr lang="ja-JP" altLang="en-US" sz="2400" b="1" dirty="0">
                <a:latin typeface="BIZ UDゴシック" panose="020B0400000000000000" pitchFamily="49" charset="-128"/>
                <a:ea typeface="BIZ UDゴシック" panose="020B0400000000000000" pitchFamily="49" charset="-128"/>
              </a:rPr>
              <a:t>・</a:t>
            </a:r>
            <a:endParaRPr lang="en-US" altLang="ja-JP" sz="2400" b="1" dirty="0">
              <a:latin typeface="BIZ UDゴシック" panose="020B0400000000000000" pitchFamily="49" charset="-128"/>
              <a:ea typeface="BIZ UDゴシック" panose="020B0400000000000000" pitchFamily="49" charset="-128"/>
            </a:endParaRPr>
          </a:p>
        </p:txBody>
      </p:sp>
      <p:sp>
        <p:nvSpPr>
          <p:cNvPr id="14" name="吹き出し: 角を丸めた四角形 13">
            <a:extLst>
              <a:ext uri="{FF2B5EF4-FFF2-40B4-BE49-F238E27FC236}">
                <a16:creationId xmlns:a16="http://schemas.microsoft.com/office/drawing/2014/main" id="{B025026B-A24E-D3EF-DDF6-D4311CBD91D0}"/>
              </a:ext>
            </a:extLst>
          </p:cNvPr>
          <p:cNvSpPr/>
          <p:nvPr/>
        </p:nvSpPr>
        <p:spPr>
          <a:xfrm>
            <a:off x="2869756" y="4516570"/>
            <a:ext cx="7497483" cy="831300"/>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今日は口座</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に</a:t>
            </a:r>
            <a:r>
              <a:rPr lang="en-US" altLang="ja-JP" sz="2800" dirty="0">
                <a:solidFill>
                  <a:schemeClr val="tx1"/>
                </a:solidFill>
                <a:latin typeface="BIZ UDPゴシック" panose="020B0400000000000000" pitchFamily="50" charset="-128"/>
                <a:ea typeface="BIZ UDPゴシック" panose="020B0400000000000000" pitchFamily="50" charset="-128"/>
              </a:rPr>
              <a:t>50</a:t>
            </a:r>
            <a:r>
              <a:rPr lang="ja-JP" altLang="en-US" sz="2800" dirty="0">
                <a:solidFill>
                  <a:schemeClr val="tx1"/>
                </a:solidFill>
                <a:latin typeface="BIZ UDPゴシック" panose="020B0400000000000000" pitchFamily="50" charset="-128"/>
                <a:ea typeface="BIZ UDPゴシック" panose="020B0400000000000000" pitchFamily="50" charset="-128"/>
              </a:rPr>
              <a:t>万円振込みお願いします</a:t>
            </a:r>
          </a:p>
        </p:txBody>
      </p:sp>
      <p:sp>
        <p:nvSpPr>
          <p:cNvPr id="15" name="テキスト ボックス 14">
            <a:extLst>
              <a:ext uri="{FF2B5EF4-FFF2-40B4-BE49-F238E27FC236}">
                <a16:creationId xmlns:a16="http://schemas.microsoft.com/office/drawing/2014/main" id="{61C5DB99-E8D7-E227-54A2-54DDC67D4AFF}"/>
              </a:ext>
            </a:extLst>
          </p:cNvPr>
          <p:cNvSpPr txBox="1"/>
          <p:nvPr/>
        </p:nvSpPr>
        <p:spPr>
          <a:xfrm>
            <a:off x="6042723" y="3664891"/>
            <a:ext cx="492443" cy="830997"/>
          </a:xfrm>
          <a:prstGeom prst="rect">
            <a:avLst/>
          </a:prstGeom>
          <a:noFill/>
        </p:spPr>
        <p:txBody>
          <a:bodyPr wrap="none" rtlCol="0">
            <a:spAutoFit/>
          </a:bodyPr>
          <a:lstStyle/>
          <a:p>
            <a:r>
              <a:rPr lang="ja-JP" altLang="en-US" sz="2400" b="1" dirty="0">
                <a:latin typeface="BIZ UDゴシック" panose="020B0400000000000000" pitchFamily="49" charset="-128"/>
                <a:ea typeface="BIZ UDゴシック" panose="020B0400000000000000" pitchFamily="49" charset="-128"/>
              </a:rPr>
              <a:t>・</a:t>
            </a:r>
            <a:endParaRPr lang="en-US" altLang="ja-JP" sz="2400" b="1" dirty="0">
              <a:latin typeface="BIZ UDゴシック" panose="020B0400000000000000" pitchFamily="49" charset="-128"/>
              <a:ea typeface="BIZ UDゴシック" panose="020B0400000000000000" pitchFamily="49" charset="-128"/>
            </a:endParaRPr>
          </a:p>
          <a:p>
            <a:r>
              <a:rPr lang="ja-JP" altLang="en-US" sz="2400" b="1" dirty="0">
                <a:latin typeface="BIZ UDゴシック" panose="020B0400000000000000" pitchFamily="49" charset="-128"/>
                <a:ea typeface="BIZ UDゴシック" panose="020B0400000000000000" pitchFamily="49" charset="-128"/>
              </a:rPr>
              <a:t>・</a:t>
            </a:r>
          </a:p>
        </p:txBody>
      </p:sp>
      <p:pic>
        <p:nvPicPr>
          <p:cNvPr id="6" name="図 5">
            <a:extLst>
              <a:ext uri="{FF2B5EF4-FFF2-40B4-BE49-F238E27FC236}">
                <a16:creationId xmlns:a16="http://schemas.microsoft.com/office/drawing/2014/main" id="{2BFC8AAD-4F46-B736-F290-0C8F1A4EF4F0}"/>
              </a:ext>
            </a:extLst>
          </p:cNvPr>
          <p:cNvPicPr>
            <a:picLocks noChangeAspect="1"/>
          </p:cNvPicPr>
          <p:nvPr/>
        </p:nvPicPr>
        <p:blipFill>
          <a:blip r:embed="rId3"/>
          <a:stretch>
            <a:fillRect/>
          </a:stretch>
        </p:blipFill>
        <p:spPr>
          <a:xfrm>
            <a:off x="1625808" y="1366162"/>
            <a:ext cx="834667" cy="831301"/>
          </a:xfrm>
          <a:prstGeom prst="rect">
            <a:avLst/>
          </a:prstGeom>
        </p:spPr>
      </p:pic>
      <p:pic>
        <p:nvPicPr>
          <p:cNvPr id="9" name="図 8">
            <a:extLst>
              <a:ext uri="{FF2B5EF4-FFF2-40B4-BE49-F238E27FC236}">
                <a16:creationId xmlns:a16="http://schemas.microsoft.com/office/drawing/2014/main" id="{427C1D3F-C532-B53E-95FD-301997B99313}"/>
              </a:ext>
            </a:extLst>
          </p:cNvPr>
          <p:cNvPicPr>
            <a:picLocks noChangeAspect="1"/>
          </p:cNvPicPr>
          <p:nvPr/>
        </p:nvPicPr>
        <p:blipFill>
          <a:blip r:embed="rId3"/>
          <a:stretch>
            <a:fillRect/>
          </a:stretch>
        </p:blipFill>
        <p:spPr>
          <a:xfrm>
            <a:off x="1666561" y="2896404"/>
            <a:ext cx="834667" cy="831301"/>
          </a:xfrm>
          <a:prstGeom prst="rect">
            <a:avLst/>
          </a:prstGeom>
        </p:spPr>
      </p:pic>
      <p:pic>
        <p:nvPicPr>
          <p:cNvPr id="10" name="図 9">
            <a:extLst>
              <a:ext uri="{FF2B5EF4-FFF2-40B4-BE49-F238E27FC236}">
                <a16:creationId xmlns:a16="http://schemas.microsoft.com/office/drawing/2014/main" id="{267EB328-95A7-A1FB-2286-0E6AD8B0CD05}"/>
              </a:ext>
            </a:extLst>
          </p:cNvPr>
          <p:cNvPicPr>
            <a:picLocks noChangeAspect="1"/>
          </p:cNvPicPr>
          <p:nvPr/>
        </p:nvPicPr>
        <p:blipFill>
          <a:blip r:embed="rId3"/>
          <a:stretch>
            <a:fillRect/>
          </a:stretch>
        </p:blipFill>
        <p:spPr>
          <a:xfrm>
            <a:off x="1666823" y="4534344"/>
            <a:ext cx="834667" cy="831301"/>
          </a:xfrm>
          <a:prstGeom prst="rect">
            <a:avLst/>
          </a:prstGeom>
        </p:spPr>
      </p:pic>
      <p:grpSp>
        <p:nvGrpSpPr>
          <p:cNvPr id="3" name="グループ化 2">
            <a:extLst>
              <a:ext uri="{FF2B5EF4-FFF2-40B4-BE49-F238E27FC236}">
                <a16:creationId xmlns:a16="http://schemas.microsoft.com/office/drawing/2014/main" id="{926533A9-FB5C-4072-B959-31B7BB3A9544}"/>
              </a:ext>
            </a:extLst>
          </p:cNvPr>
          <p:cNvGrpSpPr/>
          <p:nvPr/>
        </p:nvGrpSpPr>
        <p:grpSpPr>
          <a:xfrm>
            <a:off x="133713" y="20824"/>
            <a:ext cx="10253903" cy="828817"/>
            <a:chOff x="23191" y="844405"/>
            <a:chExt cx="10253903" cy="828817"/>
          </a:xfrm>
        </p:grpSpPr>
        <p:sp>
          <p:nvSpPr>
            <p:cNvPr id="4" name="テキスト ボックス 3">
              <a:extLst>
                <a:ext uri="{FF2B5EF4-FFF2-40B4-BE49-F238E27FC236}">
                  <a16:creationId xmlns:a16="http://schemas.microsoft.com/office/drawing/2014/main" id="{C1B89A3F-0A4D-87D4-E96D-4C9EFB875187}"/>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1B7DAC8-CE8E-CA87-9E4E-8655CB2C6F87}"/>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6" name="テキスト ボックス 15">
              <a:extLst>
                <a:ext uri="{FF2B5EF4-FFF2-40B4-BE49-F238E27FC236}">
                  <a16:creationId xmlns:a16="http://schemas.microsoft.com/office/drawing/2014/main" id="{AACF363F-F4CC-7916-9AE8-E3B2C9B9066A}"/>
                </a:ext>
              </a:extLst>
            </p:cNvPr>
            <p:cNvSpPr txBox="1"/>
            <p:nvPr/>
          </p:nvSpPr>
          <p:spPr>
            <a:xfrm>
              <a:off x="5603330" y="1008183"/>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4A8B157-4C1E-8903-E6B8-1C5827B79885}"/>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28" name="グループ化 27">
            <a:extLst>
              <a:ext uri="{FF2B5EF4-FFF2-40B4-BE49-F238E27FC236}">
                <a16:creationId xmlns:a16="http://schemas.microsoft.com/office/drawing/2014/main" id="{79F74EAD-D0E0-D0D2-94C4-42761DA06C1D}"/>
              </a:ext>
            </a:extLst>
          </p:cNvPr>
          <p:cNvGrpSpPr/>
          <p:nvPr/>
        </p:nvGrpSpPr>
        <p:grpSpPr>
          <a:xfrm>
            <a:off x="2611693" y="5749716"/>
            <a:ext cx="6960875" cy="721309"/>
            <a:chOff x="2611693" y="5749716"/>
            <a:chExt cx="6960875" cy="721309"/>
          </a:xfrm>
        </p:grpSpPr>
        <p:sp>
          <p:nvSpPr>
            <p:cNvPr id="18" name="テキスト ボックス 17">
              <a:extLst>
                <a:ext uri="{FF2B5EF4-FFF2-40B4-BE49-F238E27FC236}">
                  <a16:creationId xmlns:a16="http://schemas.microsoft.com/office/drawing/2014/main" id="{E0861E13-C001-0D99-7692-1F463E8C7E83}"/>
                </a:ext>
              </a:extLst>
            </p:cNvPr>
            <p:cNvSpPr txBox="1"/>
            <p:nvPr/>
          </p:nvSpPr>
          <p:spPr>
            <a:xfrm>
              <a:off x="2611693" y="5917027"/>
              <a:ext cx="6960875" cy="553998"/>
            </a:xfrm>
            <a:prstGeom prst="rect">
              <a:avLst/>
            </a:prstGeom>
            <a:noFill/>
          </p:spPr>
          <p:txBody>
            <a:bodyPr wrap="square" rtlCol="0">
              <a:spAutoFit/>
            </a:bodyPr>
            <a:lstStyle/>
            <a:p>
              <a:r>
                <a:rPr lang="ja-JP" altLang="en-US" sz="3000" dirty="0">
                  <a:latin typeface="BIZ UDゴシック" panose="020B0400000000000000" pitchFamily="49" charset="-128"/>
                  <a:ea typeface="BIZ UDゴシック" panose="020B0400000000000000" pitchFamily="49" charset="-128"/>
                </a:rPr>
                <a:t>言われた</a:t>
              </a:r>
              <a:r>
                <a:rPr lang="ja-JP" altLang="en-US" sz="3000" dirty="0">
                  <a:latin typeface="BIZ UDPゴシック" panose="020B0400000000000000" pitchFamily="50" charset="-128"/>
                  <a:ea typeface="BIZ UDPゴシック" panose="020B0400000000000000" pitchFamily="50" charset="-128"/>
                </a:rPr>
                <a:t>とおり</a:t>
              </a:r>
              <a:r>
                <a:rPr lang="ja-JP" altLang="en-US" sz="3000" dirty="0">
                  <a:latin typeface="BIZ UDゴシック" panose="020B0400000000000000" pitchFamily="49" charset="-128"/>
                  <a:ea typeface="BIZ UDゴシック" panose="020B0400000000000000" pitchFamily="49" charset="-128"/>
                </a:rPr>
                <a:t>にお金を振込んでいく</a:t>
              </a:r>
            </a:p>
          </p:txBody>
        </p:sp>
        <p:sp>
          <p:nvSpPr>
            <p:cNvPr id="22" name="テキスト ボックス 21">
              <a:extLst>
                <a:ext uri="{FF2B5EF4-FFF2-40B4-BE49-F238E27FC236}">
                  <a16:creationId xmlns:a16="http://schemas.microsoft.com/office/drawing/2014/main" id="{09DA5B57-E9F0-6C7A-8C9C-FFEC2B782EF6}"/>
                </a:ext>
              </a:extLst>
            </p:cNvPr>
            <p:cNvSpPr txBox="1"/>
            <p:nvPr/>
          </p:nvSpPr>
          <p:spPr>
            <a:xfrm>
              <a:off x="2776044" y="5749716"/>
              <a:ext cx="5408188"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い　　　　　　　　　　　　　　　　　　　　 かね　　　 ふりこ</a:t>
              </a:r>
            </a:p>
          </p:txBody>
        </p:sp>
      </p:grpSp>
      <p:grpSp>
        <p:nvGrpSpPr>
          <p:cNvPr id="24" name="グループ化 23">
            <a:extLst>
              <a:ext uri="{FF2B5EF4-FFF2-40B4-BE49-F238E27FC236}">
                <a16:creationId xmlns:a16="http://schemas.microsoft.com/office/drawing/2014/main" id="{9CB3C464-4457-933E-6A58-3AB8FDAE8D15}"/>
              </a:ext>
            </a:extLst>
          </p:cNvPr>
          <p:cNvGrpSpPr/>
          <p:nvPr/>
        </p:nvGrpSpPr>
        <p:grpSpPr>
          <a:xfrm>
            <a:off x="2869757" y="1366162"/>
            <a:ext cx="7497481" cy="831301"/>
            <a:chOff x="2869756" y="1366161"/>
            <a:chExt cx="7497481" cy="831301"/>
          </a:xfrm>
        </p:grpSpPr>
        <p:sp>
          <p:nvSpPr>
            <p:cNvPr id="8" name="吹き出し: 角を丸めた四角形 7">
              <a:extLst>
                <a:ext uri="{FF2B5EF4-FFF2-40B4-BE49-F238E27FC236}">
                  <a16:creationId xmlns:a16="http://schemas.microsoft.com/office/drawing/2014/main" id="{964B2929-50F1-A39D-3302-37C1B74673CD}"/>
                </a:ext>
              </a:extLst>
            </p:cNvPr>
            <p:cNvSpPr/>
            <p:nvPr/>
          </p:nvSpPr>
          <p:spPr>
            <a:xfrm>
              <a:off x="2869756" y="1366161"/>
              <a:ext cx="7497481" cy="831301"/>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今日は口座△△に</a:t>
              </a:r>
              <a:r>
                <a:rPr lang="en-US" altLang="ja-JP" sz="2800" dirty="0">
                  <a:solidFill>
                    <a:schemeClr val="tx1"/>
                  </a:solidFill>
                  <a:latin typeface="BIZ UDPゴシック" panose="020B0400000000000000" pitchFamily="50" charset="-128"/>
                  <a:ea typeface="BIZ UDPゴシック" panose="020B0400000000000000" pitchFamily="50" charset="-128"/>
                </a:rPr>
                <a:t>10</a:t>
              </a:r>
              <a:r>
                <a:rPr lang="ja-JP" altLang="en-US" sz="2800" dirty="0">
                  <a:solidFill>
                    <a:schemeClr val="tx1"/>
                  </a:solidFill>
                  <a:latin typeface="BIZ UDPゴシック" panose="020B0400000000000000" pitchFamily="50" charset="-128"/>
                  <a:ea typeface="BIZ UDPゴシック" panose="020B0400000000000000" pitchFamily="50" charset="-128"/>
                </a:rPr>
                <a:t>万円振込みましょう！</a:t>
              </a:r>
            </a:p>
          </p:txBody>
        </p:sp>
        <p:sp>
          <p:nvSpPr>
            <p:cNvPr id="23" name="テキスト ボックス 22">
              <a:extLst>
                <a:ext uri="{FF2B5EF4-FFF2-40B4-BE49-F238E27FC236}">
                  <a16:creationId xmlns:a16="http://schemas.microsoft.com/office/drawing/2014/main" id="{69C4E3FB-B757-FA8C-BC35-55BAB19711CE}"/>
                </a:ext>
              </a:extLst>
            </p:cNvPr>
            <p:cNvSpPr txBox="1"/>
            <p:nvPr/>
          </p:nvSpPr>
          <p:spPr>
            <a:xfrm>
              <a:off x="3259077" y="1371632"/>
              <a:ext cx="6083789"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きょう　　　　こうざ　　　 　　　　　　　 まんえん  ふりこ　　　　</a:t>
              </a:r>
            </a:p>
          </p:txBody>
        </p:sp>
      </p:grpSp>
      <p:grpSp>
        <p:nvGrpSpPr>
          <p:cNvPr id="26" name="グループ化 25">
            <a:extLst>
              <a:ext uri="{FF2B5EF4-FFF2-40B4-BE49-F238E27FC236}">
                <a16:creationId xmlns:a16="http://schemas.microsoft.com/office/drawing/2014/main" id="{EB86D589-BD52-DC01-492E-B0B92D84C8AE}"/>
              </a:ext>
            </a:extLst>
          </p:cNvPr>
          <p:cNvGrpSpPr/>
          <p:nvPr/>
        </p:nvGrpSpPr>
        <p:grpSpPr>
          <a:xfrm>
            <a:off x="2890134" y="2932568"/>
            <a:ext cx="7497481" cy="831301"/>
            <a:chOff x="2890133" y="2932568"/>
            <a:chExt cx="7497481" cy="831301"/>
          </a:xfrm>
        </p:grpSpPr>
        <p:sp>
          <p:nvSpPr>
            <p:cNvPr id="12" name="吹き出し: 角を丸めた四角形 11">
              <a:extLst>
                <a:ext uri="{FF2B5EF4-FFF2-40B4-BE49-F238E27FC236}">
                  <a16:creationId xmlns:a16="http://schemas.microsoft.com/office/drawing/2014/main" id="{6CFF2D6F-6204-9EF7-AE0B-16A9CBD3A75A}"/>
                </a:ext>
              </a:extLst>
            </p:cNvPr>
            <p:cNvSpPr/>
            <p:nvPr/>
          </p:nvSpPr>
          <p:spPr>
            <a:xfrm>
              <a:off x="2890133" y="2932568"/>
              <a:ext cx="7497481" cy="831301"/>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今日は口座○○に</a:t>
              </a:r>
              <a:r>
                <a:rPr lang="en-US" altLang="ja-JP" sz="2800" dirty="0">
                  <a:solidFill>
                    <a:schemeClr val="tx1"/>
                  </a:solidFill>
                  <a:latin typeface="BIZ UDPゴシック" panose="020B0400000000000000" pitchFamily="50" charset="-128"/>
                  <a:ea typeface="BIZ UDPゴシック" panose="020B0400000000000000" pitchFamily="50" charset="-128"/>
                </a:rPr>
                <a:t>30</a:t>
              </a:r>
              <a:r>
                <a:rPr lang="ja-JP" altLang="en-US" sz="2800" dirty="0">
                  <a:solidFill>
                    <a:schemeClr val="tx1"/>
                  </a:solidFill>
                  <a:latin typeface="BIZ UDPゴシック" panose="020B0400000000000000" pitchFamily="50" charset="-128"/>
                  <a:ea typeface="BIZ UDPゴシック" panose="020B0400000000000000" pitchFamily="50" charset="-128"/>
                </a:rPr>
                <a:t>万円振込んでください</a:t>
              </a:r>
            </a:p>
          </p:txBody>
        </p:sp>
        <p:sp>
          <p:nvSpPr>
            <p:cNvPr id="25" name="テキスト ボックス 24">
              <a:extLst>
                <a:ext uri="{FF2B5EF4-FFF2-40B4-BE49-F238E27FC236}">
                  <a16:creationId xmlns:a16="http://schemas.microsoft.com/office/drawing/2014/main" id="{63F4DAE2-09EB-8961-2FAE-4B9F0DF40E75}"/>
                </a:ext>
              </a:extLst>
            </p:cNvPr>
            <p:cNvSpPr txBox="1"/>
            <p:nvPr/>
          </p:nvSpPr>
          <p:spPr>
            <a:xfrm>
              <a:off x="3269152" y="2942604"/>
              <a:ext cx="608378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きょう　　　　　　こうざ　　　　　　　　　　                まんえん    ふりこ　　　　</a:t>
              </a:r>
            </a:p>
          </p:txBody>
        </p:sp>
      </p:grpSp>
      <p:sp>
        <p:nvSpPr>
          <p:cNvPr id="27" name="テキスト ボックス 26">
            <a:extLst>
              <a:ext uri="{FF2B5EF4-FFF2-40B4-BE49-F238E27FC236}">
                <a16:creationId xmlns:a16="http://schemas.microsoft.com/office/drawing/2014/main" id="{9B296F0D-0BF4-226A-F347-22F78D6BB908}"/>
              </a:ext>
            </a:extLst>
          </p:cNvPr>
          <p:cNvSpPr txBox="1"/>
          <p:nvPr/>
        </p:nvSpPr>
        <p:spPr>
          <a:xfrm>
            <a:off x="3050238" y="4514421"/>
            <a:ext cx="6083789"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きょう　　　　こうざ　　　　　　　　　　  まんえん   ふりこ　　　　　  ねが　　　　</a:t>
            </a:r>
          </a:p>
        </p:txBody>
      </p:sp>
      <p:sp>
        <p:nvSpPr>
          <p:cNvPr id="20" name="スライド番号プレースホルダー 19">
            <a:extLst>
              <a:ext uri="{FF2B5EF4-FFF2-40B4-BE49-F238E27FC236}">
                <a16:creationId xmlns:a16="http://schemas.microsoft.com/office/drawing/2014/main" id="{93DA0E76-5FE2-F73B-AC90-A3305FE51C10}"/>
              </a:ext>
            </a:extLst>
          </p:cNvPr>
          <p:cNvSpPr>
            <a:spLocks noGrp="1"/>
          </p:cNvSpPr>
          <p:nvPr>
            <p:ph type="sldNum" sz="quarter" idx="12"/>
          </p:nvPr>
        </p:nvSpPr>
        <p:spPr/>
        <p:txBody>
          <a:bodyPr/>
          <a:lstStyle/>
          <a:p>
            <a:fld id="{C9D707A9-BE3A-46EF-B64A-4D23364FB652}" type="slidenum">
              <a:rPr lang="ja-JP" altLang="en-US" smtClean="0"/>
              <a:pPr/>
              <a:t>42</a:t>
            </a:fld>
            <a:endParaRPr lang="ja-JP" altLang="en-US" dirty="0"/>
          </a:p>
        </p:txBody>
      </p:sp>
    </p:spTree>
    <p:extLst>
      <p:ext uri="{BB962C8B-B14F-4D97-AF65-F5344CB8AC3E}">
        <p14:creationId xmlns:p14="http://schemas.microsoft.com/office/powerpoint/2010/main" val="2737281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19A92C9A-4FC3-34C9-1C33-F91D4F618151}"/>
              </a:ext>
            </a:extLst>
          </p:cNvPr>
          <p:cNvSpPr/>
          <p:nvPr/>
        </p:nvSpPr>
        <p:spPr>
          <a:xfrm>
            <a:off x="1687093" y="1041169"/>
            <a:ext cx="9469435" cy="2203131"/>
          </a:xfrm>
          <a:prstGeom prst="roundRect">
            <a:avLst>
              <a:gd name="adj" fmla="val 16006"/>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B07A553E-E880-A854-0DC4-47FBBB25D321}"/>
              </a:ext>
            </a:extLst>
          </p:cNvPr>
          <p:cNvPicPr>
            <a:picLocks noChangeAspect="1"/>
          </p:cNvPicPr>
          <p:nvPr/>
        </p:nvPicPr>
        <p:blipFill>
          <a:blip r:embed="rId3"/>
          <a:stretch>
            <a:fillRect/>
          </a:stretch>
        </p:blipFill>
        <p:spPr>
          <a:xfrm>
            <a:off x="2351968" y="2183623"/>
            <a:ext cx="834667" cy="831301"/>
          </a:xfrm>
          <a:prstGeom prst="rect">
            <a:avLst/>
          </a:prstGeom>
        </p:spPr>
      </p:pic>
      <p:sp>
        <p:nvSpPr>
          <p:cNvPr id="6" name="星: 7 pt 5">
            <a:extLst>
              <a:ext uri="{FF2B5EF4-FFF2-40B4-BE49-F238E27FC236}">
                <a16:creationId xmlns:a16="http://schemas.microsoft.com/office/drawing/2014/main" id="{7DB7393B-8FA7-7BEE-43A0-868047DD2617}"/>
              </a:ext>
            </a:extLst>
          </p:cNvPr>
          <p:cNvSpPr/>
          <p:nvPr/>
        </p:nvSpPr>
        <p:spPr>
          <a:xfrm>
            <a:off x="1361285" y="3260413"/>
            <a:ext cx="9469433" cy="2019895"/>
          </a:xfrm>
          <a:prstGeom prst="star7">
            <a:avLst>
              <a:gd name="adj" fmla="val 36519"/>
              <a:gd name="hf" fmla="val 102572"/>
              <a:gd name="vf" fmla="val 10521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 name="グループ化 8">
            <a:extLst>
              <a:ext uri="{FF2B5EF4-FFF2-40B4-BE49-F238E27FC236}">
                <a16:creationId xmlns:a16="http://schemas.microsoft.com/office/drawing/2014/main" id="{E1F03791-C796-B033-1806-07484D6D121A}"/>
              </a:ext>
            </a:extLst>
          </p:cNvPr>
          <p:cNvGrpSpPr/>
          <p:nvPr/>
        </p:nvGrpSpPr>
        <p:grpSpPr>
          <a:xfrm>
            <a:off x="119338" y="0"/>
            <a:ext cx="10253903" cy="828817"/>
            <a:chOff x="23191" y="844405"/>
            <a:chExt cx="10253903" cy="828817"/>
          </a:xfrm>
        </p:grpSpPr>
        <p:sp>
          <p:nvSpPr>
            <p:cNvPr id="13" name="テキスト ボックス 12">
              <a:extLst>
                <a:ext uri="{FF2B5EF4-FFF2-40B4-BE49-F238E27FC236}">
                  <a16:creationId xmlns:a16="http://schemas.microsoft.com/office/drawing/2014/main" id="{C9BB442B-E96E-FE1E-00BF-553F37591035}"/>
                </a:ext>
              </a:extLst>
            </p:cNvPr>
            <p:cNvSpPr txBox="1"/>
            <p:nvPr/>
          </p:nvSpPr>
          <p:spPr>
            <a:xfrm>
              <a:off x="4091698" y="1146681"/>
              <a:ext cx="6185396"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3</a:t>
              </a:r>
              <a:r>
                <a:rPr lang="ja-JP" altLang="en-US" sz="2800" b="1" dirty="0">
                  <a:solidFill>
                    <a:srgbClr val="660066"/>
                  </a:solidFill>
                  <a:latin typeface="BIZ UDPゴシック" panose="020B0400000000000000" pitchFamily="50" charset="-128"/>
                  <a:ea typeface="BIZ UDPゴシック" panose="020B0400000000000000" pitchFamily="50" charset="-128"/>
                </a:rPr>
                <a:t>　　広告につられて（</a:t>
              </a:r>
              <a:r>
                <a:rPr lang="en-US" altLang="ja-JP" sz="2800" b="1" dirty="0">
                  <a:solidFill>
                    <a:srgbClr val="660066"/>
                  </a:solidFill>
                  <a:latin typeface="BIZ UDPゴシック" panose="020B0400000000000000" pitchFamily="50" charset="-128"/>
                  <a:ea typeface="BIZ UDPゴシック" panose="020B0400000000000000" pitchFamily="50" charset="-128"/>
                </a:rPr>
                <a:t>2</a:t>
              </a:r>
              <a:r>
                <a:rPr lang="ja-JP" altLang="en-US" sz="2800" b="1" dirty="0">
                  <a:solidFill>
                    <a:srgbClr val="660066"/>
                  </a:solidFill>
                  <a:latin typeface="BIZ UDPゴシック" panose="020B0400000000000000" pitchFamily="50" charset="-128"/>
                  <a:ea typeface="BIZ UDPゴシック" panose="020B0400000000000000" pitchFamily="50" charset="-128"/>
                </a:rPr>
                <a:t>）</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5B770502-E6FC-A22A-9052-EEAEA3C23D81}"/>
                </a:ext>
              </a:extLst>
            </p:cNvPr>
            <p:cNvSpPr/>
            <p:nvPr/>
          </p:nvSpPr>
          <p:spPr>
            <a:xfrm>
              <a:off x="23191" y="958133"/>
              <a:ext cx="279140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a:t>
              </a:r>
            </a:p>
          </p:txBody>
        </p:sp>
        <p:sp>
          <p:nvSpPr>
            <p:cNvPr id="15" name="テキスト ボックス 14">
              <a:extLst>
                <a:ext uri="{FF2B5EF4-FFF2-40B4-BE49-F238E27FC236}">
                  <a16:creationId xmlns:a16="http://schemas.microsoft.com/office/drawing/2014/main" id="{00CF2408-8809-3272-203D-D18E9F31574C}"/>
                </a:ext>
              </a:extLst>
            </p:cNvPr>
            <p:cNvSpPr txBox="1"/>
            <p:nvPr/>
          </p:nvSpPr>
          <p:spPr>
            <a:xfrm>
              <a:off x="5603330" y="1008183"/>
              <a:ext cx="756565"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127A8F-E4C0-5429-E8DD-0283F4696B38}"/>
                </a:ext>
              </a:extLst>
            </p:cNvPr>
            <p:cNvSpPr txBox="1"/>
            <p:nvPr/>
          </p:nvSpPr>
          <p:spPr>
            <a:xfrm>
              <a:off x="2075556" y="844405"/>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grpSp>
      <p:grpSp>
        <p:nvGrpSpPr>
          <p:cNvPr id="25" name="グループ化 24">
            <a:extLst>
              <a:ext uri="{FF2B5EF4-FFF2-40B4-BE49-F238E27FC236}">
                <a16:creationId xmlns:a16="http://schemas.microsoft.com/office/drawing/2014/main" id="{2044FB83-57E2-AFB8-6B2D-8E05940355EF}"/>
              </a:ext>
            </a:extLst>
          </p:cNvPr>
          <p:cNvGrpSpPr/>
          <p:nvPr/>
        </p:nvGrpSpPr>
        <p:grpSpPr>
          <a:xfrm>
            <a:off x="2351967" y="5385944"/>
            <a:ext cx="8316924" cy="1236181"/>
            <a:chOff x="2351967" y="5385944"/>
            <a:chExt cx="8316924" cy="1236181"/>
          </a:xfrm>
        </p:grpSpPr>
        <p:sp>
          <p:nvSpPr>
            <p:cNvPr id="10" name="吹き出し: 角を丸めた四角形 9">
              <a:extLst>
                <a:ext uri="{FF2B5EF4-FFF2-40B4-BE49-F238E27FC236}">
                  <a16:creationId xmlns:a16="http://schemas.microsoft.com/office/drawing/2014/main" id="{F605A774-DF95-0020-A849-015B68BD3323}"/>
                </a:ext>
              </a:extLst>
            </p:cNvPr>
            <p:cNvSpPr/>
            <p:nvPr/>
          </p:nvSpPr>
          <p:spPr>
            <a:xfrm flipH="1">
              <a:off x="2351967" y="5397414"/>
              <a:ext cx="8316924" cy="1224711"/>
            </a:xfrm>
            <a:prstGeom prst="wedgeRoundRectCallout">
              <a:avLst>
                <a:gd name="adj1" fmla="val 57604"/>
                <a:gd name="adj2" fmla="val 31499"/>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お金は簡単に増えるものではないよ！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有名人の写真を使ってウソの広告を出してることがあるよ</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C0F0457-5366-63D3-7420-44C8CE5809E8}"/>
                </a:ext>
              </a:extLst>
            </p:cNvPr>
            <p:cNvSpPr txBox="1"/>
            <p:nvPr/>
          </p:nvSpPr>
          <p:spPr>
            <a:xfrm>
              <a:off x="2534761" y="5385944"/>
              <a:ext cx="7728965" cy="861774"/>
            </a:xfrm>
            <a:prstGeom prst="rect">
              <a:avLst/>
            </a:prstGeom>
            <a:noFill/>
          </p:spPr>
          <p:txBody>
            <a:bodyPr wrap="square" rtlCol="0">
              <a:spAutoFit/>
            </a:bodyPr>
            <a:lstStyle/>
            <a:p>
              <a:pPr>
                <a:lnSpc>
                  <a:spcPts val="1200"/>
                </a:lnSpc>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かね　　  かんたん　　    ふ</a:t>
              </a:r>
              <a:endParaRPr lang="en-US" altLang="ja-JP" sz="1200" dirty="0">
                <a:latin typeface="BIZ UDPゴシック" panose="020B0400000000000000" pitchFamily="50" charset="-128"/>
                <a:ea typeface="BIZ UDPゴシック" panose="020B0400000000000000" pitchFamily="50" charset="-128"/>
              </a:endParaRPr>
            </a:p>
            <a:p>
              <a:pPr>
                <a:lnSpc>
                  <a:spcPts val="10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ゆうめいじん　　 　しゃしん　     つか　　　　　　　　           　 こうこく　   　 だ　　</a:t>
              </a:r>
            </a:p>
          </p:txBody>
        </p:sp>
      </p:grpSp>
      <p:grpSp>
        <p:nvGrpSpPr>
          <p:cNvPr id="22" name="グループ化 21">
            <a:extLst>
              <a:ext uri="{FF2B5EF4-FFF2-40B4-BE49-F238E27FC236}">
                <a16:creationId xmlns:a16="http://schemas.microsoft.com/office/drawing/2014/main" id="{E5155B89-F1E9-25B1-4CC1-D0E6DE4AA10E}"/>
              </a:ext>
            </a:extLst>
          </p:cNvPr>
          <p:cNvGrpSpPr/>
          <p:nvPr/>
        </p:nvGrpSpPr>
        <p:grpSpPr>
          <a:xfrm>
            <a:off x="3430335" y="3685191"/>
            <a:ext cx="5688632" cy="1359668"/>
            <a:chOff x="3302156" y="3599616"/>
            <a:chExt cx="5688632" cy="1359668"/>
          </a:xfrm>
        </p:grpSpPr>
        <p:sp>
          <p:nvSpPr>
            <p:cNvPr id="5" name="テキスト ボックス 4">
              <a:extLst>
                <a:ext uri="{FF2B5EF4-FFF2-40B4-BE49-F238E27FC236}">
                  <a16:creationId xmlns:a16="http://schemas.microsoft.com/office/drawing/2014/main" id="{262E8F64-6EF7-455B-FB15-2BE5AD0B7A0C}"/>
                </a:ext>
              </a:extLst>
            </p:cNvPr>
            <p:cNvSpPr txBox="1"/>
            <p:nvPr/>
          </p:nvSpPr>
          <p:spPr>
            <a:xfrm>
              <a:off x="3302156" y="3599616"/>
              <a:ext cx="5688632" cy="1359668"/>
            </a:xfrm>
            <a:prstGeom prst="rect">
              <a:avLst/>
            </a:prstGeom>
            <a:noFill/>
          </p:spPr>
          <p:txBody>
            <a:bodyPr wrap="square" rtlCol="0">
              <a:spAutoFit/>
            </a:bodyPr>
            <a:lstStyle/>
            <a:p>
              <a:pPr>
                <a:lnSpc>
                  <a:spcPct val="150000"/>
                </a:lnSpc>
              </a:pPr>
              <a:r>
                <a:rPr lang="ja-JP" altLang="en-US" sz="3000" dirty="0">
                  <a:latin typeface="BIZ UDPゴシック" panose="020B0400000000000000" pitchFamily="50" charset="-128"/>
                  <a:ea typeface="BIZ UDPゴシック" panose="020B0400000000000000" pitchFamily="50" charset="-128"/>
                </a:rPr>
                <a:t>引出し手数料が高くて払えない</a:t>
              </a:r>
              <a:endParaRPr lang="en-US" altLang="ja-JP" sz="3000" dirty="0">
                <a:latin typeface="BIZ UDPゴシック" panose="020B0400000000000000" pitchFamily="50" charset="-128"/>
                <a:ea typeface="BIZ UDPゴシック" panose="020B0400000000000000" pitchFamily="50" charset="-128"/>
              </a:endParaRPr>
            </a:p>
            <a:p>
              <a:pPr>
                <a:lnSpc>
                  <a:spcPct val="150000"/>
                </a:lnSpc>
              </a:pPr>
              <a:r>
                <a:rPr lang="ja-JP" altLang="en-US" sz="3000" dirty="0">
                  <a:latin typeface="BIZ UDPゴシック" panose="020B0400000000000000" pitchFamily="50" charset="-128"/>
                  <a:ea typeface="BIZ UDPゴシック" panose="020B0400000000000000" pitchFamily="50" charset="-128"/>
                </a:rPr>
                <a:t>お金を引き出すことができない</a:t>
              </a:r>
            </a:p>
          </p:txBody>
        </p:sp>
        <p:sp>
          <p:nvSpPr>
            <p:cNvPr id="17" name="テキスト ボックス 16">
              <a:extLst>
                <a:ext uri="{FF2B5EF4-FFF2-40B4-BE49-F238E27FC236}">
                  <a16:creationId xmlns:a16="http://schemas.microsoft.com/office/drawing/2014/main" id="{F25ACA86-0C44-3999-FFCB-653E3E9E502B}"/>
                </a:ext>
              </a:extLst>
            </p:cNvPr>
            <p:cNvSpPr txBox="1"/>
            <p:nvPr/>
          </p:nvSpPr>
          <p:spPr>
            <a:xfrm>
              <a:off x="3424603" y="3599616"/>
              <a:ext cx="5185997" cy="938719"/>
            </a:xfrm>
            <a:prstGeom prst="rect">
              <a:avLst/>
            </a:prstGeom>
            <a:noFill/>
          </p:spPr>
          <p:txBody>
            <a:bodyPr wrap="square" rtlCol="0">
              <a:spAutoFit/>
            </a:bodyPr>
            <a:lstStyle/>
            <a:p>
              <a:pPr>
                <a:lnSpc>
                  <a:spcPts val="1200"/>
                </a:lnSpc>
              </a:pPr>
              <a:r>
                <a:rPr lang="ja-JP" altLang="en-US" sz="1200" dirty="0">
                  <a:latin typeface="BIZ UDPゴシック" panose="020B0400000000000000" pitchFamily="50" charset="-128"/>
                  <a:ea typeface="BIZ UDPゴシック" panose="020B0400000000000000" pitchFamily="50" charset="-128"/>
                </a:rPr>
                <a:t>ひきだ　　　      てすうりょう　　　      たか　　　　       はら</a:t>
              </a:r>
              <a:endParaRPr lang="en-US" altLang="ja-JP" sz="1200" dirty="0">
                <a:latin typeface="BIZ UDPゴシック" panose="020B0400000000000000" pitchFamily="50" charset="-128"/>
                <a:ea typeface="BIZ UDPゴシック" panose="020B0400000000000000" pitchFamily="50" charset="-128"/>
              </a:endParaRPr>
            </a:p>
            <a:p>
              <a:pPr>
                <a:lnSpc>
                  <a:spcPts val="1500"/>
                </a:lnSpc>
              </a:pPr>
              <a:endParaRPr lang="en-US" altLang="ja-JP" sz="1200" dirty="0">
                <a:latin typeface="BIZ UDPゴシック" panose="020B0400000000000000" pitchFamily="50" charset="-128"/>
                <a:ea typeface="BIZ UDPゴシック" panose="020B0400000000000000" pitchFamily="50" charset="-128"/>
              </a:endParaRPr>
            </a:p>
            <a:p>
              <a:pPr>
                <a:lnSpc>
                  <a:spcPts val="15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　 　かね　　　     ひ            だ</a:t>
              </a:r>
            </a:p>
          </p:txBody>
        </p:sp>
      </p:grpSp>
      <p:grpSp>
        <p:nvGrpSpPr>
          <p:cNvPr id="24" name="グループ化 23">
            <a:extLst>
              <a:ext uri="{FF2B5EF4-FFF2-40B4-BE49-F238E27FC236}">
                <a16:creationId xmlns:a16="http://schemas.microsoft.com/office/drawing/2014/main" id="{7CD473D4-B14E-2FF7-0AFC-66644E73017F}"/>
              </a:ext>
            </a:extLst>
          </p:cNvPr>
          <p:cNvGrpSpPr/>
          <p:nvPr/>
        </p:nvGrpSpPr>
        <p:grpSpPr>
          <a:xfrm>
            <a:off x="4295801" y="1140579"/>
            <a:ext cx="5103991" cy="840051"/>
            <a:chOff x="4295800" y="1140579"/>
            <a:chExt cx="5103990" cy="840050"/>
          </a:xfrm>
        </p:grpSpPr>
        <p:sp>
          <p:nvSpPr>
            <p:cNvPr id="8" name="吹き出し: 角を丸めた四角形 7">
              <a:extLst>
                <a:ext uri="{FF2B5EF4-FFF2-40B4-BE49-F238E27FC236}">
                  <a16:creationId xmlns:a16="http://schemas.microsoft.com/office/drawing/2014/main" id="{964B2929-50F1-A39D-3302-37C1B74673CD}"/>
                </a:ext>
              </a:extLst>
            </p:cNvPr>
            <p:cNvSpPr/>
            <p:nvPr/>
          </p:nvSpPr>
          <p:spPr>
            <a:xfrm flipH="1">
              <a:off x="4295800" y="1150805"/>
              <a:ext cx="5103990" cy="829824"/>
            </a:xfrm>
            <a:prstGeom prst="wedgeRoundRectCallout">
              <a:avLst>
                <a:gd name="adj1" fmla="val -54635"/>
                <a:gd name="adj2" fmla="val -44746"/>
                <a:gd name="adj3" fmla="val 16667"/>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お金を引出したいです</a:t>
              </a:r>
            </a:p>
          </p:txBody>
        </p:sp>
        <p:sp>
          <p:nvSpPr>
            <p:cNvPr id="18" name="テキスト ボックス 17">
              <a:extLst>
                <a:ext uri="{FF2B5EF4-FFF2-40B4-BE49-F238E27FC236}">
                  <a16:creationId xmlns:a16="http://schemas.microsoft.com/office/drawing/2014/main" id="{DA0B939F-A1DA-5309-55FB-AA723D7C2B76}"/>
                </a:ext>
              </a:extLst>
            </p:cNvPr>
            <p:cNvSpPr txBox="1"/>
            <p:nvPr/>
          </p:nvSpPr>
          <p:spPr>
            <a:xfrm>
              <a:off x="5414911" y="1140579"/>
              <a:ext cx="226526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かね　　   　ひきだ</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32B8B59A-327C-D86F-E349-51F3ECE9EAB7}"/>
              </a:ext>
            </a:extLst>
          </p:cNvPr>
          <p:cNvGrpSpPr/>
          <p:nvPr/>
        </p:nvGrpSpPr>
        <p:grpSpPr>
          <a:xfrm>
            <a:off x="3430335" y="2216625"/>
            <a:ext cx="7238556" cy="847412"/>
            <a:chOff x="3430335" y="2216624"/>
            <a:chExt cx="7238556" cy="847412"/>
          </a:xfrm>
        </p:grpSpPr>
        <p:sp>
          <p:nvSpPr>
            <p:cNvPr id="12" name="吹き出し: 角を丸めた四角形 11">
              <a:extLst>
                <a:ext uri="{FF2B5EF4-FFF2-40B4-BE49-F238E27FC236}">
                  <a16:creationId xmlns:a16="http://schemas.microsoft.com/office/drawing/2014/main" id="{6CFF2D6F-6204-9EF7-AE0B-16A9CBD3A75A}"/>
                </a:ext>
              </a:extLst>
            </p:cNvPr>
            <p:cNvSpPr/>
            <p:nvPr/>
          </p:nvSpPr>
          <p:spPr>
            <a:xfrm>
              <a:off x="3430335" y="2232735"/>
              <a:ext cx="7238556" cy="831301"/>
            </a:xfrm>
            <a:prstGeom prst="wedgeRoundRectCallout">
              <a:avLst>
                <a:gd name="adj1" fmla="val -54635"/>
                <a:gd name="adj2" fmla="val -44746"/>
                <a:gd name="adj3" fmla="val 16667"/>
              </a:avLst>
            </a:prstGeom>
            <a:solidFill>
              <a:srgbClr val="FF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まず、引出し手数料を払ってください</a:t>
              </a:r>
            </a:p>
          </p:txBody>
        </p:sp>
        <p:sp>
          <p:nvSpPr>
            <p:cNvPr id="19" name="テキスト ボックス 18">
              <a:extLst>
                <a:ext uri="{FF2B5EF4-FFF2-40B4-BE49-F238E27FC236}">
                  <a16:creationId xmlns:a16="http://schemas.microsoft.com/office/drawing/2014/main" id="{84C5F5BB-77A9-B041-2C67-96835FFD452E}"/>
                </a:ext>
              </a:extLst>
            </p:cNvPr>
            <p:cNvSpPr txBox="1"/>
            <p:nvPr/>
          </p:nvSpPr>
          <p:spPr>
            <a:xfrm>
              <a:off x="5159896" y="2216624"/>
              <a:ext cx="3937257"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ひきだ　   　　てすうりょう    　　　はら</a:t>
              </a:r>
            </a:p>
          </p:txBody>
        </p:sp>
      </p:grpSp>
      <p:sp>
        <p:nvSpPr>
          <p:cNvPr id="28" name="スライド番号プレースホルダー 27">
            <a:extLst>
              <a:ext uri="{FF2B5EF4-FFF2-40B4-BE49-F238E27FC236}">
                <a16:creationId xmlns:a16="http://schemas.microsoft.com/office/drawing/2014/main" id="{21741093-AF39-3639-DC68-876B5DF224F2}"/>
              </a:ext>
            </a:extLst>
          </p:cNvPr>
          <p:cNvSpPr>
            <a:spLocks noGrp="1"/>
          </p:cNvSpPr>
          <p:nvPr>
            <p:ph type="sldNum" sz="quarter" idx="12"/>
          </p:nvPr>
        </p:nvSpPr>
        <p:spPr/>
        <p:txBody>
          <a:bodyPr/>
          <a:lstStyle/>
          <a:p>
            <a:fld id="{C9D707A9-BE3A-46EF-B64A-4D23364FB652}" type="slidenum">
              <a:rPr lang="ja-JP" altLang="en-US" smtClean="0"/>
              <a:pPr/>
              <a:t>43</a:t>
            </a:fld>
            <a:endParaRPr lang="ja-JP" altLang="en-US" dirty="0"/>
          </a:p>
        </p:txBody>
      </p:sp>
      <p:pic>
        <p:nvPicPr>
          <p:cNvPr id="26" name="図 25">
            <a:extLst>
              <a:ext uri="{FF2B5EF4-FFF2-40B4-BE49-F238E27FC236}">
                <a16:creationId xmlns:a16="http://schemas.microsoft.com/office/drawing/2014/main" id="{6CA94617-22E9-381C-7ABA-79FFCA829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55" y="5272886"/>
            <a:ext cx="1167104" cy="1549697"/>
          </a:xfrm>
          <a:prstGeom prst="rect">
            <a:avLst/>
          </a:prstGeom>
        </p:spPr>
      </p:pic>
    </p:spTree>
    <p:extLst>
      <p:ext uri="{BB962C8B-B14F-4D97-AF65-F5344CB8AC3E}">
        <p14:creationId xmlns:p14="http://schemas.microsoft.com/office/powerpoint/2010/main" val="99141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87C92A64-C6CC-0843-655A-57C5BA1DA558}"/>
              </a:ext>
            </a:extLst>
          </p:cNvPr>
          <p:cNvSpPr/>
          <p:nvPr/>
        </p:nvSpPr>
        <p:spPr>
          <a:xfrm>
            <a:off x="1199456" y="336051"/>
            <a:ext cx="979308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もうけ話　　　　　　まとめとクイズ</a:t>
            </a:r>
            <a:endParaRPr lang="ja-JP" altLang="en-US" sz="3200" b="1" dirty="0">
              <a:solidFill>
                <a:srgbClr val="660066"/>
              </a:solidFill>
              <a:latin typeface="BIZ UDPゴシック" panose="020B0400000000000000" pitchFamily="50" charset="-128"/>
              <a:ea typeface="BIZ UDPゴシック" panose="020B0400000000000000" pitchFamily="50" charset="-128"/>
            </a:endParaRPr>
          </a:p>
        </p:txBody>
      </p:sp>
      <p:pic>
        <p:nvPicPr>
          <p:cNvPr id="4" name="Picture 2" descr="注意のマーク">
            <a:extLst>
              <a:ext uri="{FF2B5EF4-FFF2-40B4-BE49-F238E27FC236}">
                <a16:creationId xmlns:a16="http://schemas.microsoft.com/office/drawing/2014/main" id="{2413E719-B155-7B31-C17E-871504396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89" y="1383277"/>
            <a:ext cx="783660" cy="71508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4E892CE-478B-743F-6B54-7658AD3EA8DA}"/>
              </a:ext>
            </a:extLst>
          </p:cNvPr>
          <p:cNvSpPr txBox="1"/>
          <p:nvPr/>
        </p:nvSpPr>
        <p:spPr>
          <a:xfrm>
            <a:off x="1127448" y="1509985"/>
            <a:ext cx="4641014"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こういうことには気を付けて</a:t>
            </a:r>
          </a:p>
        </p:txBody>
      </p:sp>
      <p:sp>
        <p:nvSpPr>
          <p:cNvPr id="13" name="吹き出し: 角を丸めた四角形 12">
            <a:extLst>
              <a:ext uri="{FF2B5EF4-FFF2-40B4-BE49-F238E27FC236}">
                <a16:creationId xmlns:a16="http://schemas.microsoft.com/office/drawing/2014/main" id="{C4761199-143C-2E26-EA61-E3451385C03A}"/>
              </a:ext>
            </a:extLst>
          </p:cNvPr>
          <p:cNvSpPr/>
          <p:nvPr/>
        </p:nvSpPr>
        <p:spPr>
          <a:xfrm flipH="1">
            <a:off x="2625427" y="5229200"/>
            <a:ext cx="6941141" cy="1386323"/>
          </a:xfrm>
          <a:prstGeom prst="wedgeRoundRectCallout">
            <a:avLst>
              <a:gd name="adj1" fmla="val -54681"/>
              <a:gd name="adj2" fmla="val 3755"/>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個人情報を教えること・お金を支払うこと は</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絶対しないようにしましょう</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492F4253-0A17-D603-7F1F-9CCD12BFEE4C}"/>
              </a:ext>
            </a:extLst>
          </p:cNvPr>
          <p:cNvGrpSpPr/>
          <p:nvPr/>
        </p:nvGrpSpPr>
        <p:grpSpPr>
          <a:xfrm>
            <a:off x="839416" y="2262351"/>
            <a:ext cx="10657184" cy="2582404"/>
            <a:chOff x="839414" y="2262350"/>
            <a:chExt cx="10657184" cy="2582404"/>
          </a:xfrm>
        </p:grpSpPr>
        <p:sp>
          <p:nvSpPr>
            <p:cNvPr id="12" name="テキスト ボックス 11">
              <a:extLst>
                <a:ext uri="{FF2B5EF4-FFF2-40B4-BE49-F238E27FC236}">
                  <a16:creationId xmlns:a16="http://schemas.microsoft.com/office/drawing/2014/main" id="{EAEFC15B-43BE-C0A0-EAE4-F5CCAF10F0C3}"/>
                </a:ext>
              </a:extLst>
            </p:cNvPr>
            <p:cNvSpPr txBox="1"/>
            <p:nvPr/>
          </p:nvSpPr>
          <p:spPr>
            <a:xfrm>
              <a:off x="839414" y="2276872"/>
              <a:ext cx="10513168" cy="256788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・「簡単に稼げる」という言葉がたくさん使われている広告</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・最初に「情報代」や「マニュアル代」といって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高額な支払いをしなければ始められない仕事</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・「たくさん稼げるから、すぐに返せる」といって借金させる人</a:t>
              </a:r>
            </a:p>
          </p:txBody>
        </p:sp>
        <p:sp>
          <p:nvSpPr>
            <p:cNvPr id="10" name="テキスト ボックス 9">
              <a:extLst>
                <a:ext uri="{FF2B5EF4-FFF2-40B4-BE49-F238E27FC236}">
                  <a16:creationId xmlns:a16="http://schemas.microsoft.com/office/drawing/2014/main" id="{82811172-EB82-97D8-139C-2D7D34BBB587}"/>
                </a:ext>
              </a:extLst>
            </p:cNvPr>
            <p:cNvSpPr txBox="1"/>
            <p:nvPr/>
          </p:nvSpPr>
          <p:spPr>
            <a:xfrm>
              <a:off x="983430" y="2262350"/>
              <a:ext cx="10513168" cy="2154436"/>
            </a:xfrm>
            <a:prstGeom prst="rect">
              <a:avLst/>
            </a:prstGeom>
            <a:noFill/>
          </p:spPr>
          <p:txBody>
            <a:bodyPr wrap="square" rtlCol="0">
              <a:spAutoFit/>
            </a:bodyPr>
            <a:lstStyle/>
            <a:p>
              <a:pPr>
                <a:lnSpc>
                  <a:spcPts val="1200"/>
                </a:lnSpc>
              </a:pPr>
              <a:r>
                <a:rPr lang="ja-JP" altLang="en-US" sz="1200" dirty="0">
                  <a:latin typeface="BIZ UDPゴシック" panose="020B0400000000000000" pitchFamily="50" charset="-128"/>
                  <a:ea typeface="BIZ UDPゴシック" panose="020B0400000000000000" pitchFamily="50" charset="-128"/>
                </a:rPr>
                <a:t>　　 かんたん　    　　かせ　　　　　　　　　　　　　　        　ことば　　　　　　　　　　　　              つか　　　　　　　　　　　           　こうこく</a:t>
              </a: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  さいしょ　　　　　   じょうほうだい　　　　　　　　　　　　　　　　　          　 だい</a:t>
              </a: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    こうがく　 　　　しはら　　　　　　　　                   　　　　　　　　 はじ　　　　　             　　　　　　　 しごと</a:t>
              </a:r>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pPr>
                <a:lnSpc>
                  <a:spcPts val="1200"/>
                </a:lnSpc>
              </a:pPr>
              <a:r>
                <a:rPr lang="ja-JP" altLang="en-US" sz="1200" dirty="0">
                  <a:latin typeface="BIZ UDPゴシック" panose="020B0400000000000000" pitchFamily="50" charset="-128"/>
                  <a:ea typeface="BIZ UDPゴシック" panose="020B0400000000000000" pitchFamily="50" charset="-128"/>
                </a:rPr>
                <a:t>　　　　　　　　　　　         かせ　　　　　　　　　　　　　　　　               　　　かえ　　　　　　　　　　　　　　　          　　しゃっきん         　　　　　　ひと        </a:t>
              </a:r>
              <a:endParaRPr lang="en-US" altLang="ja-JP" sz="1200" dirty="0">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C82A750B-0410-2FDE-B63B-CE6BDC67D03A}"/>
              </a:ext>
            </a:extLst>
          </p:cNvPr>
          <p:cNvSpPr txBox="1"/>
          <p:nvPr/>
        </p:nvSpPr>
        <p:spPr>
          <a:xfrm>
            <a:off x="3101897" y="5282395"/>
            <a:ext cx="6621691" cy="861774"/>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こじんじょうほう　　おし　　　　　　　      かね　　</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しはら</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ぜったい</a:t>
            </a:r>
          </a:p>
        </p:txBody>
      </p:sp>
      <p:sp>
        <p:nvSpPr>
          <p:cNvPr id="9" name="スライド番号プレースホルダー 8">
            <a:extLst>
              <a:ext uri="{FF2B5EF4-FFF2-40B4-BE49-F238E27FC236}">
                <a16:creationId xmlns:a16="http://schemas.microsoft.com/office/drawing/2014/main" id="{4969DD71-AB57-D963-0CFC-A2CB5F814854}"/>
              </a:ext>
            </a:extLst>
          </p:cNvPr>
          <p:cNvSpPr>
            <a:spLocks noGrp="1"/>
          </p:cNvSpPr>
          <p:nvPr>
            <p:ph type="sldNum" sz="quarter" idx="12"/>
          </p:nvPr>
        </p:nvSpPr>
        <p:spPr/>
        <p:txBody>
          <a:bodyPr/>
          <a:lstStyle/>
          <a:p>
            <a:fld id="{C9D707A9-BE3A-46EF-B64A-4D23364FB652}" type="slidenum">
              <a:rPr lang="ja-JP" altLang="en-US" smtClean="0"/>
              <a:pPr/>
              <a:t>44</a:t>
            </a:fld>
            <a:endParaRPr lang="ja-JP" altLang="en-US" dirty="0"/>
          </a:p>
        </p:txBody>
      </p:sp>
      <p:sp>
        <p:nvSpPr>
          <p:cNvPr id="6" name="テキスト ボックス 5">
            <a:extLst>
              <a:ext uri="{FF2B5EF4-FFF2-40B4-BE49-F238E27FC236}">
                <a16:creationId xmlns:a16="http://schemas.microsoft.com/office/drawing/2014/main" id="{6843625B-47B7-006E-ADE4-32BBB96F4514}"/>
              </a:ext>
            </a:extLst>
          </p:cNvPr>
          <p:cNvSpPr txBox="1"/>
          <p:nvPr/>
        </p:nvSpPr>
        <p:spPr>
          <a:xfrm>
            <a:off x="4367808" y="242477"/>
            <a:ext cx="65982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ばなし</a:t>
            </a:r>
          </a:p>
        </p:txBody>
      </p:sp>
      <p:sp>
        <p:nvSpPr>
          <p:cNvPr id="2" name="四角形: 角を丸くする 1">
            <a:extLst>
              <a:ext uri="{FF2B5EF4-FFF2-40B4-BE49-F238E27FC236}">
                <a16:creationId xmlns:a16="http://schemas.microsoft.com/office/drawing/2014/main" id="{77D10C2F-6CDE-B11D-A331-647EDC77E84A}"/>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図 10">
            <a:extLst>
              <a:ext uri="{FF2B5EF4-FFF2-40B4-BE49-F238E27FC236}">
                <a16:creationId xmlns:a16="http://schemas.microsoft.com/office/drawing/2014/main" id="{4E9841C6-6FE6-A274-26F7-06B1815C9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820917" y="4915207"/>
            <a:ext cx="1399484" cy="1858254"/>
          </a:xfrm>
          <a:prstGeom prst="rect">
            <a:avLst/>
          </a:prstGeom>
        </p:spPr>
      </p:pic>
      <p:sp>
        <p:nvSpPr>
          <p:cNvPr id="17" name="テキスト ボックス 16">
            <a:extLst>
              <a:ext uri="{FF2B5EF4-FFF2-40B4-BE49-F238E27FC236}">
                <a16:creationId xmlns:a16="http://schemas.microsoft.com/office/drawing/2014/main" id="{338E893B-40FC-6010-C7B8-A0E61112E02E}"/>
              </a:ext>
            </a:extLst>
          </p:cNvPr>
          <p:cNvSpPr txBox="1"/>
          <p:nvPr/>
        </p:nvSpPr>
        <p:spPr>
          <a:xfrm>
            <a:off x="3863752" y="1354194"/>
            <a:ext cx="141736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き　　　 つ</a:t>
            </a:r>
          </a:p>
        </p:txBody>
      </p:sp>
    </p:spTree>
    <p:extLst>
      <p:ext uri="{BB962C8B-B14F-4D97-AF65-F5344CB8AC3E}">
        <p14:creationId xmlns:p14="http://schemas.microsoft.com/office/powerpoint/2010/main" val="172411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スライド番号プレースホルダー 11">
            <a:extLst>
              <a:ext uri="{FF2B5EF4-FFF2-40B4-BE49-F238E27FC236}">
                <a16:creationId xmlns:a16="http://schemas.microsoft.com/office/drawing/2014/main" id="{F8FDDB0B-B6C2-C4D7-7B96-C7CB5047934B}"/>
              </a:ext>
            </a:extLst>
          </p:cNvPr>
          <p:cNvSpPr>
            <a:spLocks noGrp="1"/>
          </p:cNvSpPr>
          <p:nvPr>
            <p:ph type="sldNum" sz="quarter" idx="12"/>
          </p:nvPr>
        </p:nvSpPr>
        <p:spPr/>
        <p:txBody>
          <a:bodyPr/>
          <a:lstStyle/>
          <a:p>
            <a:fld id="{C9D707A9-BE3A-46EF-B64A-4D23364FB652}" type="slidenum">
              <a:rPr lang="ja-JP" altLang="en-US" smtClean="0"/>
              <a:pPr/>
              <a:t>45</a:t>
            </a:fld>
            <a:endParaRPr lang="ja-JP" altLang="en-US" dirty="0"/>
          </a:p>
        </p:txBody>
      </p:sp>
      <p:grpSp>
        <p:nvGrpSpPr>
          <p:cNvPr id="7" name="グループ化 6">
            <a:extLst>
              <a:ext uri="{FF2B5EF4-FFF2-40B4-BE49-F238E27FC236}">
                <a16:creationId xmlns:a16="http://schemas.microsoft.com/office/drawing/2014/main" id="{2E025B58-2556-D85E-F025-375B676E0193}"/>
              </a:ext>
            </a:extLst>
          </p:cNvPr>
          <p:cNvGrpSpPr/>
          <p:nvPr/>
        </p:nvGrpSpPr>
        <p:grpSpPr>
          <a:xfrm>
            <a:off x="5411923" y="544052"/>
            <a:ext cx="6520236" cy="1344521"/>
            <a:chOff x="5411923" y="544052"/>
            <a:chExt cx="6520236" cy="1344521"/>
          </a:xfrm>
        </p:grpSpPr>
        <p:sp>
          <p:nvSpPr>
            <p:cNvPr id="15" name="吹き出し: 角を丸めた四角形 14">
              <a:extLst>
                <a:ext uri="{FF2B5EF4-FFF2-40B4-BE49-F238E27FC236}">
                  <a16:creationId xmlns:a16="http://schemas.microsoft.com/office/drawing/2014/main" id="{B782BFE1-7F25-FE02-F07F-A70954D2202D}"/>
                </a:ext>
              </a:extLst>
            </p:cNvPr>
            <p:cNvSpPr/>
            <p:nvPr/>
          </p:nvSpPr>
          <p:spPr>
            <a:xfrm>
              <a:off x="5411923" y="544052"/>
              <a:ext cx="6520236" cy="1344521"/>
            </a:xfrm>
            <a:prstGeom prst="wedgeRoundRectCallout">
              <a:avLst>
                <a:gd name="adj1" fmla="val 507"/>
                <a:gd name="adj2" fmla="val 71473"/>
                <a:gd name="adj3" fmla="val 16667"/>
              </a:avLst>
            </a:prstGeom>
            <a:solidFill>
              <a:schemeClr val="bg1"/>
            </a:solidFill>
            <a:ln w="28575">
              <a:solidFill>
                <a:srgbClr val="AA2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「先着」「限定」という言葉で</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広告を見た人に急いで確認させようとする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57C84D2-692E-E221-3BBE-3909803AD6B0}"/>
                </a:ext>
              </a:extLst>
            </p:cNvPr>
            <p:cNvSpPr txBox="1"/>
            <p:nvPr/>
          </p:nvSpPr>
          <p:spPr>
            <a:xfrm>
              <a:off x="5735791" y="616690"/>
              <a:ext cx="5879832" cy="830997"/>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せんちゃく　 げんてい　　　　　　　ことば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こうこく　　 み　　 ひと</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いそ　　　　かくにん</a:t>
              </a:r>
            </a:p>
          </p:txBody>
        </p:sp>
      </p:grpSp>
      <p:cxnSp>
        <p:nvCxnSpPr>
          <p:cNvPr id="25" name="直線コネクタ 24">
            <a:extLst>
              <a:ext uri="{FF2B5EF4-FFF2-40B4-BE49-F238E27FC236}">
                <a16:creationId xmlns:a16="http://schemas.microsoft.com/office/drawing/2014/main" id="{3D42C2D9-54BB-C241-0AD3-80D7CB4E2DAE}"/>
              </a:ext>
            </a:extLst>
          </p:cNvPr>
          <p:cNvCxnSpPr>
            <a:cxnSpLocks/>
            <a:endCxn id="51" idx="1"/>
          </p:cNvCxnSpPr>
          <p:nvPr/>
        </p:nvCxnSpPr>
        <p:spPr>
          <a:xfrm flipV="1">
            <a:off x="3968001" y="4269000"/>
            <a:ext cx="1335909" cy="368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33C2FE33-AFF2-7F78-6E28-4149739636A5}"/>
              </a:ext>
            </a:extLst>
          </p:cNvPr>
          <p:cNvGrpSpPr/>
          <p:nvPr/>
        </p:nvGrpSpPr>
        <p:grpSpPr>
          <a:xfrm>
            <a:off x="5656" y="0"/>
            <a:ext cx="5544615" cy="801087"/>
            <a:chOff x="5656" y="0"/>
            <a:chExt cx="5544615" cy="801087"/>
          </a:xfrm>
        </p:grpSpPr>
        <p:sp>
          <p:nvSpPr>
            <p:cNvPr id="5" name="四角形: 角を丸くする 4">
              <a:extLst>
                <a:ext uri="{FF2B5EF4-FFF2-40B4-BE49-F238E27FC236}">
                  <a16:creationId xmlns:a16="http://schemas.microsoft.com/office/drawing/2014/main" id="{61BC6D6A-5388-61A8-6A7B-AEC790D0A25E}"/>
                </a:ext>
              </a:extLst>
            </p:cNvPr>
            <p:cNvSpPr/>
            <p:nvPr/>
          </p:nvSpPr>
          <p:spPr>
            <a:xfrm>
              <a:off x="5656" y="85998"/>
              <a:ext cx="554461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ニセ広告 ・ ニセメール</a:t>
              </a:r>
              <a:endParaRPr lang="ja-JP" altLang="en-US" sz="3200" b="1" dirty="0">
                <a:solidFill>
                  <a:srgbClr val="660066"/>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BC8849-F7C3-59BD-D57B-E8F00CDD5365}"/>
                </a:ext>
              </a:extLst>
            </p:cNvPr>
            <p:cNvSpPr txBox="1"/>
            <p:nvPr/>
          </p:nvSpPr>
          <p:spPr>
            <a:xfrm>
              <a:off x="1775520" y="0"/>
              <a:ext cx="87148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p>
          </p:txBody>
        </p:sp>
      </p:grpSp>
      <p:sp>
        <p:nvSpPr>
          <p:cNvPr id="11" name="吹き出し: 角を丸めた四角形 10">
            <a:extLst>
              <a:ext uri="{FF2B5EF4-FFF2-40B4-BE49-F238E27FC236}">
                <a16:creationId xmlns:a16="http://schemas.microsoft.com/office/drawing/2014/main" id="{35352628-C86E-C8C9-61B5-1237B1CF90E8}"/>
              </a:ext>
            </a:extLst>
          </p:cNvPr>
          <p:cNvSpPr/>
          <p:nvPr/>
        </p:nvSpPr>
        <p:spPr>
          <a:xfrm>
            <a:off x="244661" y="1447687"/>
            <a:ext cx="4350815" cy="1002952"/>
          </a:xfrm>
          <a:prstGeom prst="wedgeRoundRectCallout">
            <a:avLst>
              <a:gd name="adj1" fmla="val -8542"/>
              <a:gd name="adj2" fmla="val 82808"/>
              <a:gd name="adj3" fmla="val 16667"/>
            </a:avLst>
          </a:prstGeom>
          <a:solidFill>
            <a:schemeClr val="bg1"/>
          </a:solidFill>
          <a:ln w="28575">
            <a:solidFill>
              <a:srgbClr val="AA2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本物のようなニセアカウント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88D28A0-2CB5-3084-D942-DA42E90E4A27}"/>
              </a:ext>
            </a:extLst>
          </p:cNvPr>
          <p:cNvSpPr txBox="1"/>
          <p:nvPr/>
        </p:nvSpPr>
        <p:spPr>
          <a:xfrm>
            <a:off x="479376" y="1611574"/>
            <a:ext cx="816328"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ほんもの</a:t>
            </a:r>
            <a:endParaRPr lang="en-US" altLang="ja-JP" sz="1200" dirty="0">
              <a:latin typeface="BIZ UDゴシック" panose="020B0400000000000000" pitchFamily="49" charset="-128"/>
              <a:ea typeface="BIZ UDゴシック" panose="020B0400000000000000" pitchFamily="49" charset="-128"/>
            </a:endParaRPr>
          </a:p>
        </p:txBody>
      </p:sp>
      <p:grpSp>
        <p:nvGrpSpPr>
          <p:cNvPr id="18" name="グループ化 17">
            <a:extLst>
              <a:ext uri="{FF2B5EF4-FFF2-40B4-BE49-F238E27FC236}">
                <a16:creationId xmlns:a16="http://schemas.microsoft.com/office/drawing/2014/main" id="{80524F97-7C60-BD65-FE34-89A78DFDA5A8}"/>
              </a:ext>
            </a:extLst>
          </p:cNvPr>
          <p:cNvGrpSpPr/>
          <p:nvPr/>
        </p:nvGrpSpPr>
        <p:grpSpPr>
          <a:xfrm>
            <a:off x="2037015" y="2636913"/>
            <a:ext cx="2258785" cy="4135090"/>
            <a:chOff x="308911" y="1201218"/>
            <a:chExt cx="2791409" cy="5261687"/>
          </a:xfrm>
        </p:grpSpPr>
        <p:grpSp>
          <p:nvGrpSpPr>
            <p:cNvPr id="19" name="グループ化 18">
              <a:extLst>
                <a:ext uri="{FF2B5EF4-FFF2-40B4-BE49-F238E27FC236}">
                  <a16:creationId xmlns:a16="http://schemas.microsoft.com/office/drawing/2014/main" id="{D94C6E06-53EE-9A44-B94D-8DC6401A403E}"/>
                </a:ext>
              </a:extLst>
            </p:cNvPr>
            <p:cNvGrpSpPr/>
            <p:nvPr/>
          </p:nvGrpSpPr>
          <p:grpSpPr>
            <a:xfrm>
              <a:off x="308911" y="1201218"/>
              <a:ext cx="2791409" cy="5261687"/>
              <a:chOff x="221849" y="692696"/>
              <a:chExt cx="2791409" cy="5261687"/>
            </a:xfrm>
          </p:grpSpPr>
          <p:pic>
            <p:nvPicPr>
              <p:cNvPr id="23" name="図 22">
                <a:extLst>
                  <a:ext uri="{FF2B5EF4-FFF2-40B4-BE49-F238E27FC236}">
                    <a16:creationId xmlns:a16="http://schemas.microsoft.com/office/drawing/2014/main" id="{C71826AA-7BDE-2CCE-131A-0607E8AF1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49" y="692696"/>
                <a:ext cx="2791409" cy="5261687"/>
              </a:xfrm>
              <a:prstGeom prst="rect">
                <a:avLst/>
              </a:prstGeom>
            </p:spPr>
          </p:pic>
          <p:pic>
            <p:nvPicPr>
              <p:cNvPr id="24" name="図 23">
                <a:extLst>
                  <a:ext uri="{FF2B5EF4-FFF2-40B4-BE49-F238E27FC236}">
                    <a16:creationId xmlns:a16="http://schemas.microsoft.com/office/drawing/2014/main" id="{1A016ABF-4070-64A1-C10E-312E364C79E7}"/>
                  </a:ext>
                </a:extLst>
              </p:cNvPr>
              <p:cNvPicPr>
                <a:picLocks noChangeAspect="1"/>
              </p:cNvPicPr>
              <p:nvPr/>
            </p:nvPicPr>
            <p:blipFill rotWithShape="1">
              <a:blip r:embed="rId4">
                <a:extLst>
                  <a:ext uri="{28A0092B-C50C-407E-A947-70E740481C1C}">
                    <a14:useLocalDpi xmlns:a14="http://schemas.microsoft.com/office/drawing/2010/main" val="0"/>
                  </a:ext>
                </a:extLst>
              </a:blip>
              <a:srcRect t="5842"/>
              <a:stretch/>
            </p:blipFill>
            <p:spPr>
              <a:xfrm>
                <a:off x="381401" y="1118241"/>
                <a:ext cx="2472303" cy="4176464"/>
              </a:xfrm>
              <a:prstGeom prst="rect">
                <a:avLst/>
              </a:prstGeom>
            </p:spPr>
          </p:pic>
        </p:grpSp>
        <p:sp>
          <p:nvSpPr>
            <p:cNvPr id="21" name="正方形/長方形 20">
              <a:extLst>
                <a:ext uri="{FF2B5EF4-FFF2-40B4-BE49-F238E27FC236}">
                  <a16:creationId xmlns:a16="http://schemas.microsoft.com/office/drawing/2014/main" id="{4916AB9A-3F97-7606-F29E-0DE4888E38DD}"/>
                </a:ext>
              </a:extLst>
            </p:cNvPr>
            <p:cNvSpPr/>
            <p:nvPr/>
          </p:nvSpPr>
          <p:spPr>
            <a:xfrm>
              <a:off x="543140" y="2784694"/>
              <a:ext cx="2322947" cy="22322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2" name="グループ化 41">
            <a:extLst>
              <a:ext uri="{FF2B5EF4-FFF2-40B4-BE49-F238E27FC236}">
                <a16:creationId xmlns:a16="http://schemas.microsoft.com/office/drawing/2014/main" id="{F926C545-AE82-52FC-C6DA-05A7ADF5DF28}"/>
              </a:ext>
            </a:extLst>
          </p:cNvPr>
          <p:cNvGrpSpPr/>
          <p:nvPr/>
        </p:nvGrpSpPr>
        <p:grpSpPr>
          <a:xfrm>
            <a:off x="5411922" y="2690927"/>
            <a:ext cx="5544616" cy="3096344"/>
            <a:chOff x="3275711" y="1423809"/>
            <a:chExt cx="5544616" cy="3096344"/>
          </a:xfrm>
        </p:grpSpPr>
        <p:pic>
          <p:nvPicPr>
            <p:cNvPr id="43" name="図 42">
              <a:extLst>
                <a:ext uri="{FF2B5EF4-FFF2-40B4-BE49-F238E27FC236}">
                  <a16:creationId xmlns:a16="http://schemas.microsoft.com/office/drawing/2014/main" id="{1BB47BD8-56D3-3BE7-A0BA-3FEB9EEBB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52" y="1423809"/>
              <a:ext cx="4368537" cy="3096344"/>
            </a:xfrm>
            <a:prstGeom prst="rect">
              <a:avLst/>
            </a:prstGeom>
          </p:spPr>
        </p:pic>
        <p:sp>
          <p:nvSpPr>
            <p:cNvPr id="44" name="テキスト ボックス 43">
              <a:extLst>
                <a:ext uri="{FF2B5EF4-FFF2-40B4-BE49-F238E27FC236}">
                  <a16:creationId xmlns:a16="http://schemas.microsoft.com/office/drawing/2014/main" id="{04AF6FF6-FC22-11D4-0747-92B9D0C7C25F}"/>
                </a:ext>
              </a:extLst>
            </p:cNvPr>
            <p:cNvSpPr txBox="1"/>
            <p:nvPr/>
          </p:nvSpPr>
          <p:spPr>
            <a:xfrm>
              <a:off x="3863752" y="1682237"/>
              <a:ext cx="4378122" cy="923330"/>
            </a:xfrm>
            <a:prstGeom prst="rect">
              <a:avLst/>
            </a:prstGeom>
            <a:noFill/>
          </p:spPr>
          <p:txBody>
            <a:bodyPr wrap="none" rtlCol="0">
              <a:spAutoFit/>
            </a:bodyPr>
            <a:lstStyle/>
            <a:p>
              <a:r>
                <a:rPr lang="ja-JP" altLang="en-US" sz="5200" b="1" spc="50" dirty="0">
                  <a:ln w="28575" cmpd="sng">
                    <a:solidFill>
                      <a:srgbClr val="C00000"/>
                    </a:solidFill>
                    <a:prstDash val="solid"/>
                  </a:ln>
                  <a:solidFill>
                    <a:srgbClr val="FFFFE5"/>
                  </a:solidFill>
                  <a:effectLst>
                    <a:glow rad="38100">
                      <a:schemeClr val="accent1">
                        <a:alpha val="40000"/>
                      </a:schemeClr>
                    </a:glow>
                  </a:effectLst>
                  <a:latin typeface="UD デジタル 教科書体 NP-B" panose="02020700000000000000" pitchFamily="18" charset="-128"/>
                  <a:ea typeface="UD デジタル 教科書体 NP-B" panose="02020700000000000000" pitchFamily="18" charset="-128"/>
                </a:rPr>
                <a:t>ぉ</a:t>
              </a:r>
              <a:r>
                <a:rPr lang="ja-JP" altLang="en-US" sz="5400" b="1" spc="50" dirty="0">
                  <a:ln w="28575" cmpd="sng">
                    <a:solidFill>
                      <a:srgbClr val="C00000"/>
                    </a:solidFill>
                    <a:prstDash val="solid"/>
                  </a:ln>
                  <a:solidFill>
                    <a:srgbClr val="FFFFE5"/>
                  </a:solidFill>
                  <a:effectLst>
                    <a:glow rad="38100">
                      <a:schemeClr val="accent1">
                        <a:alpha val="40000"/>
                      </a:schemeClr>
                    </a:glow>
                  </a:effectLst>
                  <a:latin typeface="UD デジタル 教科書体 NP-B" panose="02020700000000000000" pitchFamily="18" charset="-128"/>
                  <a:ea typeface="UD デジタル 教科書体 NP-B" panose="02020700000000000000" pitchFamily="18" charset="-128"/>
                </a:rPr>
                <a:t>おさか</a:t>
              </a:r>
              <a:r>
                <a:rPr kumimoji="1" lang="ja-JP" altLang="en-US" sz="5400" b="1" spc="50" dirty="0">
                  <a:ln w="28575" cmpd="sng">
                    <a:solidFill>
                      <a:srgbClr val="C00000"/>
                    </a:solidFill>
                    <a:prstDash val="solid"/>
                  </a:ln>
                  <a:solidFill>
                    <a:srgbClr val="FFFFE5"/>
                  </a:solidFill>
                  <a:effectLst>
                    <a:glow rad="38100">
                      <a:schemeClr val="accent1">
                        <a:alpha val="40000"/>
                      </a:schemeClr>
                    </a:glow>
                  </a:effectLst>
                  <a:latin typeface="UD デジタル 教科書体 NP-B" panose="02020700000000000000" pitchFamily="18" charset="-128"/>
                  <a:ea typeface="UD デジタル 教科書体 NP-B" panose="02020700000000000000" pitchFamily="18" charset="-128"/>
                </a:rPr>
                <a:t>書店</a:t>
              </a:r>
            </a:p>
          </p:txBody>
        </p:sp>
        <p:sp>
          <p:nvSpPr>
            <p:cNvPr id="45" name="リボン: カーブして上方向に曲がる 44">
              <a:extLst>
                <a:ext uri="{FF2B5EF4-FFF2-40B4-BE49-F238E27FC236}">
                  <a16:creationId xmlns:a16="http://schemas.microsoft.com/office/drawing/2014/main" id="{605005DB-8500-3DE4-164C-A91A876AF01E}"/>
                </a:ext>
              </a:extLst>
            </p:cNvPr>
            <p:cNvSpPr/>
            <p:nvPr/>
          </p:nvSpPr>
          <p:spPr>
            <a:xfrm>
              <a:off x="3275711" y="2705438"/>
              <a:ext cx="5544616" cy="1580108"/>
            </a:xfrm>
            <a:prstGeom prst="ellipseRibbon2">
              <a:avLst>
                <a:gd name="adj1" fmla="val 19225"/>
                <a:gd name="adj2" fmla="val 58658"/>
                <a:gd name="adj3" fmla="val 14799"/>
              </a:avLst>
            </a:prstGeom>
            <a:gradFill flip="none" rotWithShape="1">
              <a:gsLst>
                <a:gs pos="34000">
                  <a:srgbClr val="FFFFE5"/>
                </a:gs>
                <a:gs pos="70000">
                  <a:srgbClr val="FFFFBD"/>
                </a:gs>
                <a:gs pos="100000">
                  <a:srgbClr val="FFFF9F"/>
                </a:gs>
              </a:gsLst>
              <a:path path="circle">
                <a:fillToRect l="50000" t="50000" r="50000" b="50000"/>
              </a:path>
              <a:tileRect/>
            </a:gra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160E4F69-DA44-FF6E-BBD4-06A904AB184C}"/>
                </a:ext>
              </a:extLst>
            </p:cNvPr>
            <p:cNvSpPr txBox="1"/>
            <p:nvPr/>
          </p:nvSpPr>
          <p:spPr>
            <a:xfrm>
              <a:off x="4657144" y="2803104"/>
              <a:ext cx="2877711" cy="1169551"/>
            </a:xfrm>
            <a:prstGeom prst="rect">
              <a:avLst/>
            </a:prstGeom>
            <a:noFill/>
          </p:spPr>
          <p:txBody>
            <a:bodyPr wrap="none" rtlCol="0">
              <a:spAutoFit/>
            </a:bodyPr>
            <a:lstStyle/>
            <a:p>
              <a:pPr algn="ctr">
                <a:spcBef>
                  <a:spcPts val="300"/>
                </a:spcBef>
                <a:spcAft>
                  <a:spcPts val="300"/>
                </a:spcAft>
              </a:pPr>
              <a:r>
                <a:rPr kumimoji="1" lang="ja-JP" altLang="en-US" sz="2000" dirty="0">
                  <a:solidFill>
                    <a:srgbClr val="C00000"/>
                  </a:solidFill>
                  <a:latin typeface="UD デジタル 教科書体 N-B" panose="02020700000000000000" pitchFamily="17" charset="-128"/>
                  <a:ea typeface="UD デジタル 教科書体 N-B" panose="02020700000000000000" pitchFamily="17" charset="-128"/>
                </a:rPr>
                <a:t>☆先着</a:t>
              </a:r>
              <a:r>
                <a:rPr kumimoji="1" lang="en-US" altLang="ja-JP" sz="2000" dirty="0">
                  <a:solidFill>
                    <a:srgbClr val="C00000"/>
                  </a:solidFill>
                  <a:latin typeface="UD デジタル 教科書体 N-B" panose="02020700000000000000" pitchFamily="17" charset="-128"/>
                  <a:ea typeface="UD デジタル 教科書体 N-B" panose="02020700000000000000" pitchFamily="17" charset="-128"/>
                </a:rPr>
                <a:t>1,000</a:t>
              </a:r>
              <a:r>
                <a:rPr kumimoji="1" lang="ja-JP" altLang="en-US" sz="2000" dirty="0">
                  <a:solidFill>
                    <a:srgbClr val="C00000"/>
                  </a:solidFill>
                  <a:latin typeface="UD デジタル 教科書体 N-B" panose="02020700000000000000" pitchFamily="17" charset="-128"/>
                  <a:ea typeface="UD デジタル 教科書体 N-B" panose="02020700000000000000" pitchFamily="17" charset="-128"/>
                </a:rPr>
                <a:t>名様限定☆</a:t>
              </a:r>
              <a:endParaRPr kumimoji="1" lang="en-US" altLang="ja-JP" sz="2000" dirty="0">
                <a:solidFill>
                  <a:srgbClr val="C00000"/>
                </a:solidFill>
                <a:latin typeface="UD デジタル 教科書体 N-B" panose="02020700000000000000" pitchFamily="17" charset="-128"/>
                <a:ea typeface="UD デジタル 教科書体 N-B" panose="02020700000000000000" pitchFamily="17" charset="-128"/>
              </a:endParaRPr>
            </a:p>
            <a:p>
              <a:pPr algn="ctr">
                <a:spcBef>
                  <a:spcPts val="300"/>
                </a:spcBef>
                <a:spcAft>
                  <a:spcPts val="300"/>
                </a:spcAft>
              </a:pPr>
              <a:r>
                <a:rPr kumimoji="1" lang="ja-JP" altLang="en-US" sz="2000" dirty="0">
                  <a:solidFill>
                    <a:srgbClr val="C00000"/>
                  </a:solidFill>
                  <a:latin typeface="UD デジタル 教科書体 N-B" panose="02020700000000000000" pitchFamily="17" charset="-128"/>
                  <a:ea typeface="UD デジタル 教科書体 N-B" panose="02020700000000000000" pitchFamily="17" charset="-128"/>
                </a:rPr>
                <a:t>店内の書籍どれでも</a:t>
              </a:r>
              <a:endParaRPr kumimoji="1" lang="en-US" altLang="ja-JP" sz="2000" dirty="0">
                <a:solidFill>
                  <a:srgbClr val="C00000"/>
                </a:solidFill>
                <a:latin typeface="UD デジタル 教科書体 N-B" panose="02020700000000000000" pitchFamily="17" charset="-128"/>
                <a:ea typeface="UD デジタル 教科書体 N-B" panose="02020700000000000000" pitchFamily="17" charset="-128"/>
              </a:endParaRPr>
            </a:p>
            <a:p>
              <a:pPr algn="ctr">
                <a:spcBef>
                  <a:spcPts val="300"/>
                </a:spcBef>
                <a:spcAft>
                  <a:spcPts val="300"/>
                </a:spcAft>
              </a:pPr>
              <a:r>
                <a:rPr kumimoji="1" lang="ja-JP" altLang="en-US" sz="2000" dirty="0">
                  <a:solidFill>
                    <a:srgbClr val="C00000"/>
                  </a:solidFill>
                  <a:latin typeface="UD デジタル 教科書体 N-B" panose="02020700000000000000" pitchFamily="17" charset="-128"/>
                  <a:ea typeface="UD デジタル 教科書体 N-B" panose="02020700000000000000" pitchFamily="17" charset="-128"/>
                </a:rPr>
                <a:t>無料プレゼント</a:t>
              </a:r>
            </a:p>
          </p:txBody>
        </p:sp>
        <p:sp>
          <p:nvSpPr>
            <p:cNvPr id="47" name="テキスト ボックス 46">
              <a:extLst>
                <a:ext uri="{FF2B5EF4-FFF2-40B4-BE49-F238E27FC236}">
                  <a16:creationId xmlns:a16="http://schemas.microsoft.com/office/drawing/2014/main" id="{6A0E5A27-EDBB-1AB7-10A2-632AC609874E}"/>
                </a:ext>
              </a:extLst>
            </p:cNvPr>
            <p:cNvSpPr txBox="1"/>
            <p:nvPr/>
          </p:nvSpPr>
          <p:spPr>
            <a:xfrm>
              <a:off x="7024467" y="1462198"/>
              <a:ext cx="865199" cy="276999"/>
            </a:xfrm>
            <a:prstGeom prst="rect">
              <a:avLst/>
            </a:prstGeom>
            <a:noFill/>
          </p:spPr>
          <p:txBody>
            <a:bodyPr wrap="square" rtlCol="0">
              <a:spAutoFit/>
            </a:bodyPr>
            <a:lstStyle/>
            <a:p>
              <a:r>
                <a:rPr lang="ja-JP" altLang="en-US" sz="1200" dirty="0">
                  <a:solidFill>
                    <a:srgbClr val="C00000"/>
                  </a:solidFill>
                  <a:latin typeface="BIZ UDPゴシック" panose="020B0400000000000000" pitchFamily="50" charset="-128"/>
                  <a:ea typeface="BIZ UDPゴシック" panose="020B0400000000000000" pitchFamily="50" charset="-128"/>
                </a:rPr>
                <a:t>しょてん</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D42C5247-30D1-09E8-6AD8-07AC885DE801}"/>
                </a:ext>
              </a:extLst>
            </p:cNvPr>
            <p:cNvSpPr txBox="1"/>
            <p:nvPr/>
          </p:nvSpPr>
          <p:spPr>
            <a:xfrm>
              <a:off x="4887056" y="2695382"/>
              <a:ext cx="2385589" cy="215444"/>
            </a:xfrm>
            <a:prstGeom prst="rect">
              <a:avLst/>
            </a:prstGeom>
            <a:noFill/>
          </p:spPr>
          <p:txBody>
            <a:bodyPr wrap="none" rtlCol="0">
              <a:spAutoFit/>
            </a:bodyPr>
            <a:lstStyle/>
            <a:p>
              <a:r>
                <a:rPr kumimoji="1" lang="ja-JP" altLang="en-US" sz="800" dirty="0">
                  <a:solidFill>
                    <a:srgbClr val="C00000"/>
                  </a:solidFill>
                  <a:latin typeface="BIZ UDPゴシック" panose="020B0400000000000000" pitchFamily="50" charset="-128"/>
                  <a:ea typeface="BIZ UDPゴシック" panose="020B0400000000000000" pitchFamily="50" charset="-128"/>
                </a:rPr>
                <a:t>せんちゃく　　　　　　　　　　　 めいさま　 げんてい</a:t>
              </a:r>
            </a:p>
          </p:txBody>
        </p:sp>
        <p:sp>
          <p:nvSpPr>
            <p:cNvPr id="49" name="テキスト ボックス 48">
              <a:extLst>
                <a:ext uri="{FF2B5EF4-FFF2-40B4-BE49-F238E27FC236}">
                  <a16:creationId xmlns:a16="http://schemas.microsoft.com/office/drawing/2014/main" id="{D95B40DE-C5B2-54D4-9881-8373ECD38DA2}"/>
                </a:ext>
              </a:extLst>
            </p:cNvPr>
            <p:cNvSpPr txBox="1"/>
            <p:nvPr/>
          </p:nvSpPr>
          <p:spPr>
            <a:xfrm>
              <a:off x="4887056" y="3059606"/>
              <a:ext cx="1370888" cy="215444"/>
            </a:xfrm>
            <a:prstGeom prst="rect">
              <a:avLst/>
            </a:prstGeom>
            <a:noFill/>
          </p:spPr>
          <p:txBody>
            <a:bodyPr wrap="none" rtlCol="0">
              <a:spAutoFit/>
            </a:bodyPr>
            <a:lstStyle/>
            <a:p>
              <a:r>
                <a:rPr kumimoji="1" lang="ja-JP" altLang="en-US" sz="800" dirty="0">
                  <a:solidFill>
                    <a:srgbClr val="C00000"/>
                  </a:solidFill>
                  <a:latin typeface="BIZ UDPゴシック" panose="020B0400000000000000" pitchFamily="50" charset="-128"/>
                  <a:ea typeface="BIZ UDPゴシック" panose="020B0400000000000000" pitchFamily="50" charset="-128"/>
                </a:rPr>
                <a:t>てんない　　　　　　しょせき</a:t>
              </a:r>
            </a:p>
          </p:txBody>
        </p:sp>
        <p:sp>
          <p:nvSpPr>
            <p:cNvPr id="50" name="テキスト ボックス 49">
              <a:extLst>
                <a:ext uri="{FF2B5EF4-FFF2-40B4-BE49-F238E27FC236}">
                  <a16:creationId xmlns:a16="http://schemas.microsoft.com/office/drawing/2014/main" id="{F220A999-2B4D-9060-1D84-41EA91FA1F10}"/>
                </a:ext>
              </a:extLst>
            </p:cNvPr>
            <p:cNvSpPr txBox="1"/>
            <p:nvPr/>
          </p:nvSpPr>
          <p:spPr>
            <a:xfrm>
              <a:off x="5159896" y="3462263"/>
              <a:ext cx="554960" cy="215444"/>
            </a:xfrm>
            <a:prstGeom prst="rect">
              <a:avLst/>
            </a:prstGeom>
            <a:noFill/>
          </p:spPr>
          <p:txBody>
            <a:bodyPr wrap="none" rtlCol="0">
              <a:spAutoFit/>
            </a:bodyPr>
            <a:lstStyle/>
            <a:p>
              <a:r>
                <a:rPr kumimoji="1" lang="ja-JP" altLang="en-US" sz="800" dirty="0">
                  <a:solidFill>
                    <a:srgbClr val="C00000"/>
                  </a:solidFill>
                  <a:latin typeface="BIZ UDPゴシック" panose="020B0400000000000000" pitchFamily="50" charset="-128"/>
                  <a:ea typeface="BIZ UDPゴシック" panose="020B0400000000000000" pitchFamily="50" charset="-128"/>
                </a:rPr>
                <a:t>むりょう</a:t>
              </a:r>
            </a:p>
          </p:txBody>
        </p:sp>
      </p:grpSp>
      <p:sp>
        <p:nvSpPr>
          <p:cNvPr id="51" name="正方形/長方形 50">
            <a:extLst>
              <a:ext uri="{FF2B5EF4-FFF2-40B4-BE49-F238E27FC236}">
                <a16:creationId xmlns:a16="http://schemas.microsoft.com/office/drawing/2014/main" id="{CDAB9F66-D5B5-B787-AF61-41A1040D8679}"/>
              </a:ext>
            </a:extLst>
          </p:cNvPr>
          <p:cNvSpPr/>
          <p:nvPr/>
        </p:nvSpPr>
        <p:spPr>
          <a:xfrm>
            <a:off x="5303910" y="2296690"/>
            <a:ext cx="5760640" cy="39446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0E5A7BDD-1540-F93E-02F9-249472043027}"/>
              </a:ext>
            </a:extLst>
          </p:cNvPr>
          <p:cNvPicPr>
            <a:picLocks noChangeAspect="1"/>
          </p:cNvPicPr>
          <p:nvPr/>
        </p:nvPicPr>
        <p:blipFill>
          <a:blip r:embed="rId6"/>
          <a:stretch>
            <a:fillRect/>
          </a:stretch>
        </p:blipFill>
        <p:spPr>
          <a:xfrm>
            <a:off x="2237236" y="4206545"/>
            <a:ext cx="1869024" cy="1035623"/>
          </a:xfrm>
          <a:prstGeom prst="rect">
            <a:avLst/>
          </a:prstGeom>
        </p:spPr>
      </p:pic>
    </p:spTree>
    <p:extLst>
      <p:ext uri="{BB962C8B-B14F-4D97-AF65-F5344CB8AC3E}">
        <p14:creationId xmlns:p14="http://schemas.microsoft.com/office/powerpoint/2010/main" val="336637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0065D13D-2D0B-68C5-6748-7ECCF3D69D7E}"/>
              </a:ext>
            </a:extLst>
          </p:cNvPr>
          <p:cNvPicPr>
            <a:picLocks noChangeAspect="1"/>
          </p:cNvPicPr>
          <p:nvPr/>
        </p:nvPicPr>
        <p:blipFill>
          <a:blip r:embed="rId3"/>
          <a:stretch>
            <a:fillRect/>
          </a:stretch>
        </p:blipFill>
        <p:spPr>
          <a:xfrm>
            <a:off x="6563961" y="276999"/>
            <a:ext cx="4528946" cy="6462875"/>
          </a:xfrm>
          <a:prstGeom prst="rect">
            <a:avLst/>
          </a:prstGeom>
        </p:spPr>
      </p:pic>
      <p:sp>
        <p:nvSpPr>
          <p:cNvPr id="26" name="テキスト ボックス 25"/>
          <p:cNvSpPr txBox="1"/>
          <p:nvPr/>
        </p:nvSpPr>
        <p:spPr>
          <a:xfrm>
            <a:off x="7434549" y="1296690"/>
            <a:ext cx="3510063" cy="795089"/>
          </a:xfrm>
          <a:prstGeom prst="rect">
            <a:avLst/>
          </a:prstGeom>
          <a:noFill/>
        </p:spPr>
        <p:txBody>
          <a:bodyPr wrap="square" rtlCol="0">
            <a:spAutoFit/>
          </a:bodyPr>
          <a:lstStyle/>
          <a:p>
            <a:pPr>
              <a:spcBef>
                <a:spcPts val="800"/>
              </a:spcBef>
              <a:spcAft>
                <a:spcPts val="600"/>
              </a:spcAft>
            </a:pPr>
            <a:r>
              <a:rPr lang="ja-JP" altLang="en-US" dirty="0">
                <a:latin typeface="BIZ UDゴシック" panose="020B0400000000000000" pitchFamily="49" charset="-128"/>
                <a:ea typeface="BIZ UDゴシック" panose="020B0400000000000000" pitchFamily="49" charset="-128"/>
              </a:rPr>
              <a:t>★★バンド公式</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_※※_※</a:t>
            </a:r>
            <a:endParaRPr lang="en-US" altLang="ja-JP" sz="900" dirty="0">
              <a:latin typeface="BIZ UDゴシック" panose="020B0400000000000000" pitchFamily="49" charset="-128"/>
              <a:ea typeface="BIZ UDゴシック" panose="020B0400000000000000" pitchFamily="49" charset="-128"/>
            </a:endParaRPr>
          </a:p>
          <a:p>
            <a:pPr algn="r">
              <a:spcBef>
                <a:spcPts val="800"/>
              </a:spcBef>
              <a:spcAft>
                <a:spcPts val="600"/>
              </a:spcAft>
            </a:pPr>
            <a:r>
              <a:rPr lang="en-US" altLang="ja-JP" sz="1600" dirty="0">
                <a:latin typeface="BIZ UDゴシック" panose="020B0400000000000000" pitchFamily="49" charset="-128"/>
                <a:ea typeface="BIZ UDゴシック" panose="020B0400000000000000" pitchFamily="49" charset="-128"/>
              </a:rPr>
              <a:t>20XX</a:t>
            </a:r>
            <a:r>
              <a:rPr lang="ja-JP" altLang="en-US" sz="1600" dirty="0">
                <a:latin typeface="BIZ UDゴシック" panose="020B0400000000000000" pitchFamily="49" charset="-128"/>
                <a:ea typeface="BIZ UDゴシック" panose="020B0400000000000000" pitchFamily="49" charset="-128"/>
              </a:rPr>
              <a:t>年</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月</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日</a:t>
            </a:r>
          </a:p>
        </p:txBody>
      </p:sp>
      <p:sp>
        <p:nvSpPr>
          <p:cNvPr id="27" name="テキスト ボックス 26"/>
          <p:cNvSpPr txBox="1"/>
          <p:nvPr/>
        </p:nvSpPr>
        <p:spPr>
          <a:xfrm>
            <a:off x="6707187" y="2572835"/>
            <a:ext cx="4074766" cy="1571969"/>
          </a:xfrm>
          <a:prstGeom prst="rect">
            <a:avLst/>
          </a:prstGeom>
          <a:noFill/>
        </p:spPr>
        <p:txBody>
          <a:bodyPr wrap="square" rtlCol="0">
            <a:spAutoFit/>
          </a:bodyPr>
          <a:lstStyle/>
          <a:p>
            <a:pPr>
              <a:lnSpc>
                <a:spcPts val="3000"/>
              </a:lnSpc>
            </a:pPr>
            <a:r>
              <a:rPr lang="ja-JP" altLang="en-US" sz="2000" dirty="0">
                <a:latin typeface="BIZ UDゴシック" panose="020B0400000000000000" pitchFamily="49" charset="-128"/>
                <a:ea typeface="BIZ UDゴシック" panose="020B0400000000000000" pitchFamily="49" charset="-128"/>
              </a:rPr>
              <a:t>当選おめでとうございます！</a:t>
            </a:r>
          </a:p>
          <a:p>
            <a:pPr>
              <a:lnSpc>
                <a:spcPts val="3000"/>
              </a:lnSpc>
            </a:pPr>
            <a:r>
              <a:rPr lang="ja-JP" altLang="en-US" sz="2000" dirty="0">
                <a:latin typeface="BIZ UDゴシック" panose="020B0400000000000000" pitchFamily="49" charset="-128"/>
                <a:ea typeface="BIZ UDゴシック" panose="020B0400000000000000" pitchFamily="49" charset="-128"/>
              </a:rPr>
              <a:t>以下のページから</a:t>
            </a:r>
            <a:endParaRPr lang="en-US" altLang="ja-JP" sz="2000" dirty="0">
              <a:latin typeface="BIZ UDゴシック" panose="020B0400000000000000" pitchFamily="49" charset="-128"/>
              <a:ea typeface="BIZ UDゴシック" panose="020B0400000000000000" pitchFamily="49" charset="-128"/>
            </a:endParaRPr>
          </a:p>
          <a:p>
            <a:pPr>
              <a:lnSpc>
                <a:spcPts val="3000"/>
              </a:lnSpc>
            </a:pPr>
            <a:r>
              <a:rPr lang="ja-JP" altLang="en-US" sz="2000" dirty="0">
                <a:latin typeface="BIZ UDゴシック" panose="020B0400000000000000" pitchFamily="49" charset="-128"/>
                <a:ea typeface="BIZ UDゴシック" panose="020B0400000000000000" pitchFamily="49" charset="-128"/>
              </a:rPr>
              <a:t>プレゼント送信先を</a:t>
            </a:r>
            <a:endParaRPr lang="en-US" altLang="ja-JP" sz="2000" dirty="0">
              <a:latin typeface="BIZ UDゴシック" panose="020B0400000000000000" pitchFamily="49" charset="-128"/>
              <a:ea typeface="BIZ UDゴシック" panose="020B0400000000000000" pitchFamily="49" charset="-128"/>
            </a:endParaRPr>
          </a:p>
          <a:p>
            <a:pPr>
              <a:lnSpc>
                <a:spcPts val="3000"/>
              </a:lnSpc>
            </a:pPr>
            <a:r>
              <a:rPr lang="ja-JP" altLang="en-US" sz="2000" dirty="0">
                <a:latin typeface="BIZ UDゴシック" panose="020B0400000000000000" pitchFamily="49" charset="-128"/>
                <a:ea typeface="BIZ UDゴシック" panose="020B0400000000000000" pitchFamily="49" charset="-128"/>
              </a:rPr>
              <a:t>ご入力ください！</a:t>
            </a:r>
          </a:p>
        </p:txBody>
      </p:sp>
      <p:sp>
        <p:nvSpPr>
          <p:cNvPr id="29" name="テキスト ボックス 28"/>
          <p:cNvSpPr txBox="1"/>
          <p:nvPr/>
        </p:nvSpPr>
        <p:spPr>
          <a:xfrm>
            <a:off x="6709119" y="4260691"/>
            <a:ext cx="4074766" cy="1918474"/>
          </a:xfrm>
          <a:prstGeom prst="rect">
            <a:avLst/>
          </a:prstGeom>
          <a:noFill/>
        </p:spPr>
        <p:txBody>
          <a:bodyPr wrap="square" rtlCol="0">
            <a:spAutoFit/>
          </a:bodyPr>
          <a:lstStyle/>
          <a:p>
            <a:pPr>
              <a:lnSpc>
                <a:spcPts val="3200"/>
              </a:lnSpc>
            </a:pPr>
            <a:r>
              <a:rPr lang="ja-JP" altLang="en-US" sz="2000" dirty="0">
                <a:latin typeface="BIZ UDゴシック" panose="020B0400000000000000" pitchFamily="49" charset="-128"/>
                <a:ea typeface="BIZ UDゴシック" panose="020B0400000000000000" pitchFamily="49" charset="-128"/>
              </a:rPr>
              <a:t>当選者用フォーム</a:t>
            </a:r>
          </a:p>
          <a:p>
            <a:pPr>
              <a:lnSpc>
                <a:spcPts val="3200"/>
              </a:lnSpc>
            </a:pPr>
            <a:r>
              <a:rPr lang="ja-JP" altLang="en-US" sz="2000" spc="-100" dirty="0">
                <a:latin typeface="BIZ UDゴシック" panose="020B0400000000000000" pitchFamily="49" charset="-128"/>
                <a:ea typeface="BIZ UDゴシック" panose="020B0400000000000000" pitchFamily="49" charset="-128"/>
              </a:rPr>
              <a:t>当選おめでとうございます！</a:t>
            </a:r>
          </a:p>
          <a:p>
            <a:pPr>
              <a:lnSpc>
                <a:spcPts val="3200"/>
              </a:lnSpc>
            </a:pPr>
            <a:r>
              <a:rPr lang="ja-JP" altLang="en-US" sz="2000" spc="-100" dirty="0">
                <a:latin typeface="BIZ UDゴシック" panose="020B0400000000000000" pitchFamily="49" charset="-128"/>
                <a:ea typeface="BIZ UDゴシック" panose="020B0400000000000000" pitchFamily="49" charset="-128"/>
              </a:rPr>
              <a:t>ご登録お待ちしております！</a:t>
            </a:r>
            <a:endParaRPr lang="ja-JP" altLang="en-US" sz="2000" dirty="0">
              <a:latin typeface="BIZ UDゴシック" panose="020B0400000000000000" pitchFamily="49" charset="-128"/>
              <a:ea typeface="BIZ UDゴシック" panose="020B0400000000000000" pitchFamily="49" charset="-128"/>
            </a:endParaRPr>
          </a:p>
          <a:p>
            <a:pPr>
              <a:lnSpc>
                <a:spcPts val="3200"/>
              </a:lnSpc>
            </a:pPr>
            <a:r>
              <a:rPr lang="en-US" altLang="ja-JP" sz="2000" dirty="0">
                <a:latin typeface="BIZ UDゴシック" panose="020B0400000000000000" pitchFamily="49" charset="-128"/>
                <a:ea typeface="BIZ UDゴシック" panose="020B0400000000000000" pitchFamily="49" charset="-128"/>
              </a:rPr>
              <a:t>     </a:t>
            </a:r>
            <a:r>
              <a:rPr lang="en-US" altLang="ja-JP" sz="2000" dirty="0">
                <a:solidFill>
                  <a:schemeClr val="accent1"/>
                </a:solidFill>
                <a:latin typeface="BIZ UDゴシック" panose="020B0400000000000000" pitchFamily="49" charset="-128"/>
                <a:ea typeface="BIZ UDゴシック" panose="020B0400000000000000" pitchFamily="49" charset="-128"/>
              </a:rPr>
              <a:t>https://abcde__f@live.com</a:t>
            </a:r>
            <a:endParaRPr lang="ja-JP" altLang="en-US" sz="2000" dirty="0">
              <a:solidFill>
                <a:schemeClr val="accent1"/>
              </a:solidFill>
              <a:latin typeface="BIZ UDゴシック" panose="020B0400000000000000" pitchFamily="49" charset="-128"/>
              <a:ea typeface="BIZ UDゴシック" panose="020B0400000000000000" pitchFamily="49"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AAB6952A-01F3-651C-A197-BB49852238E9}"/>
              </a:ext>
            </a:extLst>
          </p:cNvPr>
          <p:cNvSpPr/>
          <p:nvPr/>
        </p:nvSpPr>
        <p:spPr>
          <a:xfrm>
            <a:off x="983433" y="3192160"/>
            <a:ext cx="4646263" cy="1702721"/>
          </a:xfrm>
          <a:prstGeom prst="wedgeRoundRectCallout">
            <a:avLst>
              <a:gd name="adj1" fmla="val 66361"/>
              <a:gd name="adj2" fmla="val 42557"/>
              <a:gd name="adj3" fmla="val 16667"/>
            </a:avLst>
          </a:prstGeom>
          <a:solidFill>
            <a:schemeClr val="bg1"/>
          </a:solidFill>
          <a:ln w="28575">
            <a:solidFill>
              <a:srgbClr val="AA2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「当選しました！」とあったので</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確認するためにＵＲＬをクリック</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BA93F84-8632-AE1F-3DC7-3D6E5B546A93}"/>
              </a:ext>
            </a:extLst>
          </p:cNvPr>
          <p:cNvSpPr txBox="1"/>
          <p:nvPr/>
        </p:nvSpPr>
        <p:spPr>
          <a:xfrm>
            <a:off x="1157953" y="3429002"/>
            <a:ext cx="4073951" cy="830997"/>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とうせん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かくにん　　　　　　　　　ユーアールエル　　　　</a:t>
            </a:r>
          </a:p>
        </p:txBody>
      </p:sp>
      <p:sp>
        <p:nvSpPr>
          <p:cNvPr id="8" name="スライド番号プレースホルダー 7">
            <a:extLst>
              <a:ext uri="{FF2B5EF4-FFF2-40B4-BE49-F238E27FC236}">
                <a16:creationId xmlns:a16="http://schemas.microsoft.com/office/drawing/2014/main" id="{27F0D025-1866-5AD9-33E6-BCF77AF71964}"/>
              </a:ext>
            </a:extLst>
          </p:cNvPr>
          <p:cNvSpPr>
            <a:spLocks noGrp="1"/>
          </p:cNvSpPr>
          <p:nvPr>
            <p:ph type="sldNum" sz="quarter" idx="12"/>
          </p:nvPr>
        </p:nvSpPr>
        <p:spPr/>
        <p:txBody>
          <a:bodyPr/>
          <a:lstStyle/>
          <a:p>
            <a:fld id="{C9D707A9-BE3A-46EF-B64A-4D23364FB652}" type="slidenum">
              <a:rPr lang="ja-JP" altLang="en-US" smtClean="0"/>
              <a:pPr/>
              <a:t>46</a:t>
            </a:fld>
            <a:endParaRPr lang="ja-JP" altLang="en-US" dirty="0"/>
          </a:p>
        </p:txBody>
      </p:sp>
      <p:grpSp>
        <p:nvGrpSpPr>
          <p:cNvPr id="13" name="グループ化 12">
            <a:extLst>
              <a:ext uri="{FF2B5EF4-FFF2-40B4-BE49-F238E27FC236}">
                <a16:creationId xmlns:a16="http://schemas.microsoft.com/office/drawing/2014/main" id="{CC974985-FDFA-0494-0238-AD95A522BA99}"/>
              </a:ext>
            </a:extLst>
          </p:cNvPr>
          <p:cNvGrpSpPr/>
          <p:nvPr/>
        </p:nvGrpSpPr>
        <p:grpSpPr>
          <a:xfrm>
            <a:off x="5656" y="0"/>
            <a:ext cx="5544615" cy="801087"/>
            <a:chOff x="5656" y="0"/>
            <a:chExt cx="5544615" cy="801087"/>
          </a:xfrm>
        </p:grpSpPr>
        <p:sp>
          <p:nvSpPr>
            <p:cNvPr id="14" name="四角形: 角を丸くする 13">
              <a:extLst>
                <a:ext uri="{FF2B5EF4-FFF2-40B4-BE49-F238E27FC236}">
                  <a16:creationId xmlns:a16="http://schemas.microsoft.com/office/drawing/2014/main" id="{B52D8BF7-7ACB-3697-A3E8-99A81D3E27B8}"/>
                </a:ext>
              </a:extLst>
            </p:cNvPr>
            <p:cNvSpPr/>
            <p:nvPr/>
          </p:nvSpPr>
          <p:spPr>
            <a:xfrm>
              <a:off x="5656" y="85998"/>
              <a:ext cx="554461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ニセ広告 ・ ニセメール</a:t>
              </a:r>
              <a:endParaRPr lang="ja-JP" altLang="en-US" sz="3200" b="1" dirty="0">
                <a:solidFill>
                  <a:srgbClr val="660066"/>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C0EFD1D-A53D-B726-0882-A89A6569C6FC}"/>
                </a:ext>
              </a:extLst>
            </p:cNvPr>
            <p:cNvSpPr txBox="1"/>
            <p:nvPr/>
          </p:nvSpPr>
          <p:spPr>
            <a:xfrm>
              <a:off x="1775520" y="0"/>
              <a:ext cx="87148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p>
          </p:txBody>
        </p:sp>
      </p:grpSp>
      <p:sp>
        <p:nvSpPr>
          <p:cNvPr id="17" name="吹き出し: 角を丸めた四角形 16">
            <a:extLst>
              <a:ext uri="{FF2B5EF4-FFF2-40B4-BE49-F238E27FC236}">
                <a16:creationId xmlns:a16="http://schemas.microsoft.com/office/drawing/2014/main" id="{98DC1686-21BF-B7BC-70F3-D2A7990F8AA0}"/>
              </a:ext>
            </a:extLst>
          </p:cNvPr>
          <p:cNvSpPr/>
          <p:nvPr/>
        </p:nvSpPr>
        <p:spPr>
          <a:xfrm>
            <a:off x="1532184" y="1415356"/>
            <a:ext cx="4350815" cy="1002952"/>
          </a:xfrm>
          <a:prstGeom prst="wedgeRoundRectCallout">
            <a:avLst>
              <a:gd name="adj1" fmla="val 60930"/>
              <a:gd name="adj2" fmla="val 71412"/>
              <a:gd name="adj3" fmla="val 16667"/>
            </a:avLst>
          </a:prstGeom>
          <a:solidFill>
            <a:schemeClr val="bg1"/>
          </a:solidFill>
          <a:ln w="28575">
            <a:solidFill>
              <a:srgbClr val="AA2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本物のようなニセアカウント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A20CECA-4626-92CF-AC09-82BE60C4FC80}"/>
              </a:ext>
            </a:extLst>
          </p:cNvPr>
          <p:cNvSpPr txBox="1"/>
          <p:nvPr/>
        </p:nvSpPr>
        <p:spPr>
          <a:xfrm>
            <a:off x="1703512" y="1567825"/>
            <a:ext cx="871489"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ほんもの</a:t>
            </a:r>
            <a:endParaRPr lang="en-US" altLang="ja-JP" sz="12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49A41921-B8D6-A0F5-786A-3B2B4594B03B}"/>
              </a:ext>
            </a:extLst>
          </p:cNvPr>
          <p:cNvSpPr txBox="1"/>
          <p:nvPr/>
        </p:nvSpPr>
        <p:spPr>
          <a:xfrm>
            <a:off x="8323944" y="1146961"/>
            <a:ext cx="1008980"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こうしき</a:t>
            </a:r>
            <a:endParaRPr lang="en-US" altLang="ja-JP" sz="12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29E3E54D-9E69-FCB3-8F78-C18F0953D38C}"/>
              </a:ext>
            </a:extLst>
          </p:cNvPr>
          <p:cNvSpPr txBox="1"/>
          <p:nvPr/>
        </p:nvSpPr>
        <p:spPr>
          <a:xfrm>
            <a:off x="6532740" y="2431928"/>
            <a:ext cx="1250411"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とうせん</a:t>
            </a:r>
            <a:endParaRPr lang="en-US" altLang="ja-JP" sz="12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F2BCE54F-71B4-6CAC-80A2-8396C3CA3D9B}"/>
              </a:ext>
            </a:extLst>
          </p:cNvPr>
          <p:cNvSpPr txBox="1"/>
          <p:nvPr/>
        </p:nvSpPr>
        <p:spPr>
          <a:xfrm>
            <a:off x="6489813" y="2870770"/>
            <a:ext cx="4073951"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いか</a:t>
            </a:r>
            <a:endParaRPr lang="en-US" altLang="ja-JP" sz="12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D61B96C4-743C-F5BF-A970-07E1DB21C7D6}"/>
              </a:ext>
            </a:extLst>
          </p:cNvPr>
          <p:cNvSpPr txBox="1"/>
          <p:nvPr/>
        </p:nvSpPr>
        <p:spPr>
          <a:xfrm>
            <a:off x="7783151" y="3220319"/>
            <a:ext cx="1440160"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そうしんさき</a:t>
            </a:r>
            <a:endParaRPr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ADF48FED-2FEA-49AE-3D52-F3F63842B8ED}"/>
              </a:ext>
            </a:extLst>
          </p:cNvPr>
          <p:cNvSpPr txBox="1"/>
          <p:nvPr/>
        </p:nvSpPr>
        <p:spPr>
          <a:xfrm>
            <a:off x="6764664" y="3612139"/>
            <a:ext cx="144016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にゅうりょく</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606425DE-2B7E-2E41-42F0-0F8C5BFDE337}"/>
              </a:ext>
            </a:extLst>
          </p:cNvPr>
          <p:cNvSpPr txBox="1"/>
          <p:nvPr/>
        </p:nvSpPr>
        <p:spPr>
          <a:xfrm>
            <a:off x="6489812" y="4142563"/>
            <a:ext cx="4073951"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とうせんしゃよう</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1F193B55-0542-6139-F756-FE0F939A9541}"/>
              </a:ext>
            </a:extLst>
          </p:cNvPr>
          <p:cNvSpPr txBox="1"/>
          <p:nvPr/>
        </p:nvSpPr>
        <p:spPr>
          <a:xfrm>
            <a:off x="6566250" y="4579015"/>
            <a:ext cx="4073951"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とうせん</a:t>
            </a:r>
            <a:endParaRPr lang="en-US" altLang="ja-JP" sz="12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262FE86C-68E6-AC05-45DC-E13FF43E0F39}"/>
              </a:ext>
            </a:extLst>
          </p:cNvPr>
          <p:cNvSpPr txBox="1"/>
          <p:nvPr/>
        </p:nvSpPr>
        <p:spPr>
          <a:xfrm>
            <a:off x="6764664" y="4971901"/>
            <a:ext cx="4073951"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とうろく</a:t>
            </a:r>
            <a:endParaRPr lang="en-US" altLang="ja-JP" sz="12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34DBE374-9FC7-FE31-7DC8-F43CF3BBA4C2}"/>
              </a:ext>
            </a:extLst>
          </p:cNvPr>
          <p:cNvSpPr txBox="1"/>
          <p:nvPr/>
        </p:nvSpPr>
        <p:spPr>
          <a:xfrm>
            <a:off x="9549449" y="1612712"/>
            <a:ext cx="1617606" cy="27699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ねん  がつ にち</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60306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AB88552-40E6-539B-E40A-9F3C01763DA1}"/>
              </a:ext>
            </a:extLst>
          </p:cNvPr>
          <p:cNvSpPr txBox="1"/>
          <p:nvPr/>
        </p:nvSpPr>
        <p:spPr>
          <a:xfrm>
            <a:off x="5942360" y="1126137"/>
            <a:ext cx="6244017" cy="494687"/>
          </a:xfrm>
          <a:prstGeom prst="rect">
            <a:avLst/>
          </a:prstGeom>
          <a:noFill/>
        </p:spPr>
        <p:txBody>
          <a:bodyPr wrap="none" rtlCol="0">
            <a:spAutoFit/>
          </a:bodyPr>
          <a:lstStyle/>
          <a:p>
            <a:pPr>
              <a:lnSpc>
                <a:spcPct val="150000"/>
              </a:lnSpc>
            </a:pPr>
            <a:r>
              <a:rPr lang="ja-JP" altLang="en-US" sz="2100" dirty="0">
                <a:latin typeface="BIZ UDゴシック" panose="020B0400000000000000" pitchFamily="49" charset="-128"/>
                <a:ea typeface="BIZ UDゴシック" panose="020B0400000000000000" pitchFamily="49" charset="-128"/>
              </a:rPr>
              <a:t>ニセモノのサイトやメールにあった</a:t>
            </a:r>
            <a:r>
              <a:rPr lang="en-US" altLang="ja-JP" sz="2100" dirty="0">
                <a:latin typeface="BIZ UDゴシック" panose="020B0400000000000000" pitchFamily="49" charset="-128"/>
                <a:ea typeface="BIZ UDゴシック" panose="020B0400000000000000" pitchFamily="49" charset="-128"/>
              </a:rPr>
              <a:t>URL</a:t>
            </a:r>
            <a:r>
              <a:rPr lang="ja-JP" altLang="en-US" sz="2100" dirty="0">
                <a:latin typeface="BIZ UDゴシック" panose="020B0400000000000000" pitchFamily="49" charset="-128"/>
                <a:ea typeface="BIZ UDゴシック" panose="020B0400000000000000" pitchFamily="49" charset="-128"/>
              </a:rPr>
              <a:t>をクリック</a:t>
            </a:r>
          </a:p>
        </p:txBody>
      </p:sp>
      <p:sp>
        <p:nvSpPr>
          <p:cNvPr id="15" name="四角形: 角を丸くする 14">
            <a:extLst>
              <a:ext uri="{FF2B5EF4-FFF2-40B4-BE49-F238E27FC236}">
                <a16:creationId xmlns:a16="http://schemas.microsoft.com/office/drawing/2014/main" id="{B8F3EECB-B7BB-7032-9188-240692ECD724}"/>
              </a:ext>
            </a:extLst>
          </p:cNvPr>
          <p:cNvSpPr/>
          <p:nvPr/>
        </p:nvSpPr>
        <p:spPr>
          <a:xfrm>
            <a:off x="5942361" y="956665"/>
            <a:ext cx="6183482" cy="849656"/>
          </a:xfrm>
          <a:prstGeom prst="roundRect">
            <a:avLst/>
          </a:prstGeom>
          <a:noFill/>
          <a:ln w="28575">
            <a:solidFill>
              <a:srgbClr val="AA2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四角形: 角を丸くする 21">
            <a:extLst>
              <a:ext uri="{FF2B5EF4-FFF2-40B4-BE49-F238E27FC236}">
                <a16:creationId xmlns:a16="http://schemas.microsoft.com/office/drawing/2014/main" id="{F26AF9E6-5B10-ECD8-457F-FC1E9119E9DB}"/>
              </a:ext>
            </a:extLst>
          </p:cNvPr>
          <p:cNvSpPr/>
          <p:nvPr/>
        </p:nvSpPr>
        <p:spPr>
          <a:xfrm>
            <a:off x="6368286" y="3378492"/>
            <a:ext cx="5679279" cy="2928888"/>
          </a:xfrm>
          <a:prstGeom prst="roundRect">
            <a:avLst/>
          </a:prstGeom>
          <a:noFill/>
          <a:ln w="28575">
            <a:solidFill>
              <a:srgbClr val="AA2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吹き出し: 角を丸めた四角形 22">
            <a:extLst>
              <a:ext uri="{FF2B5EF4-FFF2-40B4-BE49-F238E27FC236}">
                <a16:creationId xmlns:a16="http://schemas.microsoft.com/office/drawing/2014/main" id="{301EC3CD-7955-E331-3297-7056020E9103}"/>
              </a:ext>
            </a:extLst>
          </p:cNvPr>
          <p:cNvSpPr/>
          <p:nvPr/>
        </p:nvSpPr>
        <p:spPr>
          <a:xfrm flipH="1">
            <a:off x="1184437" y="5803330"/>
            <a:ext cx="4909002" cy="849656"/>
          </a:xfrm>
          <a:prstGeom prst="wedgeRoundRectCallout">
            <a:avLst>
              <a:gd name="adj1" fmla="val 54501"/>
              <a:gd name="adj2" fmla="val 5518"/>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51" b="1" u="sng" dirty="0">
                <a:solidFill>
                  <a:schemeClr val="tx1"/>
                </a:solidFill>
                <a:latin typeface="BIZ UDPゴシック" panose="020B0400000000000000" pitchFamily="50" charset="-128"/>
                <a:ea typeface="BIZ UDPゴシック" panose="020B0400000000000000" pitchFamily="50" charset="-128"/>
              </a:rPr>
              <a:t>正しいサイトかしっかり確認しよう</a:t>
            </a:r>
            <a:endParaRPr lang="en-US" altLang="ja-JP" sz="2251" b="1" u="sng"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0138765-FB47-6653-0BF8-D3DA161C5DDC}"/>
              </a:ext>
            </a:extLst>
          </p:cNvPr>
          <p:cNvSpPr txBox="1"/>
          <p:nvPr/>
        </p:nvSpPr>
        <p:spPr>
          <a:xfrm>
            <a:off x="1215741" y="5844344"/>
            <a:ext cx="3837753"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ただ　　　　　　　　　　　　　　　　　かくにん</a:t>
            </a:r>
          </a:p>
        </p:txBody>
      </p:sp>
      <p:grpSp>
        <p:nvGrpSpPr>
          <p:cNvPr id="18" name="グループ化 17">
            <a:extLst>
              <a:ext uri="{FF2B5EF4-FFF2-40B4-BE49-F238E27FC236}">
                <a16:creationId xmlns:a16="http://schemas.microsoft.com/office/drawing/2014/main" id="{B96AB71D-B8F6-1EA1-E973-3A5D81689B10}"/>
              </a:ext>
            </a:extLst>
          </p:cNvPr>
          <p:cNvGrpSpPr/>
          <p:nvPr/>
        </p:nvGrpSpPr>
        <p:grpSpPr>
          <a:xfrm>
            <a:off x="6868574" y="2180637"/>
            <a:ext cx="4758139" cy="823539"/>
            <a:chOff x="6809007" y="1826231"/>
            <a:chExt cx="4758139" cy="823539"/>
          </a:xfrm>
        </p:grpSpPr>
        <p:sp>
          <p:nvSpPr>
            <p:cNvPr id="3" name="吹き出し: 角を丸めた四角形 2">
              <a:extLst>
                <a:ext uri="{FF2B5EF4-FFF2-40B4-BE49-F238E27FC236}">
                  <a16:creationId xmlns:a16="http://schemas.microsoft.com/office/drawing/2014/main" id="{3FB023B0-B0E8-BC80-B24C-4E1BA9BF8223}"/>
                </a:ext>
              </a:extLst>
            </p:cNvPr>
            <p:cNvSpPr/>
            <p:nvPr/>
          </p:nvSpPr>
          <p:spPr>
            <a:xfrm>
              <a:off x="6809007" y="1826231"/>
              <a:ext cx="4758139" cy="823539"/>
            </a:xfrm>
            <a:prstGeom prst="wedgeRoundRectCallout">
              <a:avLst>
                <a:gd name="adj1" fmla="val -59394"/>
                <a:gd name="adj2" fmla="val 41611"/>
                <a:gd name="adj3" fmla="val 16667"/>
              </a:avLst>
            </a:prstGeom>
            <a:solidFill>
              <a:schemeClr val="bg1"/>
            </a:solidFill>
            <a:ln w="28575">
              <a:solidFill>
                <a:srgbClr val="AA2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名前・住所・電話番号などを入力</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F212643-D893-68BC-9A5A-181CD7C24A3B}"/>
                </a:ext>
              </a:extLst>
            </p:cNvPr>
            <p:cNvSpPr txBox="1"/>
            <p:nvPr/>
          </p:nvSpPr>
          <p:spPr>
            <a:xfrm>
              <a:off x="7091015" y="1868459"/>
              <a:ext cx="4476131"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なまえ　じゅうしょ　でんわばんごう　　　　　にゅうりょく</a:t>
              </a:r>
            </a:p>
          </p:txBody>
        </p:sp>
      </p:grpSp>
      <p:grpSp>
        <p:nvGrpSpPr>
          <p:cNvPr id="21" name="グループ化 20">
            <a:extLst>
              <a:ext uri="{FF2B5EF4-FFF2-40B4-BE49-F238E27FC236}">
                <a16:creationId xmlns:a16="http://schemas.microsoft.com/office/drawing/2014/main" id="{48BA88D2-0C23-11BD-765D-8317AE40568C}"/>
              </a:ext>
            </a:extLst>
          </p:cNvPr>
          <p:cNvGrpSpPr/>
          <p:nvPr/>
        </p:nvGrpSpPr>
        <p:grpSpPr>
          <a:xfrm>
            <a:off x="6465796" y="3570311"/>
            <a:ext cx="5347462" cy="2545249"/>
            <a:chOff x="6490865" y="2905960"/>
            <a:chExt cx="5081192" cy="2545249"/>
          </a:xfrm>
        </p:grpSpPr>
        <p:sp>
          <p:nvSpPr>
            <p:cNvPr id="17" name="テキスト ボックス 16">
              <a:extLst>
                <a:ext uri="{FF2B5EF4-FFF2-40B4-BE49-F238E27FC236}">
                  <a16:creationId xmlns:a16="http://schemas.microsoft.com/office/drawing/2014/main" id="{54A8592D-73E5-3051-1E32-D42A3182F271}"/>
                </a:ext>
              </a:extLst>
            </p:cNvPr>
            <p:cNvSpPr txBox="1"/>
            <p:nvPr/>
          </p:nvSpPr>
          <p:spPr>
            <a:xfrm>
              <a:off x="6490865" y="2905960"/>
              <a:ext cx="5081192" cy="2545249"/>
            </a:xfrm>
            <a:prstGeom prst="rect">
              <a:avLst/>
            </a:prstGeom>
            <a:noFill/>
          </p:spPr>
          <p:txBody>
            <a:bodyPr wrap="square" rtlCol="0">
              <a:spAutoFit/>
            </a:bodyPr>
            <a:lstStyle/>
            <a:p>
              <a:pPr algn="ctr">
                <a:lnSpc>
                  <a:spcPct val="150000"/>
                </a:lnSpc>
              </a:pPr>
              <a:r>
                <a:rPr lang="ja-JP" altLang="en-US" sz="2200" dirty="0">
                  <a:latin typeface="BIZ UDゴシック" panose="020B0400000000000000" pitchFamily="49" charset="-128"/>
                  <a:ea typeface="BIZ UDゴシック" panose="020B0400000000000000" pitchFamily="49" charset="-128"/>
                </a:rPr>
                <a:t>個人情報を教えてしまったため</a:t>
              </a:r>
              <a:endParaRPr lang="en-US" altLang="ja-JP" sz="2200" dirty="0">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latin typeface="BIZ UDゴシック" panose="020B0400000000000000" pitchFamily="49" charset="-128"/>
                  <a:ea typeface="BIZ UDゴシック" panose="020B0400000000000000" pitchFamily="49" charset="-128"/>
                </a:rPr>
                <a:t>迷惑メール・迷惑電話が増える</a:t>
              </a:r>
              <a:endParaRPr lang="en-US" altLang="ja-JP" sz="2200" dirty="0">
                <a:latin typeface="BIZ UDゴシック" panose="020B0400000000000000" pitchFamily="49" charset="-128"/>
                <a:ea typeface="BIZ UDゴシック" panose="020B0400000000000000" pitchFamily="49" charset="-128"/>
              </a:endParaRPr>
            </a:p>
            <a:p>
              <a:pPr algn="ctr">
                <a:lnSpc>
                  <a:spcPct val="150000"/>
                </a:lnSpc>
              </a:pPr>
              <a:endParaRPr lang="en-US" altLang="ja-JP" sz="2200" dirty="0">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latin typeface="BIZ UDゴシック" panose="020B0400000000000000" pitchFamily="49" charset="-128"/>
                  <a:ea typeface="BIZ UDゴシック" panose="020B0400000000000000" pitchFamily="49" charset="-128"/>
                </a:rPr>
                <a:t>他にもクレジットカード番号などを</a:t>
              </a:r>
              <a:endParaRPr lang="en-US" altLang="ja-JP" sz="2200" dirty="0">
                <a:latin typeface="BIZ UDゴシック" panose="020B0400000000000000" pitchFamily="49" charset="-128"/>
                <a:ea typeface="BIZ UDゴシック" panose="020B0400000000000000" pitchFamily="49" charset="-128"/>
              </a:endParaRPr>
            </a:p>
            <a:p>
              <a:pPr algn="ctr">
                <a:lnSpc>
                  <a:spcPct val="150000"/>
                </a:lnSpc>
              </a:pPr>
              <a:r>
                <a:rPr lang="ja-JP" altLang="en-US" sz="2200" dirty="0">
                  <a:latin typeface="BIZ UDゴシック" panose="020B0400000000000000" pitchFamily="49" charset="-128"/>
                  <a:ea typeface="BIZ UDゴシック" panose="020B0400000000000000" pitchFamily="49" charset="-128"/>
                </a:rPr>
                <a:t>入力してしまうと不正利用されてしまう</a:t>
              </a:r>
            </a:p>
          </p:txBody>
        </p:sp>
        <p:sp>
          <p:nvSpPr>
            <p:cNvPr id="11" name="テキスト ボックス 10">
              <a:extLst>
                <a:ext uri="{FF2B5EF4-FFF2-40B4-BE49-F238E27FC236}">
                  <a16:creationId xmlns:a16="http://schemas.microsoft.com/office/drawing/2014/main" id="{7399EE46-8ADE-C002-AEAF-1D76DA37A309}"/>
                </a:ext>
              </a:extLst>
            </p:cNvPr>
            <p:cNvSpPr txBox="1"/>
            <p:nvPr/>
          </p:nvSpPr>
          <p:spPr>
            <a:xfrm>
              <a:off x="7138512" y="2905960"/>
              <a:ext cx="3819930" cy="707886"/>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こじんじょうほう　 おし</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 めいわく　　　　　　 めいわくでんわ　　ふ</a:t>
              </a:r>
              <a:endParaRPr lang="en-US" altLang="ja-JP" sz="12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0A04DA1C-B813-DEE2-92FF-B9E2A9E10A26}"/>
                </a:ext>
              </a:extLst>
            </p:cNvPr>
            <p:cNvSpPr txBox="1"/>
            <p:nvPr/>
          </p:nvSpPr>
          <p:spPr>
            <a:xfrm>
              <a:off x="6490865" y="4376305"/>
              <a:ext cx="4253866" cy="746358"/>
            </a:xfrm>
            <a:prstGeom prst="rect">
              <a:avLst/>
            </a:prstGeom>
            <a:noFill/>
          </p:spPr>
          <p:txBody>
            <a:bodyPr wrap="square" rtlCol="0">
              <a:spAutoFit/>
            </a:bodyPr>
            <a:lstStyle/>
            <a:p>
              <a:pPr>
                <a:lnSpc>
                  <a:spcPts val="1200"/>
                </a:lnSpc>
              </a:pPr>
              <a:r>
                <a:rPr lang="ja-JP" altLang="en-US" sz="1200" dirty="0">
                  <a:latin typeface="BIZ UDゴシック" panose="020B0400000000000000" pitchFamily="49" charset="-128"/>
                  <a:ea typeface="BIZ UDゴシック" panose="020B0400000000000000" pitchFamily="49" charset="-128"/>
                </a:rPr>
                <a:t>　 　ほか　　　　　　　　　　　　　　    　  ばんごう</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endParaRPr lang="en-US" altLang="ja-JP" sz="1200" dirty="0">
                <a:latin typeface="BIZ UDゴシック" panose="020B0400000000000000" pitchFamily="49" charset="-128"/>
                <a:ea typeface="BIZ UDゴシック" panose="020B0400000000000000" pitchFamily="49" charset="-128"/>
              </a:endParaRPr>
            </a:p>
            <a:p>
              <a:pPr>
                <a:lnSpc>
                  <a:spcPts val="1500"/>
                </a:lnSpc>
              </a:pP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pPr>
                <a:lnSpc>
                  <a:spcPts val="1200"/>
                </a:lnSpc>
              </a:pPr>
              <a:r>
                <a:rPr lang="ja-JP" altLang="en-US" sz="1200" dirty="0">
                  <a:latin typeface="BIZ UDゴシック" panose="020B0400000000000000" pitchFamily="49" charset="-128"/>
                  <a:ea typeface="BIZ UDゴシック" panose="020B0400000000000000" pitchFamily="49" charset="-128"/>
                </a:rPr>
                <a:t>にゅうりょく　　　　　　　　　　ふせいりよう　　　　　　　　　　　　　　　</a:t>
              </a:r>
              <a:endParaRPr lang="en-US" altLang="ja-JP" sz="1200" dirty="0">
                <a:latin typeface="BIZ UDゴシック" panose="020B0400000000000000" pitchFamily="49" charset="-128"/>
                <a:ea typeface="BIZ UDゴシック" panose="020B0400000000000000" pitchFamily="49" charset="-128"/>
              </a:endParaRPr>
            </a:p>
          </p:txBody>
        </p:sp>
      </p:grpSp>
      <p:sp>
        <p:nvSpPr>
          <p:cNvPr id="13" name="スライド番号プレースホルダー 12">
            <a:extLst>
              <a:ext uri="{FF2B5EF4-FFF2-40B4-BE49-F238E27FC236}">
                <a16:creationId xmlns:a16="http://schemas.microsoft.com/office/drawing/2014/main" id="{24007417-9E75-7374-619E-C8E31AF62907}"/>
              </a:ext>
            </a:extLst>
          </p:cNvPr>
          <p:cNvSpPr>
            <a:spLocks noGrp="1"/>
          </p:cNvSpPr>
          <p:nvPr>
            <p:ph type="sldNum" sz="quarter" idx="12"/>
          </p:nvPr>
        </p:nvSpPr>
        <p:spPr/>
        <p:txBody>
          <a:bodyPr/>
          <a:lstStyle/>
          <a:p>
            <a:fld id="{C9D707A9-BE3A-46EF-B64A-4D23364FB652}" type="slidenum">
              <a:rPr lang="ja-JP" altLang="en-US" smtClean="0"/>
              <a:pPr/>
              <a:t>47</a:t>
            </a:fld>
            <a:endParaRPr lang="ja-JP" altLang="en-US" dirty="0"/>
          </a:p>
        </p:txBody>
      </p:sp>
      <p:grpSp>
        <p:nvGrpSpPr>
          <p:cNvPr id="25" name="グループ化 24">
            <a:extLst>
              <a:ext uri="{FF2B5EF4-FFF2-40B4-BE49-F238E27FC236}">
                <a16:creationId xmlns:a16="http://schemas.microsoft.com/office/drawing/2014/main" id="{91480385-6DF7-832C-48CB-BE5CBB40A44A}"/>
              </a:ext>
            </a:extLst>
          </p:cNvPr>
          <p:cNvGrpSpPr/>
          <p:nvPr/>
        </p:nvGrpSpPr>
        <p:grpSpPr>
          <a:xfrm>
            <a:off x="5656" y="0"/>
            <a:ext cx="5544615" cy="801087"/>
            <a:chOff x="5656" y="0"/>
            <a:chExt cx="5544615" cy="801087"/>
          </a:xfrm>
        </p:grpSpPr>
        <p:sp>
          <p:nvSpPr>
            <p:cNvPr id="12" name="四角形: 角を丸くする 11">
              <a:extLst>
                <a:ext uri="{FF2B5EF4-FFF2-40B4-BE49-F238E27FC236}">
                  <a16:creationId xmlns:a16="http://schemas.microsoft.com/office/drawing/2014/main" id="{D52C212F-39C2-8EF1-DA2F-E475DBA0CEB2}"/>
                </a:ext>
              </a:extLst>
            </p:cNvPr>
            <p:cNvSpPr/>
            <p:nvPr/>
          </p:nvSpPr>
          <p:spPr>
            <a:xfrm>
              <a:off x="5656" y="85998"/>
              <a:ext cx="554461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ニセ広告 ・ ニセメール</a:t>
              </a:r>
              <a:endParaRPr lang="ja-JP" altLang="en-US" sz="3200" b="1" dirty="0">
                <a:solidFill>
                  <a:srgbClr val="660066"/>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9A757C39-D4D7-747F-5565-95A539056929}"/>
                </a:ext>
              </a:extLst>
            </p:cNvPr>
            <p:cNvSpPr txBox="1"/>
            <p:nvPr/>
          </p:nvSpPr>
          <p:spPr>
            <a:xfrm>
              <a:off x="1775520" y="0"/>
              <a:ext cx="871489"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p>
          </p:txBody>
        </p:sp>
      </p:grpSp>
      <p:pic>
        <p:nvPicPr>
          <p:cNvPr id="24" name="図 23">
            <a:extLst>
              <a:ext uri="{FF2B5EF4-FFF2-40B4-BE49-F238E27FC236}">
                <a16:creationId xmlns:a16="http://schemas.microsoft.com/office/drawing/2014/main" id="{969335C3-B0FD-2CFB-D622-6ECAC4A76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2" y="5706553"/>
            <a:ext cx="832119" cy="1104900"/>
          </a:xfrm>
          <a:prstGeom prst="rect">
            <a:avLst/>
          </a:prstGeom>
        </p:spPr>
      </p:pic>
      <p:sp>
        <p:nvSpPr>
          <p:cNvPr id="26" name="テキスト ボックス 25">
            <a:extLst>
              <a:ext uri="{FF2B5EF4-FFF2-40B4-BE49-F238E27FC236}">
                <a16:creationId xmlns:a16="http://schemas.microsoft.com/office/drawing/2014/main" id="{EE208216-878C-C8CE-2B9E-4A563A87C962}"/>
              </a:ext>
            </a:extLst>
          </p:cNvPr>
          <p:cNvSpPr txBox="1"/>
          <p:nvPr/>
        </p:nvSpPr>
        <p:spPr>
          <a:xfrm>
            <a:off x="9912424" y="1037444"/>
            <a:ext cx="1291730" cy="286943"/>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ユーアールエル</a:t>
            </a:r>
          </a:p>
        </p:txBody>
      </p:sp>
      <p:pic>
        <p:nvPicPr>
          <p:cNvPr id="4" name="図 3">
            <a:extLst>
              <a:ext uri="{FF2B5EF4-FFF2-40B4-BE49-F238E27FC236}">
                <a16:creationId xmlns:a16="http://schemas.microsoft.com/office/drawing/2014/main" id="{AA746AB6-C894-2E55-6037-8C5C81BA3841}"/>
              </a:ext>
            </a:extLst>
          </p:cNvPr>
          <p:cNvPicPr>
            <a:picLocks noChangeAspect="1"/>
          </p:cNvPicPr>
          <p:nvPr/>
        </p:nvPicPr>
        <p:blipFill>
          <a:blip r:embed="rId4"/>
          <a:stretch>
            <a:fillRect/>
          </a:stretch>
        </p:blipFill>
        <p:spPr>
          <a:xfrm>
            <a:off x="372638" y="831688"/>
            <a:ext cx="5412594" cy="4747487"/>
          </a:xfrm>
          <a:prstGeom prst="rect">
            <a:avLst/>
          </a:prstGeom>
        </p:spPr>
      </p:pic>
      <p:sp>
        <p:nvSpPr>
          <p:cNvPr id="6" name="テキスト ボックス 5">
            <a:extLst>
              <a:ext uri="{FF2B5EF4-FFF2-40B4-BE49-F238E27FC236}">
                <a16:creationId xmlns:a16="http://schemas.microsoft.com/office/drawing/2014/main" id="{FE9A27F4-FE14-904D-7579-90758C7E705C}"/>
              </a:ext>
            </a:extLst>
          </p:cNvPr>
          <p:cNvSpPr txBox="1"/>
          <p:nvPr/>
        </p:nvSpPr>
        <p:spPr>
          <a:xfrm>
            <a:off x="442964" y="4381073"/>
            <a:ext cx="540468" cy="200055"/>
          </a:xfrm>
          <a:prstGeom prst="rect">
            <a:avLst/>
          </a:prstGeom>
          <a:noFill/>
          <a:ln>
            <a:noFill/>
          </a:ln>
        </p:spPr>
        <p:txBody>
          <a:bodyPr wrap="square" rtlCol="0">
            <a:spAutoFit/>
          </a:bodyPr>
          <a:lstStyle/>
          <a:p>
            <a:r>
              <a:rPr kumimoji="1" lang="ja-JP" altLang="en-US" sz="700" dirty="0"/>
              <a:t>ピーシー</a:t>
            </a:r>
          </a:p>
        </p:txBody>
      </p:sp>
    </p:spTree>
    <p:extLst>
      <p:ext uri="{BB962C8B-B14F-4D97-AF65-F5344CB8AC3E}">
        <p14:creationId xmlns:p14="http://schemas.microsoft.com/office/powerpoint/2010/main" val="25774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ボックス 6"/>
          <p:cNvSpPr txBox="1"/>
          <p:nvPr/>
        </p:nvSpPr>
        <p:spPr>
          <a:xfrm>
            <a:off x="1306800" y="1213276"/>
            <a:ext cx="9145014" cy="509627"/>
          </a:xfrm>
          <a:prstGeom prst="rect">
            <a:avLst/>
          </a:prstGeom>
          <a:noFill/>
        </p:spPr>
        <p:txBody>
          <a:bodyPr wrap="square" rtlCol="0">
            <a:spAutoFit/>
          </a:bodyPr>
          <a:lstStyle/>
          <a:p>
            <a:pPr>
              <a:lnSpc>
                <a:spcPts val="3800"/>
              </a:lnSpc>
            </a:pPr>
            <a:r>
              <a:rPr lang="ja-JP" altLang="en-US" sz="2600" dirty="0">
                <a:latin typeface="BIZ UDゴシック" panose="020B0400000000000000" pitchFamily="49" charset="-128"/>
                <a:ea typeface="BIZ UDゴシック" panose="020B0400000000000000" pitchFamily="49" charset="-128"/>
              </a:rPr>
              <a:t>①～③に合うものを下のア～ウから選び、</a:t>
            </a: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に入れましょう</a:t>
            </a:r>
          </a:p>
        </p:txBody>
      </p:sp>
      <p:sp>
        <p:nvSpPr>
          <p:cNvPr id="3" name="テキスト ボックス 2">
            <a:extLst>
              <a:ext uri="{FF2B5EF4-FFF2-40B4-BE49-F238E27FC236}">
                <a16:creationId xmlns:a16="http://schemas.microsoft.com/office/drawing/2014/main" id="{12F6FB72-DCFF-EF1C-6041-60ACDEDB64D3}"/>
              </a:ext>
            </a:extLst>
          </p:cNvPr>
          <p:cNvSpPr txBox="1"/>
          <p:nvPr/>
        </p:nvSpPr>
        <p:spPr>
          <a:xfrm>
            <a:off x="605724" y="2232380"/>
            <a:ext cx="10980551" cy="2276136"/>
          </a:xfrm>
          <a:prstGeom prst="rect">
            <a:avLst/>
          </a:prstGeom>
          <a:noFill/>
        </p:spPr>
        <p:txBody>
          <a:bodyPr wrap="square" rtlCol="0">
            <a:spAutoFit/>
          </a:bodyPr>
          <a:lstStyle/>
          <a:p>
            <a:pPr>
              <a:lnSpc>
                <a:spcPts val="3500"/>
              </a:lnSpc>
            </a:pPr>
            <a:r>
              <a:rPr lang="ja-JP" altLang="en-US" sz="2800" dirty="0">
                <a:latin typeface="BIZ UDゴシック" panose="020B0400000000000000" pitchFamily="49" charset="-128"/>
                <a:ea typeface="BIZ UDゴシック" panose="020B0400000000000000" pitchFamily="49" charset="-128"/>
              </a:rPr>
              <a:t>① 応募するときは</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で確認する</a:t>
            </a:r>
          </a:p>
          <a:p>
            <a:pPr>
              <a:lnSpc>
                <a:spcPts val="3500"/>
              </a:lnSpc>
            </a:pP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a:p>
            <a:pPr>
              <a:lnSpc>
                <a:spcPts val="3500"/>
              </a:lnSpc>
            </a:pPr>
            <a:r>
              <a:rPr lang="ja-JP" altLang="en-US" sz="2800" dirty="0">
                <a:latin typeface="BIZ UDゴシック" panose="020B0400000000000000" pitchFamily="49" charset="-128"/>
                <a:ea typeface="BIZ UDゴシック" panose="020B0400000000000000" pitchFamily="49" charset="-128"/>
              </a:rPr>
              <a:t>② 簡単に大金がもらえる仕事は</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pPr>
              <a:lnSpc>
                <a:spcPts val="3500"/>
              </a:lnSpc>
            </a:pPr>
            <a:endParaRPr lang="en-US" altLang="ja-JP" sz="2800" dirty="0">
              <a:latin typeface="BIZ UDゴシック" panose="020B0400000000000000" pitchFamily="49" charset="-128"/>
              <a:ea typeface="BIZ UDゴシック" panose="020B0400000000000000" pitchFamily="49" charset="-128"/>
            </a:endParaRPr>
          </a:p>
          <a:p>
            <a:pPr>
              <a:lnSpc>
                <a:spcPts val="3500"/>
              </a:lnSpc>
            </a:pPr>
            <a:r>
              <a:rPr lang="ja-JP" altLang="en-US" sz="2800" dirty="0">
                <a:latin typeface="BIZ UDゴシック" panose="020B0400000000000000" pitchFamily="49" charset="-128"/>
                <a:ea typeface="BIZ UDゴシック" panose="020B0400000000000000" pitchFamily="49" charset="-128"/>
              </a:rPr>
              <a:t>③ サイトや</a:t>
            </a:r>
            <a:r>
              <a:rPr lang="en-US" altLang="ja-JP" sz="2800" dirty="0">
                <a:latin typeface="BIZ UDゴシック" panose="020B0400000000000000" pitchFamily="49" charset="-128"/>
                <a:ea typeface="BIZ UDゴシック" panose="020B0400000000000000" pitchFamily="49" charset="-128"/>
              </a:rPr>
              <a:t>SNS</a:t>
            </a:r>
            <a:r>
              <a:rPr lang="ja-JP" altLang="en-US" sz="2800" dirty="0">
                <a:latin typeface="BIZ UDゴシック" panose="020B0400000000000000" pitchFamily="49" charset="-128"/>
                <a:ea typeface="BIZ UDゴシック" panose="020B0400000000000000" pitchFamily="49" charset="-128"/>
              </a:rPr>
              <a:t>に書かれているリンクや</a:t>
            </a:r>
            <a:r>
              <a:rPr lang="en-US" altLang="ja-JP" sz="2800" dirty="0">
                <a:latin typeface="BIZ UDゴシック" panose="020B0400000000000000" pitchFamily="49" charset="-128"/>
                <a:ea typeface="BIZ UDゴシック" panose="020B0400000000000000" pitchFamily="49" charset="-128"/>
              </a:rPr>
              <a:t>URL</a:t>
            </a:r>
            <a:r>
              <a:rPr lang="ja-JP" altLang="en-US" sz="2800" dirty="0">
                <a:latin typeface="BIZ UDゴシック" panose="020B0400000000000000" pitchFamily="49" charset="-128"/>
                <a:ea typeface="BIZ UDゴシック" panose="020B0400000000000000" pitchFamily="49" charset="-128"/>
              </a:rPr>
              <a:t>は</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EA4DFB23-E81D-CDA4-9F8E-0F6F3D952A1E}"/>
              </a:ext>
            </a:extLst>
          </p:cNvPr>
          <p:cNvSpPr/>
          <p:nvPr/>
        </p:nvSpPr>
        <p:spPr>
          <a:xfrm>
            <a:off x="1991210" y="269903"/>
            <a:ext cx="7452828"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ニセサイト　　　　まとめとクイズ　　</a:t>
            </a:r>
          </a:p>
        </p:txBody>
      </p:sp>
      <p:sp>
        <p:nvSpPr>
          <p:cNvPr id="10" name="スライド番号プレースホルダー 9">
            <a:extLst>
              <a:ext uri="{FF2B5EF4-FFF2-40B4-BE49-F238E27FC236}">
                <a16:creationId xmlns:a16="http://schemas.microsoft.com/office/drawing/2014/main" id="{C09A33E0-3294-79AB-0832-5C68E4F9BC72}"/>
              </a:ext>
            </a:extLst>
          </p:cNvPr>
          <p:cNvSpPr>
            <a:spLocks noGrp="1"/>
          </p:cNvSpPr>
          <p:nvPr>
            <p:ph type="sldNum" sz="quarter" idx="12"/>
          </p:nvPr>
        </p:nvSpPr>
        <p:spPr/>
        <p:txBody>
          <a:bodyPr/>
          <a:lstStyle/>
          <a:p>
            <a:fld id="{C9D707A9-BE3A-46EF-B64A-4D23364FB652}" type="slidenum">
              <a:rPr kumimoji="1" lang="ja-JP" altLang="en-US" smtClean="0"/>
              <a:t>48</a:t>
            </a:fld>
            <a:endParaRPr kumimoji="1" lang="ja-JP" altLang="en-US"/>
          </a:p>
        </p:txBody>
      </p:sp>
      <p:sp>
        <p:nvSpPr>
          <p:cNvPr id="11" name="テキスト ボックス 10">
            <a:extLst>
              <a:ext uri="{FF2B5EF4-FFF2-40B4-BE49-F238E27FC236}">
                <a16:creationId xmlns:a16="http://schemas.microsoft.com/office/drawing/2014/main" id="{43FD2E2B-2203-D777-E578-574C24D42354}"/>
              </a:ext>
            </a:extLst>
          </p:cNvPr>
          <p:cNvSpPr txBox="1"/>
          <p:nvPr/>
        </p:nvSpPr>
        <p:spPr>
          <a:xfrm>
            <a:off x="1159530" y="1972580"/>
            <a:ext cx="7128792" cy="2123658"/>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おうぼ　　　　　　　　　　　　　　　　　　　　　　　　　　　　　　　　　　　　 かくにん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かんたん　　　たいきん　　　　　　　　　　　　 しごと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エスエヌエス　か　　　　　　                            ユーアールエル</a:t>
            </a:r>
            <a:endParaRPr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3271A8FC-E286-7199-437C-6DAE653D7BCF}"/>
              </a:ext>
            </a:extLst>
          </p:cNvPr>
          <p:cNvSpPr txBox="1"/>
          <p:nvPr/>
        </p:nvSpPr>
        <p:spPr>
          <a:xfrm>
            <a:off x="2950687" y="4508516"/>
            <a:ext cx="6169649" cy="1754326"/>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ただ</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かね　　　と</a:t>
            </a:r>
            <a:endParaRPr lang="en-US" altLang="ja-JP" sz="12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CC6771F6-08C0-C91D-CC18-9A47967F4E1C}"/>
              </a:ext>
            </a:extLst>
          </p:cNvPr>
          <p:cNvSpPr txBox="1"/>
          <p:nvPr/>
        </p:nvSpPr>
        <p:spPr>
          <a:xfrm>
            <a:off x="2135560" y="4530060"/>
            <a:ext cx="7444240" cy="2229328"/>
          </a:xfrm>
          <a:prstGeom prst="rect">
            <a:avLst/>
          </a:prstGeom>
          <a:noFill/>
          <a:ln>
            <a:solidFill>
              <a:schemeClr val="tx1"/>
            </a:solidFill>
          </a:ln>
        </p:spPr>
        <p:txBody>
          <a:bodyPr wrap="square" rtlCol="0">
            <a:spAutoFit/>
          </a:bodyPr>
          <a:lstStyle/>
          <a:p>
            <a:pPr>
              <a:lnSpc>
                <a:spcPct val="150000"/>
              </a:lnSpc>
              <a:spcBef>
                <a:spcPts val="300"/>
              </a:spcBef>
              <a:spcAft>
                <a:spcPts val="300"/>
              </a:spcAft>
            </a:pPr>
            <a:r>
              <a:rPr lang="ja-JP" altLang="en-US" sz="2800" dirty="0">
                <a:latin typeface="BIZ UDPゴシック" panose="020B0400000000000000" pitchFamily="50" charset="-128"/>
                <a:ea typeface="BIZ UDPゴシック" panose="020B0400000000000000" pitchFamily="50" charset="-128"/>
              </a:rPr>
              <a:t>　ア． 正しいサイト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Bef>
                <a:spcPts val="600"/>
              </a:spcBef>
              <a:spcAft>
                <a:spcPts val="600"/>
              </a:spcAft>
            </a:pPr>
            <a:r>
              <a:rPr lang="ja-JP" altLang="en-US" sz="2800" dirty="0">
                <a:latin typeface="BIZ UDPゴシック" panose="020B0400000000000000" pitchFamily="50" charset="-128"/>
                <a:ea typeface="BIZ UDPゴシック" panose="020B0400000000000000" pitchFamily="50" charset="-128"/>
              </a:rPr>
              <a:t>　イ． すぐにタップしない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Bef>
                <a:spcPts val="600"/>
              </a:spcBef>
              <a:spcAft>
                <a:spcPts val="600"/>
              </a:spcAft>
            </a:pPr>
            <a:r>
              <a:rPr lang="ja-JP" altLang="en-US" sz="2800" dirty="0">
                <a:latin typeface="BIZ UDPゴシック" panose="020B0400000000000000" pitchFamily="50" charset="-128"/>
                <a:ea typeface="BIZ UDPゴシック" panose="020B0400000000000000" pitchFamily="50" charset="-128"/>
              </a:rPr>
              <a:t>　ウ． ない。もしかするとお金が取られるかも</a:t>
            </a:r>
            <a:endParaRPr lang="en-US" altLang="ja-JP" sz="2800"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6A66AB0-858C-C3CD-65C3-01D41B3EF4B3}"/>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B3FCA949-83EE-A966-D828-21A67011DC6E}"/>
              </a:ext>
            </a:extLst>
          </p:cNvPr>
          <p:cNvSpPr txBox="1"/>
          <p:nvPr/>
        </p:nvSpPr>
        <p:spPr>
          <a:xfrm>
            <a:off x="2711624" y="1096904"/>
            <a:ext cx="7128792"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あ　　　　　　　　　 した　　　　　　　　　　　　　えら　　　　　　　　　い</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56699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207BFA6-A9FB-4F11-0160-FCC6555524A6}"/>
              </a:ext>
            </a:extLst>
          </p:cNvPr>
          <p:cNvSpPr txBox="1"/>
          <p:nvPr/>
        </p:nvSpPr>
        <p:spPr>
          <a:xfrm>
            <a:off x="307336" y="2927465"/>
            <a:ext cx="3682900" cy="553998"/>
          </a:xfrm>
          <a:prstGeom prst="rect">
            <a:avLst/>
          </a:prstGeom>
          <a:solidFill>
            <a:srgbClr val="FFFF66"/>
          </a:solidFill>
          <a:ln>
            <a:solidFill>
              <a:schemeClr val="accent2">
                <a:lumMod val="75000"/>
              </a:schemeClr>
            </a:solidFill>
          </a:ln>
          <a:scene3d>
            <a:camera prst="orthographicFront"/>
            <a:lightRig rig="threePt" dir="t"/>
          </a:scene3d>
          <a:sp3d>
            <a:bevelT prst="angle"/>
          </a:sp3d>
        </p:spPr>
        <p:txBody>
          <a:bodyPr wrap="square" rtlCol="0" anchor="ctr">
            <a:spAutoFit/>
          </a:bodyPr>
          <a:lstStyle/>
          <a:p>
            <a:r>
              <a:rPr lang="ja-JP" altLang="en-US" sz="30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１か月 見放題無料　</a:t>
            </a:r>
          </a:p>
        </p:txBody>
      </p:sp>
      <p:sp>
        <p:nvSpPr>
          <p:cNvPr id="13" name="テキスト ボックス 12">
            <a:extLst>
              <a:ext uri="{FF2B5EF4-FFF2-40B4-BE49-F238E27FC236}">
                <a16:creationId xmlns:a16="http://schemas.microsoft.com/office/drawing/2014/main" id="{0AC1F8F1-34D9-4D4B-9566-5D95E9625BD5}"/>
              </a:ext>
            </a:extLst>
          </p:cNvPr>
          <p:cNvSpPr txBox="1"/>
          <p:nvPr/>
        </p:nvSpPr>
        <p:spPr>
          <a:xfrm>
            <a:off x="307335" y="1981241"/>
            <a:ext cx="4301828" cy="612000"/>
          </a:xfrm>
          <a:prstGeom prst="rect">
            <a:avLst/>
          </a:prstGeom>
          <a:solidFill>
            <a:schemeClr val="accent6">
              <a:lumMod val="40000"/>
              <a:lumOff val="60000"/>
            </a:schemeClr>
          </a:solidFill>
          <a:ln>
            <a:solidFill>
              <a:schemeClr val="accent6">
                <a:lumMod val="50000"/>
              </a:schemeClr>
            </a:solidFill>
          </a:ln>
          <a:scene3d>
            <a:camera prst="orthographicFront"/>
            <a:lightRig rig="threePt" dir="t"/>
          </a:scene3d>
          <a:sp3d>
            <a:bevelT prst="angle"/>
          </a:sp3d>
        </p:spPr>
        <p:txBody>
          <a:bodyPr wrap="square" rtlCol="0">
            <a:spAutoFit/>
          </a:bodyPr>
          <a:lstStyle/>
          <a:p>
            <a:r>
              <a:rPr lang="ja-JP" altLang="en-US"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  </a:t>
            </a:r>
            <a:r>
              <a:rPr lang="en-US" altLang="ja-JP"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30</a:t>
            </a:r>
            <a:r>
              <a:rPr lang="ja-JP" altLang="en-US"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日間 無料おためし </a:t>
            </a:r>
          </a:p>
        </p:txBody>
      </p:sp>
      <p:sp>
        <p:nvSpPr>
          <p:cNvPr id="14" name="テキスト ボックス 13">
            <a:extLst>
              <a:ext uri="{FF2B5EF4-FFF2-40B4-BE49-F238E27FC236}">
                <a16:creationId xmlns:a16="http://schemas.microsoft.com/office/drawing/2014/main" id="{8DBBD8E2-4FE1-8549-708F-AA2816F7C949}"/>
              </a:ext>
            </a:extLst>
          </p:cNvPr>
          <p:cNvSpPr txBox="1"/>
          <p:nvPr/>
        </p:nvSpPr>
        <p:spPr>
          <a:xfrm>
            <a:off x="320926" y="1135241"/>
            <a:ext cx="3830858" cy="553998"/>
          </a:xfrm>
          <a:prstGeom prst="rect">
            <a:avLst/>
          </a:prstGeom>
          <a:solidFill>
            <a:srgbClr val="FFFF66"/>
          </a:solidFill>
          <a:scene3d>
            <a:camera prst="orthographicFront"/>
            <a:lightRig rig="threePt" dir="t"/>
          </a:scene3d>
          <a:sp3d>
            <a:bevelT prst="angle"/>
          </a:sp3d>
        </p:spPr>
        <p:txBody>
          <a:bodyPr wrap="square" rtlCol="0" anchor="ctr">
            <a:spAutoFit/>
          </a:bodyPr>
          <a:lstStyle/>
          <a:p>
            <a:pPr>
              <a:spcBef>
                <a:spcPts val="2400"/>
              </a:spcBef>
              <a:spcAft>
                <a:spcPts val="2400"/>
              </a:spcAft>
            </a:pPr>
            <a:r>
              <a:rPr lang="ja-JP" altLang="en-US" sz="30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最初の</a:t>
            </a:r>
            <a:r>
              <a:rPr lang="en-US" altLang="ja-JP"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1</a:t>
            </a:r>
            <a:r>
              <a:rPr lang="ja-JP" altLang="en-US" sz="30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か月無料</a:t>
            </a:r>
          </a:p>
        </p:txBody>
      </p:sp>
      <p:sp>
        <p:nvSpPr>
          <p:cNvPr id="7" name="テキスト ボックス 6">
            <a:extLst>
              <a:ext uri="{FF2B5EF4-FFF2-40B4-BE49-F238E27FC236}">
                <a16:creationId xmlns:a16="http://schemas.microsoft.com/office/drawing/2014/main" id="{AFD22457-E2AF-59AC-35C7-04E2CF611369}"/>
              </a:ext>
            </a:extLst>
          </p:cNvPr>
          <p:cNvSpPr txBox="1"/>
          <p:nvPr/>
        </p:nvSpPr>
        <p:spPr>
          <a:xfrm rot="20929928">
            <a:off x="237322" y="3810983"/>
            <a:ext cx="3518912" cy="1190711"/>
          </a:xfrm>
          <a:prstGeom prst="rect">
            <a:avLst/>
          </a:prstGeom>
          <a:noFill/>
        </p:spPr>
        <p:txBody>
          <a:bodyPr wrap="none" rtlCol="0">
            <a:spAutoFit/>
          </a:bodyPr>
          <a:lstStyle/>
          <a:p>
            <a:pPr>
              <a:lnSpc>
                <a:spcPct val="150000"/>
              </a:lnSpc>
            </a:pPr>
            <a:r>
              <a:rPr lang="ja-JP" altLang="en-US" sz="2600" dirty="0">
                <a:latin typeface="BIZ UDゴシック" panose="020B0400000000000000" pitchFamily="49" charset="-128"/>
                <a:ea typeface="BIZ UDゴシック" panose="020B0400000000000000" pitchFamily="49" charset="-128"/>
              </a:rPr>
              <a:t>「無料なら</a:t>
            </a: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ja-JP" altLang="en-US" sz="2600" dirty="0">
                <a:latin typeface="BIZ UDゴシック" panose="020B0400000000000000" pitchFamily="49" charset="-128"/>
                <a:ea typeface="BIZ UDゴシック" panose="020B0400000000000000" pitchFamily="49" charset="-128"/>
              </a:rPr>
              <a:t>　と始めてみたけど</a:t>
            </a:r>
            <a:r>
              <a:rPr lang="en-US" altLang="ja-JP" sz="2600" dirty="0">
                <a:latin typeface="BIZ UDゴシック" panose="020B0400000000000000" pitchFamily="49" charset="-128"/>
                <a:ea typeface="BIZ UDゴシック" panose="020B0400000000000000" pitchFamily="49" charset="-128"/>
              </a:rPr>
              <a:t>‥</a:t>
            </a:r>
          </a:p>
        </p:txBody>
      </p:sp>
      <p:sp>
        <p:nvSpPr>
          <p:cNvPr id="17" name="星: 7 pt 16">
            <a:extLst>
              <a:ext uri="{FF2B5EF4-FFF2-40B4-BE49-F238E27FC236}">
                <a16:creationId xmlns:a16="http://schemas.microsoft.com/office/drawing/2014/main" id="{77990AE2-7CE2-519F-2503-7A01296D9EAE}"/>
              </a:ext>
            </a:extLst>
          </p:cNvPr>
          <p:cNvSpPr/>
          <p:nvPr/>
        </p:nvSpPr>
        <p:spPr>
          <a:xfrm>
            <a:off x="1343472" y="4596919"/>
            <a:ext cx="10308612" cy="2121577"/>
          </a:xfrm>
          <a:prstGeom prst="star7">
            <a:avLst>
              <a:gd name="adj" fmla="val 39271"/>
              <a:gd name="hf" fmla="val 102572"/>
              <a:gd name="vf" fmla="val 10521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1CAAC0D4-EF55-8193-679B-6868F82F1E20}"/>
              </a:ext>
            </a:extLst>
          </p:cNvPr>
          <p:cNvGrpSpPr/>
          <p:nvPr/>
        </p:nvGrpSpPr>
        <p:grpSpPr>
          <a:xfrm>
            <a:off x="3173791" y="4895843"/>
            <a:ext cx="6647974" cy="1275221"/>
            <a:chOff x="2999505" y="5015721"/>
            <a:chExt cx="6647975" cy="1275222"/>
          </a:xfrm>
        </p:grpSpPr>
        <p:sp>
          <p:nvSpPr>
            <p:cNvPr id="10" name="テキスト ボックス 9">
              <a:extLst>
                <a:ext uri="{FF2B5EF4-FFF2-40B4-BE49-F238E27FC236}">
                  <a16:creationId xmlns:a16="http://schemas.microsoft.com/office/drawing/2014/main" id="{687591FC-3BAD-9C3A-9B33-8C2B167ECB86}"/>
                </a:ext>
              </a:extLst>
            </p:cNvPr>
            <p:cNvSpPr txBox="1"/>
            <p:nvPr/>
          </p:nvSpPr>
          <p:spPr>
            <a:xfrm>
              <a:off x="2999505" y="5015721"/>
              <a:ext cx="6647975" cy="1275222"/>
            </a:xfrm>
            <a:prstGeom prst="rect">
              <a:avLst/>
            </a:prstGeom>
            <a:noFill/>
          </p:spPr>
          <p:txBody>
            <a:bodyPr wrap="none" rtlCol="0">
              <a:spAutoFit/>
            </a:bodyPr>
            <a:lstStyle/>
            <a:p>
              <a:pPr>
                <a:lnSpc>
                  <a:spcPct val="150000"/>
                </a:lnSpc>
              </a:pPr>
              <a:r>
                <a:rPr lang="ja-JP" altLang="en-US" sz="2800" b="1" dirty="0">
                  <a:latin typeface="BIZ UDゴシック" panose="020B0400000000000000" pitchFamily="49" charset="-128"/>
                  <a:ea typeface="BIZ UDゴシック" panose="020B0400000000000000" pitchFamily="49" charset="-128"/>
                </a:rPr>
                <a:t>「やっぱりやめたい」</a:t>
              </a:r>
              <a:r>
                <a:rPr lang="ja-JP" altLang="en-US" sz="2400" b="1" dirty="0">
                  <a:latin typeface="BIZ UDゴシック" panose="020B0400000000000000" pitchFamily="49" charset="-128"/>
                  <a:ea typeface="BIZ UDゴシック" panose="020B0400000000000000" pitchFamily="49" charset="-128"/>
                </a:rPr>
                <a:t>でも</a:t>
              </a:r>
              <a:endParaRPr lang="en-US" altLang="ja-JP" sz="2400" b="1" dirty="0">
                <a:latin typeface="BIZ UDゴシック" panose="020B0400000000000000" pitchFamily="49" charset="-128"/>
                <a:ea typeface="BIZ UDゴシック" panose="020B0400000000000000" pitchFamily="49" charset="-128"/>
              </a:endParaRPr>
            </a:p>
            <a:p>
              <a:pPr>
                <a:lnSpc>
                  <a:spcPct val="150000"/>
                </a:lnSpc>
              </a:pPr>
              <a:r>
                <a:rPr lang="ja-JP" altLang="en-US" sz="2800" b="1" dirty="0">
                  <a:latin typeface="BIZ UDゴシック" panose="020B0400000000000000" pitchFamily="49" charset="-128"/>
                  <a:ea typeface="BIZ UDゴシック" panose="020B0400000000000000" pitchFamily="49" charset="-128"/>
                </a:rPr>
                <a:t>「連絡先がわからなくてやめられない」</a:t>
              </a:r>
            </a:p>
          </p:txBody>
        </p:sp>
        <p:sp>
          <p:nvSpPr>
            <p:cNvPr id="3" name="テキスト ボックス 2">
              <a:extLst>
                <a:ext uri="{FF2B5EF4-FFF2-40B4-BE49-F238E27FC236}">
                  <a16:creationId xmlns:a16="http://schemas.microsoft.com/office/drawing/2014/main" id="{8DA3AD07-FE51-4ECE-1456-548F8100E488}"/>
                </a:ext>
              </a:extLst>
            </p:cNvPr>
            <p:cNvSpPr txBox="1"/>
            <p:nvPr/>
          </p:nvSpPr>
          <p:spPr>
            <a:xfrm>
              <a:off x="3431704" y="5577369"/>
              <a:ext cx="1111332"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れんらくさき</a:t>
              </a:r>
            </a:p>
          </p:txBody>
        </p:sp>
      </p:grpSp>
      <p:sp>
        <p:nvSpPr>
          <p:cNvPr id="5" name="テキスト ボックス 4">
            <a:extLst>
              <a:ext uri="{FF2B5EF4-FFF2-40B4-BE49-F238E27FC236}">
                <a16:creationId xmlns:a16="http://schemas.microsoft.com/office/drawing/2014/main" id="{C5BE6C6B-926B-43B7-0C60-BA8648D8F9F7}"/>
              </a:ext>
            </a:extLst>
          </p:cNvPr>
          <p:cNvSpPr txBox="1"/>
          <p:nvPr/>
        </p:nvSpPr>
        <p:spPr>
          <a:xfrm rot="20948567">
            <a:off x="504954" y="3927770"/>
            <a:ext cx="1268903"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むりょう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はじ</a:t>
            </a:r>
          </a:p>
        </p:txBody>
      </p:sp>
      <p:grpSp>
        <p:nvGrpSpPr>
          <p:cNvPr id="4" name="グループ化 3">
            <a:extLst>
              <a:ext uri="{FF2B5EF4-FFF2-40B4-BE49-F238E27FC236}">
                <a16:creationId xmlns:a16="http://schemas.microsoft.com/office/drawing/2014/main" id="{67C4BCD4-F6C5-8D49-B83B-647B4FAF0226}"/>
              </a:ext>
            </a:extLst>
          </p:cNvPr>
          <p:cNvGrpSpPr/>
          <p:nvPr/>
        </p:nvGrpSpPr>
        <p:grpSpPr>
          <a:xfrm>
            <a:off x="-96688" y="2992"/>
            <a:ext cx="10238709" cy="794752"/>
            <a:chOff x="23191" y="442396"/>
            <a:chExt cx="10238709" cy="1929984"/>
          </a:xfrm>
        </p:grpSpPr>
        <p:sp>
          <p:nvSpPr>
            <p:cNvPr id="8" name="テキスト ボックス 7">
              <a:extLst>
                <a:ext uri="{FF2B5EF4-FFF2-40B4-BE49-F238E27FC236}">
                  <a16:creationId xmlns:a16="http://schemas.microsoft.com/office/drawing/2014/main" id="{F64FBD13-4EEC-6DFC-BD2D-15D5AE53ED83}"/>
                </a:ext>
              </a:extLst>
            </p:cNvPr>
            <p:cNvSpPr txBox="1"/>
            <p:nvPr/>
          </p:nvSpPr>
          <p:spPr>
            <a:xfrm>
              <a:off x="4076504" y="1092749"/>
              <a:ext cx="6185396" cy="1270594"/>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「おためし」広告</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52CD4776-79B4-F71D-8878-4F2D8EFBFF10}"/>
                </a:ext>
              </a:extLst>
            </p:cNvPr>
            <p:cNvSpPr/>
            <p:nvPr/>
          </p:nvSpPr>
          <p:spPr>
            <a:xfrm>
              <a:off x="23191" y="601685"/>
              <a:ext cx="3240360" cy="177069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ネット広告　</a:t>
              </a:r>
            </a:p>
          </p:txBody>
        </p:sp>
        <p:sp>
          <p:nvSpPr>
            <p:cNvPr id="16" name="テキスト ボックス 15">
              <a:extLst>
                <a:ext uri="{FF2B5EF4-FFF2-40B4-BE49-F238E27FC236}">
                  <a16:creationId xmlns:a16="http://schemas.microsoft.com/office/drawing/2014/main" id="{1408493C-0BBC-F3BC-1EFE-820FCD58320E}"/>
                </a:ext>
              </a:extLst>
            </p:cNvPr>
            <p:cNvSpPr txBox="1"/>
            <p:nvPr/>
          </p:nvSpPr>
          <p:spPr>
            <a:xfrm>
              <a:off x="7295999" y="718361"/>
              <a:ext cx="756565" cy="672667"/>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83AF173-206E-3475-8ADA-BF33ECB6A250}"/>
                </a:ext>
              </a:extLst>
            </p:cNvPr>
            <p:cNvSpPr txBox="1"/>
            <p:nvPr/>
          </p:nvSpPr>
          <p:spPr>
            <a:xfrm>
              <a:off x="2169858" y="442396"/>
              <a:ext cx="827955" cy="672667"/>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p>
          </p:txBody>
        </p:sp>
      </p:grpSp>
      <p:sp>
        <p:nvSpPr>
          <p:cNvPr id="21" name="スライド番号プレースホルダー 20">
            <a:extLst>
              <a:ext uri="{FF2B5EF4-FFF2-40B4-BE49-F238E27FC236}">
                <a16:creationId xmlns:a16="http://schemas.microsoft.com/office/drawing/2014/main" id="{C6E6A221-ABB6-D36C-EF28-6A815F07FB7F}"/>
              </a:ext>
            </a:extLst>
          </p:cNvPr>
          <p:cNvSpPr>
            <a:spLocks noGrp="1"/>
          </p:cNvSpPr>
          <p:nvPr>
            <p:ph type="sldNum" sz="quarter" idx="12"/>
          </p:nvPr>
        </p:nvSpPr>
        <p:spPr/>
        <p:txBody>
          <a:bodyPr/>
          <a:lstStyle/>
          <a:p>
            <a:fld id="{C9D707A9-BE3A-46EF-B64A-4D23364FB652}" type="slidenum">
              <a:rPr lang="ja-JP" altLang="en-US" smtClean="0"/>
              <a:pPr/>
              <a:t>49</a:t>
            </a:fld>
            <a:endParaRPr lang="ja-JP" altLang="en-US" dirty="0"/>
          </a:p>
        </p:txBody>
      </p:sp>
      <p:pic>
        <p:nvPicPr>
          <p:cNvPr id="23" name="図 22">
            <a:extLst>
              <a:ext uri="{FF2B5EF4-FFF2-40B4-BE49-F238E27FC236}">
                <a16:creationId xmlns:a16="http://schemas.microsoft.com/office/drawing/2014/main" id="{62F8F0DF-50D8-704A-B06C-7628245047D7}"/>
              </a:ext>
            </a:extLst>
          </p:cNvPr>
          <p:cNvPicPr>
            <a:picLocks noChangeAspect="1"/>
          </p:cNvPicPr>
          <p:nvPr/>
        </p:nvPicPr>
        <p:blipFill>
          <a:blip r:embed="rId3"/>
          <a:stretch>
            <a:fillRect/>
          </a:stretch>
        </p:blipFill>
        <p:spPr>
          <a:xfrm>
            <a:off x="6381528" y="961501"/>
            <a:ext cx="4904707" cy="3704720"/>
          </a:xfrm>
          <a:prstGeom prst="rect">
            <a:avLst/>
          </a:prstGeom>
        </p:spPr>
      </p:pic>
      <p:sp>
        <p:nvSpPr>
          <p:cNvPr id="15" name="テキスト ボックス 14">
            <a:extLst>
              <a:ext uri="{FF2B5EF4-FFF2-40B4-BE49-F238E27FC236}">
                <a16:creationId xmlns:a16="http://schemas.microsoft.com/office/drawing/2014/main" id="{DB8AEC55-04F7-10A4-B65A-E27E89F17760}"/>
              </a:ext>
            </a:extLst>
          </p:cNvPr>
          <p:cNvSpPr txBox="1"/>
          <p:nvPr/>
        </p:nvSpPr>
        <p:spPr>
          <a:xfrm>
            <a:off x="6888088" y="2813861"/>
            <a:ext cx="3891588" cy="612000"/>
          </a:xfrm>
          <a:prstGeom prst="rect">
            <a:avLst/>
          </a:prstGeom>
          <a:solidFill>
            <a:schemeClr val="accent6">
              <a:lumMod val="60000"/>
              <a:lumOff val="40000"/>
            </a:schemeClr>
          </a:solidFill>
          <a:ln>
            <a:solidFill>
              <a:schemeClr val="accent2">
                <a:lumMod val="75000"/>
              </a:schemeClr>
            </a:solidFill>
          </a:ln>
          <a:scene3d>
            <a:camera prst="orthographicFront"/>
            <a:lightRig rig="threePt" dir="t"/>
          </a:scene3d>
          <a:sp3d>
            <a:bevelT/>
          </a:sp3d>
        </p:spPr>
        <p:txBody>
          <a:bodyPr wrap="square" rtlCol="0" anchor="ctr">
            <a:spAutoFit/>
          </a:bodyPr>
          <a:lstStyle/>
          <a:p>
            <a:pPr algn="ctr"/>
            <a:r>
              <a:rPr lang="ja-JP" altLang="en-US" sz="22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 ★ </a:t>
            </a:r>
            <a:r>
              <a:rPr lang="en-US" altLang="ja-JP" sz="22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1</a:t>
            </a:r>
            <a:r>
              <a:rPr lang="ja-JP" altLang="en-US" sz="2200" b="1" dirty="0">
                <a:ln w="6600">
                  <a:solidFill>
                    <a:schemeClr val="accent2"/>
                  </a:solidFill>
                  <a:prstDash val="solid"/>
                </a:ln>
                <a:solidFill>
                  <a:srgbClr val="FFFFFF"/>
                </a:solidFill>
                <a:effectLst>
                  <a:outerShdw dist="38100" dir="2700000" algn="tl" rotWithShape="0">
                    <a:schemeClr val="accent2"/>
                  </a:outerShdw>
                </a:effectLst>
                <a:latin typeface="BIZ UDPゴシック" panose="020B0400000000000000" pitchFamily="50" charset="-128"/>
                <a:ea typeface="BIZ UDPゴシック" panose="020B0400000000000000" pitchFamily="50" charset="-128"/>
              </a:rPr>
              <a:t>か月 動画見放題無料 ★ </a:t>
            </a:r>
          </a:p>
        </p:txBody>
      </p:sp>
      <p:sp>
        <p:nvSpPr>
          <p:cNvPr id="25" name="テキスト ボックス 24">
            <a:extLst>
              <a:ext uri="{FF2B5EF4-FFF2-40B4-BE49-F238E27FC236}">
                <a16:creationId xmlns:a16="http://schemas.microsoft.com/office/drawing/2014/main" id="{B6B7B353-4DF5-61FA-410A-E33108E7C61C}"/>
              </a:ext>
            </a:extLst>
          </p:cNvPr>
          <p:cNvSpPr txBox="1"/>
          <p:nvPr/>
        </p:nvSpPr>
        <p:spPr>
          <a:xfrm>
            <a:off x="716266" y="936103"/>
            <a:ext cx="3240359"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さいしょ　  　　　　 げつ　 むりょう</a:t>
            </a:r>
          </a:p>
        </p:txBody>
      </p:sp>
      <p:sp>
        <p:nvSpPr>
          <p:cNvPr id="26" name="テキスト ボックス 25">
            <a:extLst>
              <a:ext uri="{FF2B5EF4-FFF2-40B4-BE49-F238E27FC236}">
                <a16:creationId xmlns:a16="http://schemas.microsoft.com/office/drawing/2014/main" id="{A6A8873F-A5D0-C121-05B5-A67C8E7FCFBC}"/>
              </a:ext>
            </a:extLst>
          </p:cNvPr>
          <p:cNvSpPr txBox="1"/>
          <p:nvPr/>
        </p:nvSpPr>
        <p:spPr>
          <a:xfrm>
            <a:off x="1228859" y="1717858"/>
            <a:ext cx="1839853"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にちかん　　むりょう</a:t>
            </a:r>
          </a:p>
        </p:txBody>
      </p:sp>
      <p:sp>
        <p:nvSpPr>
          <p:cNvPr id="27" name="テキスト ボックス 26">
            <a:extLst>
              <a:ext uri="{FF2B5EF4-FFF2-40B4-BE49-F238E27FC236}">
                <a16:creationId xmlns:a16="http://schemas.microsoft.com/office/drawing/2014/main" id="{B9570722-5ADC-46F4-F2CF-63723259295F}"/>
              </a:ext>
            </a:extLst>
          </p:cNvPr>
          <p:cNvSpPr txBox="1"/>
          <p:nvPr/>
        </p:nvSpPr>
        <p:spPr>
          <a:xfrm>
            <a:off x="661015" y="2675362"/>
            <a:ext cx="329561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げつ　　　みほうだい　 むりょう</a:t>
            </a:r>
          </a:p>
        </p:txBody>
      </p:sp>
      <p:sp>
        <p:nvSpPr>
          <p:cNvPr id="28" name="テキスト ボックス 27">
            <a:extLst>
              <a:ext uri="{FF2B5EF4-FFF2-40B4-BE49-F238E27FC236}">
                <a16:creationId xmlns:a16="http://schemas.microsoft.com/office/drawing/2014/main" id="{188D8911-5167-33AA-C09B-3F84A2636917}"/>
              </a:ext>
            </a:extLst>
          </p:cNvPr>
          <p:cNvSpPr txBox="1"/>
          <p:nvPr/>
        </p:nvSpPr>
        <p:spPr>
          <a:xfrm>
            <a:off x="7932685" y="2774201"/>
            <a:ext cx="2501006" cy="253916"/>
          </a:xfrm>
          <a:prstGeom prst="rect">
            <a:avLst/>
          </a:prstGeom>
          <a:noFill/>
        </p:spPr>
        <p:txBody>
          <a:bodyPr wrap="none" rtlCol="0">
            <a:spAutoFit/>
          </a:bodyPr>
          <a:lstStyle/>
          <a:p>
            <a:r>
              <a:rPr lang="ja-JP" altLang="en-US" sz="1050" b="1" dirty="0">
                <a:solidFill>
                  <a:schemeClr val="accent2">
                    <a:lumMod val="75000"/>
                  </a:schemeClr>
                </a:solidFill>
                <a:latin typeface="BIZ UDPゴシック" panose="020B0400000000000000" pitchFamily="50" charset="-128"/>
                <a:ea typeface="BIZ UDPゴシック" panose="020B0400000000000000" pitchFamily="50" charset="-128"/>
              </a:rPr>
              <a:t>げつ　　どうが 　　みほうだい　むりょう</a:t>
            </a:r>
            <a:endParaRPr kumimoji="1" lang="en-US" altLang="ja-JP" sz="105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15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5DF6BEF3-18E5-287B-50D6-C8A4D467A01C}"/>
              </a:ext>
            </a:extLst>
          </p:cNvPr>
          <p:cNvSpPr/>
          <p:nvPr/>
        </p:nvSpPr>
        <p:spPr>
          <a:xfrm>
            <a:off x="257512" y="4377835"/>
            <a:ext cx="5977880" cy="2372552"/>
          </a:xfrm>
          <a:prstGeom prst="roundRect">
            <a:avLst/>
          </a:prstGeom>
          <a:solidFill>
            <a:srgbClr val="ECD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a:extLst>
              <a:ext uri="{FF2B5EF4-FFF2-40B4-BE49-F238E27FC236}">
                <a16:creationId xmlns:a16="http://schemas.microsoft.com/office/drawing/2014/main" id="{C050BC99-9508-ECFA-AAB4-73FBBF2D8C5E}"/>
              </a:ext>
            </a:extLst>
          </p:cNvPr>
          <p:cNvGrpSpPr/>
          <p:nvPr/>
        </p:nvGrpSpPr>
        <p:grpSpPr>
          <a:xfrm>
            <a:off x="-164169" y="188844"/>
            <a:ext cx="5536502" cy="820012"/>
            <a:chOff x="-60076" y="0"/>
            <a:chExt cx="5536502" cy="820012"/>
          </a:xfrm>
        </p:grpSpPr>
        <p:sp>
          <p:nvSpPr>
            <p:cNvPr id="16" name="四角形: 角を丸くする 15">
              <a:extLst>
                <a:ext uri="{FF2B5EF4-FFF2-40B4-BE49-F238E27FC236}">
                  <a16:creationId xmlns:a16="http://schemas.microsoft.com/office/drawing/2014/main" id="{3B65A397-633B-5286-DD8C-0D2024DFED31}"/>
                </a:ext>
              </a:extLst>
            </p:cNvPr>
            <p:cNvSpPr/>
            <p:nvPr/>
          </p:nvSpPr>
          <p:spPr>
            <a:xfrm>
              <a:off x="-60076" y="104923"/>
              <a:ext cx="5536502"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ってなんだろう？　</a:t>
              </a:r>
            </a:p>
          </p:txBody>
        </p:sp>
        <p:sp>
          <p:nvSpPr>
            <p:cNvPr id="17" name="テキスト ボックス 16">
              <a:extLst>
                <a:ext uri="{FF2B5EF4-FFF2-40B4-BE49-F238E27FC236}">
                  <a16:creationId xmlns:a16="http://schemas.microsoft.com/office/drawing/2014/main" id="{DFA14513-22E2-BB4A-9B24-0744159B60D3}"/>
                </a:ext>
              </a:extLst>
            </p:cNvPr>
            <p:cNvSpPr txBox="1"/>
            <p:nvPr/>
          </p:nvSpPr>
          <p:spPr>
            <a:xfrm>
              <a:off x="797189" y="0"/>
              <a:ext cx="1152128"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a:t>
              </a:r>
            </a:p>
          </p:txBody>
        </p:sp>
      </p:grpSp>
      <p:pic>
        <p:nvPicPr>
          <p:cNvPr id="4" name="図 3">
            <a:extLst>
              <a:ext uri="{FF2B5EF4-FFF2-40B4-BE49-F238E27FC236}">
                <a16:creationId xmlns:a16="http://schemas.microsoft.com/office/drawing/2014/main" id="{74557890-034C-8E76-0AFB-28D372BF0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023" y="1354006"/>
            <a:ext cx="5135368" cy="4357003"/>
          </a:xfrm>
          <a:prstGeom prst="rect">
            <a:avLst/>
          </a:prstGeom>
        </p:spPr>
      </p:pic>
      <p:grpSp>
        <p:nvGrpSpPr>
          <p:cNvPr id="19" name="グループ化 18">
            <a:extLst>
              <a:ext uri="{FF2B5EF4-FFF2-40B4-BE49-F238E27FC236}">
                <a16:creationId xmlns:a16="http://schemas.microsoft.com/office/drawing/2014/main" id="{0FF6A94C-1506-BF0D-BE14-432C09C2A824}"/>
              </a:ext>
            </a:extLst>
          </p:cNvPr>
          <p:cNvGrpSpPr/>
          <p:nvPr/>
        </p:nvGrpSpPr>
        <p:grpSpPr>
          <a:xfrm>
            <a:off x="584559" y="4542824"/>
            <a:ext cx="5544616" cy="1979457"/>
            <a:chOff x="1127448" y="4449872"/>
            <a:chExt cx="5544616" cy="1979456"/>
          </a:xfrm>
          <a:solidFill>
            <a:srgbClr val="ECD9FF"/>
          </a:solidFill>
        </p:grpSpPr>
        <p:sp>
          <p:nvSpPr>
            <p:cNvPr id="14" name="テキスト ボックス 13">
              <a:extLst>
                <a:ext uri="{FF2B5EF4-FFF2-40B4-BE49-F238E27FC236}">
                  <a16:creationId xmlns:a16="http://schemas.microsoft.com/office/drawing/2014/main" id="{509488AD-B4F3-8640-51C0-5FB1871FEA87}"/>
                </a:ext>
              </a:extLst>
            </p:cNvPr>
            <p:cNvSpPr txBox="1"/>
            <p:nvPr/>
          </p:nvSpPr>
          <p:spPr>
            <a:xfrm>
              <a:off x="1127448" y="4507777"/>
              <a:ext cx="5544616" cy="1921551"/>
            </a:xfrm>
            <a:prstGeom prst="rect">
              <a:avLst/>
            </a:prstGeom>
            <a:grpFill/>
          </p:spPr>
          <p:txBody>
            <a:bodyPr wrap="squar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S</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ソーシャル</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社会</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N</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ネットワーク</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つながる</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S</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システム</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しくみ</a:t>
              </a:r>
              <a:r>
                <a:rPr lang="en-US" altLang="ja-JP" sz="2800" dirty="0">
                  <a:latin typeface="BIZ UDゴシック" panose="020B0400000000000000" pitchFamily="49" charset="-128"/>
                  <a:ea typeface="BIZ UDゴシック" panose="020B0400000000000000" pitchFamily="49" charset="-128"/>
                </a:rPr>
                <a:t>)</a:t>
              </a:r>
              <a:endParaRPr lang="ja-JP" altLang="en-US" sz="28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41792F7C-807F-3EC1-5580-53EB05F6A873}"/>
                </a:ext>
              </a:extLst>
            </p:cNvPr>
            <p:cNvSpPr txBox="1"/>
            <p:nvPr/>
          </p:nvSpPr>
          <p:spPr>
            <a:xfrm>
              <a:off x="3733781" y="4449872"/>
              <a:ext cx="800219" cy="276999"/>
            </a:xfrm>
            <a:prstGeom prst="rect">
              <a:avLst/>
            </a:prstGeom>
            <a:grp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しゃかい</a:t>
              </a:r>
            </a:p>
          </p:txBody>
        </p:sp>
      </p:grpSp>
      <p:grpSp>
        <p:nvGrpSpPr>
          <p:cNvPr id="18" name="グループ化 17">
            <a:extLst>
              <a:ext uri="{FF2B5EF4-FFF2-40B4-BE49-F238E27FC236}">
                <a16:creationId xmlns:a16="http://schemas.microsoft.com/office/drawing/2014/main" id="{5AC21B52-0702-44D5-713E-D3FEB0A5A74F}"/>
              </a:ext>
            </a:extLst>
          </p:cNvPr>
          <p:cNvGrpSpPr/>
          <p:nvPr/>
        </p:nvGrpSpPr>
        <p:grpSpPr>
          <a:xfrm>
            <a:off x="177661" y="1611697"/>
            <a:ext cx="6582677" cy="2605350"/>
            <a:chOff x="281753" y="1422854"/>
            <a:chExt cx="6582677" cy="2605349"/>
          </a:xfrm>
        </p:grpSpPr>
        <p:sp>
          <p:nvSpPr>
            <p:cNvPr id="6" name="テキスト ボックス 5">
              <a:extLst>
                <a:ext uri="{FF2B5EF4-FFF2-40B4-BE49-F238E27FC236}">
                  <a16:creationId xmlns:a16="http://schemas.microsoft.com/office/drawing/2014/main" id="{C99A05A5-4271-988F-D0A2-6EB5585A1190}"/>
                </a:ext>
              </a:extLst>
            </p:cNvPr>
            <p:cNvSpPr txBox="1"/>
            <p:nvPr/>
          </p:nvSpPr>
          <p:spPr>
            <a:xfrm>
              <a:off x="287554" y="1460321"/>
              <a:ext cx="6576876" cy="256788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インターネット上で</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友だちなどとメッセージのやりとりや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情報交換などができるしくみ</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世界中の人ともつながることができます</a:t>
              </a: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B6DB603-F94F-8694-DAC8-5065A3F9BE6A}"/>
                </a:ext>
              </a:extLst>
            </p:cNvPr>
            <p:cNvSpPr txBox="1"/>
            <p:nvPr/>
          </p:nvSpPr>
          <p:spPr>
            <a:xfrm>
              <a:off x="327229" y="2060849"/>
              <a:ext cx="492443"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とも</a:t>
              </a:r>
            </a:p>
          </p:txBody>
        </p:sp>
        <p:sp>
          <p:nvSpPr>
            <p:cNvPr id="7" name="テキスト ボックス 6">
              <a:extLst>
                <a:ext uri="{FF2B5EF4-FFF2-40B4-BE49-F238E27FC236}">
                  <a16:creationId xmlns:a16="http://schemas.microsoft.com/office/drawing/2014/main" id="{46EFAF30-5CC5-0111-1ED4-D902FBB91DFC}"/>
                </a:ext>
              </a:extLst>
            </p:cNvPr>
            <p:cNvSpPr txBox="1"/>
            <p:nvPr/>
          </p:nvSpPr>
          <p:spPr>
            <a:xfrm>
              <a:off x="353684" y="3343664"/>
              <a:ext cx="187743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せかいじゅう　　　ひと</a:t>
              </a:r>
            </a:p>
          </p:txBody>
        </p:sp>
        <p:sp>
          <p:nvSpPr>
            <p:cNvPr id="9" name="テキスト ボックス 8">
              <a:extLst>
                <a:ext uri="{FF2B5EF4-FFF2-40B4-BE49-F238E27FC236}">
                  <a16:creationId xmlns:a16="http://schemas.microsoft.com/office/drawing/2014/main" id="{43D09454-5D56-1C22-4EBD-C7E4B735EC98}"/>
                </a:ext>
              </a:extLst>
            </p:cNvPr>
            <p:cNvSpPr txBox="1"/>
            <p:nvPr/>
          </p:nvSpPr>
          <p:spPr>
            <a:xfrm>
              <a:off x="281753" y="2686157"/>
              <a:ext cx="1569660"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じょうほうこうかん</a:t>
              </a:r>
            </a:p>
          </p:txBody>
        </p:sp>
        <p:sp>
          <p:nvSpPr>
            <p:cNvPr id="13" name="テキスト ボックス 12">
              <a:extLst>
                <a:ext uri="{FF2B5EF4-FFF2-40B4-BE49-F238E27FC236}">
                  <a16:creationId xmlns:a16="http://schemas.microsoft.com/office/drawing/2014/main" id="{10E1E4C3-53B8-4770-0AC6-6329D9C3B078}"/>
                </a:ext>
              </a:extLst>
            </p:cNvPr>
            <p:cNvSpPr txBox="1"/>
            <p:nvPr/>
          </p:nvSpPr>
          <p:spPr>
            <a:xfrm>
              <a:off x="2385009" y="1422854"/>
              <a:ext cx="64633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じょう</a:t>
              </a:r>
            </a:p>
          </p:txBody>
        </p:sp>
      </p:grpSp>
      <p:sp>
        <p:nvSpPr>
          <p:cNvPr id="11" name="スライド番号プレースホルダー 10">
            <a:extLst>
              <a:ext uri="{FF2B5EF4-FFF2-40B4-BE49-F238E27FC236}">
                <a16:creationId xmlns:a16="http://schemas.microsoft.com/office/drawing/2014/main" id="{3FE18AD4-9C32-E90A-2AFA-0CE76B6C9F36}"/>
              </a:ext>
            </a:extLst>
          </p:cNvPr>
          <p:cNvSpPr>
            <a:spLocks noGrp="1"/>
          </p:cNvSpPr>
          <p:nvPr>
            <p:ph type="sldNum" sz="quarter" idx="12"/>
          </p:nvPr>
        </p:nvSpPr>
        <p:spPr>
          <a:xfrm>
            <a:off x="9369898" y="6443346"/>
            <a:ext cx="2743200" cy="365125"/>
          </a:xfrm>
        </p:spPr>
        <p:txBody>
          <a:bodyPr/>
          <a:lstStyle/>
          <a:p>
            <a:fld id="{C9D707A9-BE3A-46EF-B64A-4D23364FB652}" type="slidenum">
              <a:rPr lang="ja-JP" altLang="en-US" smtClean="0"/>
              <a:pPr/>
              <a:t>5</a:t>
            </a:fld>
            <a:endParaRPr lang="ja-JP" altLang="en-US" dirty="0"/>
          </a:p>
        </p:txBody>
      </p:sp>
      <p:sp>
        <p:nvSpPr>
          <p:cNvPr id="10" name="テキスト ボックス 9">
            <a:extLst>
              <a:ext uri="{FF2B5EF4-FFF2-40B4-BE49-F238E27FC236}">
                <a16:creationId xmlns:a16="http://schemas.microsoft.com/office/drawing/2014/main" id="{72DB7F0F-6FD1-3D3E-5954-39FFD1C1C529}"/>
              </a:ext>
            </a:extLst>
          </p:cNvPr>
          <p:cNvSpPr txBox="1"/>
          <p:nvPr/>
        </p:nvSpPr>
        <p:spPr>
          <a:xfrm>
            <a:off x="584559" y="5183592"/>
            <a:ext cx="492443" cy="276999"/>
          </a:xfrm>
          <a:prstGeom prst="rect">
            <a:avLst/>
          </a:prstGeom>
          <a:solidFill>
            <a:srgbClr val="ECD9FF"/>
          </a:solid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エヌ</a:t>
            </a:r>
          </a:p>
        </p:txBody>
      </p:sp>
      <p:sp>
        <p:nvSpPr>
          <p:cNvPr id="20" name="テキスト ボックス 19">
            <a:extLst>
              <a:ext uri="{FF2B5EF4-FFF2-40B4-BE49-F238E27FC236}">
                <a16:creationId xmlns:a16="http://schemas.microsoft.com/office/drawing/2014/main" id="{A903BAD9-9E2F-AEC9-480A-24AE70C4733B}"/>
              </a:ext>
            </a:extLst>
          </p:cNvPr>
          <p:cNvSpPr txBox="1"/>
          <p:nvPr/>
        </p:nvSpPr>
        <p:spPr>
          <a:xfrm>
            <a:off x="579641" y="5823392"/>
            <a:ext cx="492443" cy="276999"/>
          </a:xfrm>
          <a:prstGeom prst="rect">
            <a:avLst/>
          </a:prstGeom>
          <a:solidFill>
            <a:srgbClr val="ECD9FF"/>
          </a:solid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エス</a:t>
            </a:r>
          </a:p>
        </p:txBody>
      </p:sp>
      <p:sp>
        <p:nvSpPr>
          <p:cNvPr id="21" name="テキスト ボックス 20">
            <a:extLst>
              <a:ext uri="{FF2B5EF4-FFF2-40B4-BE49-F238E27FC236}">
                <a16:creationId xmlns:a16="http://schemas.microsoft.com/office/drawing/2014/main" id="{EED9B61B-4907-ABBB-D9DC-F59B5EA76D05}"/>
              </a:ext>
            </a:extLst>
          </p:cNvPr>
          <p:cNvSpPr txBox="1"/>
          <p:nvPr/>
        </p:nvSpPr>
        <p:spPr>
          <a:xfrm>
            <a:off x="585547" y="4542824"/>
            <a:ext cx="492443" cy="276999"/>
          </a:xfrm>
          <a:prstGeom prst="rect">
            <a:avLst/>
          </a:prstGeom>
          <a:solidFill>
            <a:srgbClr val="ECD9FF"/>
          </a:solid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エス</a:t>
            </a:r>
          </a:p>
        </p:txBody>
      </p:sp>
    </p:spTree>
    <p:extLst>
      <p:ext uri="{BB962C8B-B14F-4D97-AF65-F5344CB8AC3E}">
        <p14:creationId xmlns:p14="http://schemas.microsoft.com/office/powerpoint/2010/main" val="3542056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3DCBA7E0-ADDC-7CBB-767C-938779225C28}"/>
              </a:ext>
            </a:extLst>
          </p:cNvPr>
          <p:cNvSpPr/>
          <p:nvPr/>
        </p:nvSpPr>
        <p:spPr>
          <a:xfrm>
            <a:off x="874813" y="1542961"/>
            <a:ext cx="10442377" cy="2875755"/>
          </a:xfrm>
          <a:prstGeom prst="roundRect">
            <a:avLst/>
          </a:prstGeom>
          <a:solidFill>
            <a:srgbClr val="FFF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矢印: 右 4">
            <a:extLst>
              <a:ext uri="{FF2B5EF4-FFF2-40B4-BE49-F238E27FC236}">
                <a16:creationId xmlns:a16="http://schemas.microsoft.com/office/drawing/2014/main" id="{F5756A45-E039-8CE7-E125-669C0C77DA0C}"/>
              </a:ext>
            </a:extLst>
          </p:cNvPr>
          <p:cNvSpPr/>
          <p:nvPr/>
        </p:nvSpPr>
        <p:spPr>
          <a:xfrm>
            <a:off x="3787020" y="2749635"/>
            <a:ext cx="7349541" cy="1572695"/>
          </a:xfrm>
          <a:prstGeom prst="rightArrow">
            <a:avLst>
              <a:gd name="adj1" fmla="val 50000"/>
              <a:gd name="adj2" fmla="val 872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7" name="正方形/長方形 6">
            <a:extLst>
              <a:ext uri="{FF2B5EF4-FFF2-40B4-BE49-F238E27FC236}">
                <a16:creationId xmlns:a16="http://schemas.microsoft.com/office/drawing/2014/main" id="{62099160-599D-16D8-2D1B-7FF63F8A61F6}"/>
              </a:ext>
            </a:extLst>
          </p:cNvPr>
          <p:cNvSpPr/>
          <p:nvPr/>
        </p:nvSpPr>
        <p:spPr>
          <a:xfrm>
            <a:off x="2630117" y="2990429"/>
            <a:ext cx="2277183" cy="107274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9" name="テキスト ボックス 8">
            <a:extLst>
              <a:ext uri="{FF2B5EF4-FFF2-40B4-BE49-F238E27FC236}">
                <a16:creationId xmlns:a16="http://schemas.microsoft.com/office/drawing/2014/main" id="{4C22F4D7-9CAA-407E-707B-AB8847E05DA6}"/>
              </a:ext>
            </a:extLst>
          </p:cNvPr>
          <p:cNvSpPr txBox="1"/>
          <p:nvPr/>
        </p:nvSpPr>
        <p:spPr>
          <a:xfrm>
            <a:off x="2692590" y="3026806"/>
            <a:ext cx="2188861" cy="1075679"/>
          </a:xfrm>
          <a:prstGeom prst="rect">
            <a:avLst/>
          </a:prstGeom>
          <a:noFill/>
        </p:spPr>
        <p:txBody>
          <a:bodyPr wrap="square" rtlCol="0">
            <a:spAutoFit/>
          </a:bodyPr>
          <a:lstStyle/>
          <a:p>
            <a:pPr algn="ctr">
              <a:lnSpc>
                <a:spcPct val="150000"/>
              </a:lnSpc>
            </a:pPr>
            <a:r>
              <a:rPr lang="ja-JP" altLang="en-US" sz="26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無料おためし</a:t>
            </a:r>
            <a:endParaRPr lang="en-US" altLang="ja-JP" sz="26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endParaRPr>
          </a:p>
          <a:p>
            <a:pPr algn="ctr">
              <a:lnSpc>
                <a:spcPct val="150000"/>
              </a:lnSpc>
            </a:pPr>
            <a:r>
              <a:rPr lang="en-US" altLang="ja-JP"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a:t>
            </a:r>
            <a:r>
              <a:rPr lang="ja-JP" altLang="en-US"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 </a:t>
            </a:r>
            <a:r>
              <a:rPr lang="en-US" altLang="ja-JP"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1</a:t>
            </a:r>
            <a:r>
              <a:rPr lang="ja-JP" altLang="en-US"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か月間 </a:t>
            </a:r>
            <a:r>
              <a:rPr lang="en-US" altLang="ja-JP"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a:t>
            </a:r>
            <a:endParaRPr lang="ja-JP" altLang="en-US" sz="2000" dirty="0">
              <a:ln w="0"/>
              <a:solidFill>
                <a:srgbClr val="F38415"/>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3FE55710-DEA9-3D7F-4518-E31B8EDF0997}"/>
              </a:ext>
            </a:extLst>
          </p:cNvPr>
          <p:cNvSpPr txBox="1"/>
          <p:nvPr/>
        </p:nvSpPr>
        <p:spPr>
          <a:xfrm>
            <a:off x="5011464" y="3280129"/>
            <a:ext cx="5228413" cy="590546"/>
          </a:xfrm>
          <a:prstGeom prst="rect">
            <a:avLst/>
          </a:prstGeom>
          <a:noFill/>
        </p:spPr>
        <p:txBody>
          <a:bodyPr wrap="square" rtlCol="0">
            <a:spAutoFit/>
          </a:bodyPr>
          <a:lstStyle/>
          <a:p>
            <a:pPr>
              <a:lnSpc>
                <a:spcPct val="150000"/>
              </a:lnSpc>
            </a:pPr>
            <a:r>
              <a:rPr lang="ja-JP" altLang="en-US" sz="26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有料利用期間　</a:t>
            </a:r>
            <a:r>
              <a:rPr lang="en-US" altLang="ja-JP"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a:t>
            </a:r>
            <a:r>
              <a:rPr lang="ja-JP" altLang="en-US"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 </a:t>
            </a:r>
            <a:r>
              <a:rPr lang="en-US" altLang="ja-JP"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2</a:t>
            </a:r>
            <a:r>
              <a:rPr lang="ja-JP" altLang="en-US"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か月目以降から </a:t>
            </a:r>
            <a:r>
              <a:rPr lang="en-US" altLang="ja-JP"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a:t>
            </a:r>
            <a:endParaRPr lang="ja-JP" altLang="en-US" sz="20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D12C3578-3E3B-1144-90B0-715BEE41DD38}"/>
              </a:ext>
            </a:extLst>
          </p:cNvPr>
          <p:cNvSpPr txBox="1"/>
          <p:nvPr/>
        </p:nvSpPr>
        <p:spPr>
          <a:xfrm>
            <a:off x="838200" y="1002597"/>
            <a:ext cx="4493538" cy="461665"/>
          </a:xfrm>
          <a:prstGeom prst="rect">
            <a:avLst/>
          </a:prstGeom>
          <a:noFill/>
        </p:spPr>
        <p:txBody>
          <a:bodyPr wrap="none" rtlCol="0">
            <a:spAutoFit/>
          </a:bodyPr>
          <a:lstStyle/>
          <a:p>
            <a:r>
              <a:rPr lang="ja-JP" altLang="en-US" sz="2400" dirty="0">
                <a:latin typeface="BIZ UDゴシック" panose="020B0400000000000000" pitchFamily="49" charset="-128"/>
                <a:ea typeface="BIZ UDゴシック" panose="020B0400000000000000" pitchFamily="49" charset="-128"/>
              </a:rPr>
              <a:t>「無料おためし」広告のしくみ</a:t>
            </a:r>
          </a:p>
        </p:txBody>
      </p:sp>
      <p:sp>
        <p:nvSpPr>
          <p:cNvPr id="19" name="吹き出し: 円形 18">
            <a:extLst>
              <a:ext uri="{FF2B5EF4-FFF2-40B4-BE49-F238E27FC236}">
                <a16:creationId xmlns:a16="http://schemas.microsoft.com/office/drawing/2014/main" id="{A37C8C1F-C3C4-247E-222B-B0420EFC022B}"/>
              </a:ext>
            </a:extLst>
          </p:cNvPr>
          <p:cNvSpPr/>
          <p:nvPr/>
        </p:nvSpPr>
        <p:spPr>
          <a:xfrm>
            <a:off x="1419872" y="1737542"/>
            <a:ext cx="2499097" cy="1033847"/>
          </a:xfrm>
          <a:prstGeom prst="wedgeEllipseCallout">
            <a:avLst>
              <a:gd name="adj1" fmla="val 53814"/>
              <a:gd name="adj2" fmla="val 3000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solidFill>
                <a:latin typeface="BIZ UDゴシック" panose="020B0400000000000000" pitchFamily="49" charset="-128"/>
                <a:ea typeface="BIZ UDゴシック" panose="020B0400000000000000" pitchFamily="49" charset="-128"/>
              </a:rPr>
              <a:t>この期間だけ</a:t>
            </a:r>
          </a:p>
          <a:p>
            <a:pPr algn="ctr">
              <a:lnSpc>
                <a:spcPct val="150000"/>
              </a:lnSpc>
            </a:pPr>
            <a:r>
              <a:rPr lang="ja-JP" altLang="en-US" sz="2000" dirty="0">
                <a:solidFill>
                  <a:schemeClr val="tx1"/>
                </a:solidFill>
                <a:latin typeface="BIZ UDゴシック" panose="020B0400000000000000" pitchFamily="49" charset="-128"/>
                <a:ea typeface="BIZ UDゴシック" panose="020B0400000000000000" pitchFamily="49" charset="-128"/>
              </a:rPr>
              <a:t>申込もう！</a:t>
            </a:r>
            <a:endParaRPr lang="ja-JP" altLang="en-US" sz="2000" dirty="0">
              <a:latin typeface="BIZ UDゴシック" panose="020B0400000000000000" pitchFamily="49" charset="-128"/>
              <a:ea typeface="BIZ UDゴシック" panose="020B0400000000000000" pitchFamily="49" charset="-128"/>
            </a:endParaRPr>
          </a:p>
        </p:txBody>
      </p:sp>
      <p:sp>
        <p:nvSpPr>
          <p:cNvPr id="22" name="吹き出し: 折線 21">
            <a:extLst>
              <a:ext uri="{FF2B5EF4-FFF2-40B4-BE49-F238E27FC236}">
                <a16:creationId xmlns:a16="http://schemas.microsoft.com/office/drawing/2014/main" id="{6B96B03A-273C-6B9A-A640-B79F1DCA1867}"/>
              </a:ext>
            </a:extLst>
          </p:cNvPr>
          <p:cNvSpPr/>
          <p:nvPr/>
        </p:nvSpPr>
        <p:spPr>
          <a:xfrm>
            <a:off x="6168008" y="1954543"/>
            <a:ext cx="4896544" cy="750027"/>
          </a:xfrm>
          <a:prstGeom prst="borderCallout2">
            <a:avLst>
              <a:gd name="adj1" fmla="val 48306"/>
              <a:gd name="adj2" fmla="val 93"/>
              <a:gd name="adj3" fmla="val 48305"/>
              <a:gd name="adj4" fmla="val -9824"/>
              <a:gd name="adj5" fmla="val 163888"/>
              <a:gd name="adj6" fmla="val -25165"/>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ゴシック" panose="020B0400000000000000" pitchFamily="49" charset="-128"/>
                <a:ea typeface="BIZ UDゴシック" panose="020B0400000000000000" pitchFamily="49" charset="-128"/>
              </a:rPr>
              <a:t>ここから有料サービススタート！</a:t>
            </a:r>
          </a:p>
        </p:txBody>
      </p:sp>
      <p:pic>
        <p:nvPicPr>
          <p:cNvPr id="11" name="図 10">
            <a:extLst>
              <a:ext uri="{FF2B5EF4-FFF2-40B4-BE49-F238E27FC236}">
                <a16:creationId xmlns:a16="http://schemas.microsoft.com/office/drawing/2014/main" id="{4EECD9BD-1263-F643-A4ED-5E129F318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591821"/>
            <a:ext cx="804675" cy="1405131"/>
          </a:xfrm>
          <a:prstGeom prst="rect">
            <a:avLst/>
          </a:prstGeom>
        </p:spPr>
      </p:pic>
      <p:sp>
        <p:nvSpPr>
          <p:cNvPr id="4" name="テキスト ボックス 3">
            <a:extLst>
              <a:ext uri="{FF2B5EF4-FFF2-40B4-BE49-F238E27FC236}">
                <a16:creationId xmlns:a16="http://schemas.microsoft.com/office/drawing/2014/main" id="{1816C090-D925-E738-BE28-1A3CA9009084}"/>
              </a:ext>
            </a:extLst>
          </p:cNvPr>
          <p:cNvSpPr txBox="1"/>
          <p:nvPr/>
        </p:nvSpPr>
        <p:spPr>
          <a:xfrm>
            <a:off x="1899825" y="1787049"/>
            <a:ext cx="1294499" cy="656590"/>
          </a:xfrm>
          <a:prstGeom prst="rect">
            <a:avLst/>
          </a:prstGeom>
          <a:noFill/>
        </p:spPr>
        <p:txBody>
          <a:bodyPr wrap="square" rtlCol="0">
            <a:spAutoFit/>
          </a:bodyPr>
          <a:lstStyle/>
          <a:p>
            <a:pPr>
              <a:lnSpc>
                <a:spcPts val="1100"/>
              </a:lnSpc>
            </a:pPr>
            <a:r>
              <a:rPr lang="ja-JP" altLang="en-US" sz="1200" dirty="0">
                <a:latin typeface="BIZ UDゴシック" panose="020B0400000000000000" pitchFamily="49" charset="-128"/>
                <a:ea typeface="BIZ UDゴシック" panose="020B0400000000000000" pitchFamily="49" charset="-128"/>
              </a:rPr>
              <a:t>　　　きかん</a:t>
            </a: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pPr>
              <a:lnSpc>
                <a:spcPts val="1100"/>
              </a:lnSpc>
            </a:pPr>
            <a:r>
              <a:rPr lang="ja-JP" altLang="en-US" sz="1200" dirty="0">
                <a:latin typeface="BIZ UDゴシック" panose="020B0400000000000000" pitchFamily="49" charset="-128"/>
                <a:ea typeface="BIZ UDゴシック" panose="020B0400000000000000" pitchFamily="49" charset="-128"/>
              </a:rPr>
              <a:t>もうしこ</a:t>
            </a:r>
          </a:p>
        </p:txBody>
      </p:sp>
      <p:sp>
        <p:nvSpPr>
          <p:cNvPr id="8" name="テキスト ボックス 7">
            <a:extLst>
              <a:ext uri="{FF2B5EF4-FFF2-40B4-BE49-F238E27FC236}">
                <a16:creationId xmlns:a16="http://schemas.microsoft.com/office/drawing/2014/main" id="{DB4AA409-FE77-3181-2A3A-43E5A94BFB38}"/>
              </a:ext>
            </a:extLst>
          </p:cNvPr>
          <p:cNvSpPr txBox="1"/>
          <p:nvPr/>
        </p:nvSpPr>
        <p:spPr>
          <a:xfrm>
            <a:off x="5044108" y="3191129"/>
            <a:ext cx="2343787" cy="276999"/>
          </a:xfrm>
          <a:prstGeom prst="rect">
            <a:avLst/>
          </a:prstGeom>
          <a:noFill/>
        </p:spPr>
        <p:txBody>
          <a:bodyPr wrap="square" rtlCol="0">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ゆうりょう りよう　きかん</a:t>
            </a:r>
          </a:p>
        </p:txBody>
      </p:sp>
      <p:sp>
        <p:nvSpPr>
          <p:cNvPr id="13" name="テキスト ボックス 12">
            <a:extLst>
              <a:ext uri="{FF2B5EF4-FFF2-40B4-BE49-F238E27FC236}">
                <a16:creationId xmlns:a16="http://schemas.microsoft.com/office/drawing/2014/main" id="{7A29F771-F79F-D7E2-1483-90E62A111572}"/>
              </a:ext>
            </a:extLst>
          </p:cNvPr>
          <p:cNvSpPr txBox="1"/>
          <p:nvPr/>
        </p:nvSpPr>
        <p:spPr>
          <a:xfrm>
            <a:off x="1140773" y="839668"/>
            <a:ext cx="2939003"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むりょう　　　　　　　　　　こうこく</a:t>
            </a:r>
          </a:p>
        </p:txBody>
      </p:sp>
      <p:sp>
        <p:nvSpPr>
          <p:cNvPr id="16" name="テキスト ボックス 15">
            <a:extLst>
              <a:ext uri="{FF2B5EF4-FFF2-40B4-BE49-F238E27FC236}">
                <a16:creationId xmlns:a16="http://schemas.microsoft.com/office/drawing/2014/main" id="{A5F491BF-E3C6-23FB-3EFF-C9C5A42A90E9}"/>
              </a:ext>
            </a:extLst>
          </p:cNvPr>
          <p:cNvSpPr txBox="1"/>
          <p:nvPr/>
        </p:nvSpPr>
        <p:spPr>
          <a:xfrm>
            <a:off x="2734283" y="2979509"/>
            <a:ext cx="864427" cy="276999"/>
          </a:xfrm>
          <a:prstGeom prst="rect">
            <a:avLst/>
          </a:prstGeom>
          <a:noFill/>
        </p:spPr>
        <p:txBody>
          <a:bodyPr wrap="square" rtlCol="0">
            <a:spAutoFit/>
          </a:bodyPr>
          <a:lstStyle/>
          <a:p>
            <a:r>
              <a:rPr lang="ja-JP" altLang="en-US" sz="1200" dirty="0">
                <a:solidFill>
                  <a:schemeClr val="accent2">
                    <a:lumMod val="75000"/>
                  </a:schemeClr>
                </a:solidFill>
                <a:latin typeface="BIZ UDゴシック" panose="020B0400000000000000" pitchFamily="49" charset="-128"/>
                <a:ea typeface="BIZ UDゴシック" panose="020B0400000000000000" pitchFamily="49" charset="-128"/>
              </a:rPr>
              <a:t>むりょう</a:t>
            </a:r>
          </a:p>
        </p:txBody>
      </p:sp>
      <p:sp>
        <p:nvSpPr>
          <p:cNvPr id="17" name="テキスト ボックス 16">
            <a:extLst>
              <a:ext uri="{FF2B5EF4-FFF2-40B4-BE49-F238E27FC236}">
                <a16:creationId xmlns:a16="http://schemas.microsoft.com/office/drawing/2014/main" id="{D4772F99-4C95-D17B-5EB6-4C575393530B}"/>
              </a:ext>
            </a:extLst>
          </p:cNvPr>
          <p:cNvSpPr txBox="1"/>
          <p:nvPr/>
        </p:nvSpPr>
        <p:spPr>
          <a:xfrm>
            <a:off x="7392144" y="1965464"/>
            <a:ext cx="1067920"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ゆうりょう</a:t>
            </a:r>
            <a:endParaRPr lang="en-US" altLang="ja-JP" sz="1200" dirty="0">
              <a:latin typeface="BIZ UDゴシック" panose="020B0400000000000000" pitchFamily="49" charset="-128"/>
              <a:ea typeface="BIZ UDゴシック" panose="020B0400000000000000" pitchFamily="49" charset="-128"/>
            </a:endParaRPr>
          </a:p>
        </p:txBody>
      </p:sp>
      <p:grpSp>
        <p:nvGrpSpPr>
          <p:cNvPr id="20" name="グループ化 19">
            <a:extLst>
              <a:ext uri="{FF2B5EF4-FFF2-40B4-BE49-F238E27FC236}">
                <a16:creationId xmlns:a16="http://schemas.microsoft.com/office/drawing/2014/main" id="{6C1AF4D8-94DC-A102-143C-9F3DA09034C4}"/>
              </a:ext>
            </a:extLst>
          </p:cNvPr>
          <p:cNvGrpSpPr/>
          <p:nvPr/>
        </p:nvGrpSpPr>
        <p:grpSpPr>
          <a:xfrm>
            <a:off x="2402164" y="4970345"/>
            <a:ext cx="8516181" cy="1476355"/>
            <a:chOff x="2402164" y="4970344"/>
            <a:chExt cx="8516181" cy="1476355"/>
          </a:xfrm>
        </p:grpSpPr>
        <p:sp>
          <p:nvSpPr>
            <p:cNvPr id="3" name="吹き出し: 角を丸めた四角形 2">
              <a:extLst>
                <a:ext uri="{FF2B5EF4-FFF2-40B4-BE49-F238E27FC236}">
                  <a16:creationId xmlns:a16="http://schemas.microsoft.com/office/drawing/2014/main" id="{4E1BD801-EFE8-4324-0720-3A30263653F6}"/>
                </a:ext>
              </a:extLst>
            </p:cNvPr>
            <p:cNvSpPr/>
            <p:nvPr/>
          </p:nvSpPr>
          <p:spPr>
            <a:xfrm flipH="1">
              <a:off x="2402164" y="4970344"/>
              <a:ext cx="8516181" cy="1476355"/>
            </a:xfrm>
            <a:prstGeom prst="wedgeRoundRectCallout">
              <a:avLst>
                <a:gd name="adj1" fmla="val 55522"/>
                <a:gd name="adj2" fmla="val -22200"/>
                <a:gd name="adj3" fmla="val 16667"/>
              </a:avLst>
            </a:prstGeom>
            <a:solidFill>
              <a:schemeClr val="accent1">
                <a:lumMod val="20000"/>
                <a:lumOff val="80000"/>
              </a:schemeClr>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忘れないように無料期間はメモしておこう！</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「やめるとき」にどうしたらいいか申込む前に確認しようね</a:t>
              </a:r>
              <a:endParaRPr lang="en-US" altLang="ja-JP" sz="2400" b="1" u="sng"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3188F18-050B-5915-17DF-839491E0A913}"/>
                </a:ext>
              </a:extLst>
            </p:cNvPr>
            <p:cNvSpPr txBox="1"/>
            <p:nvPr/>
          </p:nvSpPr>
          <p:spPr>
            <a:xfrm>
              <a:off x="3610107" y="5098689"/>
              <a:ext cx="7276005"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わす　　　　　　　　　　　　むりょう きかん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もうしこ　　 まえ　　かくにん</a:t>
              </a:r>
            </a:p>
          </p:txBody>
        </p:sp>
      </p:grpSp>
      <p:grpSp>
        <p:nvGrpSpPr>
          <p:cNvPr id="21" name="グループ化 20">
            <a:extLst>
              <a:ext uri="{FF2B5EF4-FFF2-40B4-BE49-F238E27FC236}">
                <a16:creationId xmlns:a16="http://schemas.microsoft.com/office/drawing/2014/main" id="{783F395F-FC62-15B4-FDE2-5E36E1B15624}"/>
              </a:ext>
            </a:extLst>
          </p:cNvPr>
          <p:cNvGrpSpPr/>
          <p:nvPr/>
        </p:nvGrpSpPr>
        <p:grpSpPr>
          <a:xfrm>
            <a:off x="-71919" y="44624"/>
            <a:ext cx="10274836" cy="873174"/>
            <a:chOff x="2258" y="538698"/>
            <a:chExt cx="10274836" cy="2120424"/>
          </a:xfrm>
        </p:grpSpPr>
        <p:sp>
          <p:nvSpPr>
            <p:cNvPr id="23" name="テキスト ボックス 22">
              <a:extLst>
                <a:ext uri="{FF2B5EF4-FFF2-40B4-BE49-F238E27FC236}">
                  <a16:creationId xmlns:a16="http://schemas.microsoft.com/office/drawing/2014/main" id="{73D026D0-4801-78F5-83AD-C4339D16EEC2}"/>
                </a:ext>
              </a:extLst>
            </p:cNvPr>
            <p:cNvSpPr txBox="1"/>
            <p:nvPr/>
          </p:nvSpPr>
          <p:spPr>
            <a:xfrm>
              <a:off x="4091698" y="1146682"/>
              <a:ext cx="6185396" cy="1270593"/>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「おためし」広告</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BCB2A1-7A97-EF64-B04A-556F1721B445}"/>
                </a:ext>
              </a:extLst>
            </p:cNvPr>
            <p:cNvSpPr/>
            <p:nvPr/>
          </p:nvSpPr>
          <p:spPr>
            <a:xfrm>
              <a:off x="2258" y="888428"/>
              <a:ext cx="3240360" cy="177069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ネット広告　</a:t>
              </a:r>
            </a:p>
          </p:txBody>
        </p:sp>
        <p:sp>
          <p:nvSpPr>
            <p:cNvPr id="25" name="テキスト ボックス 24">
              <a:extLst>
                <a:ext uri="{FF2B5EF4-FFF2-40B4-BE49-F238E27FC236}">
                  <a16:creationId xmlns:a16="http://schemas.microsoft.com/office/drawing/2014/main" id="{66D6449F-AFC5-9B62-8577-EB948BFE3D0D}"/>
                </a:ext>
              </a:extLst>
            </p:cNvPr>
            <p:cNvSpPr txBox="1"/>
            <p:nvPr/>
          </p:nvSpPr>
          <p:spPr>
            <a:xfrm>
              <a:off x="7320545" y="713563"/>
              <a:ext cx="756565" cy="672667"/>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endParaRPr lang="en-US" altLang="ja-JP" sz="1200" dirty="0">
                <a:solidFill>
                  <a:srgbClr val="660066"/>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A44553FB-F166-2D4B-6963-AD1CD81B4281}"/>
                </a:ext>
              </a:extLst>
            </p:cNvPr>
            <p:cNvSpPr txBox="1"/>
            <p:nvPr/>
          </p:nvSpPr>
          <p:spPr>
            <a:xfrm>
              <a:off x="2183431" y="538698"/>
              <a:ext cx="827955" cy="672667"/>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a:t>
              </a:r>
            </a:p>
          </p:txBody>
        </p:sp>
      </p:grpSp>
      <p:sp>
        <p:nvSpPr>
          <p:cNvPr id="28" name="スライド番号プレースホルダー 27">
            <a:extLst>
              <a:ext uri="{FF2B5EF4-FFF2-40B4-BE49-F238E27FC236}">
                <a16:creationId xmlns:a16="http://schemas.microsoft.com/office/drawing/2014/main" id="{7BDF4B19-6554-B096-C12E-923E37BC7BAD}"/>
              </a:ext>
            </a:extLst>
          </p:cNvPr>
          <p:cNvSpPr>
            <a:spLocks noGrp="1"/>
          </p:cNvSpPr>
          <p:nvPr>
            <p:ph type="sldNum" sz="quarter" idx="12"/>
          </p:nvPr>
        </p:nvSpPr>
        <p:spPr/>
        <p:txBody>
          <a:bodyPr/>
          <a:lstStyle/>
          <a:p>
            <a:fld id="{C9D707A9-BE3A-46EF-B64A-4D23364FB652}" type="slidenum">
              <a:rPr lang="ja-JP" altLang="en-US" smtClean="0"/>
              <a:pPr/>
              <a:t>50</a:t>
            </a:fld>
            <a:endParaRPr lang="ja-JP" altLang="en-US" dirty="0"/>
          </a:p>
        </p:txBody>
      </p:sp>
      <p:pic>
        <p:nvPicPr>
          <p:cNvPr id="6" name="図 5">
            <a:extLst>
              <a:ext uri="{FF2B5EF4-FFF2-40B4-BE49-F238E27FC236}">
                <a16:creationId xmlns:a16="http://schemas.microsoft.com/office/drawing/2014/main" id="{946CA0BB-5707-B9CA-E5B6-0FE871F3C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62" y="4830106"/>
            <a:ext cx="1400455" cy="1859543"/>
          </a:xfrm>
          <a:prstGeom prst="rect">
            <a:avLst/>
          </a:prstGeom>
        </p:spPr>
      </p:pic>
      <p:sp>
        <p:nvSpPr>
          <p:cNvPr id="2" name="テキスト ボックス 1">
            <a:extLst>
              <a:ext uri="{FF2B5EF4-FFF2-40B4-BE49-F238E27FC236}">
                <a16:creationId xmlns:a16="http://schemas.microsoft.com/office/drawing/2014/main" id="{1FEBC01D-852A-8D70-798F-363CADDEFAD9}"/>
              </a:ext>
            </a:extLst>
          </p:cNvPr>
          <p:cNvSpPr txBox="1"/>
          <p:nvPr/>
        </p:nvSpPr>
        <p:spPr>
          <a:xfrm>
            <a:off x="1370775" y="3326744"/>
            <a:ext cx="1005403"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 例 ）</a:t>
            </a:r>
          </a:p>
        </p:txBody>
      </p:sp>
      <p:sp>
        <p:nvSpPr>
          <p:cNvPr id="10" name="テキスト ボックス 9">
            <a:extLst>
              <a:ext uri="{FF2B5EF4-FFF2-40B4-BE49-F238E27FC236}">
                <a16:creationId xmlns:a16="http://schemas.microsoft.com/office/drawing/2014/main" id="{8CC735E5-A6F0-BA11-E268-96629DFDE87A}"/>
              </a:ext>
            </a:extLst>
          </p:cNvPr>
          <p:cNvSpPr txBox="1"/>
          <p:nvPr/>
        </p:nvSpPr>
        <p:spPr>
          <a:xfrm>
            <a:off x="7715303" y="3320883"/>
            <a:ext cx="1445868" cy="246221"/>
          </a:xfrm>
          <a:prstGeom prst="rect">
            <a:avLst/>
          </a:prstGeom>
          <a:noFill/>
        </p:spPr>
        <p:txBody>
          <a:bodyPr wrap="square" rtlCol="0">
            <a:spAutoFit/>
          </a:bodyPr>
          <a:lstStyle/>
          <a:p>
            <a:r>
              <a:rPr lang="ja-JP" altLang="en-US" sz="1000" dirty="0">
                <a:solidFill>
                  <a:schemeClr val="bg1"/>
                </a:solidFill>
                <a:latin typeface="BIZ UDゴシック" panose="020B0400000000000000" pitchFamily="49" charset="-128"/>
                <a:ea typeface="BIZ UDゴシック" panose="020B0400000000000000" pitchFamily="49" charset="-128"/>
              </a:rPr>
              <a:t>　　げつめ　</a:t>
            </a:r>
            <a:r>
              <a:rPr lang="en-US" altLang="ja-JP" sz="1000" dirty="0">
                <a:solidFill>
                  <a:schemeClr val="bg1"/>
                </a:solidFill>
                <a:latin typeface="BIZ UDゴシック" panose="020B0400000000000000" pitchFamily="49" charset="-128"/>
                <a:ea typeface="BIZ UDゴシック" panose="020B0400000000000000" pitchFamily="49" charset="-128"/>
              </a:rPr>
              <a:t> </a:t>
            </a:r>
            <a:r>
              <a:rPr lang="ja-JP" altLang="en-US" sz="1000" dirty="0">
                <a:solidFill>
                  <a:schemeClr val="bg1"/>
                </a:solidFill>
                <a:latin typeface="BIZ UDゴシック" panose="020B0400000000000000" pitchFamily="49" charset="-128"/>
                <a:ea typeface="BIZ UDゴシック" panose="020B0400000000000000" pitchFamily="49" charset="-128"/>
              </a:rPr>
              <a:t>いこう</a:t>
            </a:r>
          </a:p>
        </p:txBody>
      </p:sp>
      <p:sp>
        <p:nvSpPr>
          <p:cNvPr id="27" name="テキスト ボックス 26">
            <a:extLst>
              <a:ext uri="{FF2B5EF4-FFF2-40B4-BE49-F238E27FC236}">
                <a16:creationId xmlns:a16="http://schemas.microsoft.com/office/drawing/2014/main" id="{0C6A0230-5628-C5D9-DAF3-911B6B15C340}"/>
              </a:ext>
            </a:extLst>
          </p:cNvPr>
          <p:cNvSpPr txBox="1"/>
          <p:nvPr/>
        </p:nvSpPr>
        <p:spPr>
          <a:xfrm>
            <a:off x="3640888" y="3575402"/>
            <a:ext cx="753266" cy="246221"/>
          </a:xfrm>
          <a:prstGeom prst="rect">
            <a:avLst/>
          </a:prstGeom>
          <a:noFill/>
        </p:spPr>
        <p:txBody>
          <a:bodyPr wrap="square" rtlCol="0">
            <a:spAutoFit/>
          </a:bodyPr>
          <a:lstStyle/>
          <a:p>
            <a:r>
              <a:rPr lang="ja-JP" altLang="en-US" sz="1000" dirty="0">
                <a:solidFill>
                  <a:schemeClr val="accent2">
                    <a:lumMod val="75000"/>
                  </a:schemeClr>
                </a:solidFill>
                <a:latin typeface="BIZ UDゴシック" panose="020B0400000000000000" pitchFamily="49" charset="-128"/>
                <a:ea typeface="BIZ UDゴシック" panose="020B0400000000000000" pitchFamily="49" charset="-128"/>
              </a:rPr>
              <a:t>げつかん</a:t>
            </a:r>
          </a:p>
        </p:txBody>
      </p:sp>
      <p:sp>
        <p:nvSpPr>
          <p:cNvPr id="29" name="テキスト ボックス 28">
            <a:extLst>
              <a:ext uri="{FF2B5EF4-FFF2-40B4-BE49-F238E27FC236}">
                <a16:creationId xmlns:a16="http://schemas.microsoft.com/office/drawing/2014/main" id="{E00B5221-DEE6-BE1F-58D0-74A11C3E8613}"/>
              </a:ext>
            </a:extLst>
          </p:cNvPr>
          <p:cNvSpPr txBox="1"/>
          <p:nvPr/>
        </p:nvSpPr>
        <p:spPr>
          <a:xfrm>
            <a:off x="1653873" y="3159899"/>
            <a:ext cx="583342"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れい</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65819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583AC8-81C8-E4DB-ABD7-BA50004CF865}"/>
              </a:ext>
            </a:extLst>
          </p:cNvPr>
          <p:cNvSpPr txBox="1"/>
          <p:nvPr/>
        </p:nvSpPr>
        <p:spPr>
          <a:xfrm>
            <a:off x="832012" y="2592200"/>
            <a:ext cx="10585176" cy="1275221"/>
          </a:xfrm>
          <a:prstGeom prst="rect">
            <a:avLst/>
          </a:prstGeom>
          <a:noFill/>
        </p:spPr>
        <p:txBody>
          <a:bodyPr wrap="square" rtlCol="0">
            <a:spAutoFit/>
          </a:bodyPr>
          <a:lstStyle/>
          <a:p>
            <a:pPr>
              <a:lnSpc>
                <a:spcPct val="150000"/>
              </a:lnSpc>
            </a:pPr>
            <a:r>
              <a:rPr lang="ja-JP" altLang="en-US" sz="2800" dirty="0">
                <a:latin typeface="BIZ UDゴシック" panose="020B0400000000000000" pitchFamily="49" charset="-128"/>
                <a:ea typeface="BIZ UDゴシック" panose="020B0400000000000000" pitchFamily="49" charset="-128"/>
              </a:rPr>
              <a:t>「無料おためし」と書いてあるものに申し込んだ。</a:t>
            </a:r>
          </a:p>
          <a:p>
            <a:pPr>
              <a:lnSpc>
                <a:spcPct val="150000"/>
              </a:lnSpc>
            </a:pPr>
            <a:r>
              <a:rPr lang="ja-JP" altLang="en-US" sz="2800" dirty="0">
                <a:latin typeface="BIZ UDゴシック" panose="020B0400000000000000" pitchFamily="49" charset="-128"/>
                <a:ea typeface="BIZ UDゴシック" panose="020B0400000000000000" pitchFamily="49" charset="-128"/>
              </a:rPr>
              <a:t>「無料おためし」期間が（　　　　　　　　　　　　　）</a:t>
            </a:r>
            <a:endParaRPr lang="en-US" altLang="ja-JP" sz="2800" dirty="0">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7C45A5BB-0D32-A0A7-1946-5F0A4237185F}"/>
              </a:ext>
            </a:extLst>
          </p:cNvPr>
          <p:cNvSpPr/>
          <p:nvPr/>
        </p:nvSpPr>
        <p:spPr>
          <a:xfrm>
            <a:off x="515380" y="147932"/>
            <a:ext cx="11161240" cy="86534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r>
              <a:rPr lang="ja-JP" altLang="en-US" sz="3600" b="1" dirty="0">
                <a:solidFill>
                  <a:srgbClr val="660066"/>
                </a:solidFill>
                <a:latin typeface="BIZ UDPゴシック" panose="020B0400000000000000" pitchFamily="50" charset="-128"/>
                <a:ea typeface="BIZ UDPゴシック" panose="020B0400000000000000" pitchFamily="50" charset="-128"/>
              </a:rPr>
              <a:t>◆ ネット広告 「おためし」広告　　　　まとめとクイズ　　</a:t>
            </a:r>
          </a:p>
        </p:txBody>
      </p:sp>
      <p:sp>
        <p:nvSpPr>
          <p:cNvPr id="8" name="テキスト ボックス 7">
            <a:extLst>
              <a:ext uri="{FF2B5EF4-FFF2-40B4-BE49-F238E27FC236}">
                <a16:creationId xmlns:a16="http://schemas.microsoft.com/office/drawing/2014/main" id="{186580F1-582E-A673-F08D-F84431776DC1}"/>
              </a:ext>
            </a:extLst>
          </p:cNvPr>
          <p:cNvSpPr txBox="1"/>
          <p:nvPr/>
        </p:nvSpPr>
        <p:spPr>
          <a:xfrm>
            <a:off x="2184871" y="1231421"/>
            <a:ext cx="7488832" cy="502189"/>
          </a:xfrm>
          <a:prstGeom prst="rect">
            <a:avLst/>
          </a:prstGeom>
          <a:noFill/>
        </p:spPr>
        <p:txBody>
          <a:bodyPr wrap="square">
            <a:spAutoFit/>
          </a:bodyPr>
          <a:lstStyle/>
          <a:p>
            <a:pPr>
              <a:lnSpc>
                <a:spcPts val="3800"/>
              </a:lnSpc>
            </a:pPr>
            <a:r>
              <a:rPr lang="ja-JP" altLang="en-US" sz="2600" dirty="0">
                <a:latin typeface="BIZ UDゴシック" panose="020B0400000000000000" pitchFamily="49" charset="-128"/>
                <a:ea typeface="BIZ UDゴシック" panose="020B0400000000000000" pitchFamily="49" charset="-128"/>
              </a:rPr>
              <a:t>あてはまる言葉を選んで、</a:t>
            </a: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　　</a:t>
            </a:r>
            <a:r>
              <a:rPr lang="en-US"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に入れましょう</a:t>
            </a:r>
          </a:p>
        </p:txBody>
      </p:sp>
      <p:sp>
        <p:nvSpPr>
          <p:cNvPr id="10" name="スライド番号プレースホルダー 9">
            <a:extLst>
              <a:ext uri="{FF2B5EF4-FFF2-40B4-BE49-F238E27FC236}">
                <a16:creationId xmlns:a16="http://schemas.microsoft.com/office/drawing/2014/main" id="{F7888049-8831-0DD4-D42D-6AEED0333C46}"/>
              </a:ext>
            </a:extLst>
          </p:cNvPr>
          <p:cNvSpPr>
            <a:spLocks noGrp="1"/>
          </p:cNvSpPr>
          <p:nvPr>
            <p:ph type="sldNum" sz="quarter" idx="12"/>
          </p:nvPr>
        </p:nvSpPr>
        <p:spPr/>
        <p:txBody>
          <a:bodyPr/>
          <a:lstStyle/>
          <a:p>
            <a:fld id="{C9D707A9-BE3A-46EF-B64A-4D23364FB652}" type="slidenum">
              <a:rPr lang="ja-JP" altLang="en-US" smtClean="0"/>
              <a:pPr/>
              <a:t>51</a:t>
            </a:fld>
            <a:endParaRPr lang="ja-JP" altLang="en-US" dirty="0"/>
          </a:p>
        </p:txBody>
      </p:sp>
      <p:sp>
        <p:nvSpPr>
          <p:cNvPr id="11" name="テキスト ボックス 10">
            <a:extLst>
              <a:ext uri="{FF2B5EF4-FFF2-40B4-BE49-F238E27FC236}">
                <a16:creationId xmlns:a16="http://schemas.microsoft.com/office/drawing/2014/main" id="{E167FB2F-1540-9F36-FAC5-213DD1C4C4A5}"/>
              </a:ext>
            </a:extLst>
          </p:cNvPr>
          <p:cNvSpPr txBox="1"/>
          <p:nvPr/>
        </p:nvSpPr>
        <p:spPr>
          <a:xfrm>
            <a:off x="1258779" y="2492897"/>
            <a:ext cx="7128792" cy="1015663"/>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むりょう　　　　　　　　　　　　　　　か　　　　　　　　　　　　　　　　　もう　　　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むりょう　　　　　　　　　　　　　きかん　　　　　 </a:t>
            </a:r>
            <a:endParaRPr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4866376E-F3D7-F271-99CC-4DAD421CC6A3}"/>
              </a:ext>
            </a:extLst>
          </p:cNvPr>
          <p:cNvSpPr txBox="1"/>
          <p:nvPr/>
        </p:nvSpPr>
        <p:spPr>
          <a:xfrm>
            <a:off x="1811524" y="4086572"/>
            <a:ext cx="7128792" cy="99770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お　　　　　　　　　　　かね　　 せいきゅう</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a:lnSpc>
                <a:spcPts val="1300"/>
              </a:lnSpc>
            </a:pP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お　　　　　　　　　　　　　かね　　　はら　　　 </a:t>
            </a:r>
            <a:endParaRPr lang="en-US" altLang="ja-JP" sz="1200"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628A2C49-4A78-E4FF-796E-1AEBABB9E941}"/>
              </a:ext>
            </a:extLst>
          </p:cNvPr>
          <p:cNvSpPr txBox="1"/>
          <p:nvPr/>
        </p:nvSpPr>
        <p:spPr>
          <a:xfrm>
            <a:off x="2855640" y="199673"/>
            <a:ext cx="5040560"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こうこく　　　　　　　　　　　　　　　　　　　　　　　　　　こうこく　　　　　　　</a:t>
            </a:r>
          </a:p>
        </p:txBody>
      </p:sp>
      <p:sp>
        <p:nvSpPr>
          <p:cNvPr id="7" name="四角形: 角を丸くする 6">
            <a:extLst>
              <a:ext uri="{FF2B5EF4-FFF2-40B4-BE49-F238E27FC236}">
                <a16:creationId xmlns:a16="http://schemas.microsoft.com/office/drawing/2014/main" id="{B87DBAC2-8622-9223-DDAD-F76F0CABA9B8}"/>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61329533-5A69-9EAB-5DE7-C8DB805D9CD4}"/>
              </a:ext>
            </a:extLst>
          </p:cNvPr>
          <p:cNvSpPr txBox="1"/>
          <p:nvPr/>
        </p:nvSpPr>
        <p:spPr>
          <a:xfrm>
            <a:off x="3863752" y="1115919"/>
            <a:ext cx="403244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ことば　　　　　えら　　　　　　　　　　　　　　　　　　　　　　　 い</a:t>
            </a:r>
          </a:p>
        </p:txBody>
      </p:sp>
      <p:sp>
        <p:nvSpPr>
          <p:cNvPr id="4" name="テキスト ボックス 3">
            <a:extLst>
              <a:ext uri="{FF2B5EF4-FFF2-40B4-BE49-F238E27FC236}">
                <a16:creationId xmlns:a16="http://schemas.microsoft.com/office/drawing/2014/main" id="{004C70CE-CA6A-95FD-DFDB-9B425AAC025B}"/>
              </a:ext>
            </a:extLst>
          </p:cNvPr>
          <p:cNvSpPr txBox="1"/>
          <p:nvPr/>
        </p:nvSpPr>
        <p:spPr>
          <a:xfrm>
            <a:off x="1261686" y="4183677"/>
            <a:ext cx="6766596" cy="1275221"/>
          </a:xfrm>
          <a:prstGeom prst="rect">
            <a:avLst/>
          </a:prstGeom>
          <a:noFill/>
        </p:spPr>
        <p:txBody>
          <a:bodyPr wrap="non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．終わると、お金を請求されることがある</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．終わったら、お金を払わなくてもよい</a:t>
            </a:r>
          </a:p>
        </p:txBody>
      </p:sp>
    </p:spTree>
    <p:extLst>
      <p:ext uri="{BB962C8B-B14F-4D97-AF65-F5344CB8AC3E}">
        <p14:creationId xmlns:p14="http://schemas.microsoft.com/office/powerpoint/2010/main" val="2995612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EAE1DC-9A41-C11C-2A9A-CC95868FB1E4}"/>
              </a:ext>
            </a:extLst>
          </p:cNvPr>
          <p:cNvSpPr txBox="1"/>
          <p:nvPr/>
        </p:nvSpPr>
        <p:spPr>
          <a:xfrm>
            <a:off x="0" y="1443972"/>
            <a:ext cx="12192000" cy="4876207"/>
          </a:xfrm>
          <a:prstGeom prst="rect">
            <a:avLst/>
          </a:prstGeom>
          <a:noFill/>
        </p:spPr>
        <p:txBody>
          <a:bodyPr wrap="square" rtlCol="0">
            <a:spAutoFit/>
          </a:bodyPr>
          <a:lstStyle/>
          <a:p>
            <a:pPr>
              <a:lnSpc>
                <a:spcPct val="150000"/>
              </a:lnSpc>
              <a:spcAft>
                <a:spcPts val="600"/>
              </a:spcAft>
            </a:pPr>
            <a:r>
              <a:rPr lang="en-US" altLang="ja-JP" sz="2600" dirty="0">
                <a:latin typeface="BIZ UDPゴシック" panose="020B0400000000000000" pitchFamily="50" charset="-128"/>
                <a:ea typeface="BIZ UDPゴシック" panose="020B0400000000000000" pitchFamily="50" charset="-128"/>
              </a:rPr>
              <a:t>SNS</a:t>
            </a:r>
            <a:r>
              <a:rPr lang="ja-JP" altLang="en-US" sz="2600" dirty="0">
                <a:latin typeface="BIZ UDPゴシック" panose="020B0400000000000000" pitchFamily="50" charset="-128"/>
                <a:ea typeface="BIZ UDPゴシック" panose="020B0400000000000000" pitchFamily="50" charset="-128"/>
              </a:rPr>
              <a:t>をつかうときの注意点です。正しいものに〇をつけましょう</a:t>
            </a:r>
            <a:endParaRPr lang="en-US" altLang="ja-JP" sz="2600" dirty="0">
              <a:latin typeface="BIZ UDPゴシック" panose="020B0400000000000000" pitchFamily="50" charset="-128"/>
              <a:ea typeface="BIZ UDPゴシック" panose="020B0400000000000000" pitchFamily="50" charset="-128"/>
            </a:endParaRPr>
          </a:p>
          <a:p>
            <a:pPr>
              <a:lnSpc>
                <a:spcPct val="150000"/>
              </a:lnSpc>
              <a:spcAft>
                <a:spcPts val="600"/>
              </a:spcAft>
            </a:pPr>
            <a:endParaRPr lang="ja-JP" altLang="en-US" sz="26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① </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のコメント欄にタレント</a:t>
            </a:r>
            <a:r>
              <a:rPr lang="en-US" altLang="ja-JP" sz="2800" dirty="0">
                <a:latin typeface="BIZ UDPゴシック" panose="020B0400000000000000" pitchFamily="50" charset="-128"/>
                <a:ea typeface="BIZ UDPゴシック" panose="020B0400000000000000" pitchFamily="50" charset="-128"/>
              </a:rPr>
              <a:t>S</a:t>
            </a:r>
            <a:r>
              <a:rPr lang="ja-JP" altLang="en-US" sz="2800" dirty="0">
                <a:latin typeface="BIZ UDPゴシック" panose="020B0400000000000000" pitchFamily="50" charset="-128"/>
                <a:ea typeface="BIZ UDPゴシック" panose="020B0400000000000000" pitchFamily="50" charset="-128"/>
              </a:rPr>
              <a:t>さんの悪口が書かれていた。</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みんな書いているので、自分も書いていい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② 友だちから「簡単に稼げる仕事」に誘われたら話を聞いてみる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③ </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にお得なことが書かれていても、</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すぐにタップせず、公式サイトで確かめる </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F494F06-F29F-E044-4278-FFA786A77E9A}"/>
              </a:ext>
            </a:extLst>
          </p:cNvPr>
          <p:cNvSpPr/>
          <p:nvPr/>
        </p:nvSpPr>
        <p:spPr>
          <a:xfrm>
            <a:off x="2855637" y="243332"/>
            <a:ext cx="6480719"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のまとめとクイズ①　　</a:t>
            </a:r>
          </a:p>
        </p:txBody>
      </p:sp>
      <p:sp>
        <p:nvSpPr>
          <p:cNvPr id="8" name="スライド番号プレースホルダー 7">
            <a:extLst>
              <a:ext uri="{FF2B5EF4-FFF2-40B4-BE49-F238E27FC236}">
                <a16:creationId xmlns:a16="http://schemas.microsoft.com/office/drawing/2014/main" id="{004769FB-2638-C2E9-E9AD-82A5C0C5D0E1}"/>
              </a:ext>
            </a:extLst>
          </p:cNvPr>
          <p:cNvSpPr>
            <a:spLocks noGrp="1"/>
          </p:cNvSpPr>
          <p:nvPr>
            <p:ph type="sldNum" sz="quarter" idx="12"/>
          </p:nvPr>
        </p:nvSpPr>
        <p:spPr/>
        <p:txBody>
          <a:bodyPr/>
          <a:lstStyle/>
          <a:p>
            <a:fld id="{C9D707A9-BE3A-46EF-B64A-4D23364FB652}" type="slidenum">
              <a:rPr lang="ja-JP" altLang="en-US" smtClean="0"/>
              <a:pPr/>
              <a:t>52</a:t>
            </a:fld>
            <a:endParaRPr lang="ja-JP" altLang="en-US" dirty="0"/>
          </a:p>
        </p:txBody>
      </p:sp>
      <p:sp>
        <p:nvSpPr>
          <p:cNvPr id="2" name="テキスト ボックス 1">
            <a:extLst>
              <a:ext uri="{FF2B5EF4-FFF2-40B4-BE49-F238E27FC236}">
                <a16:creationId xmlns:a16="http://schemas.microsoft.com/office/drawing/2014/main" id="{EA4EE17D-C53D-001E-29D6-315A52D37B4B}"/>
              </a:ext>
            </a:extLst>
          </p:cNvPr>
          <p:cNvSpPr txBox="1"/>
          <p:nvPr/>
        </p:nvSpPr>
        <p:spPr>
          <a:xfrm>
            <a:off x="3935760" y="140137"/>
            <a:ext cx="1440160"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a:t>
            </a:r>
          </a:p>
        </p:txBody>
      </p:sp>
      <p:sp>
        <p:nvSpPr>
          <p:cNvPr id="6" name="テキスト ボックス 5">
            <a:extLst>
              <a:ext uri="{FF2B5EF4-FFF2-40B4-BE49-F238E27FC236}">
                <a16:creationId xmlns:a16="http://schemas.microsoft.com/office/drawing/2014/main" id="{52905F6F-D36F-994A-17FD-6C819F02C8DF}"/>
              </a:ext>
            </a:extLst>
          </p:cNvPr>
          <p:cNvSpPr txBox="1"/>
          <p:nvPr/>
        </p:nvSpPr>
        <p:spPr>
          <a:xfrm>
            <a:off x="-4" y="1348148"/>
            <a:ext cx="537592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エスエヌエス　　　　　　　　　　　　　　　　　　　　　　 ちゅういてん　　　　　　　　 ただ　　　　　　</a:t>
            </a:r>
          </a:p>
        </p:txBody>
      </p:sp>
      <p:sp>
        <p:nvSpPr>
          <p:cNvPr id="7" name="四角形: 角を丸くする 6">
            <a:extLst>
              <a:ext uri="{FF2B5EF4-FFF2-40B4-BE49-F238E27FC236}">
                <a16:creationId xmlns:a16="http://schemas.microsoft.com/office/drawing/2014/main" id="{01CC674D-35E3-CE52-F5D4-FFC1C4D704C0}"/>
              </a:ext>
            </a:extLst>
          </p:cNvPr>
          <p:cNvSpPr/>
          <p:nvPr/>
        </p:nvSpPr>
        <p:spPr>
          <a:xfrm>
            <a:off x="371361" y="149529"/>
            <a:ext cx="11449272" cy="902697"/>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0DFB1705-210E-C331-04AD-CFC60824EB59}"/>
              </a:ext>
            </a:extLst>
          </p:cNvPr>
          <p:cNvSpPr txBox="1"/>
          <p:nvPr/>
        </p:nvSpPr>
        <p:spPr>
          <a:xfrm>
            <a:off x="479376" y="2708920"/>
            <a:ext cx="11017224" cy="954107"/>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エスエヌエス　　　　　　　　　　　　　　　　らん　　　　　　　　　　　　　　　 エス　　　　　　　　　　 わるぐち　　　　　か</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　　　　　　　　　　　　　　　　　　　　　　　　　じぶん　　　　　　か</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20A8E4B-88DE-96B4-93C7-8932F2C462CA}"/>
              </a:ext>
            </a:extLst>
          </p:cNvPr>
          <p:cNvSpPr txBox="1"/>
          <p:nvPr/>
        </p:nvSpPr>
        <p:spPr>
          <a:xfrm>
            <a:off x="479376" y="4189191"/>
            <a:ext cx="11017224" cy="1631216"/>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とも　　　　　　　　　　　　　　　　かんたん　　　　　かせ　　　　　　　　しごと　　　　　　　さそ　　　　　　　　　　　　　 はなし　　　　き</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エスエヌエス　　　　　　　とく　　　　　　　　　　　　　　　か</a:t>
            </a: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endParaRPr lang="en-US" altLang="ja-JP" sz="12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こうしき　　　　　　　　　　　　　　たし</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6806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EAE1DC-9A41-C11C-2A9A-CC95868FB1E4}"/>
              </a:ext>
            </a:extLst>
          </p:cNvPr>
          <p:cNvSpPr txBox="1"/>
          <p:nvPr/>
        </p:nvSpPr>
        <p:spPr>
          <a:xfrm>
            <a:off x="303335" y="1700808"/>
            <a:ext cx="11585330" cy="4245265"/>
          </a:xfrm>
          <a:prstGeom prst="rect">
            <a:avLst/>
          </a:prstGeom>
          <a:noFill/>
        </p:spPr>
        <p:txBody>
          <a:bodyPr wrap="square" rtlCol="0">
            <a:spAutoFit/>
          </a:bodyPr>
          <a:lstStyle/>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④ </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にウソの情報を流したら、</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罪に問われたり、罰金をはらわないといけないことがある</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⑤ </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に書かれた文字だけでは、勘違いされるかもしれないので</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記号や絵文字、スタンプなどを使って気持ちを伝わりやすくする（　　　）　　　　　　　</a:t>
            </a: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⑥ </a:t>
            </a:r>
            <a:r>
              <a:rPr lang="en-US" altLang="ja-JP" sz="2800" dirty="0">
                <a:latin typeface="BIZ UDPゴシック" panose="020B0400000000000000" pitchFamily="50" charset="-128"/>
                <a:ea typeface="BIZ UDPゴシック" panose="020B0400000000000000" pitchFamily="50" charset="-128"/>
              </a:rPr>
              <a:t>SNS</a:t>
            </a:r>
            <a:r>
              <a:rPr lang="ja-JP" altLang="en-US" sz="2800" dirty="0">
                <a:latin typeface="BIZ UDPゴシック" panose="020B0400000000000000" pitchFamily="50" charset="-128"/>
                <a:ea typeface="BIZ UDPゴシック" panose="020B0400000000000000" pitchFamily="50" charset="-128"/>
              </a:rPr>
              <a:t>へ動画や写真を投稿するときは、人に見られても大丈夫か、</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自分がされてイヤなことではないかを考える</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B7D89A5-D835-4FA5-1BFD-D87D22227EF5}"/>
              </a:ext>
            </a:extLst>
          </p:cNvPr>
          <p:cNvSpPr/>
          <p:nvPr/>
        </p:nvSpPr>
        <p:spPr>
          <a:xfrm>
            <a:off x="2909791" y="278925"/>
            <a:ext cx="5895655" cy="71508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のまとめとクイズ②　　</a:t>
            </a:r>
          </a:p>
        </p:txBody>
      </p:sp>
      <p:sp>
        <p:nvSpPr>
          <p:cNvPr id="3" name="四角形: 角を丸くする 2">
            <a:extLst>
              <a:ext uri="{FF2B5EF4-FFF2-40B4-BE49-F238E27FC236}">
                <a16:creationId xmlns:a16="http://schemas.microsoft.com/office/drawing/2014/main" id="{6E9E0089-95D1-191B-0BFA-22BA921EAA62}"/>
              </a:ext>
            </a:extLst>
          </p:cNvPr>
          <p:cNvSpPr/>
          <p:nvPr/>
        </p:nvSpPr>
        <p:spPr>
          <a:xfrm>
            <a:off x="1199456" y="241073"/>
            <a:ext cx="9793088" cy="801079"/>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スライド番号プレースホルダー 7">
            <a:extLst>
              <a:ext uri="{FF2B5EF4-FFF2-40B4-BE49-F238E27FC236}">
                <a16:creationId xmlns:a16="http://schemas.microsoft.com/office/drawing/2014/main" id="{774F4F5F-9D28-77BB-95DB-FEB99AD9E3CE}"/>
              </a:ext>
            </a:extLst>
          </p:cNvPr>
          <p:cNvSpPr>
            <a:spLocks noGrp="1"/>
          </p:cNvSpPr>
          <p:nvPr>
            <p:ph type="sldNum" sz="quarter" idx="12"/>
          </p:nvPr>
        </p:nvSpPr>
        <p:spPr/>
        <p:txBody>
          <a:bodyPr/>
          <a:lstStyle/>
          <a:p>
            <a:fld id="{C9D707A9-BE3A-46EF-B64A-4D23364FB652}" type="slidenum">
              <a:rPr lang="ja-JP" altLang="en-US" smtClean="0"/>
              <a:pPr/>
              <a:t>53</a:t>
            </a:fld>
            <a:endParaRPr lang="ja-JP" altLang="en-US" dirty="0"/>
          </a:p>
        </p:txBody>
      </p:sp>
      <p:sp>
        <p:nvSpPr>
          <p:cNvPr id="2" name="テキスト ボックス 1">
            <a:extLst>
              <a:ext uri="{FF2B5EF4-FFF2-40B4-BE49-F238E27FC236}">
                <a16:creationId xmlns:a16="http://schemas.microsoft.com/office/drawing/2014/main" id="{19C432FD-763A-BA7E-DD20-AAD5E868C017}"/>
              </a:ext>
            </a:extLst>
          </p:cNvPr>
          <p:cNvSpPr txBox="1"/>
          <p:nvPr/>
        </p:nvSpPr>
        <p:spPr>
          <a:xfrm>
            <a:off x="3647728" y="241073"/>
            <a:ext cx="1152128" cy="276999"/>
          </a:xfrm>
          <a:prstGeom prst="rect">
            <a:avLst/>
          </a:prstGeom>
          <a:noFill/>
        </p:spPr>
        <p:txBody>
          <a:bodyPr wrap="square" rtlCol="0">
            <a:spAutoFit/>
          </a:bodyPr>
          <a:lstStyle/>
          <a:p>
            <a:r>
              <a:rPr lang="ja-JP" altLang="en-US" sz="1200" dirty="0">
                <a:solidFill>
                  <a:srgbClr val="4C004C"/>
                </a:solidFill>
                <a:latin typeface="BIZ UDゴシック" panose="020B0400000000000000" pitchFamily="49" charset="-128"/>
                <a:ea typeface="BIZ UDゴシック" panose="020B0400000000000000" pitchFamily="49" charset="-128"/>
              </a:rPr>
              <a:t>エスエヌエス</a:t>
            </a:r>
            <a:endParaRPr lang="en-US" altLang="ja-JP" sz="1200" dirty="0">
              <a:solidFill>
                <a:srgbClr val="4C004C"/>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33A0D898-275A-6DC4-107D-38C70B6C75D4}"/>
              </a:ext>
            </a:extLst>
          </p:cNvPr>
          <p:cNvSpPr txBox="1"/>
          <p:nvPr/>
        </p:nvSpPr>
        <p:spPr>
          <a:xfrm>
            <a:off x="713428" y="1612660"/>
            <a:ext cx="10288380" cy="3970318"/>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エスエヌエス　　　　　　　　 じょうほう    なが</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つみ　　　と　　　　　　　　　　　 ばっきん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エスエヌエス　　 か　　　　　　　　　もじ　　　　　　　　　　　　かんちが</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きごう　　　　　 えもじ　　　　　　　　　　　　　　　　　　　つか　　　　　　きも　　　　　　つた</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エスエヌエス　　　どうが　　　しゃしん　　　とうこう　　　　　　　　　　　　　 ひと　　　み　　　　　　　　　　だいじょうぶ</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a:lnSpc>
                <a:spcPts val="1100"/>
              </a:lnSpc>
            </a:pP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じぶん　　　　　　　　　　　　　　　　　　　　　　　　　　　　　　　　　　 かんが</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90128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25D7569-463A-A8E3-D2F7-FFCC069074B8}"/>
              </a:ext>
            </a:extLst>
          </p:cNvPr>
          <p:cNvSpPr txBox="1"/>
          <p:nvPr/>
        </p:nvSpPr>
        <p:spPr>
          <a:xfrm>
            <a:off x="1020579" y="1401659"/>
            <a:ext cx="10150842" cy="4811574"/>
          </a:xfrm>
          <a:prstGeom prst="rect">
            <a:avLst/>
          </a:prstGeom>
          <a:noFill/>
        </p:spPr>
        <p:txBody>
          <a:bodyPr wrap="square" rtlCol="0">
            <a:spAutoFit/>
          </a:bodyPr>
          <a:lstStyle/>
          <a:p>
            <a:pPr>
              <a:lnSpc>
                <a:spcPts val="4700"/>
              </a:lnSpc>
            </a:pPr>
            <a:r>
              <a:rPr lang="en-US" altLang="ja-JP" sz="2600" dirty="0">
                <a:latin typeface="BIZ UDPゴシック" panose="020B0400000000000000" pitchFamily="50" charset="-128"/>
                <a:ea typeface="BIZ UDPゴシック" panose="020B0400000000000000" pitchFamily="50" charset="-128"/>
              </a:rPr>
              <a:t>1.</a:t>
            </a:r>
            <a:r>
              <a:rPr lang="ja-JP" altLang="en-US" sz="2600" dirty="0">
                <a:latin typeface="BIZ UDPゴシック" panose="020B0400000000000000" pitchFamily="50" charset="-128"/>
                <a:ea typeface="BIZ UDPゴシック" panose="020B0400000000000000" pitchFamily="50" charset="-128"/>
              </a:rPr>
              <a:t> </a:t>
            </a:r>
            <a:r>
              <a:rPr lang="en-US" altLang="ja-JP" sz="2600" dirty="0">
                <a:latin typeface="BIZ UDPゴシック" panose="020B0400000000000000" pitchFamily="50" charset="-128"/>
                <a:ea typeface="BIZ UDPゴシック" panose="020B0400000000000000" pitchFamily="50" charset="-128"/>
              </a:rPr>
              <a:t>SNS</a:t>
            </a:r>
            <a:r>
              <a:rPr lang="ja-JP" altLang="en-US" sz="2600" dirty="0">
                <a:latin typeface="BIZ UDPゴシック" panose="020B0400000000000000" pitchFamily="50" charset="-128"/>
                <a:ea typeface="BIZ UDPゴシック" panose="020B0400000000000000" pitchFamily="50" charset="-128"/>
              </a:rPr>
              <a:t>でしかつながっていない人には自分の名前や住所を教えない</a:t>
            </a:r>
          </a:p>
          <a:p>
            <a:pPr>
              <a:lnSpc>
                <a:spcPts val="4700"/>
              </a:lnSpc>
            </a:pPr>
            <a:r>
              <a:rPr lang="en-US" altLang="ja-JP" sz="2600" dirty="0">
                <a:latin typeface="BIZ UDPゴシック" panose="020B0400000000000000" pitchFamily="50" charset="-128"/>
                <a:ea typeface="BIZ UDPゴシック" panose="020B0400000000000000" pitchFamily="50" charset="-128"/>
              </a:rPr>
              <a:t>2.</a:t>
            </a:r>
            <a:r>
              <a:rPr lang="ja-JP" altLang="en-US" sz="2600" dirty="0">
                <a:latin typeface="BIZ UDPゴシック" panose="020B0400000000000000" pitchFamily="50" charset="-128"/>
                <a:ea typeface="BIZ UDPゴシック" panose="020B0400000000000000" pitchFamily="50" charset="-128"/>
              </a:rPr>
              <a:t> 知らないサイトには注意する</a:t>
            </a:r>
          </a:p>
          <a:p>
            <a:pPr>
              <a:lnSpc>
                <a:spcPts val="4700"/>
              </a:lnSpc>
            </a:pPr>
            <a:r>
              <a:rPr lang="en-US" altLang="ja-JP" sz="2600" dirty="0">
                <a:latin typeface="BIZ UDPゴシック" panose="020B0400000000000000" pitchFamily="50" charset="-128"/>
                <a:ea typeface="BIZ UDPゴシック" panose="020B0400000000000000" pitchFamily="50" charset="-128"/>
              </a:rPr>
              <a:t>3.</a:t>
            </a:r>
            <a:r>
              <a:rPr lang="ja-JP" altLang="en-US" sz="2600" dirty="0">
                <a:latin typeface="BIZ UDPゴシック" panose="020B0400000000000000" pitchFamily="50" charset="-128"/>
                <a:ea typeface="BIZ UDPゴシック" panose="020B0400000000000000" pitchFamily="50" charset="-128"/>
              </a:rPr>
              <a:t> 相手を思いやる。自分が言われてイヤなことは書かない</a:t>
            </a:r>
          </a:p>
          <a:p>
            <a:pPr>
              <a:lnSpc>
                <a:spcPts val="4700"/>
              </a:lnSpc>
            </a:pPr>
            <a:r>
              <a:rPr lang="en-US" altLang="ja-JP" sz="2600" dirty="0">
                <a:latin typeface="BIZ UDPゴシック" panose="020B0400000000000000" pitchFamily="50" charset="-128"/>
                <a:ea typeface="BIZ UDPゴシック" panose="020B0400000000000000" pitchFamily="50" charset="-128"/>
              </a:rPr>
              <a:t>4.</a:t>
            </a:r>
            <a:r>
              <a:rPr lang="ja-JP" altLang="en-US" sz="2600" dirty="0">
                <a:latin typeface="BIZ UDPゴシック" panose="020B0400000000000000" pitchFamily="50" charset="-128"/>
                <a:ea typeface="BIZ UDPゴシック" panose="020B0400000000000000" pitchFamily="50" charset="-128"/>
              </a:rPr>
              <a:t> 自分の発信に責任を持つ。</a:t>
            </a:r>
            <a:endParaRPr lang="en-US" altLang="ja-JP" sz="2600" dirty="0">
              <a:latin typeface="BIZ UDPゴシック" panose="020B0400000000000000" pitchFamily="50" charset="-128"/>
              <a:ea typeface="BIZ UDPゴシック" panose="020B0400000000000000" pitchFamily="50" charset="-128"/>
            </a:endParaRPr>
          </a:p>
          <a:p>
            <a:pPr>
              <a:lnSpc>
                <a:spcPts val="4700"/>
              </a:lnSpc>
            </a:pPr>
            <a:r>
              <a:rPr lang="ja-JP" altLang="en-US" sz="2600" dirty="0">
                <a:latin typeface="BIZ UDPゴシック" panose="020B0400000000000000" pitchFamily="50" charset="-128"/>
                <a:ea typeface="BIZ UDPゴシック" panose="020B0400000000000000" pitchFamily="50" charset="-128"/>
              </a:rPr>
              <a:t>　　 本当かウソかわからない情報を他の人に送信しない </a:t>
            </a:r>
          </a:p>
          <a:p>
            <a:pPr>
              <a:lnSpc>
                <a:spcPts val="4700"/>
              </a:lnSpc>
            </a:pPr>
            <a:r>
              <a:rPr lang="en-US" altLang="ja-JP" sz="2600" dirty="0">
                <a:latin typeface="BIZ UDPゴシック" panose="020B0400000000000000" pitchFamily="50" charset="-128"/>
                <a:ea typeface="BIZ UDPゴシック" panose="020B0400000000000000" pitchFamily="50" charset="-128"/>
              </a:rPr>
              <a:t>5.</a:t>
            </a:r>
            <a:r>
              <a:rPr lang="ja-JP" altLang="en-US" sz="2600" dirty="0">
                <a:latin typeface="BIZ UDPゴシック" panose="020B0400000000000000" pitchFamily="50" charset="-128"/>
                <a:ea typeface="BIZ UDPゴシック" panose="020B0400000000000000" pitchFamily="50" charset="-128"/>
              </a:rPr>
              <a:t> 使い過ぎないようにする</a:t>
            </a:r>
          </a:p>
          <a:p>
            <a:pPr>
              <a:lnSpc>
                <a:spcPts val="4700"/>
              </a:lnSpc>
            </a:pPr>
            <a:r>
              <a:rPr lang="en-US" altLang="ja-JP" sz="2600" dirty="0">
                <a:latin typeface="BIZ UDPゴシック" panose="020B0400000000000000" pitchFamily="50" charset="-128"/>
                <a:ea typeface="BIZ UDPゴシック" panose="020B0400000000000000" pitchFamily="50" charset="-128"/>
              </a:rPr>
              <a:t>6.</a:t>
            </a:r>
            <a:r>
              <a:rPr lang="ja-JP" altLang="en-US" sz="2600" dirty="0">
                <a:latin typeface="BIZ UDPゴシック" panose="020B0400000000000000" pitchFamily="50" charset="-128"/>
                <a:ea typeface="BIZ UDPゴシック" panose="020B0400000000000000" pitchFamily="50" charset="-128"/>
              </a:rPr>
              <a:t> </a:t>
            </a:r>
            <a:r>
              <a:rPr lang="en-US" altLang="ja-JP" sz="2600" dirty="0">
                <a:latin typeface="BIZ UDPゴシック" panose="020B0400000000000000" pitchFamily="50" charset="-128"/>
                <a:ea typeface="BIZ UDPゴシック" panose="020B0400000000000000" pitchFamily="50" charset="-128"/>
              </a:rPr>
              <a:t>ID</a:t>
            </a:r>
            <a:r>
              <a:rPr lang="ja-JP" altLang="en-US" sz="2600" dirty="0">
                <a:latin typeface="BIZ UDPゴシック" panose="020B0400000000000000" pitchFamily="50" charset="-128"/>
                <a:ea typeface="BIZ UDPゴシック" panose="020B0400000000000000" pitchFamily="50" charset="-128"/>
              </a:rPr>
              <a:t>、パスワードは人に教えない</a:t>
            </a:r>
          </a:p>
          <a:p>
            <a:pPr>
              <a:lnSpc>
                <a:spcPts val="4700"/>
              </a:lnSpc>
            </a:pPr>
            <a:r>
              <a:rPr lang="en-US" altLang="ja-JP" sz="2600" dirty="0">
                <a:latin typeface="BIZ UDPゴシック" panose="020B0400000000000000" pitchFamily="50" charset="-128"/>
                <a:ea typeface="BIZ UDPゴシック" panose="020B0400000000000000" pitchFamily="50" charset="-128"/>
              </a:rPr>
              <a:t>7.</a:t>
            </a:r>
            <a:r>
              <a:rPr lang="ja-JP" altLang="en-US" sz="2600" dirty="0">
                <a:latin typeface="BIZ UDPゴシック" panose="020B0400000000000000" pitchFamily="50" charset="-128"/>
                <a:ea typeface="BIZ UDPゴシック" panose="020B0400000000000000" pitchFamily="50" charset="-128"/>
              </a:rPr>
              <a:t> 人の絵や文章、写真、動画を勝手に使わない</a:t>
            </a:r>
          </a:p>
        </p:txBody>
      </p:sp>
      <p:sp>
        <p:nvSpPr>
          <p:cNvPr id="6" name="スライド番号プレースホルダー 5">
            <a:extLst>
              <a:ext uri="{FF2B5EF4-FFF2-40B4-BE49-F238E27FC236}">
                <a16:creationId xmlns:a16="http://schemas.microsoft.com/office/drawing/2014/main" id="{7E83E3F6-F426-2801-1C7C-C82C153F5FFF}"/>
              </a:ext>
            </a:extLst>
          </p:cNvPr>
          <p:cNvSpPr>
            <a:spLocks noGrp="1"/>
          </p:cNvSpPr>
          <p:nvPr>
            <p:ph type="sldNum" sz="quarter" idx="12"/>
          </p:nvPr>
        </p:nvSpPr>
        <p:spPr/>
        <p:txBody>
          <a:bodyPr/>
          <a:lstStyle/>
          <a:p>
            <a:fld id="{C9D707A9-BE3A-46EF-B64A-4D23364FB652}" type="slidenum">
              <a:rPr lang="ja-JP" altLang="en-US" smtClean="0"/>
              <a:pPr/>
              <a:t>54</a:t>
            </a:fld>
            <a:endParaRPr lang="ja-JP" altLang="en-US" dirty="0"/>
          </a:p>
        </p:txBody>
      </p:sp>
      <p:sp>
        <p:nvSpPr>
          <p:cNvPr id="3" name="テキスト ボックス 2">
            <a:extLst>
              <a:ext uri="{FF2B5EF4-FFF2-40B4-BE49-F238E27FC236}">
                <a16:creationId xmlns:a16="http://schemas.microsoft.com/office/drawing/2014/main" id="{B307B773-FBDA-6D03-93FD-B475A7A82AEA}"/>
              </a:ext>
            </a:extLst>
          </p:cNvPr>
          <p:cNvSpPr txBox="1"/>
          <p:nvPr/>
        </p:nvSpPr>
        <p:spPr>
          <a:xfrm>
            <a:off x="1343472" y="1332073"/>
            <a:ext cx="8992465" cy="883960"/>
          </a:xfrm>
          <a:prstGeom prst="rect">
            <a:avLst/>
          </a:prstGeom>
          <a:noFill/>
        </p:spPr>
        <p:txBody>
          <a:bodyPr wrap="square" rtlCol="0">
            <a:spAutoFit/>
          </a:bodyPr>
          <a:lstStyle/>
          <a:p>
            <a:pPr>
              <a:lnSpc>
                <a:spcPts val="1550"/>
              </a:lnSpc>
            </a:pPr>
            <a:r>
              <a:rPr lang="ja-JP" altLang="en-US" sz="1200" dirty="0">
                <a:latin typeface="BIZ UDゴシック" panose="020B0400000000000000" pitchFamily="49" charset="-128"/>
                <a:ea typeface="BIZ UDゴシック" panose="020B0400000000000000" pitchFamily="49" charset="-128"/>
              </a:rPr>
              <a:t>エスエヌエス　　　　 　　　　　　　　　　　　　　  　　　ひと　　  　　じぶん　　 　なまえ　 　 じゅうしょ　 おし</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し                              　 ちゅうい　　　　　　　　　　　　　　　　　　　　　　　　　　　　　　　　　　　　　　　　　　　　　　　　</a:t>
            </a:r>
            <a:endParaRPr lang="en-US" altLang="ja-JP" sz="1200" dirty="0">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EB32F2F2-67B5-06C2-6DED-903C1481BA54}"/>
              </a:ext>
            </a:extLst>
          </p:cNvPr>
          <p:cNvSpPr/>
          <p:nvPr/>
        </p:nvSpPr>
        <p:spPr>
          <a:xfrm>
            <a:off x="2004973" y="338815"/>
            <a:ext cx="8182054" cy="68103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tabLst>
                <a:tab pos="1436688" algn="l"/>
              </a:tabLst>
            </a:pPr>
            <a:r>
              <a:rPr lang="ja-JP" altLang="en-US" sz="3400" b="1" dirty="0">
                <a:solidFill>
                  <a:srgbClr val="660066"/>
                </a:solidFill>
                <a:latin typeface="BIZ UDPゴシック" panose="020B0400000000000000" pitchFamily="50" charset="-128"/>
                <a:ea typeface="BIZ UDPゴシック" panose="020B0400000000000000" pitchFamily="50" charset="-128"/>
              </a:rPr>
              <a:t>◆ </a:t>
            </a:r>
            <a:r>
              <a:rPr lang="en-US" altLang="ja-JP" sz="3400" b="1" dirty="0">
                <a:solidFill>
                  <a:srgbClr val="660066"/>
                </a:solidFill>
                <a:latin typeface="BIZ UDPゴシック" panose="020B0400000000000000" pitchFamily="50" charset="-128"/>
                <a:ea typeface="BIZ UDPゴシック" panose="020B0400000000000000" pitchFamily="50" charset="-128"/>
              </a:rPr>
              <a:t>SNS</a:t>
            </a:r>
            <a:r>
              <a:rPr lang="ja-JP" altLang="en-US" sz="3400" b="1" dirty="0">
                <a:solidFill>
                  <a:srgbClr val="660066"/>
                </a:solidFill>
                <a:latin typeface="BIZ UDPゴシック" panose="020B0400000000000000" pitchFamily="50" charset="-128"/>
                <a:ea typeface="BIZ UDPゴシック" panose="020B0400000000000000" pitchFamily="50" charset="-128"/>
              </a:rPr>
              <a:t>を使うときの 「 ７つの約束 」　</a:t>
            </a:r>
          </a:p>
        </p:txBody>
      </p:sp>
      <p:sp>
        <p:nvSpPr>
          <p:cNvPr id="14" name="四角形: 角を丸くする 13">
            <a:extLst>
              <a:ext uri="{FF2B5EF4-FFF2-40B4-BE49-F238E27FC236}">
                <a16:creationId xmlns:a16="http://schemas.microsoft.com/office/drawing/2014/main" id="{74AC2C3D-EA3E-2CB5-4CBE-85F131993BD3}"/>
              </a:ext>
            </a:extLst>
          </p:cNvPr>
          <p:cNvSpPr/>
          <p:nvPr/>
        </p:nvSpPr>
        <p:spPr>
          <a:xfrm>
            <a:off x="1199456" y="241073"/>
            <a:ext cx="9793088" cy="801079"/>
          </a:xfrm>
          <a:prstGeom prst="roundRect">
            <a:avLst/>
          </a:prstGeom>
          <a:noFill/>
          <a:ln w="57150">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DF856597-237C-1068-837E-9FB9220A8E95}"/>
              </a:ext>
            </a:extLst>
          </p:cNvPr>
          <p:cNvSpPr txBox="1"/>
          <p:nvPr/>
        </p:nvSpPr>
        <p:spPr>
          <a:xfrm>
            <a:off x="3143672" y="248561"/>
            <a:ext cx="6408712" cy="276999"/>
          </a:xfrm>
          <a:prstGeom prst="rect">
            <a:avLst/>
          </a:prstGeom>
          <a:noFill/>
        </p:spPr>
        <p:txBody>
          <a:bodyPr wrap="square" rtlCol="0">
            <a:spAutoFit/>
          </a:bodyPr>
          <a:lstStyle/>
          <a:p>
            <a:r>
              <a:rPr lang="ja-JP" altLang="en-US" sz="1200" dirty="0">
                <a:solidFill>
                  <a:srgbClr val="4C004C"/>
                </a:solidFill>
                <a:latin typeface="BIZ UDゴシック" panose="020B0400000000000000" pitchFamily="49" charset="-128"/>
                <a:ea typeface="BIZ UDゴシック" panose="020B0400000000000000" pitchFamily="49" charset="-128"/>
              </a:rPr>
              <a:t>エスエヌエス　　　つか　　　　　　　　　　　　　　　　　　　　　　　 やくそく　　　</a:t>
            </a:r>
            <a:endParaRPr lang="en-US" altLang="ja-JP" sz="1200" dirty="0">
              <a:solidFill>
                <a:srgbClr val="4C004C"/>
              </a:solidFill>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65B39654-F051-E9BD-E677-4E3261D1282F}"/>
              </a:ext>
            </a:extLst>
          </p:cNvPr>
          <p:cNvSpPr txBox="1"/>
          <p:nvPr/>
        </p:nvSpPr>
        <p:spPr>
          <a:xfrm>
            <a:off x="1343471" y="2516959"/>
            <a:ext cx="8992465" cy="1499513"/>
          </a:xfrm>
          <a:prstGeom prst="rect">
            <a:avLst/>
          </a:prstGeom>
          <a:noFill/>
        </p:spPr>
        <p:txBody>
          <a:bodyPr wrap="square" rtlCol="0">
            <a:spAutoFit/>
          </a:bodyPr>
          <a:lstStyle/>
          <a:p>
            <a:pPr>
              <a:lnSpc>
                <a:spcPts val="1550"/>
              </a:lnSpc>
            </a:pPr>
            <a:r>
              <a:rPr lang="ja-JP" altLang="en-US" sz="1200" dirty="0">
                <a:latin typeface="BIZ UDゴシック" panose="020B0400000000000000" pitchFamily="49" charset="-128"/>
                <a:ea typeface="BIZ UDゴシック" panose="020B0400000000000000" pitchFamily="49" charset="-128"/>
              </a:rPr>
              <a:t>   あいて　　　おも　　　　　　　　じぶん　　　 い　　　　　　　　　　 　　　　　　　　　か</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じぶん　　　はっしん　　 せきにん　　　も</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ほんとう　　　　　　　　　　　　　　　　　  じょうほう　  ほか　 ひと　　　そうしん　　　　　　　　　　　　　　　　　　　　　　　　　　　　　　　　　　　　　　　　　　　　　</a:t>
            </a:r>
            <a:endParaRPr lang="en-US" altLang="ja-JP" sz="120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9D2DE668-D4F6-3E17-0FA5-FBE118A9C411}"/>
              </a:ext>
            </a:extLst>
          </p:cNvPr>
          <p:cNvSpPr txBox="1"/>
          <p:nvPr/>
        </p:nvSpPr>
        <p:spPr>
          <a:xfrm>
            <a:off x="1199456" y="4292561"/>
            <a:ext cx="8992465" cy="1499513"/>
          </a:xfrm>
          <a:prstGeom prst="rect">
            <a:avLst/>
          </a:prstGeom>
          <a:noFill/>
        </p:spPr>
        <p:txBody>
          <a:bodyPr wrap="square" rtlCol="0">
            <a:spAutoFit/>
          </a:bodyPr>
          <a:lstStyle/>
          <a:p>
            <a:pPr>
              <a:lnSpc>
                <a:spcPts val="1550"/>
              </a:lnSpc>
            </a:pPr>
            <a:r>
              <a:rPr lang="ja-JP" altLang="en-US" sz="1200" dirty="0">
                <a:latin typeface="BIZ UDゴシック" panose="020B0400000000000000" pitchFamily="49" charset="-128"/>
                <a:ea typeface="BIZ UDゴシック" panose="020B0400000000000000" pitchFamily="49" charset="-128"/>
              </a:rPr>
              <a:t>　　つか　　　す</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アイディー　　　　　　　　　　　　 ひと　　おし　</a:t>
            </a: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endParaRPr lang="en-US" altLang="ja-JP" sz="1200" dirty="0">
              <a:latin typeface="BIZ UDゴシック" panose="020B0400000000000000" pitchFamily="49" charset="-128"/>
              <a:ea typeface="BIZ UDゴシック" panose="020B0400000000000000" pitchFamily="49" charset="-128"/>
            </a:endParaRPr>
          </a:p>
          <a:p>
            <a:pPr>
              <a:lnSpc>
                <a:spcPts val="1550"/>
              </a:lnSpc>
            </a:pPr>
            <a:r>
              <a:rPr lang="ja-JP" altLang="en-US" sz="1200" dirty="0">
                <a:latin typeface="BIZ UDゴシック" panose="020B0400000000000000" pitchFamily="49" charset="-128"/>
                <a:ea typeface="BIZ UDゴシック" panose="020B0400000000000000" pitchFamily="49" charset="-128"/>
              </a:rPr>
              <a:t>　　ひと　　 え　　  ぶんしょう  しゃしん 　どうが　 　　かって　　  つか</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9195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楕円 11">
            <a:extLst>
              <a:ext uri="{FF2B5EF4-FFF2-40B4-BE49-F238E27FC236}">
                <a16:creationId xmlns:a16="http://schemas.microsoft.com/office/drawing/2014/main" id="{D27D92F7-3E2D-EAD6-E17C-015C3DA54FEC}"/>
              </a:ext>
            </a:extLst>
          </p:cNvPr>
          <p:cNvSpPr/>
          <p:nvPr/>
        </p:nvSpPr>
        <p:spPr>
          <a:xfrm>
            <a:off x="6545092" y="2255761"/>
            <a:ext cx="4114800" cy="325054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楕円 13">
            <a:extLst>
              <a:ext uri="{FF2B5EF4-FFF2-40B4-BE49-F238E27FC236}">
                <a16:creationId xmlns:a16="http://schemas.microsoft.com/office/drawing/2014/main" id="{339E4CBF-068D-C7B9-86A6-E102F3588289}"/>
              </a:ext>
            </a:extLst>
          </p:cNvPr>
          <p:cNvSpPr/>
          <p:nvPr/>
        </p:nvSpPr>
        <p:spPr>
          <a:xfrm>
            <a:off x="1532111" y="2255928"/>
            <a:ext cx="4114800" cy="325054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 name="グループ化 20">
            <a:extLst>
              <a:ext uri="{FF2B5EF4-FFF2-40B4-BE49-F238E27FC236}">
                <a16:creationId xmlns:a16="http://schemas.microsoft.com/office/drawing/2014/main" id="{F2284FB9-CFB4-41F3-AEF8-81E2690897DC}"/>
              </a:ext>
            </a:extLst>
          </p:cNvPr>
          <p:cNvGrpSpPr/>
          <p:nvPr/>
        </p:nvGrpSpPr>
        <p:grpSpPr>
          <a:xfrm>
            <a:off x="7865735" y="5650738"/>
            <a:ext cx="2743200" cy="600150"/>
            <a:chOff x="7865734" y="5650730"/>
            <a:chExt cx="2743200" cy="600149"/>
          </a:xfrm>
        </p:grpSpPr>
        <p:sp>
          <p:nvSpPr>
            <p:cNvPr id="5" name="正方形/長方形 4">
              <a:extLst>
                <a:ext uri="{FF2B5EF4-FFF2-40B4-BE49-F238E27FC236}">
                  <a16:creationId xmlns:a16="http://schemas.microsoft.com/office/drawing/2014/main" id="{CD6C46BE-2025-48B2-B7A8-0886D11FDDAE}"/>
                </a:ext>
              </a:extLst>
            </p:cNvPr>
            <p:cNvSpPr/>
            <p:nvPr/>
          </p:nvSpPr>
          <p:spPr>
            <a:xfrm>
              <a:off x="7865734" y="5789215"/>
              <a:ext cx="2743200" cy="461664"/>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学校の先生など</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BEE3D54-8A27-3442-70BE-2F497B250E1F}"/>
                </a:ext>
              </a:extLst>
            </p:cNvPr>
            <p:cNvSpPr txBox="1"/>
            <p:nvPr/>
          </p:nvSpPr>
          <p:spPr>
            <a:xfrm>
              <a:off x="7913833" y="5650730"/>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がっこう</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27B294D-E61D-72E7-2970-1D8114EFA413}"/>
                </a:ext>
              </a:extLst>
            </p:cNvPr>
            <p:cNvSpPr txBox="1"/>
            <p:nvPr/>
          </p:nvSpPr>
          <p:spPr>
            <a:xfrm>
              <a:off x="8809023" y="5650730"/>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せんせい</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BF899D7D-F92E-F0B1-8A6B-DD4A64C46DAA}"/>
              </a:ext>
            </a:extLst>
          </p:cNvPr>
          <p:cNvGrpSpPr/>
          <p:nvPr/>
        </p:nvGrpSpPr>
        <p:grpSpPr>
          <a:xfrm>
            <a:off x="2857133" y="5634650"/>
            <a:ext cx="1857777" cy="622267"/>
            <a:chOff x="2857131" y="5634647"/>
            <a:chExt cx="1857777" cy="622267"/>
          </a:xfrm>
        </p:grpSpPr>
        <p:sp>
          <p:nvSpPr>
            <p:cNvPr id="6" name="正方形/長方形 5">
              <a:extLst>
                <a:ext uri="{FF2B5EF4-FFF2-40B4-BE49-F238E27FC236}">
                  <a16:creationId xmlns:a16="http://schemas.microsoft.com/office/drawing/2014/main" id="{AAB0EBAB-A581-4120-AF55-260A8FB192CF}"/>
                </a:ext>
              </a:extLst>
            </p:cNvPr>
            <p:cNvSpPr/>
            <p:nvPr/>
          </p:nvSpPr>
          <p:spPr>
            <a:xfrm>
              <a:off x="2857131" y="5735489"/>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保護者など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9BD8DEE-F7EC-1D32-102A-D0C512F2561E}"/>
                </a:ext>
              </a:extLst>
            </p:cNvPr>
            <p:cNvSpPr txBox="1"/>
            <p:nvPr/>
          </p:nvSpPr>
          <p:spPr>
            <a:xfrm>
              <a:off x="3060217" y="5634647"/>
              <a:ext cx="912643"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ほごしゃ</a:t>
              </a:r>
              <a:endParaRPr lang="ja-JP" altLang="en-US" sz="11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DAB5CA9D-FC26-30BA-C98A-28F8434173D1}"/>
              </a:ext>
            </a:extLst>
          </p:cNvPr>
          <p:cNvGrpSpPr/>
          <p:nvPr/>
        </p:nvGrpSpPr>
        <p:grpSpPr>
          <a:xfrm>
            <a:off x="2575546" y="409890"/>
            <a:ext cx="6840572" cy="1457293"/>
            <a:chOff x="2575545" y="409890"/>
            <a:chExt cx="6840572" cy="1457293"/>
          </a:xfrm>
        </p:grpSpPr>
        <p:sp>
          <p:nvSpPr>
            <p:cNvPr id="4" name="テキスト ボックス 3">
              <a:extLst>
                <a:ext uri="{FF2B5EF4-FFF2-40B4-BE49-F238E27FC236}">
                  <a16:creationId xmlns:a16="http://schemas.microsoft.com/office/drawing/2014/main" id="{2FCD4FA1-62B0-42E3-92BF-1BB6D3058767}"/>
                </a:ext>
              </a:extLst>
            </p:cNvPr>
            <p:cNvSpPr txBox="1"/>
            <p:nvPr/>
          </p:nvSpPr>
          <p:spPr>
            <a:xfrm>
              <a:off x="2575545" y="574521"/>
              <a:ext cx="6840572" cy="1292662"/>
            </a:xfrm>
            <a:prstGeom prst="rect">
              <a:avLst/>
            </a:prstGeom>
            <a:noFill/>
          </p:spPr>
          <p:txBody>
            <a:bodyPr wrap="square" rtlCol="0">
              <a:spAutoFit/>
            </a:bodyPr>
            <a:lstStyle/>
            <a:p>
              <a:pPr algn="ctr">
                <a:defRPr/>
              </a:pPr>
              <a:r>
                <a:rPr lang="ja-JP" altLang="en-US" sz="3200" b="1" dirty="0">
                  <a:solidFill>
                    <a:prstClr val="black"/>
                  </a:solidFill>
                  <a:latin typeface="BIZ UDPゴシック" panose="020B0400000000000000" pitchFamily="50" charset="-128"/>
                  <a:ea typeface="BIZ UDPゴシック" panose="020B0400000000000000" pitchFamily="50" charset="-128"/>
                </a:rPr>
                <a:t>困ったことがあったら</a:t>
              </a:r>
              <a:r>
                <a:rPr lang="en-US" altLang="ja-JP" sz="3200" b="1" dirty="0">
                  <a:solidFill>
                    <a:prstClr val="black"/>
                  </a:solidFill>
                  <a:latin typeface="BIZ UDPゴシック" panose="020B0400000000000000" pitchFamily="50" charset="-128"/>
                  <a:ea typeface="BIZ UDPゴシック" panose="020B0400000000000000" pitchFamily="50" charset="-128"/>
                </a:rPr>
                <a:t>…</a:t>
              </a:r>
            </a:p>
            <a:p>
              <a:pPr>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200" b="1" dirty="0">
                  <a:solidFill>
                    <a:prstClr val="black"/>
                  </a:solidFill>
                  <a:latin typeface="BIZ UDPゴシック" panose="020B0400000000000000" pitchFamily="50" charset="-128"/>
                  <a:ea typeface="BIZ UDPゴシック" panose="020B0400000000000000" pitchFamily="50" charset="-128"/>
                </a:rPr>
                <a:t>まずは身近な人に相談しましょう！</a:t>
              </a:r>
              <a:endParaRPr lang="ja-JP" altLang="en-US" sz="3600" b="1"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18288D5-1984-13EC-03E0-F63F04637ADB}"/>
                </a:ext>
              </a:extLst>
            </p:cNvPr>
            <p:cNvSpPr txBox="1"/>
            <p:nvPr/>
          </p:nvSpPr>
          <p:spPr>
            <a:xfrm>
              <a:off x="4115360" y="1092513"/>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みぢか</a:t>
              </a:r>
              <a:endParaRPr lang="en-US" altLang="ja-JP" sz="14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E1C16D-FC47-1403-3971-BEBEF295DABB}"/>
                </a:ext>
              </a:extLst>
            </p:cNvPr>
            <p:cNvSpPr txBox="1"/>
            <p:nvPr/>
          </p:nvSpPr>
          <p:spPr>
            <a:xfrm>
              <a:off x="3786020" y="409890"/>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こま</a:t>
              </a:r>
              <a:endParaRPr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BAA38EC-BF84-E782-FC53-B96A99D828B7}"/>
                </a:ext>
              </a:extLst>
            </p:cNvPr>
            <p:cNvSpPr txBox="1"/>
            <p:nvPr/>
          </p:nvSpPr>
          <p:spPr>
            <a:xfrm>
              <a:off x="5220560" y="1092513"/>
              <a:ext cx="7752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ひと</a:t>
              </a:r>
              <a:endParaRPr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DA4D156-C885-7818-0840-F803DF8308D7}"/>
                </a:ext>
              </a:extLst>
            </p:cNvPr>
            <p:cNvSpPr txBox="1"/>
            <p:nvPr/>
          </p:nvSpPr>
          <p:spPr>
            <a:xfrm>
              <a:off x="6111864" y="1092513"/>
              <a:ext cx="108990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そうだん</a:t>
              </a:r>
              <a:endParaRPr lang="en-US" altLang="ja-JP" sz="1400" b="1" dirty="0">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2A848BEE-E661-F4C4-32DD-C6538CF7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745" y="2421577"/>
            <a:ext cx="953159" cy="2905969"/>
          </a:xfrm>
          <a:prstGeom prst="rect">
            <a:avLst/>
          </a:prstGeom>
        </p:spPr>
      </p:pic>
      <p:pic>
        <p:nvPicPr>
          <p:cNvPr id="25" name="図 24">
            <a:extLst>
              <a:ext uri="{FF2B5EF4-FFF2-40B4-BE49-F238E27FC236}">
                <a16:creationId xmlns:a16="http://schemas.microsoft.com/office/drawing/2014/main" id="{4B6F089D-0AFB-63BD-5FC5-5365718E4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311" y="2636912"/>
            <a:ext cx="862477" cy="2690632"/>
          </a:xfrm>
          <a:prstGeom prst="rect">
            <a:avLst/>
          </a:prstGeom>
        </p:spPr>
      </p:pic>
      <p:grpSp>
        <p:nvGrpSpPr>
          <p:cNvPr id="30" name="グループ化 29">
            <a:extLst>
              <a:ext uri="{FF2B5EF4-FFF2-40B4-BE49-F238E27FC236}">
                <a16:creationId xmlns:a16="http://schemas.microsoft.com/office/drawing/2014/main" id="{ED9F8ABB-C910-5AC5-0131-69F1D28AAC3C}"/>
              </a:ext>
            </a:extLst>
          </p:cNvPr>
          <p:cNvGrpSpPr/>
          <p:nvPr/>
        </p:nvGrpSpPr>
        <p:grpSpPr>
          <a:xfrm>
            <a:off x="2147455" y="2492897"/>
            <a:ext cx="2817164" cy="2925753"/>
            <a:chOff x="2147455" y="2492896"/>
            <a:chExt cx="2817164" cy="2925753"/>
          </a:xfrm>
        </p:grpSpPr>
        <p:pic>
          <p:nvPicPr>
            <p:cNvPr id="20" name="図 19">
              <a:extLst>
                <a:ext uri="{FF2B5EF4-FFF2-40B4-BE49-F238E27FC236}">
                  <a16:creationId xmlns:a16="http://schemas.microsoft.com/office/drawing/2014/main" id="{6A84C617-81D9-983E-CE54-F28491F11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24" name="図 23">
              <a:extLst>
                <a:ext uri="{FF2B5EF4-FFF2-40B4-BE49-F238E27FC236}">
                  <a16:creationId xmlns:a16="http://schemas.microsoft.com/office/drawing/2014/main" id="{87297D53-22DC-20E5-5F20-72AE2CC08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27" name="図 26">
              <a:extLst>
                <a:ext uri="{FF2B5EF4-FFF2-40B4-BE49-F238E27FC236}">
                  <a16:creationId xmlns:a16="http://schemas.microsoft.com/office/drawing/2014/main" id="{AF055D99-C0C2-BFD1-79AE-5BAD8C7E5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29" name="図 28">
              <a:extLst>
                <a:ext uri="{FF2B5EF4-FFF2-40B4-BE49-F238E27FC236}">
                  <a16:creationId xmlns:a16="http://schemas.microsoft.com/office/drawing/2014/main" id="{60D6EB40-6FEC-9262-3629-AE1E6AA21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grpSp>
        <p:nvGrpSpPr>
          <p:cNvPr id="22" name="グループ化 21">
            <a:extLst>
              <a:ext uri="{FF2B5EF4-FFF2-40B4-BE49-F238E27FC236}">
                <a16:creationId xmlns:a16="http://schemas.microsoft.com/office/drawing/2014/main" id="{893A022D-F24D-836D-2ACD-D1B28E706056}"/>
              </a:ext>
            </a:extLst>
          </p:cNvPr>
          <p:cNvGrpSpPr/>
          <p:nvPr/>
        </p:nvGrpSpPr>
        <p:grpSpPr>
          <a:xfrm>
            <a:off x="4828298" y="5833841"/>
            <a:ext cx="2837447" cy="682264"/>
            <a:chOff x="4828297" y="5833840"/>
            <a:chExt cx="2837447" cy="682264"/>
          </a:xfrm>
        </p:grpSpPr>
        <p:sp>
          <p:nvSpPr>
            <p:cNvPr id="15" name="正方形/長方形 14">
              <a:extLst>
                <a:ext uri="{FF2B5EF4-FFF2-40B4-BE49-F238E27FC236}">
                  <a16:creationId xmlns:a16="http://schemas.microsoft.com/office/drawing/2014/main" id="{DA12697B-4EBF-9CFC-F487-CA1054A61C0C}"/>
                </a:ext>
              </a:extLst>
            </p:cNvPr>
            <p:cNvSpPr/>
            <p:nvPr/>
          </p:nvSpPr>
          <p:spPr>
            <a:xfrm>
              <a:off x="4828297" y="5987241"/>
              <a:ext cx="2837447" cy="528863"/>
            </a:xfrm>
            <a:prstGeom prst="rect">
              <a:avLst/>
            </a:prstGeom>
          </p:spPr>
          <p:txBody>
            <a:bodyPr wrap="square">
              <a:spAutoFit/>
            </a:bodyPr>
            <a:lstStyle/>
            <a:p>
              <a:pPr algn="ctr">
                <a:lnSpc>
                  <a:spcPts val="4000"/>
                </a:lnSpc>
                <a:defRPr/>
              </a:pPr>
              <a:r>
                <a:rPr lang="ja-JP" altLang="en-US" sz="2800" b="1" dirty="0">
                  <a:solidFill>
                    <a:prstClr val="black"/>
                  </a:solidFill>
                  <a:latin typeface="BIZ UDPゴシック" panose="020B0400000000000000" pitchFamily="50" charset="-128"/>
                  <a:ea typeface="BIZ UDPゴシック" panose="020B0400000000000000" pitchFamily="50" charset="-128"/>
                </a:rPr>
                <a:t>信頼できる人</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A0F06B-D02B-6909-332C-E00CD844FA3C}"/>
                </a:ext>
              </a:extLst>
            </p:cNvPr>
            <p:cNvSpPr txBox="1"/>
            <p:nvPr/>
          </p:nvSpPr>
          <p:spPr>
            <a:xfrm>
              <a:off x="5206272" y="5833840"/>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lang="en-US" altLang="ja-JP"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049B284-4429-8CCF-84A1-5969069C2002}"/>
                </a:ext>
              </a:extLst>
            </p:cNvPr>
            <p:cNvSpPr txBox="1"/>
            <p:nvPr/>
          </p:nvSpPr>
          <p:spPr>
            <a:xfrm>
              <a:off x="6890473" y="5833840"/>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31" name="スライド番号プレースホルダー 30">
            <a:extLst>
              <a:ext uri="{FF2B5EF4-FFF2-40B4-BE49-F238E27FC236}">
                <a16:creationId xmlns:a16="http://schemas.microsoft.com/office/drawing/2014/main" id="{BC1F6BAC-60AD-C3F8-6537-9411DEDB8870}"/>
              </a:ext>
            </a:extLst>
          </p:cNvPr>
          <p:cNvSpPr>
            <a:spLocks noGrp="1"/>
          </p:cNvSpPr>
          <p:nvPr>
            <p:ph type="sldNum" sz="quarter" idx="12"/>
          </p:nvPr>
        </p:nvSpPr>
        <p:spPr/>
        <p:txBody>
          <a:bodyPr/>
          <a:lstStyle/>
          <a:p>
            <a:fld id="{C9D707A9-BE3A-46EF-B64A-4D23364FB652}" type="slidenum">
              <a:rPr lang="ja-JP" altLang="en-US" smtClean="0"/>
              <a:pPr/>
              <a:t>55</a:t>
            </a:fld>
            <a:endParaRPr lang="ja-JP" altLang="en-US" dirty="0"/>
          </a:p>
        </p:txBody>
      </p:sp>
    </p:spTree>
    <p:extLst>
      <p:ext uri="{BB962C8B-B14F-4D97-AF65-F5344CB8AC3E}">
        <p14:creationId xmlns:p14="http://schemas.microsoft.com/office/powerpoint/2010/main" val="135680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15">
            <a:extLst>
              <a:ext uri="{FF2B5EF4-FFF2-40B4-BE49-F238E27FC236}">
                <a16:creationId xmlns:a16="http://schemas.microsoft.com/office/drawing/2014/main" id="{86BC9D78-E124-44A6-8FCF-7AEE83042A40}"/>
              </a:ext>
            </a:extLst>
          </p:cNvPr>
          <p:cNvSpPr/>
          <p:nvPr/>
        </p:nvSpPr>
        <p:spPr>
          <a:xfrm>
            <a:off x="4549465" y="2431968"/>
            <a:ext cx="2936817" cy="2577571"/>
          </a:xfrm>
          <a:prstGeom prst="ellipse">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F2A31FAB-4693-4EDA-BC18-A161DCB018A9}"/>
              </a:ext>
            </a:extLst>
          </p:cNvPr>
          <p:cNvSpPr/>
          <p:nvPr/>
        </p:nvSpPr>
        <p:spPr>
          <a:xfrm>
            <a:off x="2946213" y="3885102"/>
            <a:ext cx="1121025"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相談員</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E9E9BB9-D2BD-490F-9DC0-8D4BAA07C05E}"/>
              </a:ext>
            </a:extLst>
          </p:cNvPr>
          <p:cNvSpPr txBox="1"/>
          <p:nvPr/>
        </p:nvSpPr>
        <p:spPr>
          <a:xfrm>
            <a:off x="2158583" y="275946"/>
            <a:ext cx="8364512" cy="1692771"/>
          </a:xfrm>
          <a:prstGeom prst="rect">
            <a:avLst/>
          </a:prstGeom>
          <a:noFill/>
        </p:spPr>
        <p:txBody>
          <a:bodyPr wrap="square" rtlCol="0">
            <a:spAutoFit/>
          </a:bodyPr>
          <a:lstStyle/>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prstClr val="black"/>
                </a:solidFill>
                <a:latin typeface="BIZ UDPゴシック" panose="020B0400000000000000" pitchFamily="50" charset="-128"/>
                <a:ea typeface="BIZ UDPゴシック" panose="020B0400000000000000" pitchFamily="50" charset="-128"/>
              </a:rPr>
              <a:t>困ったことがあったら・・・</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消費生活センターに相談しましょう！　　　　　　　　　　　　</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p:txBody>
      </p:sp>
      <p:sp>
        <p:nvSpPr>
          <p:cNvPr id="5" name="角丸四角形 9">
            <a:extLst>
              <a:ext uri="{FF2B5EF4-FFF2-40B4-BE49-F238E27FC236}">
                <a16:creationId xmlns:a16="http://schemas.microsoft.com/office/drawing/2014/main" id="{7B67291A-DF93-4A48-B3F1-92D6AD681B8A}"/>
              </a:ext>
            </a:extLst>
          </p:cNvPr>
          <p:cNvSpPr/>
          <p:nvPr/>
        </p:nvSpPr>
        <p:spPr>
          <a:xfrm>
            <a:off x="2438399" y="5227228"/>
            <a:ext cx="8084695" cy="1129123"/>
          </a:xfrm>
          <a:prstGeom prst="roundRect">
            <a:avLst>
              <a:gd name="adj" fmla="val 12421"/>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50000"/>
              </a:lnSpc>
              <a:defRPr/>
            </a:pPr>
            <a:r>
              <a:rPr lang="ja-JP" altLang="en-US" sz="3200" b="1" dirty="0">
                <a:solidFill>
                  <a:srgbClr val="FF0000"/>
                </a:solidFill>
                <a:latin typeface="BIZ UDPゴシック" panose="020B0400000000000000" pitchFamily="50" charset="-128"/>
                <a:ea typeface="BIZ UDPゴシック" panose="020B0400000000000000" pitchFamily="50" charset="-128"/>
              </a:rPr>
              <a:t>消費者ホットライン　１８８　</a:t>
            </a:r>
            <a:r>
              <a:rPr lang="ja-JP" altLang="en-US" sz="2800" b="1" dirty="0">
                <a:solidFill>
                  <a:prstClr val="black"/>
                </a:solidFill>
                <a:latin typeface="BIZ UDPゴシック" panose="020B0400000000000000" pitchFamily="50" charset="-128"/>
                <a:ea typeface="BIZ UDPゴシック" panose="020B0400000000000000" pitchFamily="50" charset="-128"/>
              </a:rPr>
              <a:t>に電話してね</a:t>
            </a:r>
            <a:endParaRPr lang="en-US" altLang="ja-JP" sz="3200" b="1" dirty="0">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b="1" dirty="0">
                <a:solidFill>
                  <a:prstClr val="black"/>
                </a:solidFill>
                <a:latin typeface="メイリオ" panose="020B0604030504040204" pitchFamily="50" charset="-128"/>
                <a:ea typeface="メイリオ" panose="020B0604030504040204" pitchFamily="50" charset="-128"/>
              </a:rPr>
              <a:t>　　　　　</a:t>
            </a: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688A8AF-122A-82CA-4322-67B193F5E064}"/>
              </a:ext>
            </a:extLst>
          </p:cNvPr>
          <p:cNvSpPr txBox="1"/>
          <p:nvPr/>
        </p:nvSpPr>
        <p:spPr>
          <a:xfrm>
            <a:off x="6751229" y="5287402"/>
            <a:ext cx="1003761"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いやや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302EBF6-734A-6C36-A7CC-0F07F3635B3F}"/>
              </a:ext>
            </a:extLst>
          </p:cNvPr>
          <p:cNvSpPr txBox="1"/>
          <p:nvPr/>
        </p:nvSpPr>
        <p:spPr>
          <a:xfrm>
            <a:off x="8187940" y="5283854"/>
            <a:ext cx="742671"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でんわ</a:t>
            </a:r>
            <a:endParaRPr lang="en-US" altLang="ja-JP" sz="14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0838C18-9093-5014-C10A-D8D2699B14A9}"/>
              </a:ext>
            </a:extLst>
          </p:cNvPr>
          <p:cNvSpPr txBox="1"/>
          <p:nvPr/>
        </p:nvSpPr>
        <p:spPr>
          <a:xfrm>
            <a:off x="3696379" y="325425"/>
            <a:ext cx="684443"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こま</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F77E56C-8F08-25A7-1293-D3D26F018303}"/>
              </a:ext>
            </a:extLst>
          </p:cNvPr>
          <p:cNvSpPr txBox="1"/>
          <p:nvPr/>
        </p:nvSpPr>
        <p:spPr>
          <a:xfrm>
            <a:off x="2265616" y="1137486"/>
            <a:ext cx="2007797"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しょうひ  せいかつ</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C91545-B2D0-AF27-8A40-4E4324C54267}"/>
              </a:ext>
            </a:extLst>
          </p:cNvPr>
          <p:cNvSpPr txBox="1"/>
          <p:nvPr/>
        </p:nvSpPr>
        <p:spPr>
          <a:xfrm>
            <a:off x="6155309" y="1137486"/>
            <a:ext cx="1191841"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そうだん</a:t>
            </a:r>
            <a:endParaRPr lang="en-US" altLang="ja-JP" sz="16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BB2B4C-C425-41C9-F8E9-91D25006F1EC}"/>
              </a:ext>
            </a:extLst>
          </p:cNvPr>
          <p:cNvSpPr txBox="1"/>
          <p:nvPr/>
        </p:nvSpPr>
        <p:spPr>
          <a:xfrm>
            <a:off x="2946213" y="3720754"/>
            <a:ext cx="1121025"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そうだんいん</a:t>
            </a:r>
            <a:endParaRPr lang="en-US" altLang="ja-JP" sz="1100" b="1"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823B586F-08BC-B83D-8987-E80F7739AD4C}"/>
              </a:ext>
            </a:extLst>
          </p:cNvPr>
          <p:cNvGrpSpPr/>
          <p:nvPr/>
        </p:nvGrpSpPr>
        <p:grpSpPr>
          <a:xfrm>
            <a:off x="7664668" y="2188839"/>
            <a:ext cx="3327877" cy="924980"/>
            <a:chOff x="7664667" y="2188838"/>
            <a:chExt cx="3327877" cy="924980"/>
          </a:xfrm>
        </p:grpSpPr>
        <p:sp>
          <p:nvSpPr>
            <p:cNvPr id="9" name="角丸四角形吹き出し 6">
              <a:extLst>
                <a:ext uri="{FF2B5EF4-FFF2-40B4-BE49-F238E27FC236}">
                  <a16:creationId xmlns:a16="http://schemas.microsoft.com/office/drawing/2014/main" id="{AF488DDE-BFA8-46A4-9015-A574ED312873}"/>
                </a:ext>
              </a:extLst>
            </p:cNvPr>
            <p:cNvSpPr/>
            <p:nvPr/>
          </p:nvSpPr>
          <p:spPr>
            <a:xfrm>
              <a:off x="7664667" y="2188838"/>
              <a:ext cx="3327877" cy="924980"/>
            </a:xfrm>
            <a:prstGeom prst="wedgeRoundRectCallout">
              <a:avLst>
                <a:gd name="adj1" fmla="val -74486"/>
                <a:gd name="adj2" fmla="val 41858"/>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消費生活センターです</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68C3DE-20BF-E71E-4A94-8A5BB71B19BA}"/>
                </a:ext>
              </a:extLst>
            </p:cNvPr>
            <p:cNvSpPr txBox="1"/>
            <p:nvPr/>
          </p:nvSpPr>
          <p:spPr>
            <a:xfrm>
              <a:off x="7777334" y="2250314"/>
              <a:ext cx="1563883"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しょうひせいかつ</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7B0F4640-B58C-9574-2019-B6F83724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1" y="2659719"/>
            <a:ext cx="2740195" cy="2021968"/>
          </a:xfrm>
          <a:prstGeom prst="rect">
            <a:avLst/>
          </a:prstGeom>
        </p:spPr>
      </p:pic>
      <p:sp>
        <p:nvSpPr>
          <p:cNvPr id="18" name="テキスト ボックス 17">
            <a:extLst>
              <a:ext uri="{FF2B5EF4-FFF2-40B4-BE49-F238E27FC236}">
                <a16:creationId xmlns:a16="http://schemas.microsoft.com/office/drawing/2014/main" id="{0D0E7593-869A-7A02-487F-09C02CA3DAF8}"/>
              </a:ext>
            </a:extLst>
          </p:cNvPr>
          <p:cNvSpPr txBox="1"/>
          <p:nvPr/>
        </p:nvSpPr>
        <p:spPr>
          <a:xfrm>
            <a:off x="3055052" y="5283854"/>
            <a:ext cx="1277327"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しょうひしゃ</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19">
            <a:extLst>
              <a:ext uri="{FF2B5EF4-FFF2-40B4-BE49-F238E27FC236}">
                <a16:creationId xmlns:a16="http://schemas.microsoft.com/office/drawing/2014/main" id="{284004D0-49FF-CE6E-075C-15F6C786F00D}"/>
              </a:ext>
            </a:extLst>
          </p:cNvPr>
          <p:cNvSpPr>
            <a:spLocks noGrp="1"/>
          </p:cNvSpPr>
          <p:nvPr>
            <p:ph type="sldNum" sz="quarter" idx="12"/>
          </p:nvPr>
        </p:nvSpPr>
        <p:spPr/>
        <p:txBody>
          <a:bodyPr/>
          <a:lstStyle/>
          <a:p>
            <a:fld id="{C9D707A9-BE3A-46EF-B64A-4D23364FB652}" type="slidenum">
              <a:rPr lang="ja-JP" altLang="en-US" smtClean="0"/>
              <a:pPr/>
              <a:t>56</a:t>
            </a:fld>
            <a:endParaRPr lang="ja-JP" altLang="en-US" dirty="0"/>
          </a:p>
        </p:txBody>
      </p:sp>
    </p:spTree>
    <p:extLst>
      <p:ext uri="{BB962C8B-B14F-4D97-AF65-F5344CB8AC3E}">
        <p14:creationId xmlns:p14="http://schemas.microsoft.com/office/powerpoint/2010/main" val="281411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FCE7E9-77A2-95A1-F9E0-06E6D7D2D2EE}"/>
              </a:ext>
            </a:extLst>
          </p:cNvPr>
          <p:cNvSpPr txBox="1"/>
          <p:nvPr/>
        </p:nvSpPr>
        <p:spPr>
          <a:xfrm>
            <a:off x="635286" y="921373"/>
            <a:ext cx="3982180" cy="584775"/>
          </a:xfrm>
          <a:prstGeom prst="rect">
            <a:avLst/>
          </a:prstGeom>
          <a:noFill/>
        </p:spPr>
        <p:txBody>
          <a:bodyPr wrap="non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よいところ（メリット）</a:t>
            </a:r>
          </a:p>
        </p:txBody>
      </p:sp>
      <p:pic>
        <p:nvPicPr>
          <p:cNvPr id="26" name="図 25">
            <a:extLst>
              <a:ext uri="{FF2B5EF4-FFF2-40B4-BE49-F238E27FC236}">
                <a16:creationId xmlns:a16="http://schemas.microsoft.com/office/drawing/2014/main" id="{0AE04140-F955-BAA8-3898-4A8A2DF90B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06755" y="1834894"/>
            <a:ext cx="1891588" cy="3536100"/>
          </a:xfrm>
          <a:prstGeom prst="rect">
            <a:avLst/>
          </a:prstGeom>
        </p:spPr>
      </p:pic>
      <p:pic>
        <p:nvPicPr>
          <p:cNvPr id="11" name="図 10">
            <a:extLst>
              <a:ext uri="{FF2B5EF4-FFF2-40B4-BE49-F238E27FC236}">
                <a16:creationId xmlns:a16="http://schemas.microsoft.com/office/drawing/2014/main" id="{F04A28E5-A13E-5A1E-B135-E3BF41C56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444" y="1893022"/>
            <a:ext cx="2069444" cy="3613688"/>
          </a:xfrm>
          <a:prstGeom prst="rect">
            <a:avLst/>
          </a:prstGeom>
        </p:spPr>
      </p:pic>
      <p:grpSp>
        <p:nvGrpSpPr>
          <p:cNvPr id="35" name="グループ化 34">
            <a:extLst>
              <a:ext uri="{FF2B5EF4-FFF2-40B4-BE49-F238E27FC236}">
                <a16:creationId xmlns:a16="http://schemas.microsoft.com/office/drawing/2014/main" id="{453D9DBD-20E1-FCAC-42A4-E904AF0C88A0}"/>
              </a:ext>
            </a:extLst>
          </p:cNvPr>
          <p:cNvGrpSpPr/>
          <p:nvPr/>
        </p:nvGrpSpPr>
        <p:grpSpPr>
          <a:xfrm>
            <a:off x="7290767" y="4251897"/>
            <a:ext cx="3106820" cy="869708"/>
            <a:chOff x="7290766" y="4251896"/>
            <a:chExt cx="3106820" cy="869708"/>
          </a:xfrm>
        </p:grpSpPr>
        <p:sp>
          <p:nvSpPr>
            <p:cNvPr id="12" name="吹き出し: 角を丸めた四角形 11">
              <a:extLst>
                <a:ext uri="{FF2B5EF4-FFF2-40B4-BE49-F238E27FC236}">
                  <a16:creationId xmlns:a16="http://schemas.microsoft.com/office/drawing/2014/main" id="{9C87A0F4-BABB-38BC-B293-11F6F88E0E7A}"/>
                </a:ext>
              </a:extLst>
            </p:cNvPr>
            <p:cNvSpPr/>
            <p:nvPr/>
          </p:nvSpPr>
          <p:spPr>
            <a:xfrm flipH="1">
              <a:off x="7290766" y="4251896"/>
              <a:ext cx="3106820" cy="869708"/>
            </a:xfrm>
            <a:prstGeom prst="wedgeRoundRectCallout">
              <a:avLst>
                <a:gd name="adj1" fmla="val 68461"/>
                <a:gd name="adj2" fmla="val 39418"/>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どこで売ってるの？</a:t>
              </a:r>
            </a:p>
          </p:txBody>
        </p:sp>
        <p:sp>
          <p:nvSpPr>
            <p:cNvPr id="10" name="テキスト ボックス 9">
              <a:extLst>
                <a:ext uri="{FF2B5EF4-FFF2-40B4-BE49-F238E27FC236}">
                  <a16:creationId xmlns:a16="http://schemas.microsoft.com/office/drawing/2014/main" id="{356FFDF0-D753-798A-C66C-900371CF37F5}"/>
                </a:ext>
              </a:extLst>
            </p:cNvPr>
            <p:cNvSpPr txBox="1"/>
            <p:nvPr/>
          </p:nvSpPr>
          <p:spPr>
            <a:xfrm>
              <a:off x="8362926" y="4306648"/>
              <a:ext cx="338554"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う</a:t>
              </a:r>
            </a:p>
          </p:txBody>
        </p:sp>
      </p:grpSp>
      <p:grpSp>
        <p:nvGrpSpPr>
          <p:cNvPr id="22" name="グループ化 21">
            <a:extLst>
              <a:ext uri="{FF2B5EF4-FFF2-40B4-BE49-F238E27FC236}">
                <a16:creationId xmlns:a16="http://schemas.microsoft.com/office/drawing/2014/main" id="{6277A943-5A00-DE48-B434-207C522F8689}"/>
              </a:ext>
            </a:extLst>
          </p:cNvPr>
          <p:cNvGrpSpPr/>
          <p:nvPr/>
        </p:nvGrpSpPr>
        <p:grpSpPr>
          <a:xfrm>
            <a:off x="92916" y="3924958"/>
            <a:ext cx="3414594" cy="1523585"/>
            <a:chOff x="92916" y="3924957"/>
            <a:chExt cx="3414594" cy="1523585"/>
          </a:xfrm>
        </p:grpSpPr>
        <p:sp>
          <p:nvSpPr>
            <p:cNvPr id="28" name="思考の吹き出し: 雲形 27">
              <a:extLst>
                <a:ext uri="{FF2B5EF4-FFF2-40B4-BE49-F238E27FC236}">
                  <a16:creationId xmlns:a16="http://schemas.microsoft.com/office/drawing/2014/main" id="{5F987B67-CE72-1629-D8DC-0EEE9C03D25D}"/>
                </a:ext>
              </a:extLst>
            </p:cNvPr>
            <p:cNvSpPr/>
            <p:nvPr/>
          </p:nvSpPr>
          <p:spPr>
            <a:xfrm>
              <a:off x="92916" y="3924957"/>
              <a:ext cx="3414594" cy="1523585"/>
            </a:xfrm>
            <a:prstGeom prst="cloudCallout">
              <a:avLst>
                <a:gd name="adj1" fmla="val 50096"/>
                <a:gd name="adj2" fmla="val -567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テキスト ボックス 26">
              <a:extLst>
                <a:ext uri="{FF2B5EF4-FFF2-40B4-BE49-F238E27FC236}">
                  <a16:creationId xmlns:a16="http://schemas.microsoft.com/office/drawing/2014/main" id="{A0044948-8688-5B9E-018A-91D6EA3AFA54}"/>
                </a:ext>
              </a:extLst>
            </p:cNvPr>
            <p:cNvSpPr txBox="1"/>
            <p:nvPr/>
          </p:nvSpPr>
          <p:spPr>
            <a:xfrm rot="21093699">
              <a:off x="382522" y="4297298"/>
              <a:ext cx="2954655" cy="552202"/>
            </a:xfrm>
            <a:prstGeom prst="rect">
              <a:avLst/>
            </a:prstGeom>
            <a:noFill/>
          </p:spPr>
          <p:txBody>
            <a:bodyPr wrap="none" rtlCol="0">
              <a:spAutoFit/>
            </a:bodyPr>
            <a:lstStyle/>
            <a:p>
              <a:pPr algn="ctr">
                <a:lnSpc>
                  <a:spcPct val="150000"/>
                </a:lnSpc>
              </a:pPr>
              <a:r>
                <a:rPr lang="ja-JP" altLang="en-US" sz="2400" dirty="0">
                  <a:latin typeface="BIZ UDゴシック" panose="020B0400000000000000" pitchFamily="49" charset="-128"/>
                  <a:ea typeface="BIZ UDゴシック" panose="020B0400000000000000" pitchFamily="49" charset="-128"/>
                </a:rPr>
                <a:t>この服、欲しいなぁ</a:t>
              </a:r>
            </a:p>
          </p:txBody>
        </p:sp>
        <p:sp>
          <p:nvSpPr>
            <p:cNvPr id="17" name="テキスト ボックス 16">
              <a:extLst>
                <a:ext uri="{FF2B5EF4-FFF2-40B4-BE49-F238E27FC236}">
                  <a16:creationId xmlns:a16="http://schemas.microsoft.com/office/drawing/2014/main" id="{B4ACA93B-B9A7-D81B-2ADB-186CDE6B0756}"/>
                </a:ext>
              </a:extLst>
            </p:cNvPr>
            <p:cNvSpPr txBox="1"/>
            <p:nvPr/>
          </p:nvSpPr>
          <p:spPr>
            <a:xfrm rot="21117572">
              <a:off x="992920" y="4298004"/>
              <a:ext cx="103105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ふく　　 ほ</a:t>
              </a:r>
            </a:p>
          </p:txBody>
        </p:sp>
      </p:grpSp>
      <p:grpSp>
        <p:nvGrpSpPr>
          <p:cNvPr id="21" name="グループ化 20">
            <a:extLst>
              <a:ext uri="{FF2B5EF4-FFF2-40B4-BE49-F238E27FC236}">
                <a16:creationId xmlns:a16="http://schemas.microsoft.com/office/drawing/2014/main" id="{9AC2E741-86E4-730A-945A-F4BF2DBC4032}"/>
              </a:ext>
            </a:extLst>
          </p:cNvPr>
          <p:cNvGrpSpPr/>
          <p:nvPr/>
        </p:nvGrpSpPr>
        <p:grpSpPr>
          <a:xfrm>
            <a:off x="198688" y="2158714"/>
            <a:ext cx="3679181" cy="1424799"/>
            <a:chOff x="198687" y="2158713"/>
            <a:chExt cx="3679181" cy="1424799"/>
          </a:xfrm>
        </p:grpSpPr>
        <p:sp>
          <p:nvSpPr>
            <p:cNvPr id="16" name="吹き出し: 角を丸めた四角形 15">
              <a:extLst>
                <a:ext uri="{FF2B5EF4-FFF2-40B4-BE49-F238E27FC236}">
                  <a16:creationId xmlns:a16="http://schemas.microsoft.com/office/drawing/2014/main" id="{E4785DA3-7942-F2EC-37AD-76298AA8FD21}"/>
                </a:ext>
              </a:extLst>
            </p:cNvPr>
            <p:cNvSpPr/>
            <p:nvPr/>
          </p:nvSpPr>
          <p:spPr>
            <a:xfrm>
              <a:off x="198687" y="2158713"/>
              <a:ext cx="3679181" cy="1424799"/>
            </a:xfrm>
            <a:prstGeom prst="wedgeRoundRectCallout">
              <a:avLst>
                <a:gd name="adj1" fmla="val 61437"/>
                <a:gd name="adj2" fmla="val 53219"/>
                <a:gd name="adj3" fmla="val 16667"/>
              </a:avLst>
            </a:prstGeom>
            <a:solidFill>
              <a:srgbClr val="FBE5D6"/>
            </a:solidFill>
            <a:ln w="28575">
              <a:solidFill>
                <a:srgbClr val="8B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音声でも</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しゃべっても</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検索できるよ</a:t>
              </a:r>
            </a:p>
          </p:txBody>
        </p:sp>
        <p:sp>
          <p:nvSpPr>
            <p:cNvPr id="18" name="テキスト ボックス 17">
              <a:extLst>
                <a:ext uri="{FF2B5EF4-FFF2-40B4-BE49-F238E27FC236}">
                  <a16:creationId xmlns:a16="http://schemas.microsoft.com/office/drawing/2014/main" id="{96E9EB7E-A138-6A66-9ABC-3A2B38A86E0B}"/>
                </a:ext>
              </a:extLst>
            </p:cNvPr>
            <p:cNvSpPr txBox="1"/>
            <p:nvPr/>
          </p:nvSpPr>
          <p:spPr>
            <a:xfrm>
              <a:off x="1108334" y="2817176"/>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けんさく</a:t>
              </a:r>
            </a:p>
          </p:txBody>
        </p:sp>
        <p:sp>
          <p:nvSpPr>
            <p:cNvPr id="19" name="テキスト ボックス 18">
              <a:extLst>
                <a:ext uri="{FF2B5EF4-FFF2-40B4-BE49-F238E27FC236}">
                  <a16:creationId xmlns:a16="http://schemas.microsoft.com/office/drawing/2014/main" id="{B43210A9-8DC7-764D-6FE1-F03D38E4AEAE}"/>
                </a:ext>
              </a:extLst>
            </p:cNvPr>
            <p:cNvSpPr txBox="1"/>
            <p:nvPr/>
          </p:nvSpPr>
          <p:spPr>
            <a:xfrm>
              <a:off x="363055" y="2286806"/>
              <a:ext cx="80021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おんせい</a:t>
              </a:r>
            </a:p>
          </p:txBody>
        </p:sp>
      </p:grpSp>
      <p:grpSp>
        <p:nvGrpSpPr>
          <p:cNvPr id="34" name="グループ化 33">
            <a:extLst>
              <a:ext uri="{FF2B5EF4-FFF2-40B4-BE49-F238E27FC236}">
                <a16:creationId xmlns:a16="http://schemas.microsoft.com/office/drawing/2014/main" id="{1E5444DD-1AED-C008-831D-797EA10A6553}"/>
              </a:ext>
            </a:extLst>
          </p:cNvPr>
          <p:cNvGrpSpPr/>
          <p:nvPr/>
        </p:nvGrpSpPr>
        <p:grpSpPr>
          <a:xfrm>
            <a:off x="8537401" y="2955677"/>
            <a:ext cx="3347459" cy="869707"/>
            <a:chOff x="8537400" y="2955677"/>
            <a:chExt cx="3347458" cy="869707"/>
          </a:xfrm>
        </p:grpSpPr>
        <p:sp>
          <p:nvSpPr>
            <p:cNvPr id="7" name="吹き出し: 角を丸めた四角形 6">
              <a:extLst>
                <a:ext uri="{FF2B5EF4-FFF2-40B4-BE49-F238E27FC236}">
                  <a16:creationId xmlns:a16="http://schemas.microsoft.com/office/drawing/2014/main" id="{16BCB163-4118-28CA-2267-9FE375C8C8BA}"/>
                </a:ext>
              </a:extLst>
            </p:cNvPr>
            <p:cNvSpPr/>
            <p:nvPr/>
          </p:nvSpPr>
          <p:spPr>
            <a:xfrm flipH="1">
              <a:off x="8537400" y="2955677"/>
              <a:ext cx="3347458" cy="869707"/>
            </a:xfrm>
            <a:prstGeom prst="wedgeRoundRectCallout">
              <a:avLst>
                <a:gd name="adj1" fmla="val 59545"/>
                <a:gd name="adj2" fmla="val 70675"/>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人気の色は何色？</a:t>
              </a:r>
            </a:p>
          </p:txBody>
        </p:sp>
        <p:sp>
          <p:nvSpPr>
            <p:cNvPr id="23" name="テキスト ボックス 22">
              <a:extLst>
                <a:ext uri="{FF2B5EF4-FFF2-40B4-BE49-F238E27FC236}">
                  <a16:creationId xmlns:a16="http://schemas.microsoft.com/office/drawing/2014/main" id="{A183AFDB-FB01-76D3-3C9D-A20FB21FC701}"/>
                </a:ext>
              </a:extLst>
            </p:cNvPr>
            <p:cNvSpPr txBox="1"/>
            <p:nvPr/>
          </p:nvSpPr>
          <p:spPr>
            <a:xfrm>
              <a:off x="8976319" y="3061599"/>
              <a:ext cx="226215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にんき　 　いろ　　なにいろ</a:t>
              </a:r>
            </a:p>
          </p:txBody>
        </p:sp>
      </p:grpSp>
      <p:grpSp>
        <p:nvGrpSpPr>
          <p:cNvPr id="36" name="グループ化 35">
            <a:extLst>
              <a:ext uri="{FF2B5EF4-FFF2-40B4-BE49-F238E27FC236}">
                <a16:creationId xmlns:a16="http://schemas.microsoft.com/office/drawing/2014/main" id="{B87864C6-852D-91C2-6B96-6424A97DF61E}"/>
              </a:ext>
            </a:extLst>
          </p:cNvPr>
          <p:cNvGrpSpPr/>
          <p:nvPr/>
        </p:nvGrpSpPr>
        <p:grpSpPr>
          <a:xfrm>
            <a:off x="2423593" y="5370994"/>
            <a:ext cx="7603636" cy="1166391"/>
            <a:chOff x="2423592" y="5370993"/>
            <a:chExt cx="7603636" cy="1166390"/>
          </a:xfrm>
        </p:grpSpPr>
        <p:sp>
          <p:nvSpPr>
            <p:cNvPr id="13" name="吹き出し: 角を丸めた四角形 12">
              <a:extLst>
                <a:ext uri="{FF2B5EF4-FFF2-40B4-BE49-F238E27FC236}">
                  <a16:creationId xmlns:a16="http://schemas.microsoft.com/office/drawing/2014/main" id="{5EB351A6-B2F4-5242-4DC9-5CAEDD6EF928}"/>
                </a:ext>
              </a:extLst>
            </p:cNvPr>
            <p:cNvSpPr/>
            <p:nvPr/>
          </p:nvSpPr>
          <p:spPr>
            <a:xfrm>
              <a:off x="2423592" y="5370993"/>
              <a:ext cx="7603636" cy="1166390"/>
            </a:xfrm>
            <a:prstGeom prst="wedgeRoundRectCallout">
              <a:avLst>
                <a:gd name="adj1" fmla="val -27792"/>
                <a:gd name="adj2" fmla="val -44455"/>
                <a:gd name="adj3" fmla="val 16667"/>
              </a:avLst>
            </a:prstGeom>
            <a:solidFill>
              <a:schemeClr val="accent2">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知りたいことをその場ですぐに調べられる</a:t>
              </a:r>
            </a:p>
          </p:txBody>
        </p:sp>
        <p:sp>
          <p:nvSpPr>
            <p:cNvPr id="24" name="テキスト ボックス 23">
              <a:extLst>
                <a:ext uri="{FF2B5EF4-FFF2-40B4-BE49-F238E27FC236}">
                  <a16:creationId xmlns:a16="http://schemas.microsoft.com/office/drawing/2014/main" id="{E059D851-9FCE-22A4-4ACF-B949FE6377D6}"/>
                </a:ext>
              </a:extLst>
            </p:cNvPr>
            <p:cNvSpPr txBox="1"/>
            <p:nvPr/>
          </p:nvSpPr>
          <p:spPr>
            <a:xfrm>
              <a:off x="3371436" y="5588565"/>
              <a:ext cx="4647426"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　　　　　　　　　　　　　　　 　ば　</a:t>
              </a:r>
              <a:r>
                <a:rPr lang="ja-JP" altLang="en-US" sz="1200" spc="-1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しら</a:t>
              </a:r>
            </a:p>
          </p:txBody>
        </p:sp>
      </p:grpSp>
      <p:grpSp>
        <p:nvGrpSpPr>
          <p:cNvPr id="33" name="グループ化 32">
            <a:extLst>
              <a:ext uri="{FF2B5EF4-FFF2-40B4-BE49-F238E27FC236}">
                <a16:creationId xmlns:a16="http://schemas.microsoft.com/office/drawing/2014/main" id="{FA33655F-B14F-6383-36B8-BBA7123799F7}"/>
              </a:ext>
            </a:extLst>
          </p:cNvPr>
          <p:cNvGrpSpPr/>
          <p:nvPr/>
        </p:nvGrpSpPr>
        <p:grpSpPr>
          <a:xfrm>
            <a:off x="7935133" y="1670656"/>
            <a:ext cx="2913835" cy="794861"/>
            <a:chOff x="7935133" y="1670655"/>
            <a:chExt cx="2913834" cy="794861"/>
          </a:xfrm>
        </p:grpSpPr>
        <p:sp>
          <p:nvSpPr>
            <p:cNvPr id="9" name="吹き出し: 角を丸めた四角形 8">
              <a:extLst>
                <a:ext uri="{FF2B5EF4-FFF2-40B4-BE49-F238E27FC236}">
                  <a16:creationId xmlns:a16="http://schemas.microsoft.com/office/drawing/2014/main" id="{1A5F9B73-7366-BEE5-C519-9AED8A8D9F32}"/>
                </a:ext>
              </a:extLst>
            </p:cNvPr>
            <p:cNvSpPr/>
            <p:nvPr/>
          </p:nvSpPr>
          <p:spPr>
            <a:xfrm>
              <a:off x="7935133" y="1670655"/>
              <a:ext cx="2913834" cy="794861"/>
            </a:xfrm>
            <a:prstGeom prst="wedgeRoundRectCallout">
              <a:avLst>
                <a:gd name="adj1" fmla="val -44741"/>
                <a:gd name="adj2" fmla="val 75736"/>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値段はいくら？</a:t>
              </a:r>
            </a:p>
          </p:txBody>
        </p:sp>
        <p:sp>
          <p:nvSpPr>
            <p:cNvPr id="25" name="テキスト ボックス 24">
              <a:extLst>
                <a:ext uri="{FF2B5EF4-FFF2-40B4-BE49-F238E27FC236}">
                  <a16:creationId xmlns:a16="http://schemas.microsoft.com/office/drawing/2014/main" id="{57FB1081-A26B-A49E-8E26-E18206675314}"/>
                </a:ext>
              </a:extLst>
            </p:cNvPr>
            <p:cNvSpPr txBox="1"/>
            <p:nvPr/>
          </p:nvSpPr>
          <p:spPr>
            <a:xfrm>
              <a:off x="8362927" y="1714597"/>
              <a:ext cx="64633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ねだん</a:t>
              </a:r>
            </a:p>
          </p:txBody>
        </p:sp>
      </p:grpSp>
      <p:grpSp>
        <p:nvGrpSpPr>
          <p:cNvPr id="37" name="グループ化 36">
            <a:extLst>
              <a:ext uri="{FF2B5EF4-FFF2-40B4-BE49-F238E27FC236}">
                <a16:creationId xmlns:a16="http://schemas.microsoft.com/office/drawing/2014/main" id="{88CB155F-AC95-093C-0DC9-D0E663840D7A}"/>
              </a:ext>
            </a:extLst>
          </p:cNvPr>
          <p:cNvGrpSpPr/>
          <p:nvPr/>
        </p:nvGrpSpPr>
        <p:grpSpPr>
          <a:xfrm>
            <a:off x="5256652" y="124831"/>
            <a:ext cx="6272507" cy="709282"/>
            <a:chOff x="1525105" y="1163743"/>
            <a:chExt cx="4441373" cy="766722"/>
          </a:xfrm>
        </p:grpSpPr>
        <p:sp>
          <p:nvSpPr>
            <p:cNvPr id="38" name="テキスト ボックス 37">
              <a:extLst>
                <a:ext uri="{FF2B5EF4-FFF2-40B4-BE49-F238E27FC236}">
                  <a16:creationId xmlns:a16="http://schemas.microsoft.com/office/drawing/2014/main" id="{1D5EE56A-0D09-541F-F51D-1DA1881D7045}"/>
                </a:ext>
              </a:extLst>
            </p:cNvPr>
            <p:cNvSpPr txBox="1"/>
            <p:nvPr/>
          </p:nvSpPr>
          <p:spPr>
            <a:xfrm>
              <a:off x="1525105" y="1364873"/>
              <a:ext cx="4441373" cy="565592"/>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情報やニュースなどを調べる</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1BF7B0AA-BA26-23BA-E65C-A7E0FF0AF4D0}"/>
                </a:ext>
              </a:extLst>
            </p:cNvPr>
            <p:cNvSpPr txBox="1"/>
            <p:nvPr/>
          </p:nvSpPr>
          <p:spPr>
            <a:xfrm>
              <a:off x="2360523" y="1163743"/>
              <a:ext cx="2788485" cy="299431"/>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じょうほう　　　　　　　　　　　　　　　　　　　　　　　　  　　しら</a:t>
              </a:r>
            </a:p>
          </p:txBody>
        </p:sp>
      </p:grpSp>
      <p:grpSp>
        <p:nvGrpSpPr>
          <p:cNvPr id="40" name="グループ化 39">
            <a:extLst>
              <a:ext uri="{FF2B5EF4-FFF2-40B4-BE49-F238E27FC236}">
                <a16:creationId xmlns:a16="http://schemas.microsoft.com/office/drawing/2014/main" id="{E273E998-F737-73D8-97E7-D9FB3360B690}"/>
              </a:ext>
            </a:extLst>
          </p:cNvPr>
          <p:cNvGrpSpPr/>
          <p:nvPr/>
        </p:nvGrpSpPr>
        <p:grpSpPr>
          <a:xfrm>
            <a:off x="-35537" y="3364"/>
            <a:ext cx="4653003" cy="828852"/>
            <a:chOff x="-385451" y="-192671"/>
            <a:chExt cx="4653003" cy="2196514"/>
          </a:xfrm>
        </p:grpSpPr>
        <p:sp>
          <p:nvSpPr>
            <p:cNvPr id="41" name="テキスト ボックス 40">
              <a:extLst>
                <a:ext uri="{FF2B5EF4-FFF2-40B4-BE49-F238E27FC236}">
                  <a16:creationId xmlns:a16="http://schemas.microsoft.com/office/drawing/2014/main" id="{46F6F582-E968-9C7E-6A7B-FBF591C2FCD4}"/>
                </a:ext>
              </a:extLst>
            </p:cNvPr>
            <p:cNvSpPr txBox="1"/>
            <p:nvPr/>
          </p:nvSpPr>
          <p:spPr>
            <a:xfrm>
              <a:off x="413251" y="-192671"/>
              <a:ext cx="2664296" cy="734066"/>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42" name="四角形: 角を丸くする 41">
              <a:extLst>
                <a:ext uri="{FF2B5EF4-FFF2-40B4-BE49-F238E27FC236}">
                  <a16:creationId xmlns:a16="http://schemas.microsoft.com/office/drawing/2014/main" id="{4EFBEFD9-9B0A-9D94-D713-7B5736126111}"/>
                </a:ext>
              </a:extLst>
            </p:cNvPr>
            <p:cNvSpPr/>
            <p:nvPr/>
          </p:nvSpPr>
          <p:spPr>
            <a:xfrm>
              <a:off x="-385451" y="89749"/>
              <a:ext cx="4653003" cy="191409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5" name="スライド番号プレースホルダー 4">
            <a:extLst>
              <a:ext uri="{FF2B5EF4-FFF2-40B4-BE49-F238E27FC236}">
                <a16:creationId xmlns:a16="http://schemas.microsoft.com/office/drawing/2014/main" id="{63ED8E2B-AFA2-65CA-F533-10139E8CB765}"/>
              </a:ext>
            </a:extLst>
          </p:cNvPr>
          <p:cNvSpPr>
            <a:spLocks noGrp="1"/>
          </p:cNvSpPr>
          <p:nvPr>
            <p:ph type="sldNum" sz="quarter" idx="12"/>
          </p:nvPr>
        </p:nvSpPr>
        <p:spPr/>
        <p:txBody>
          <a:bodyPr/>
          <a:lstStyle/>
          <a:p>
            <a:fld id="{C9D707A9-BE3A-46EF-B64A-4D23364FB652}" type="slidenum">
              <a:rPr lang="ja-JP" altLang="en-US" smtClean="0"/>
              <a:pPr/>
              <a:t>6</a:t>
            </a:fld>
            <a:endParaRPr lang="ja-JP" altLang="en-US" dirty="0"/>
          </a:p>
        </p:txBody>
      </p:sp>
    </p:spTree>
    <p:extLst>
      <p:ext uri="{BB962C8B-B14F-4D97-AF65-F5344CB8AC3E}">
        <p14:creationId xmlns:p14="http://schemas.microsoft.com/office/powerpoint/2010/main" val="29547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1C73604-574F-33C1-1C2E-696AACFDE5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177528">
            <a:off x="7525327" y="1153021"/>
            <a:ext cx="2502145" cy="2718015"/>
          </a:xfrm>
          <a:prstGeom prst="rect">
            <a:avLst/>
          </a:prstGeom>
        </p:spPr>
      </p:pic>
      <p:grpSp>
        <p:nvGrpSpPr>
          <p:cNvPr id="28" name="グループ化 27">
            <a:extLst>
              <a:ext uri="{FF2B5EF4-FFF2-40B4-BE49-F238E27FC236}">
                <a16:creationId xmlns:a16="http://schemas.microsoft.com/office/drawing/2014/main" id="{5B93E173-0493-613E-C9CA-3D29CCF43D2C}"/>
              </a:ext>
            </a:extLst>
          </p:cNvPr>
          <p:cNvGrpSpPr/>
          <p:nvPr/>
        </p:nvGrpSpPr>
        <p:grpSpPr>
          <a:xfrm>
            <a:off x="263353" y="4099568"/>
            <a:ext cx="3660547" cy="847011"/>
            <a:chOff x="263352" y="4099567"/>
            <a:chExt cx="3660547" cy="847011"/>
          </a:xfrm>
        </p:grpSpPr>
        <p:sp>
          <p:nvSpPr>
            <p:cNvPr id="4" name="吹き出し: 角を丸めた四角形 3">
              <a:extLst>
                <a:ext uri="{FF2B5EF4-FFF2-40B4-BE49-F238E27FC236}">
                  <a16:creationId xmlns:a16="http://schemas.microsoft.com/office/drawing/2014/main" id="{ACDB07DD-76A7-9DD6-ED30-B409FE5FE9EF}"/>
                </a:ext>
              </a:extLst>
            </p:cNvPr>
            <p:cNvSpPr/>
            <p:nvPr/>
          </p:nvSpPr>
          <p:spPr>
            <a:xfrm flipH="1">
              <a:off x="263352" y="4099567"/>
              <a:ext cx="3660547" cy="847011"/>
            </a:xfrm>
            <a:prstGeom prst="wedgeRoundRectCallout">
              <a:avLst>
                <a:gd name="adj1" fmla="val -53796"/>
                <a:gd name="adj2" fmla="val -84738"/>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2400" dirty="0">
                  <a:solidFill>
                    <a:schemeClr val="tx1"/>
                  </a:solidFill>
                  <a:latin typeface="BIZ UDPゴシック" panose="020B0400000000000000" pitchFamily="50" charset="-128"/>
                  <a:ea typeface="BIZ UDPゴシック" panose="020B0400000000000000" pitchFamily="50" charset="-128"/>
                </a:rPr>
                <a:t>1</a:t>
              </a:r>
              <a:r>
                <a:rPr lang="ja-JP" altLang="en-US" sz="2400" dirty="0">
                  <a:solidFill>
                    <a:schemeClr val="tx1"/>
                  </a:solidFill>
                  <a:latin typeface="BIZ UDPゴシック" panose="020B0400000000000000" pitchFamily="50" charset="-128"/>
                  <a:ea typeface="BIZ UDPゴシック" panose="020B0400000000000000" pitchFamily="50" charset="-128"/>
                </a:rPr>
                <a:t>番人気は黄緑色です</a:t>
              </a:r>
            </a:p>
          </p:txBody>
        </p:sp>
        <p:sp>
          <p:nvSpPr>
            <p:cNvPr id="9" name="テキスト ボックス 8">
              <a:extLst>
                <a:ext uri="{FF2B5EF4-FFF2-40B4-BE49-F238E27FC236}">
                  <a16:creationId xmlns:a16="http://schemas.microsoft.com/office/drawing/2014/main" id="{AD63E411-184F-A6C1-DA94-723D38BD5124}"/>
                </a:ext>
              </a:extLst>
            </p:cNvPr>
            <p:cNvSpPr txBox="1"/>
            <p:nvPr/>
          </p:nvSpPr>
          <p:spPr>
            <a:xfrm>
              <a:off x="759476" y="4161650"/>
              <a:ext cx="233910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ばん にんき 　　きみどりいろ</a:t>
              </a:r>
            </a:p>
          </p:txBody>
        </p:sp>
      </p:grpSp>
      <p:grpSp>
        <p:nvGrpSpPr>
          <p:cNvPr id="27" name="グループ化 26">
            <a:extLst>
              <a:ext uri="{FF2B5EF4-FFF2-40B4-BE49-F238E27FC236}">
                <a16:creationId xmlns:a16="http://schemas.microsoft.com/office/drawing/2014/main" id="{59E2DE6E-AB99-954E-3CE2-F4C11DE5B29D}"/>
              </a:ext>
            </a:extLst>
          </p:cNvPr>
          <p:cNvGrpSpPr/>
          <p:nvPr/>
        </p:nvGrpSpPr>
        <p:grpSpPr>
          <a:xfrm>
            <a:off x="569074" y="1723516"/>
            <a:ext cx="3342699" cy="847011"/>
            <a:chOff x="554144" y="1779509"/>
            <a:chExt cx="3342698" cy="847011"/>
          </a:xfrm>
        </p:grpSpPr>
        <p:sp>
          <p:nvSpPr>
            <p:cNvPr id="5" name="吹き出し: 角を丸めた四角形 4">
              <a:extLst>
                <a:ext uri="{FF2B5EF4-FFF2-40B4-BE49-F238E27FC236}">
                  <a16:creationId xmlns:a16="http://schemas.microsoft.com/office/drawing/2014/main" id="{DC45DCA3-2AF9-4843-6C21-884C7FD40D11}"/>
                </a:ext>
              </a:extLst>
            </p:cNvPr>
            <p:cNvSpPr/>
            <p:nvPr/>
          </p:nvSpPr>
          <p:spPr>
            <a:xfrm>
              <a:off x="554144" y="1779509"/>
              <a:ext cx="3342698" cy="847011"/>
            </a:xfrm>
            <a:prstGeom prst="wedgeRoundRectCallout">
              <a:avLst>
                <a:gd name="adj1" fmla="val 46382"/>
                <a:gd name="adj2" fmla="val 67963"/>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値段は</a:t>
              </a:r>
              <a:r>
                <a:rPr lang="en-US" altLang="ja-JP" sz="2400" dirty="0">
                  <a:solidFill>
                    <a:schemeClr val="tx1"/>
                  </a:solidFill>
                  <a:latin typeface="BIZ UDPゴシック" panose="020B0400000000000000" pitchFamily="50" charset="-128"/>
                  <a:ea typeface="BIZ UDPゴシック" panose="020B0400000000000000" pitchFamily="50" charset="-128"/>
                </a:rPr>
                <a:t>3,500</a:t>
              </a:r>
              <a:r>
                <a:rPr lang="ja-JP" altLang="en-US" sz="2400" dirty="0">
                  <a:solidFill>
                    <a:schemeClr val="tx1"/>
                  </a:solidFill>
                  <a:latin typeface="BIZ UDPゴシック" panose="020B0400000000000000" pitchFamily="50" charset="-128"/>
                  <a:ea typeface="BIZ UDPゴシック" panose="020B0400000000000000" pitchFamily="50" charset="-128"/>
                </a:rPr>
                <a:t>円です</a:t>
              </a:r>
            </a:p>
          </p:txBody>
        </p:sp>
        <p:sp>
          <p:nvSpPr>
            <p:cNvPr id="21" name="テキスト ボックス 20">
              <a:extLst>
                <a:ext uri="{FF2B5EF4-FFF2-40B4-BE49-F238E27FC236}">
                  <a16:creationId xmlns:a16="http://schemas.microsoft.com/office/drawing/2014/main" id="{1F95CAD6-309F-C356-822C-01F453B1FF36}"/>
                </a:ext>
              </a:extLst>
            </p:cNvPr>
            <p:cNvSpPr txBox="1"/>
            <p:nvPr/>
          </p:nvSpPr>
          <p:spPr>
            <a:xfrm>
              <a:off x="789100" y="1864265"/>
              <a:ext cx="2416045"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ねだん　　　　　　　　　 えん</a:t>
              </a:r>
            </a:p>
          </p:txBody>
        </p:sp>
      </p:grpSp>
      <p:grpSp>
        <p:nvGrpSpPr>
          <p:cNvPr id="30" name="グループ化 29">
            <a:extLst>
              <a:ext uri="{FF2B5EF4-FFF2-40B4-BE49-F238E27FC236}">
                <a16:creationId xmlns:a16="http://schemas.microsoft.com/office/drawing/2014/main" id="{62FE9CF9-5BA4-401A-E82C-30E446E63CDC}"/>
              </a:ext>
            </a:extLst>
          </p:cNvPr>
          <p:cNvGrpSpPr/>
          <p:nvPr/>
        </p:nvGrpSpPr>
        <p:grpSpPr>
          <a:xfrm>
            <a:off x="2650816" y="5348739"/>
            <a:ext cx="6901568" cy="1166391"/>
            <a:chOff x="2650816" y="5348739"/>
            <a:chExt cx="6901568" cy="1166390"/>
          </a:xfrm>
        </p:grpSpPr>
        <p:sp>
          <p:nvSpPr>
            <p:cNvPr id="10" name="吹き出し: 角を丸めた四角形 9">
              <a:extLst>
                <a:ext uri="{FF2B5EF4-FFF2-40B4-BE49-F238E27FC236}">
                  <a16:creationId xmlns:a16="http://schemas.microsoft.com/office/drawing/2014/main" id="{6C7935D7-8385-12DE-A523-3B6FEA2C192A}"/>
                </a:ext>
              </a:extLst>
            </p:cNvPr>
            <p:cNvSpPr/>
            <p:nvPr/>
          </p:nvSpPr>
          <p:spPr>
            <a:xfrm>
              <a:off x="2650816" y="5348739"/>
              <a:ext cx="6901568" cy="1166390"/>
            </a:xfrm>
            <a:prstGeom prst="wedgeRoundRectCallout">
              <a:avLst>
                <a:gd name="adj1" fmla="val -27792"/>
                <a:gd name="adj2" fmla="val -44455"/>
                <a:gd name="adj3" fmla="val 16667"/>
              </a:avLst>
            </a:prstGeom>
            <a:solidFill>
              <a:schemeClr val="accent2">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知りたい情報をその場で調べることができる</a:t>
              </a:r>
            </a:p>
          </p:txBody>
        </p:sp>
        <p:sp>
          <p:nvSpPr>
            <p:cNvPr id="23" name="テキスト ボックス 22">
              <a:extLst>
                <a:ext uri="{FF2B5EF4-FFF2-40B4-BE49-F238E27FC236}">
                  <a16:creationId xmlns:a16="http://schemas.microsoft.com/office/drawing/2014/main" id="{4A069128-7BA5-40C5-14C1-A854CD30C265}"/>
                </a:ext>
              </a:extLst>
            </p:cNvPr>
            <p:cNvSpPr txBox="1"/>
            <p:nvPr/>
          </p:nvSpPr>
          <p:spPr>
            <a:xfrm>
              <a:off x="3075949" y="5599178"/>
              <a:ext cx="3801041"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し      　　  じょうほう　　　　　　ば　　 しら</a:t>
              </a:r>
            </a:p>
          </p:txBody>
        </p:sp>
      </p:grpSp>
      <p:grpSp>
        <p:nvGrpSpPr>
          <p:cNvPr id="29" name="グループ化 28">
            <a:extLst>
              <a:ext uri="{FF2B5EF4-FFF2-40B4-BE49-F238E27FC236}">
                <a16:creationId xmlns:a16="http://schemas.microsoft.com/office/drawing/2014/main" id="{56834C61-9336-E6C6-1311-5A5DBFD92E46}"/>
              </a:ext>
            </a:extLst>
          </p:cNvPr>
          <p:cNvGrpSpPr/>
          <p:nvPr/>
        </p:nvGrpSpPr>
        <p:grpSpPr>
          <a:xfrm>
            <a:off x="8092656" y="3730622"/>
            <a:ext cx="4006596" cy="1203737"/>
            <a:chOff x="8092656" y="3802128"/>
            <a:chExt cx="4006596" cy="1203737"/>
          </a:xfrm>
        </p:grpSpPr>
        <p:sp>
          <p:nvSpPr>
            <p:cNvPr id="6" name="吹き出し: 角を丸めた四角形 5">
              <a:extLst>
                <a:ext uri="{FF2B5EF4-FFF2-40B4-BE49-F238E27FC236}">
                  <a16:creationId xmlns:a16="http://schemas.microsoft.com/office/drawing/2014/main" id="{657F4CCF-09E3-105D-4424-15940454AB16}"/>
                </a:ext>
              </a:extLst>
            </p:cNvPr>
            <p:cNvSpPr/>
            <p:nvPr/>
          </p:nvSpPr>
          <p:spPr>
            <a:xfrm flipH="1">
              <a:off x="8092656" y="3819054"/>
              <a:ext cx="4006596" cy="1186811"/>
            </a:xfrm>
            <a:prstGeom prst="wedgeRoundRectCallout">
              <a:avLst>
                <a:gd name="adj1" fmla="val 59471"/>
                <a:gd name="adj2" fmla="val 28719"/>
                <a:gd name="adj3" fmla="val 16667"/>
              </a:avLst>
            </a:prstGeom>
            <a:solidFill>
              <a:schemeClr val="bg1"/>
            </a:solid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「○△◇」の</a:t>
              </a:r>
              <a:r>
                <a:rPr lang="en-US" altLang="ja-JP" sz="24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店で</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販売しています</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7D881CB-A3D3-F154-8B57-01AB73331A92}"/>
                </a:ext>
              </a:extLst>
            </p:cNvPr>
            <p:cNvSpPr txBox="1"/>
            <p:nvPr/>
          </p:nvSpPr>
          <p:spPr>
            <a:xfrm>
              <a:off x="9015312" y="3802128"/>
              <a:ext cx="2262158" cy="830997"/>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てん</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はんばい</a:t>
              </a:r>
            </a:p>
          </p:txBody>
        </p:sp>
      </p:grpSp>
      <p:grpSp>
        <p:nvGrpSpPr>
          <p:cNvPr id="31" name="グループ化 30">
            <a:extLst>
              <a:ext uri="{FF2B5EF4-FFF2-40B4-BE49-F238E27FC236}">
                <a16:creationId xmlns:a16="http://schemas.microsoft.com/office/drawing/2014/main" id="{0B4568D2-0CA9-E6CD-A7C4-EBAF62AE1BAF}"/>
              </a:ext>
            </a:extLst>
          </p:cNvPr>
          <p:cNvGrpSpPr/>
          <p:nvPr/>
        </p:nvGrpSpPr>
        <p:grpSpPr>
          <a:xfrm>
            <a:off x="4976469" y="127665"/>
            <a:ext cx="6272507" cy="710594"/>
            <a:chOff x="1280635" y="1162325"/>
            <a:chExt cx="4441373" cy="768140"/>
          </a:xfrm>
        </p:grpSpPr>
        <p:sp>
          <p:nvSpPr>
            <p:cNvPr id="32" name="テキスト ボックス 31">
              <a:extLst>
                <a:ext uri="{FF2B5EF4-FFF2-40B4-BE49-F238E27FC236}">
                  <a16:creationId xmlns:a16="http://schemas.microsoft.com/office/drawing/2014/main" id="{6E46BD99-5B5F-D26C-A678-924C079639DA}"/>
                </a:ext>
              </a:extLst>
            </p:cNvPr>
            <p:cNvSpPr txBox="1"/>
            <p:nvPr/>
          </p:nvSpPr>
          <p:spPr>
            <a:xfrm>
              <a:off x="1280635" y="1364873"/>
              <a:ext cx="4441373" cy="565592"/>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情報やニュースなどを調べる</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72443E38-312C-DAB6-32F8-55B4DF97A08A}"/>
                </a:ext>
              </a:extLst>
            </p:cNvPr>
            <p:cNvSpPr txBox="1"/>
            <p:nvPr/>
          </p:nvSpPr>
          <p:spPr>
            <a:xfrm>
              <a:off x="2124328" y="1162325"/>
              <a:ext cx="3238829" cy="299431"/>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じょうほう　　　　　　　　　　　　　　　　　　　　　　　　　　　しら</a:t>
              </a:r>
            </a:p>
          </p:txBody>
        </p:sp>
      </p:grpSp>
      <p:grpSp>
        <p:nvGrpSpPr>
          <p:cNvPr id="34" name="グループ化 33">
            <a:extLst>
              <a:ext uri="{FF2B5EF4-FFF2-40B4-BE49-F238E27FC236}">
                <a16:creationId xmlns:a16="http://schemas.microsoft.com/office/drawing/2014/main" id="{983008FB-FBF4-3AED-ACB1-64AB5D270F57}"/>
              </a:ext>
            </a:extLst>
          </p:cNvPr>
          <p:cNvGrpSpPr/>
          <p:nvPr/>
        </p:nvGrpSpPr>
        <p:grpSpPr>
          <a:xfrm>
            <a:off x="-312713" y="2901"/>
            <a:ext cx="5289182" cy="848335"/>
            <a:chOff x="-349914" y="-788012"/>
            <a:chExt cx="5289182" cy="2289168"/>
          </a:xfrm>
        </p:grpSpPr>
        <p:sp>
          <p:nvSpPr>
            <p:cNvPr id="35" name="テキスト ボックス 34">
              <a:extLst>
                <a:ext uri="{FF2B5EF4-FFF2-40B4-BE49-F238E27FC236}">
                  <a16:creationId xmlns:a16="http://schemas.microsoft.com/office/drawing/2014/main" id="{CDD72832-5057-C1FA-F1B8-9EC03E815F0D}"/>
                </a:ext>
              </a:extLst>
            </p:cNvPr>
            <p:cNvSpPr txBox="1"/>
            <p:nvPr/>
          </p:nvSpPr>
          <p:spPr>
            <a:xfrm>
              <a:off x="751900" y="-788012"/>
              <a:ext cx="2664296" cy="747461"/>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36" name="四角形: 角を丸くする 35">
              <a:extLst>
                <a:ext uri="{FF2B5EF4-FFF2-40B4-BE49-F238E27FC236}">
                  <a16:creationId xmlns:a16="http://schemas.microsoft.com/office/drawing/2014/main" id="{41E00978-503E-31CD-68B1-D38F11FE566D}"/>
                </a:ext>
              </a:extLst>
            </p:cNvPr>
            <p:cNvSpPr/>
            <p:nvPr/>
          </p:nvSpPr>
          <p:spPr>
            <a:xfrm>
              <a:off x="-349914" y="-412942"/>
              <a:ext cx="5289182" cy="191409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11" name="スライド番号プレースホルダー 10">
            <a:extLst>
              <a:ext uri="{FF2B5EF4-FFF2-40B4-BE49-F238E27FC236}">
                <a16:creationId xmlns:a16="http://schemas.microsoft.com/office/drawing/2014/main" id="{20876B90-D03F-79D4-321D-B3E33EE8F636}"/>
              </a:ext>
            </a:extLst>
          </p:cNvPr>
          <p:cNvSpPr>
            <a:spLocks noGrp="1"/>
          </p:cNvSpPr>
          <p:nvPr>
            <p:ph type="sldNum" sz="quarter" idx="12"/>
          </p:nvPr>
        </p:nvSpPr>
        <p:spPr/>
        <p:txBody>
          <a:bodyPr/>
          <a:lstStyle/>
          <a:p>
            <a:fld id="{C9D707A9-BE3A-46EF-B64A-4D23364FB652}" type="slidenum">
              <a:rPr lang="ja-JP" altLang="en-US" smtClean="0"/>
              <a:pPr/>
              <a:t>7</a:t>
            </a:fld>
            <a:endParaRPr lang="ja-JP" altLang="en-US" dirty="0"/>
          </a:p>
        </p:txBody>
      </p:sp>
      <p:pic>
        <p:nvPicPr>
          <p:cNvPr id="8" name="図 7">
            <a:extLst>
              <a:ext uri="{FF2B5EF4-FFF2-40B4-BE49-F238E27FC236}">
                <a16:creationId xmlns:a16="http://schemas.microsoft.com/office/drawing/2014/main" id="{67994279-3E26-B90C-6ACE-6406F4346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3475">
            <a:off x="6686934" y="1119985"/>
            <a:ext cx="877405" cy="1653571"/>
          </a:xfrm>
          <a:prstGeom prst="rect">
            <a:avLst/>
          </a:prstGeom>
        </p:spPr>
      </p:pic>
      <p:pic>
        <p:nvPicPr>
          <p:cNvPr id="15" name="図 14">
            <a:extLst>
              <a:ext uri="{FF2B5EF4-FFF2-40B4-BE49-F238E27FC236}">
                <a16:creationId xmlns:a16="http://schemas.microsoft.com/office/drawing/2014/main" id="{8826580E-EE80-8C88-1E14-AFC35C1D3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112" y="2215814"/>
            <a:ext cx="3734451" cy="3032471"/>
          </a:xfrm>
          <a:prstGeom prst="rect">
            <a:avLst/>
          </a:prstGeom>
        </p:spPr>
      </p:pic>
    </p:spTree>
    <p:extLst>
      <p:ext uri="{BB962C8B-B14F-4D97-AF65-F5344CB8AC3E}">
        <p14:creationId xmlns:p14="http://schemas.microsoft.com/office/powerpoint/2010/main" val="371125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吹き出し: 角を丸めた四角形 17">
            <a:extLst>
              <a:ext uri="{FF2B5EF4-FFF2-40B4-BE49-F238E27FC236}">
                <a16:creationId xmlns:a16="http://schemas.microsoft.com/office/drawing/2014/main" id="{FCE3FDE6-188D-08FB-202D-473856AA7A3F}"/>
              </a:ext>
            </a:extLst>
          </p:cNvPr>
          <p:cNvSpPr/>
          <p:nvPr/>
        </p:nvSpPr>
        <p:spPr>
          <a:xfrm rot="5400000" flipH="1">
            <a:off x="9709357" y="819601"/>
            <a:ext cx="1475423" cy="3052995"/>
          </a:xfrm>
          <a:prstGeom prst="wedgeRoundRectCallout">
            <a:avLst>
              <a:gd name="adj1" fmla="val -42646"/>
              <a:gd name="adj2" fmla="val 60365"/>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48A9A300-3884-3DBB-3AFE-9A204021CF18}"/>
              </a:ext>
            </a:extLst>
          </p:cNvPr>
          <p:cNvGrpSpPr/>
          <p:nvPr/>
        </p:nvGrpSpPr>
        <p:grpSpPr>
          <a:xfrm>
            <a:off x="232489" y="4157614"/>
            <a:ext cx="4385915" cy="850305"/>
            <a:chOff x="492783" y="4116338"/>
            <a:chExt cx="4385915" cy="850305"/>
          </a:xfrm>
        </p:grpSpPr>
        <p:sp>
          <p:nvSpPr>
            <p:cNvPr id="9" name="吹き出し: 角を丸めた四角形 8">
              <a:extLst>
                <a:ext uri="{FF2B5EF4-FFF2-40B4-BE49-F238E27FC236}">
                  <a16:creationId xmlns:a16="http://schemas.microsoft.com/office/drawing/2014/main" id="{75333D6C-801D-02B1-84C5-D2D8C01B9E63}"/>
                </a:ext>
              </a:extLst>
            </p:cNvPr>
            <p:cNvSpPr/>
            <p:nvPr/>
          </p:nvSpPr>
          <p:spPr>
            <a:xfrm>
              <a:off x="492783" y="4116338"/>
              <a:ext cx="4385915" cy="850305"/>
            </a:xfrm>
            <a:prstGeom prst="wedgeRoundRectCallout">
              <a:avLst>
                <a:gd name="adj1" fmla="val -33616"/>
                <a:gd name="adj2" fmla="val 85958"/>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うわさ話やウソの情報もあるよ </a:t>
              </a:r>
            </a:p>
          </p:txBody>
        </p:sp>
        <p:sp>
          <p:nvSpPr>
            <p:cNvPr id="15" name="テキスト ボックス 14">
              <a:extLst>
                <a:ext uri="{FF2B5EF4-FFF2-40B4-BE49-F238E27FC236}">
                  <a16:creationId xmlns:a16="http://schemas.microsoft.com/office/drawing/2014/main" id="{FE684F50-73CC-9FF5-58A4-242C864B4131}"/>
                </a:ext>
              </a:extLst>
            </p:cNvPr>
            <p:cNvSpPr txBox="1"/>
            <p:nvPr/>
          </p:nvSpPr>
          <p:spPr>
            <a:xfrm>
              <a:off x="1411564" y="4177893"/>
              <a:ext cx="233910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ばなし　　　　　　じょうほう</a:t>
              </a:r>
            </a:p>
          </p:txBody>
        </p:sp>
      </p:grpSp>
      <p:grpSp>
        <p:nvGrpSpPr>
          <p:cNvPr id="36" name="グループ化 35">
            <a:extLst>
              <a:ext uri="{FF2B5EF4-FFF2-40B4-BE49-F238E27FC236}">
                <a16:creationId xmlns:a16="http://schemas.microsoft.com/office/drawing/2014/main" id="{B0F346F9-3410-68A7-E244-50D384856E4E}"/>
              </a:ext>
            </a:extLst>
          </p:cNvPr>
          <p:cNvGrpSpPr/>
          <p:nvPr/>
        </p:nvGrpSpPr>
        <p:grpSpPr>
          <a:xfrm>
            <a:off x="3359697" y="5495838"/>
            <a:ext cx="7603636" cy="1166391"/>
            <a:chOff x="2685741" y="5386253"/>
            <a:chExt cx="7603636" cy="1166390"/>
          </a:xfrm>
        </p:grpSpPr>
        <p:sp>
          <p:nvSpPr>
            <p:cNvPr id="11" name="吹き出し: 角を丸めた四角形 10">
              <a:extLst>
                <a:ext uri="{FF2B5EF4-FFF2-40B4-BE49-F238E27FC236}">
                  <a16:creationId xmlns:a16="http://schemas.microsoft.com/office/drawing/2014/main" id="{CB29B202-417D-BC6E-1FF5-36D2C5EFB6E1}"/>
                </a:ext>
              </a:extLst>
            </p:cNvPr>
            <p:cNvSpPr/>
            <p:nvPr/>
          </p:nvSpPr>
          <p:spPr>
            <a:xfrm>
              <a:off x="2685741" y="5386253"/>
              <a:ext cx="7603636" cy="1166390"/>
            </a:xfrm>
            <a:prstGeom prst="wedgeRoundRectCallout">
              <a:avLst>
                <a:gd name="adj1" fmla="val -27792"/>
                <a:gd name="adj2" fmla="val -44455"/>
                <a:gd name="adj3" fmla="val 16667"/>
              </a:avLst>
            </a:prstGeom>
            <a:solidFill>
              <a:schemeClr val="accent5">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どこからの情報か、だれが発信したのかを確認しよう</a:t>
              </a:r>
            </a:p>
          </p:txBody>
        </p:sp>
        <p:sp>
          <p:nvSpPr>
            <p:cNvPr id="16" name="テキスト ボックス 15">
              <a:extLst>
                <a:ext uri="{FF2B5EF4-FFF2-40B4-BE49-F238E27FC236}">
                  <a16:creationId xmlns:a16="http://schemas.microsoft.com/office/drawing/2014/main" id="{AFF6C198-030A-7627-B795-1F0EF60D3F90}"/>
                </a:ext>
              </a:extLst>
            </p:cNvPr>
            <p:cNvSpPr txBox="1"/>
            <p:nvPr/>
          </p:nvSpPr>
          <p:spPr>
            <a:xfrm>
              <a:off x="4312080" y="5607600"/>
              <a:ext cx="5032147"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じょうほう　　　　　　　　　はっしん　　　　　　　　　 かくにん</a:t>
              </a:r>
            </a:p>
          </p:txBody>
        </p:sp>
      </p:grpSp>
      <p:grpSp>
        <p:nvGrpSpPr>
          <p:cNvPr id="34" name="グループ化 33">
            <a:extLst>
              <a:ext uri="{FF2B5EF4-FFF2-40B4-BE49-F238E27FC236}">
                <a16:creationId xmlns:a16="http://schemas.microsoft.com/office/drawing/2014/main" id="{C03561BE-2966-7659-254F-DD8BC07CE099}"/>
              </a:ext>
            </a:extLst>
          </p:cNvPr>
          <p:cNvGrpSpPr/>
          <p:nvPr/>
        </p:nvGrpSpPr>
        <p:grpSpPr>
          <a:xfrm>
            <a:off x="8756581" y="1778227"/>
            <a:ext cx="3435419" cy="1176671"/>
            <a:chOff x="8391631" y="2225467"/>
            <a:chExt cx="3435419" cy="1176672"/>
          </a:xfrm>
        </p:grpSpPr>
        <p:sp>
          <p:nvSpPr>
            <p:cNvPr id="23" name="テキスト ボックス 22">
              <a:extLst>
                <a:ext uri="{FF2B5EF4-FFF2-40B4-BE49-F238E27FC236}">
                  <a16:creationId xmlns:a16="http://schemas.microsoft.com/office/drawing/2014/main" id="{6070801D-D534-E1FF-7940-6D4CD287683C}"/>
                </a:ext>
              </a:extLst>
            </p:cNvPr>
            <p:cNvSpPr txBox="1"/>
            <p:nvPr/>
          </p:nvSpPr>
          <p:spPr>
            <a:xfrm>
              <a:off x="8391631" y="2295938"/>
              <a:ext cx="3435419" cy="1106201"/>
            </a:xfrm>
            <a:prstGeom prst="rect">
              <a:avLst/>
            </a:prstGeom>
            <a:noFill/>
          </p:spPr>
          <p:txBody>
            <a:bodyPr wrap="square" rtlCol="0">
              <a:spAutoFit/>
            </a:bodyPr>
            <a:lstStyle/>
            <a:p>
              <a:pPr algn="ctr">
                <a:lnSpc>
                  <a:spcPct val="150000"/>
                </a:lnSpc>
              </a:pPr>
              <a:r>
                <a:rPr lang="en-US" altLang="ja-JP" sz="2400" dirty="0">
                  <a:latin typeface="BIZ UDゴシック" panose="020B0400000000000000" pitchFamily="49" charset="-128"/>
                  <a:ea typeface="BIZ UDゴシック" panose="020B0400000000000000" pitchFamily="49" charset="-128"/>
                </a:rPr>
                <a:t>3</a:t>
              </a:r>
              <a:r>
                <a:rPr lang="ja-JP" altLang="en-US" sz="2400" dirty="0">
                  <a:latin typeface="BIZ UDゴシック" panose="020B0400000000000000" pitchFamily="49" charset="-128"/>
                  <a:ea typeface="BIZ UDゴシック" panose="020B0400000000000000" pitchFamily="49" charset="-128"/>
                </a:rPr>
                <a:t>日後に大地震が</a:t>
              </a:r>
            </a:p>
            <a:p>
              <a:pPr algn="ctr">
                <a:lnSpc>
                  <a:spcPct val="150000"/>
                </a:lnSpc>
              </a:pPr>
              <a:r>
                <a:rPr lang="ja-JP" altLang="en-US" sz="2400" dirty="0">
                  <a:latin typeface="BIZ UDゴシック" panose="020B0400000000000000" pitchFamily="49" charset="-128"/>
                  <a:ea typeface="BIZ UDゴシック" panose="020B0400000000000000" pitchFamily="49" charset="-128"/>
                </a:rPr>
                <a:t>くるらしいよ</a:t>
              </a:r>
            </a:p>
          </p:txBody>
        </p:sp>
        <p:sp>
          <p:nvSpPr>
            <p:cNvPr id="26" name="テキスト ボックス 25">
              <a:extLst>
                <a:ext uri="{FF2B5EF4-FFF2-40B4-BE49-F238E27FC236}">
                  <a16:creationId xmlns:a16="http://schemas.microsoft.com/office/drawing/2014/main" id="{3B761B69-5763-B5D3-3157-14580F89739C}"/>
                </a:ext>
              </a:extLst>
            </p:cNvPr>
            <p:cNvSpPr txBox="1"/>
            <p:nvPr/>
          </p:nvSpPr>
          <p:spPr>
            <a:xfrm>
              <a:off x="8966536" y="2225467"/>
              <a:ext cx="2108269"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　かご　　　　だいじしん</a:t>
              </a:r>
            </a:p>
          </p:txBody>
        </p:sp>
      </p:grpSp>
      <p:grpSp>
        <p:nvGrpSpPr>
          <p:cNvPr id="33" name="グループ化 32">
            <a:extLst>
              <a:ext uri="{FF2B5EF4-FFF2-40B4-BE49-F238E27FC236}">
                <a16:creationId xmlns:a16="http://schemas.microsoft.com/office/drawing/2014/main" id="{6298D2DE-F4DF-3D28-7A2C-C1438E2C3970}"/>
              </a:ext>
            </a:extLst>
          </p:cNvPr>
          <p:cNvGrpSpPr/>
          <p:nvPr/>
        </p:nvGrpSpPr>
        <p:grpSpPr>
          <a:xfrm>
            <a:off x="688533" y="1880608"/>
            <a:ext cx="3396007" cy="1568219"/>
            <a:chOff x="1001427" y="2225467"/>
            <a:chExt cx="3396006" cy="1568219"/>
          </a:xfrm>
        </p:grpSpPr>
        <p:sp>
          <p:nvSpPr>
            <p:cNvPr id="17" name="吹き出し: 角を丸めた四角形 16">
              <a:extLst>
                <a:ext uri="{FF2B5EF4-FFF2-40B4-BE49-F238E27FC236}">
                  <a16:creationId xmlns:a16="http://schemas.microsoft.com/office/drawing/2014/main" id="{2F21FFBC-852D-DF99-2A67-F7311AA41083}"/>
                </a:ext>
              </a:extLst>
            </p:cNvPr>
            <p:cNvSpPr/>
            <p:nvPr/>
          </p:nvSpPr>
          <p:spPr>
            <a:xfrm flipH="1">
              <a:off x="1001427" y="2225467"/>
              <a:ext cx="3396006" cy="1568219"/>
            </a:xfrm>
            <a:prstGeom prst="wedgeRoundRectCallout">
              <a:avLst>
                <a:gd name="adj1" fmla="val -63585"/>
                <a:gd name="adj2" fmla="val 45101"/>
                <a:gd name="adj3" fmla="val 16667"/>
              </a:avLst>
            </a:prstGeom>
            <a:solidFill>
              <a:schemeClr val="bg1"/>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トイレットペーパーが</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販売中止になるって</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8C9118F-E677-9D9C-5EF0-19875922B2D5}"/>
                </a:ext>
              </a:extLst>
            </p:cNvPr>
            <p:cNvSpPr txBox="1"/>
            <p:nvPr/>
          </p:nvSpPr>
          <p:spPr>
            <a:xfrm>
              <a:off x="1283658" y="2947936"/>
              <a:ext cx="141577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はんばいちゅうし</a:t>
              </a:r>
            </a:p>
          </p:txBody>
        </p:sp>
      </p:grpSp>
      <p:grpSp>
        <p:nvGrpSpPr>
          <p:cNvPr id="38" name="グループ化 37">
            <a:extLst>
              <a:ext uri="{FF2B5EF4-FFF2-40B4-BE49-F238E27FC236}">
                <a16:creationId xmlns:a16="http://schemas.microsoft.com/office/drawing/2014/main" id="{6A950667-3B84-34AF-3150-3B396B3FA751}"/>
              </a:ext>
            </a:extLst>
          </p:cNvPr>
          <p:cNvGrpSpPr/>
          <p:nvPr/>
        </p:nvGrpSpPr>
        <p:grpSpPr>
          <a:xfrm>
            <a:off x="688533" y="992630"/>
            <a:ext cx="6782626" cy="696608"/>
            <a:chOff x="1055440" y="1216087"/>
            <a:chExt cx="6782627" cy="696609"/>
          </a:xfrm>
        </p:grpSpPr>
        <p:sp>
          <p:nvSpPr>
            <p:cNvPr id="8" name="テキスト ボックス 7">
              <a:extLst>
                <a:ext uri="{FF2B5EF4-FFF2-40B4-BE49-F238E27FC236}">
                  <a16:creationId xmlns:a16="http://schemas.microsoft.com/office/drawing/2014/main" id="{66C4BE3F-67A5-0049-9E71-CFB6221A6517}"/>
                </a:ext>
              </a:extLst>
            </p:cNvPr>
            <p:cNvSpPr txBox="1"/>
            <p:nvPr/>
          </p:nvSpPr>
          <p:spPr>
            <a:xfrm>
              <a:off x="1055440" y="1327920"/>
              <a:ext cx="6782627" cy="584776"/>
            </a:xfrm>
            <a:prstGeom prst="rect">
              <a:avLst/>
            </a:prstGeom>
            <a:noFill/>
          </p:spPr>
          <p:txBody>
            <a:bodyPr wrap="non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よくないところ（デメリット）と対処法</a:t>
              </a:r>
            </a:p>
          </p:txBody>
        </p:sp>
        <p:sp>
          <p:nvSpPr>
            <p:cNvPr id="32" name="テキスト ボックス 31">
              <a:extLst>
                <a:ext uri="{FF2B5EF4-FFF2-40B4-BE49-F238E27FC236}">
                  <a16:creationId xmlns:a16="http://schemas.microsoft.com/office/drawing/2014/main" id="{778567D5-BF6F-5250-FC9C-D019369EF808}"/>
                </a:ext>
              </a:extLst>
            </p:cNvPr>
            <p:cNvSpPr txBox="1"/>
            <p:nvPr/>
          </p:nvSpPr>
          <p:spPr>
            <a:xfrm>
              <a:off x="6569071" y="1216087"/>
              <a:ext cx="1152128"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たいしょほう</a:t>
              </a:r>
            </a:p>
          </p:txBody>
        </p:sp>
      </p:grpSp>
      <p:grpSp>
        <p:nvGrpSpPr>
          <p:cNvPr id="40" name="グループ化 39">
            <a:extLst>
              <a:ext uri="{FF2B5EF4-FFF2-40B4-BE49-F238E27FC236}">
                <a16:creationId xmlns:a16="http://schemas.microsoft.com/office/drawing/2014/main" id="{4A494B61-9BCA-5E3F-630B-CA5FB4BBA5F7}"/>
              </a:ext>
            </a:extLst>
          </p:cNvPr>
          <p:cNvGrpSpPr/>
          <p:nvPr/>
        </p:nvGrpSpPr>
        <p:grpSpPr>
          <a:xfrm>
            <a:off x="4986036" y="179471"/>
            <a:ext cx="6272507" cy="666692"/>
            <a:chOff x="1280635" y="1209782"/>
            <a:chExt cx="4441373" cy="720683"/>
          </a:xfrm>
        </p:grpSpPr>
        <p:sp>
          <p:nvSpPr>
            <p:cNvPr id="41" name="テキスト ボックス 40">
              <a:extLst>
                <a:ext uri="{FF2B5EF4-FFF2-40B4-BE49-F238E27FC236}">
                  <a16:creationId xmlns:a16="http://schemas.microsoft.com/office/drawing/2014/main" id="{6E969EA5-F046-41BC-8954-DDCD8E5BE1FA}"/>
                </a:ext>
              </a:extLst>
            </p:cNvPr>
            <p:cNvSpPr txBox="1"/>
            <p:nvPr/>
          </p:nvSpPr>
          <p:spPr>
            <a:xfrm>
              <a:off x="1280635" y="1364873"/>
              <a:ext cx="4441373" cy="565592"/>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a:t>
              </a:r>
              <a:r>
                <a:rPr lang="en-US" altLang="ja-JP" sz="2800" b="1" dirty="0">
                  <a:solidFill>
                    <a:srgbClr val="660066"/>
                  </a:solidFill>
                  <a:latin typeface="BIZ UDPゴシック" panose="020B0400000000000000" pitchFamily="50" charset="-128"/>
                  <a:ea typeface="BIZ UDPゴシック" panose="020B0400000000000000" pitchFamily="50" charset="-128"/>
                </a:rPr>
                <a:t>1</a:t>
              </a:r>
              <a:r>
                <a:rPr lang="ja-JP" altLang="en-US" sz="2800" b="1" dirty="0">
                  <a:solidFill>
                    <a:srgbClr val="660066"/>
                  </a:solidFill>
                  <a:latin typeface="BIZ UDPゴシック" panose="020B0400000000000000" pitchFamily="50" charset="-128"/>
                  <a:ea typeface="BIZ UDPゴシック" panose="020B0400000000000000" pitchFamily="50" charset="-128"/>
                </a:rPr>
                <a:t>　情報やニュースなどを調べる</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0AA27C4C-3D13-7274-79B4-3ED958BFBCE5}"/>
                </a:ext>
              </a:extLst>
            </p:cNvPr>
            <p:cNvSpPr txBox="1"/>
            <p:nvPr/>
          </p:nvSpPr>
          <p:spPr>
            <a:xfrm>
              <a:off x="2114156" y="1209782"/>
              <a:ext cx="3238829" cy="299431"/>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じょうほう　　　　　　　　　　　　　　　　　　　　　　　　　　　 しら</a:t>
              </a:r>
            </a:p>
          </p:txBody>
        </p:sp>
      </p:grpSp>
      <p:grpSp>
        <p:nvGrpSpPr>
          <p:cNvPr id="43" name="グループ化 42">
            <a:extLst>
              <a:ext uri="{FF2B5EF4-FFF2-40B4-BE49-F238E27FC236}">
                <a16:creationId xmlns:a16="http://schemas.microsoft.com/office/drawing/2014/main" id="{7174C3BF-522A-CB33-0571-4BD25B7E2EFA}"/>
              </a:ext>
            </a:extLst>
          </p:cNvPr>
          <p:cNvGrpSpPr/>
          <p:nvPr/>
        </p:nvGrpSpPr>
        <p:grpSpPr>
          <a:xfrm>
            <a:off x="-303146" y="0"/>
            <a:ext cx="5289182" cy="853015"/>
            <a:chOff x="-412355" y="-630475"/>
            <a:chExt cx="5289182" cy="2301797"/>
          </a:xfrm>
        </p:grpSpPr>
        <p:sp>
          <p:nvSpPr>
            <p:cNvPr id="44" name="テキスト ボックス 43">
              <a:extLst>
                <a:ext uri="{FF2B5EF4-FFF2-40B4-BE49-F238E27FC236}">
                  <a16:creationId xmlns:a16="http://schemas.microsoft.com/office/drawing/2014/main" id="{19FDC0D2-37A3-E136-1EFB-38F1119DDAEB}"/>
                </a:ext>
              </a:extLst>
            </p:cNvPr>
            <p:cNvSpPr txBox="1"/>
            <p:nvPr/>
          </p:nvSpPr>
          <p:spPr>
            <a:xfrm>
              <a:off x="722148" y="-630475"/>
              <a:ext cx="2664296" cy="747461"/>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45" name="四角形: 角を丸くする 44">
              <a:extLst>
                <a:ext uri="{FF2B5EF4-FFF2-40B4-BE49-F238E27FC236}">
                  <a16:creationId xmlns:a16="http://schemas.microsoft.com/office/drawing/2014/main" id="{D04E5CFA-98FB-3F97-45F6-709D35F34737}"/>
                </a:ext>
              </a:extLst>
            </p:cNvPr>
            <p:cNvSpPr/>
            <p:nvPr/>
          </p:nvSpPr>
          <p:spPr>
            <a:xfrm>
              <a:off x="-412355" y="-242776"/>
              <a:ext cx="5289182" cy="191409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6" name="スライド番号プレースホルダー 5">
            <a:extLst>
              <a:ext uri="{FF2B5EF4-FFF2-40B4-BE49-F238E27FC236}">
                <a16:creationId xmlns:a16="http://schemas.microsoft.com/office/drawing/2014/main" id="{A08EE142-D4C6-D093-FDB6-6CD4E8C1F3FC}"/>
              </a:ext>
            </a:extLst>
          </p:cNvPr>
          <p:cNvSpPr>
            <a:spLocks noGrp="1"/>
          </p:cNvSpPr>
          <p:nvPr>
            <p:ph type="sldNum" sz="quarter" idx="12"/>
          </p:nvPr>
        </p:nvSpPr>
        <p:spPr/>
        <p:txBody>
          <a:bodyPr/>
          <a:lstStyle/>
          <a:p>
            <a:fld id="{C9D707A9-BE3A-46EF-B64A-4D23364FB652}" type="slidenum">
              <a:rPr lang="ja-JP" altLang="en-US" smtClean="0"/>
              <a:pPr/>
              <a:t>8</a:t>
            </a:fld>
            <a:endParaRPr lang="ja-JP" altLang="en-US" dirty="0"/>
          </a:p>
        </p:txBody>
      </p:sp>
      <p:pic>
        <p:nvPicPr>
          <p:cNvPr id="10" name="図 9">
            <a:extLst>
              <a:ext uri="{FF2B5EF4-FFF2-40B4-BE49-F238E27FC236}">
                <a16:creationId xmlns:a16="http://schemas.microsoft.com/office/drawing/2014/main" id="{E407FB44-9AF3-74A6-B323-C64637A1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5575">
            <a:off x="4736221" y="2079508"/>
            <a:ext cx="1131383" cy="2123213"/>
          </a:xfrm>
          <a:prstGeom prst="rect">
            <a:avLst/>
          </a:prstGeom>
        </p:spPr>
      </p:pic>
      <p:pic>
        <p:nvPicPr>
          <p:cNvPr id="13" name="図 12">
            <a:extLst>
              <a:ext uri="{FF2B5EF4-FFF2-40B4-BE49-F238E27FC236}">
                <a16:creationId xmlns:a16="http://schemas.microsoft.com/office/drawing/2014/main" id="{C9DD1A6D-F73F-85A5-FFEE-366594DA6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874" y="2824734"/>
            <a:ext cx="3081703" cy="2424343"/>
          </a:xfrm>
          <a:prstGeom prst="rect">
            <a:avLst/>
          </a:prstGeom>
        </p:spPr>
      </p:pic>
      <p:pic>
        <p:nvPicPr>
          <p:cNvPr id="19" name="図 18">
            <a:extLst>
              <a:ext uri="{FF2B5EF4-FFF2-40B4-BE49-F238E27FC236}">
                <a16:creationId xmlns:a16="http://schemas.microsoft.com/office/drawing/2014/main" id="{617D08B3-8D24-E1B8-4A93-997BE0DEF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42" y="5283243"/>
            <a:ext cx="1108399" cy="1471747"/>
          </a:xfrm>
          <a:prstGeom prst="rect">
            <a:avLst/>
          </a:prstGeom>
        </p:spPr>
      </p:pic>
    </p:spTree>
    <p:extLst>
      <p:ext uri="{BB962C8B-B14F-4D97-AF65-F5344CB8AC3E}">
        <p14:creationId xmlns:p14="http://schemas.microsoft.com/office/powerpoint/2010/main" val="44677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2760E6F-8421-A570-B163-8D3EC1106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173" y="2347451"/>
            <a:ext cx="1505187" cy="1361265"/>
          </a:xfrm>
          <a:prstGeom prst="rect">
            <a:avLst/>
          </a:prstGeom>
        </p:spPr>
      </p:pic>
      <p:grpSp>
        <p:nvGrpSpPr>
          <p:cNvPr id="20" name="グループ化 19">
            <a:extLst>
              <a:ext uri="{FF2B5EF4-FFF2-40B4-BE49-F238E27FC236}">
                <a16:creationId xmlns:a16="http://schemas.microsoft.com/office/drawing/2014/main" id="{6E59EFC0-E985-A32D-86F5-00BB1C715065}"/>
              </a:ext>
            </a:extLst>
          </p:cNvPr>
          <p:cNvGrpSpPr/>
          <p:nvPr/>
        </p:nvGrpSpPr>
        <p:grpSpPr>
          <a:xfrm>
            <a:off x="4908629" y="179496"/>
            <a:ext cx="4441373" cy="659012"/>
            <a:chOff x="1280635" y="1229081"/>
            <a:chExt cx="4441373" cy="659012"/>
          </a:xfrm>
        </p:grpSpPr>
        <p:sp>
          <p:nvSpPr>
            <p:cNvPr id="17" name="テキスト ボックス 16">
              <a:extLst>
                <a:ext uri="{FF2B5EF4-FFF2-40B4-BE49-F238E27FC236}">
                  <a16:creationId xmlns:a16="http://schemas.microsoft.com/office/drawing/2014/main" id="{67EBBE39-155A-5791-7B4C-BCEF733D1EE7}"/>
                </a:ext>
              </a:extLst>
            </p:cNvPr>
            <p:cNvSpPr txBox="1"/>
            <p:nvPr/>
          </p:nvSpPr>
          <p:spPr>
            <a:xfrm>
              <a:off x="1280635" y="1364873"/>
              <a:ext cx="4441373" cy="523220"/>
            </a:xfrm>
            <a:prstGeom prst="rect">
              <a:avLst/>
            </a:prstGeom>
            <a:noFill/>
          </p:spPr>
          <p:txBody>
            <a:bodyPr wrap="square" rtlCol="0">
              <a:spAutoFit/>
            </a:bodyPr>
            <a:lstStyle/>
            <a:p>
              <a:pPr>
                <a:spcAft>
                  <a:spcPts val="600"/>
                </a:spcAft>
              </a:pPr>
              <a:r>
                <a:rPr lang="ja-JP" altLang="en-US" sz="2800" b="1" dirty="0">
                  <a:solidFill>
                    <a:srgbClr val="660066"/>
                  </a:solidFill>
                  <a:latin typeface="BIZ UDPゴシック" panose="020B0400000000000000" pitchFamily="50" charset="-128"/>
                  <a:ea typeface="BIZ UDPゴシック" panose="020B0400000000000000" pitchFamily="50" charset="-128"/>
                </a:rPr>
                <a:t>その２　友だちとつながる</a:t>
              </a:r>
              <a:endParaRPr lang="en-US" altLang="ja-JP" sz="2800" b="1" dirty="0">
                <a:solidFill>
                  <a:srgbClr val="660066"/>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137A7B6-7B46-68B9-720F-00E046F191C3}"/>
                </a:ext>
              </a:extLst>
            </p:cNvPr>
            <p:cNvSpPr txBox="1"/>
            <p:nvPr/>
          </p:nvSpPr>
          <p:spPr>
            <a:xfrm>
              <a:off x="2529798" y="1229081"/>
              <a:ext cx="842340" cy="276999"/>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とも</a:t>
              </a:r>
            </a:p>
          </p:txBody>
        </p:sp>
      </p:grpSp>
      <p:sp>
        <p:nvSpPr>
          <p:cNvPr id="27" name="テキスト ボックス 26">
            <a:extLst>
              <a:ext uri="{FF2B5EF4-FFF2-40B4-BE49-F238E27FC236}">
                <a16:creationId xmlns:a16="http://schemas.microsoft.com/office/drawing/2014/main" id="{82B039DA-DB09-D45D-7048-05717A34391E}"/>
              </a:ext>
            </a:extLst>
          </p:cNvPr>
          <p:cNvSpPr txBox="1"/>
          <p:nvPr/>
        </p:nvSpPr>
        <p:spPr>
          <a:xfrm>
            <a:off x="651897" y="958098"/>
            <a:ext cx="4271056" cy="584775"/>
          </a:xfrm>
          <a:prstGeom prst="rect">
            <a:avLst/>
          </a:prstGeom>
          <a:noFill/>
        </p:spPr>
        <p:txBody>
          <a:bodyPr wrap="square" rtlCol="0">
            <a:spAutoFit/>
          </a:bodyPr>
          <a:lstStyle/>
          <a:p>
            <a:r>
              <a:rPr lang="ja-JP" altLang="en-US" sz="3200" b="1" dirty="0">
                <a:solidFill>
                  <a:srgbClr val="660066"/>
                </a:solidFill>
                <a:latin typeface="BIZ UDPゴシック" panose="020B0400000000000000" pitchFamily="50" charset="-128"/>
                <a:ea typeface="BIZ UDPゴシック" panose="020B0400000000000000" pitchFamily="50" charset="-128"/>
              </a:rPr>
              <a:t>よいところ（メリット）</a:t>
            </a:r>
          </a:p>
        </p:txBody>
      </p:sp>
      <p:pic>
        <p:nvPicPr>
          <p:cNvPr id="4" name="図 3">
            <a:extLst>
              <a:ext uri="{FF2B5EF4-FFF2-40B4-BE49-F238E27FC236}">
                <a16:creationId xmlns:a16="http://schemas.microsoft.com/office/drawing/2014/main" id="{D35A1F49-F523-504F-22EA-46BAB5C743BB}"/>
              </a:ext>
            </a:extLst>
          </p:cNvPr>
          <p:cNvPicPr>
            <a:picLocks noChangeAspect="1"/>
          </p:cNvPicPr>
          <p:nvPr/>
        </p:nvPicPr>
        <p:blipFill rotWithShape="1">
          <a:blip r:embed="rId4"/>
          <a:srcRect t="22452"/>
          <a:stretch/>
        </p:blipFill>
        <p:spPr>
          <a:xfrm>
            <a:off x="5422095" y="3284984"/>
            <a:ext cx="1347810" cy="2002823"/>
          </a:xfrm>
          <a:prstGeom prst="rect">
            <a:avLst/>
          </a:prstGeom>
        </p:spPr>
      </p:pic>
      <p:sp>
        <p:nvSpPr>
          <p:cNvPr id="14" name="吹き出し: 円形 13">
            <a:extLst>
              <a:ext uri="{FF2B5EF4-FFF2-40B4-BE49-F238E27FC236}">
                <a16:creationId xmlns:a16="http://schemas.microsoft.com/office/drawing/2014/main" id="{D4BB134E-500E-946A-FFE6-CFAAE28F50AC}"/>
              </a:ext>
            </a:extLst>
          </p:cNvPr>
          <p:cNvSpPr/>
          <p:nvPr/>
        </p:nvSpPr>
        <p:spPr>
          <a:xfrm>
            <a:off x="4192173" y="2306709"/>
            <a:ext cx="1479867" cy="1453607"/>
          </a:xfrm>
          <a:prstGeom prst="wedgeEllipseCallout">
            <a:avLst>
              <a:gd name="adj1" fmla="val 35161"/>
              <a:gd name="adj2" fmla="val 59195"/>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6" name="図 15">
            <a:extLst>
              <a:ext uri="{FF2B5EF4-FFF2-40B4-BE49-F238E27FC236}">
                <a16:creationId xmlns:a16="http://schemas.microsoft.com/office/drawing/2014/main" id="{199F3CCF-0D71-D4CF-276E-A25B8BA9A860}"/>
              </a:ext>
            </a:extLst>
          </p:cNvPr>
          <p:cNvPicPr>
            <a:picLocks noChangeAspect="1"/>
          </p:cNvPicPr>
          <p:nvPr/>
        </p:nvPicPr>
        <p:blipFill>
          <a:blip r:embed="rId5"/>
          <a:stretch>
            <a:fillRect/>
          </a:stretch>
        </p:blipFill>
        <p:spPr>
          <a:xfrm>
            <a:off x="6669649" y="2924320"/>
            <a:ext cx="1008416" cy="1093875"/>
          </a:xfrm>
          <a:prstGeom prst="rect">
            <a:avLst/>
          </a:prstGeom>
        </p:spPr>
      </p:pic>
      <p:grpSp>
        <p:nvGrpSpPr>
          <p:cNvPr id="38" name="グループ化 37">
            <a:extLst>
              <a:ext uri="{FF2B5EF4-FFF2-40B4-BE49-F238E27FC236}">
                <a16:creationId xmlns:a16="http://schemas.microsoft.com/office/drawing/2014/main" id="{2ED7FBB7-2070-11EF-F2D8-2FAC4AF4B307}"/>
              </a:ext>
            </a:extLst>
          </p:cNvPr>
          <p:cNvGrpSpPr/>
          <p:nvPr/>
        </p:nvGrpSpPr>
        <p:grpSpPr>
          <a:xfrm>
            <a:off x="8340419" y="3534617"/>
            <a:ext cx="3421772" cy="1369265"/>
            <a:chOff x="7844945" y="3464591"/>
            <a:chExt cx="3421772" cy="1369264"/>
          </a:xfrm>
        </p:grpSpPr>
        <p:sp>
          <p:nvSpPr>
            <p:cNvPr id="6" name="吹き出し: 角を丸めた四角形 5">
              <a:extLst>
                <a:ext uri="{FF2B5EF4-FFF2-40B4-BE49-F238E27FC236}">
                  <a16:creationId xmlns:a16="http://schemas.microsoft.com/office/drawing/2014/main" id="{28B53681-56E0-DB29-0565-932A9DEFC952}"/>
                </a:ext>
              </a:extLst>
            </p:cNvPr>
            <p:cNvSpPr/>
            <p:nvPr/>
          </p:nvSpPr>
          <p:spPr>
            <a:xfrm flipV="1">
              <a:off x="7844945" y="3464591"/>
              <a:ext cx="3421772" cy="1369264"/>
            </a:xfrm>
            <a:prstGeom prst="wedgeRoundRectCallout">
              <a:avLst>
                <a:gd name="adj1" fmla="val -64890"/>
                <a:gd name="adj2" fmla="val -49777"/>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20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95A7B96-365E-F315-53FF-C2C0F90541F8}"/>
                </a:ext>
              </a:extLst>
            </p:cNvPr>
            <p:cNvSpPr txBox="1"/>
            <p:nvPr/>
          </p:nvSpPr>
          <p:spPr>
            <a:xfrm>
              <a:off x="7898608" y="3549109"/>
              <a:ext cx="3221372" cy="1106199"/>
            </a:xfrm>
            <a:prstGeom prst="rect">
              <a:avLst/>
            </a:prstGeom>
            <a:noFill/>
          </p:spPr>
          <p:txBody>
            <a:bodyPr wrap="square" rtlCol="0">
              <a:spAutoFit/>
            </a:bodyPr>
            <a:lstStyle/>
            <a:p>
              <a:pPr algn="ctr">
                <a:lnSpc>
                  <a:spcPct val="150000"/>
                </a:lnSpc>
              </a:pPr>
              <a:r>
                <a:rPr lang="ja-JP" altLang="en-US" sz="2400" dirty="0">
                  <a:latin typeface="BIZ UDPゴシック" panose="020B0400000000000000" pitchFamily="50" charset="-128"/>
                  <a:ea typeface="BIZ UDPゴシック" panose="020B0400000000000000" pitchFamily="50" charset="-128"/>
                </a:rPr>
                <a:t>休日でも</a:t>
              </a:r>
              <a:endParaRPr lang="en-US" altLang="ja-JP" sz="24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latin typeface="BIZ UDPゴシック" panose="020B0400000000000000" pitchFamily="50" charset="-128"/>
                  <a:ea typeface="BIZ UDPゴシック" panose="020B0400000000000000" pitchFamily="50" charset="-128"/>
                </a:rPr>
                <a:t>連絡がとれるね</a:t>
              </a:r>
            </a:p>
          </p:txBody>
        </p:sp>
        <p:sp>
          <p:nvSpPr>
            <p:cNvPr id="26" name="テキスト ボックス 25">
              <a:extLst>
                <a:ext uri="{FF2B5EF4-FFF2-40B4-BE49-F238E27FC236}">
                  <a16:creationId xmlns:a16="http://schemas.microsoft.com/office/drawing/2014/main" id="{7240A4A6-F9E1-C74A-2ED1-434EB04B85D4}"/>
                </a:ext>
              </a:extLst>
            </p:cNvPr>
            <p:cNvSpPr txBox="1"/>
            <p:nvPr/>
          </p:nvSpPr>
          <p:spPr>
            <a:xfrm>
              <a:off x="8408838" y="3510896"/>
              <a:ext cx="2491775" cy="830996"/>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きゅうじつ</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れんらく</a:t>
              </a:r>
              <a:endParaRPr lang="en-US" altLang="ja-JP" sz="1200" dirty="0">
                <a:latin typeface="BIZ UDゴシック" panose="020B0400000000000000" pitchFamily="49" charset="-128"/>
                <a:ea typeface="BIZ UDゴシック" panose="020B0400000000000000" pitchFamily="49" charset="-128"/>
              </a:endParaRPr>
            </a:p>
          </p:txBody>
        </p:sp>
      </p:grpSp>
      <p:grpSp>
        <p:nvGrpSpPr>
          <p:cNvPr id="37" name="グループ化 36">
            <a:extLst>
              <a:ext uri="{FF2B5EF4-FFF2-40B4-BE49-F238E27FC236}">
                <a16:creationId xmlns:a16="http://schemas.microsoft.com/office/drawing/2014/main" id="{0E8953B5-E647-6C96-DCD3-72DEDE85930D}"/>
              </a:ext>
            </a:extLst>
          </p:cNvPr>
          <p:cNvGrpSpPr/>
          <p:nvPr/>
        </p:nvGrpSpPr>
        <p:grpSpPr>
          <a:xfrm>
            <a:off x="651897" y="2874237"/>
            <a:ext cx="2846475" cy="1346850"/>
            <a:chOff x="651897" y="2874238"/>
            <a:chExt cx="2846475" cy="1346850"/>
          </a:xfrm>
        </p:grpSpPr>
        <p:sp>
          <p:nvSpPr>
            <p:cNvPr id="7" name="吹き出し: 角を丸めた四角形 6">
              <a:extLst>
                <a:ext uri="{FF2B5EF4-FFF2-40B4-BE49-F238E27FC236}">
                  <a16:creationId xmlns:a16="http://schemas.microsoft.com/office/drawing/2014/main" id="{9F869967-3397-DCB0-E816-EB662CB21C09}"/>
                </a:ext>
              </a:extLst>
            </p:cNvPr>
            <p:cNvSpPr/>
            <p:nvPr/>
          </p:nvSpPr>
          <p:spPr>
            <a:xfrm flipV="1">
              <a:off x="651897" y="2874238"/>
              <a:ext cx="2846475" cy="1346850"/>
            </a:xfrm>
            <a:prstGeom prst="wedgeRoundRectCallout">
              <a:avLst>
                <a:gd name="adj1" fmla="val 65947"/>
                <a:gd name="adj2" fmla="val -46213"/>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2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ED1556A-07B1-6741-57E0-6950498CBFF3}"/>
                </a:ext>
              </a:extLst>
            </p:cNvPr>
            <p:cNvSpPr txBox="1"/>
            <p:nvPr/>
          </p:nvSpPr>
          <p:spPr>
            <a:xfrm>
              <a:off x="887640" y="2969757"/>
              <a:ext cx="2317451" cy="1106200"/>
            </a:xfrm>
            <a:prstGeom prst="rect">
              <a:avLst/>
            </a:prstGeom>
            <a:noFill/>
          </p:spPr>
          <p:txBody>
            <a:bodyPr wrap="square" rtlCol="0">
              <a:spAutoFit/>
            </a:bodyPr>
            <a:lstStyle/>
            <a:p>
              <a:pPr algn="ctr">
                <a:lnSpc>
                  <a:spcPct val="150000"/>
                </a:lnSpc>
              </a:pPr>
              <a:r>
                <a:rPr lang="ja-JP" altLang="en-US" sz="2400" dirty="0">
                  <a:latin typeface="BIZ UDPゴシック" panose="020B0400000000000000" pitchFamily="50" charset="-128"/>
                  <a:ea typeface="BIZ UDPゴシック" panose="020B0400000000000000" pitchFamily="50" charset="-128"/>
                </a:rPr>
                <a:t>遠くの人とも</a:t>
              </a:r>
              <a:br>
                <a:rPr lang="ja-JP" altLang="en-US"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連絡がとれるね</a:t>
              </a:r>
            </a:p>
          </p:txBody>
        </p:sp>
        <p:sp>
          <p:nvSpPr>
            <p:cNvPr id="29" name="テキスト ボックス 28">
              <a:extLst>
                <a:ext uri="{FF2B5EF4-FFF2-40B4-BE49-F238E27FC236}">
                  <a16:creationId xmlns:a16="http://schemas.microsoft.com/office/drawing/2014/main" id="{02709174-DC77-0E2D-7A48-C0E671F0A144}"/>
                </a:ext>
              </a:extLst>
            </p:cNvPr>
            <p:cNvSpPr txBox="1"/>
            <p:nvPr/>
          </p:nvSpPr>
          <p:spPr>
            <a:xfrm>
              <a:off x="925282" y="2887185"/>
              <a:ext cx="1556459" cy="830997"/>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　とお　　　  ひと</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れんらく</a:t>
              </a:r>
            </a:p>
          </p:txBody>
        </p:sp>
      </p:grpSp>
      <p:grpSp>
        <p:nvGrpSpPr>
          <p:cNvPr id="39" name="グループ化 38">
            <a:extLst>
              <a:ext uri="{FF2B5EF4-FFF2-40B4-BE49-F238E27FC236}">
                <a16:creationId xmlns:a16="http://schemas.microsoft.com/office/drawing/2014/main" id="{AF76EA1F-E08F-048B-EF9C-1B9B6FB23A12}"/>
              </a:ext>
            </a:extLst>
          </p:cNvPr>
          <p:cNvGrpSpPr/>
          <p:nvPr/>
        </p:nvGrpSpPr>
        <p:grpSpPr>
          <a:xfrm>
            <a:off x="2837126" y="5347295"/>
            <a:ext cx="6192688" cy="1166391"/>
            <a:chOff x="1703512" y="5216162"/>
            <a:chExt cx="7603636" cy="1166390"/>
          </a:xfrm>
        </p:grpSpPr>
        <p:sp>
          <p:nvSpPr>
            <p:cNvPr id="11" name="吹き出し: 角を丸めた四角形 10">
              <a:extLst>
                <a:ext uri="{FF2B5EF4-FFF2-40B4-BE49-F238E27FC236}">
                  <a16:creationId xmlns:a16="http://schemas.microsoft.com/office/drawing/2014/main" id="{F49CB0F6-6BD9-3325-05DA-1066180EF076}"/>
                </a:ext>
              </a:extLst>
            </p:cNvPr>
            <p:cNvSpPr/>
            <p:nvPr/>
          </p:nvSpPr>
          <p:spPr>
            <a:xfrm>
              <a:off x="1703512" y="5216162"/>
              <a:ext cx="7603636" cy="1166390"/>
            </a:xfrm>
            <a:prstGeom prst="wedgeRoundRectCallout">
              <a:avLst>
                <a:gd name="adj1" fmla="val -27792"/>
                <a:gd name="adj2" fmla="val -44455"/>
                <a:gd name="adj3" fmla="val 16667"/>
              </a:avLst>
            </a:prstGeom>
            <a:solidFill>
              <a:schemeClr val="accent2">
                <a:lumMod val="20000"/>
                <a:lumOff val="80000"/>
              </a:schemeClr>
            </a:soli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u="sng" dirty="0">
                  <a:solidFill>
                    <a:schemeClr val="tx1"/>
                  </a:solidFill>
                  <a:latin typeface="BIZ UDPゴシック" panose="020B0400000000000000" pitchFamily="50" charset="-128"/>
                  <a:ea typeface="BIZ UDPゴシック" panose="020B0400000000000000" pitchFamily="50" charset="-128"/>
                </a:rPr>
                <a:t>遠くにいても、連絡が取れる</a:t>
              </a:r>
            </a:p>
          </p:txBody>
        </p:sp>
        <p:sp>
          <p:nvSpPr>
            <p:cNvPr id="33" name="テキスト ボックス 32">
              <a:extLst>
                <a:ext uri="{FF2B5EF4-FFF2-40B4-BE49-F238E27FC236}">
                  <a16:creationId xmlns:a16="http://schemas.microsoft.com/office/drawing/2014/main" id="{D5C5154F-CF59-5E8F-5A77-505BD911D927}"/>
                </a:ext>
              </a:extLst>
            </p:cNvPr>
            <p:cNvSpPr txBox="1"/>
            <p:nvPr/>
          </p:nvSpPr>
          <p:spPr>
            <a:xfrm>
              <a:off x="3055430" y="5432566"/>
              <a:ext cx="3262432" cy="276999"/>
            </a:xfrm>
            <a:prstGeom prst="rect">
              <a:avLst/>
            </a:prstGeom>
            <a:noFill/>
          </p:spPr>
          <p:txBody>
            <a:bodyPr wrap="none" rtlCol="0">
              <a:spAutoFit/>
            </a:bodyPr>
            <a:lstStyle/>
            <a:p>
              <a:r>
                <a:rPr lang="ja-JP" altLang="en-US" sz="1200" dirty="0">
                  <a:latin typeface="BIZ UDゴシック" panose="020B0400000000000000" pitchFamily="49" charset="-128"/>
                  <a:ea typeface="BIZ UDゴシック" panose="020B0400000000000000" pitchFamily="49" charset="-128"/>
                </a:rPr>
                <a:t>とお　　　　　　　　　　　れんらく　　と</a:t>
              </a:r>
            </a:p>
          </p:txBody>
        </p:sp>
      </p:grpSp>
      <p:grpSp>
        <p:nvGrpSpPr>
          <p:cNvPr id="34" name="グループ化 33">
            <a:extLst>
              <a:ext uri="{FF2B5EF4-FFF2-40B4-BE49-F238E27FC236}">
                <a16:creationId xmlns:a16="http://schemas.microsoft.com/office/drawing/2014/main" id="{BC06808D-0B1A-CAA1-6A53-3D090C4C8C4A}"/>
              </a:ext>
            </a:extLst>
          </p:cNvPr>
          <p:cNvGrpSpPr/>
          <p:nvPr/>
        </p:nvGrpSpPr>
        <p:grpSpPr>
          <a:xfrm>
            <a:off x="0" y="0"/>
            <a:ext cx="4694282" cy="827393"/>
            <a:chOff x="-148174" y="-346336"/>
            <a:chExt cx="5289182" cy="2014140"/>
          </a:xfrm>
        </p:grpSpPr>
        <p:sp>
          <p:nvSpPr>
            <p:cNvPr id="35" name="テキスト ボックス 34">
              <a:extLst>
                <a:ext uri="{FF2B5EF4-FFF2-40B4-BE49-F238E27FC236}">
                  <a16:creationId xmlns:a16="http://schemas.microsoft.com/office/drawing/2014/main" id="{3CF78BC5-68DD-71AB-5B26-0C05519E90F2}"/>
                </a:ext>
              </a:extLst>
            </p:cNvPr>
            <p:cNvSpPr txBox="1"/>
            <p:nvPr/>
          </p:nvSpPr>
          <p:spPr>
            <a:xfrm>
              <a:off x="783236" y="-346336"/>
              <a:ext cx="2664297" cy="674305"/>
            </a:xfrm>
            <a:prstGeom prst="rect">
              <a:avLst/>
            </a:prstGeom>
            <a:noFill/>
          </p:spPr>
          <p:txBody>
            <a:bodyPr wrap="square" rtlCol="0">
              <a:spAutoFit/>
            </a:bodyPr>
            <a:lstStyle/>
            <a:p>
              <a:pPr>
                <a:spcBef>
                  <a:spcPts val="600"/>
                </a:spcBef>
                <a:spcAft>
                  <a:spcPts val="600"/>
                </a:spcAft>
              </a:pPr>
              <a:r>
                <a:rPr lang="ja-JP" altLang="en-US" sz="1200" dirty="0">
                  <a:solidFill>
                    <a:srgbClr val="660066"/>
                  </a:solidFill>
                  <a:latin typeface="BIZ UDPゴシック" panose="020B0400000000000000" pitchFamily="50" charset="-128"/>
                  <a:ea typeface="BIZ UDPゴシック" panose="020B0400000000000000" pitchFamily="50" charset="-128"/>
                </a:rPr>
                <a:t>エスエヌエス　　　　　　なに</a:t>
              </a:r>
            </a:p>
          </p:txBody>
        </p:sp>
        <p:sp>
          <p:nvSpPr>
            <p:cNvPr id="36" name="四角形: 角を丸くする 35">
              <a:extLst>
                <a:ext uri="{FF2B5EF4-FFF2-40B4-BE49-F238E27FC236}">
                  <a16:creationId xmlns:a16="http://schemas.microsoft.com/office/drawing/2014/main" id="{A5ADE7C3-09FA-DD05-F3DF-1C570A39D124}"/>
                </a:ext>
              </a:extLst>
            </p:cNvPr>
            <p:cNvSpPr/>
            <p:nvPr/>
          </p:nvSpPr>
          <p:spPr>
            <a:xfrm>
              <a:off x="-148174" y="-102892"/>
              <a:ext cx="5289182" cy="1770696"/>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3600" b="1" dirty="0">
                  <a:solidFill>
                    <a:srgbClr val="660066"/>
                  </a:solidFill>
                  <a:latin typeface="BIZ UDPゴシック" panose="020B0400000000000000" pitchFamily="50" charset="-128"/>
                  <a:ea typeface="BIZ UDPゴシック" panose="020B0400000000000000" pitchFamily="50" charset="-128"/>
                </a:rPr>
                <a:t>◆ </a:t>
              </a:r>
              <a:r>
                <a:rPr lang="en-US" altLang="ja-JP" sz="3600" b="1" dirty="0">
                  <a:solidFill>
                    <a:srgbClr val="660066"/>
                  </a:solidFill>
                  <a:latin typeface="BIZ UDPゴシック" panose="020B0400000000000000" pitchFamily="50" charset="-128"/>
                  <a:ea typeface="BIZ UDPゴシック" panose="020B0400000000000000" pitchFamily="50" charset="-128"/>
                </a:rPr>
                <a:t>SNS</a:t>
              </a:r>
              <a:r>
                <a:rPr lang="ja-JP" altLang="en-US" sz="3600" b="1" dirty="0">
                  <a:solidFill>
                    <a:srgbClr val="660066"/>
                  </a:solidFill>
                  <a:latin typeface="BIZ UDPゴシック" panose="020B0400000000000000" pitchFamily="50" charset="-128"/>
                  <a:ea typeface="BIZ UDPゴシック" panose="020B0400000000000000" pitchFamily="50" charset="-128"/>
                </a:rPr>
                <a:t>で何をする？　</a:t>
              </a:r>
            </a:p>
          </p:txBody>
        </p:sp>
      </p:grpSp>
      <p:sp>
        <p:nvSpPr>
          <p:cNvPr id="9" name="スライド番号プレースホルダー 8">
            <a:extLst>
              <a:ext uri="{FF2B5EF4-FFF2-40B4-BE49-F238E27FC236}">
                <a16:creationId xmlns:a16="http://schemas.microsoft.com/office/drawing/2014/main" id="{91B5D90B-B33F-B591-19C7-6CA65073331A}"/>
              </a:ext>
            </a:extLst>
          </p:cNvPr>
          <p:cNvSpPr>
            <a:spLocks noGrp="1"/>
          </p:cNvSpPr>
          <p:nvPr>
            <p:ph type="sldNum" sz="quarter" idx="12"/>
          </p:nvPr>
        </p:nvSpPr>
        <p:spPr/>
        <p:txBody>
          <a:bodyPr/>
          <a:lstStyle/>
          <a:p>
            <a:fld id="{C9D707A9-BE3A-46EF-B64A-4D23364FB652}" type="slidenum">
              <a:rPr lang="ja-JP" altLang="en-US" smtClean="0"/>
              <a:pPr/>
              <a:t>9</a:t>
            </a:fld>
            <a:endParaRPr lang="ja-JP" altLang="en-US" dirty="0"/>
          </a:p>
        </p:txBody>
      </p:sp>
      <p:grpSp>
        <p:nvGrpSpPr>
          <p:cNvPr id="2" name="グループ化 1">
            <a:extLst>
              <a:ext uri="{FF2B5EF4-FFF2-40B4-BE49-F238E27FC236}">
                <a16:creationId xmlns:a16="http://schemas.microsoft.com/office/drawing/2014/main" id="{C0F47C0D-54B6-8EDE-E6BA-80EC4F7A1E86}"/>
              </a:ext>
            </a:extLst>
          </p:cNvPr>
          <p:cNvGrpSpPr/>
          <p:nvPr/>
        </p:nvGrpSpPr>
        <p:grpSpPr>
          <a:xfrm>
            <a:off x="6917181" y="1153537"/>
            <a:ext cx="2846475" cy="1346850"/>
            <a:chOff x="651897" y="2874238"/>
            <a:chExt cx="2846475" cy="1346850"/>
          </a:xfrm>
        </p:grpSpPr>
        <p:sp>
          <p:nvSpPr>
            <p:cNvPr id="3" name="吹き出し: 角を丸めた四角形 2">
              <a:extLst>
                <a:ext uri="{FF2B5EF4-FFF2-40B4-BE49-F238E27FC236}">
                  <a16:creationId xmlns:a16="http://schemas.microsoft.com/office/drawing/2014/main" id="{7DFD259C-EA7A-0668-AB4F-532318404F64}"/>
                </a:ext>
              </a:extLst>
            </p:cNvPr>
            <p:cNvSpPr/>
            <p:nvPr/>
          </p:nvSpPr>
          <p:spPr>
            <a:xfrm flipV="1">
              <a:off x="651897" y="2874238"/>
              <a:ext cx="2846475" cy="1346850"/>
            </a:xfrm>
            <a:prstGeom prst="wedgeRoundRectCallout">
              <a:avLst>
                <a:gd name="adj1" fmla="val -39157"/>
                <a:gd name="adj2" fmla="val -71709"/>
                <a:gd name="adj3" fmla="val 16667"/>
              </a:avLst>
            </a:prstGeom>
            <a:solidFill>
              <a:schemeClr val="bg1"/>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2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476B2FC-9415-C706-3CA9-6D527CB954AB}"/>
                </a:ext>
              </a:extLst>
            </p:cNvPr>
            <p:cNvSpPr txBox="1"/>
            <p:nvPr/>
          </p:nvSpPr>
          <p:spPr>
            <a:xfrm>
              <a:off x="887640" y="2969757"/>
              <a:ext cx="2317451" cy="1106200"/>
            </a:xfrm>
            <a:prstGeom prst="rect">
              <a:avLst/>
            </a:prstGeom>
            <a:noFill/>
          </p:spPr>
          <p:txBody>
            <a:bodyPr wrap="square" rtlCol="0">
              <a:spAutoFit/>
            </a:bodyPr>
            <a:lstStyle/>
            <a:p>
              <a:pPr algn="ctr">
                <a:lnSpc>
                  <a:spcPct val="150000"/>
                </a:lnSpc>
              </a:pPr>
              <a:r>
                <a:rPr lang="ja-JP" altLang="en-US" sz="2400" dirty="0">
                  <a:latin typeface="BIZ UDPゴシック" panose="020B0400000000000000" pitchFamily="50" charset="-128"/>
                  <a:ea typeface="BIZ UDPゴシック" panose="020B0400000000000000" pitchFamily="50" charset="-128"/>
                </a:rPr>
                <a:t>どこにいても</a:t>
              </a:r>
              <a:br>
                <a:rPr lang="ja-JP" altLang="en-US"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連絡がとれるね</a:t>
              </a:r>
            </a:p>
          </p:txBody>
        </p:sp>
        <p:sp>
          <p:nvSpPr>
            <p:cNvPr id="13" name="テキスト ボックス 12">
              <a:extLst>
                <a:ext uri="{FF2B5EF4-FFF2-40B4-BE49-F238E27FC236}">
                  <a16:creationId xmlns:a16="http://schemas.microsoft.com/office/drawing/2014/main" id="{EC54EC31-0A16-2FD8-1A5D-6869C007D7E6}"/>
                </a:ext>
              </a:extLst>
            </p:cNvPr>
            <p:cNvSpPr txBox="1"/>
            <p:nvPr/>
          </p:nvSpPr>
          <p:spPr>
            <a:xfrm>
              <a:off x="947124" y="3088060"/>
              <a:ext cx="1556459" cy="646331"/>
            </a:xfrm>
            <a:prstGeom prst="rect">
              <a:avLst/>
            </a:prstGeom>
            <a:noFill/>
          </p:spPr>
          <p:txBody>
            <a:bodyPr wrap="square" rtlCol="0">
              <a:spAutoFit/>
            </a:bodyPr>
            <a:lstStyle/>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れんらく</a:t>
              </a:r>
            </a:p>
          </p:txBody>
        </p:sp>
      </p:grpSp>
    </p:spTree>
    <p:extLst>
      <p:ext uri="{BB962C8B-B14F-4D97-AF65-F5344CB8AC3E}">
        <p14:creationId xmlns:p14="http://schemas.microsoft.com/office/powerpoint/2010/main" val="31458716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9647</Words>
  <Application>Microsoft Office PowerPoint</Application>
  <PresentationFormat>ワイド画面</PresentationFormat>
  <Paragraphs>1498</Paragraphs>
  <Slides>56</Slides>
  <Notes>56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56</vt:i4>
      </vt:variant>
    </vt:vector>
  </HeadingPairs>
  <TitlesOfParts>
    <vt:vector size="70" baseType="lpstr">
      <vt:lpstr>BIZ UDPゴシック</vt:lpstr>
      <vt:lpstr>BIZ UDゴシック</vt:lpstr>
      <vt:lpstr>HGP創英角ｺﾞｼｯｸUB</vt:lpstr>
      <vt:lpstr>HGS創英角ﾎﾟｯﾌﾟ体</vt:lpstr>
      <vt:lpstr>ＭＳ Ｐゴシック</vt:lpstr>
      <vt:lpstr>UD デジタル 教科書体 N-B</vt:lpstr>
      <vt:lpstr>UD デジタル 教科書体 NP-B</vt:lpstr>
      <vt:lpstr>メイリオ</vt:lpstr>
      <vt:lpstr>游ゴシック</vt:lpstr>
      <vt:lpstr>游ゴシック Light</vt:lpstr>
      <vt:lpstr>Arial</vt:lpstr>
      <vt:lpstr>Bernard MT Condensed</vt:lpstr>
      <vt:lpstr>Calibri</vt:lpstr>
      <vt:lpstr>Office テーマ</vt:lpstr>
      <vt:lpstr>学ぼう！SＮＳのこと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2024-12-25T06:33:35Z</dcterms:created>
  <dcterms:modified xsi:type="dcterms:W3CDTF">2024-12-25T06:33:46Z</dcterms:modified>
</cp:coreProperties>
</file>