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9" r:id="rId3"/>
    <p:sldId id="311" r:id="rId4"/>
    <p:sldId id="314" r:id="rId5"/>
    <p:sldId id="302" r:id="rId6"/>
    <p:sldId id="310" r:id="rId7"/>
    <p:sldId id="313" r:id="rId8"/>
    <p:sldId id="312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56" autoAdjust="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AA796-F391-4D4C-AF12-6B50115178AD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CA8F5-D066-4F35-B58E-0495CD8E7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3879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7FAA4-C05C-4539-A0DB-A359A153C533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C8CA0-A973-43F3-AE41-DC224910C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94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C8CA0-A973-43F3-AE41-DC224910C7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68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02E6-8960-4E04-82AA-1E6D4137A4AD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EE51-295C-43BC-9011-EAF77AE57887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15D-535A-4656-8D3D-DA3A06162374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1765-64E9-4E28-82ED-65D3C4459292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6B27-F0A1-4C90-925F-66F63C3B77FA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0550-9BA4-4FB3-A449-8DAB1B8F92A9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1A03-67F1-41B1-BCDF-4CB11C0F4168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06E-C65F-46DC-9CAE-8BCFC37B2044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B90D6-3074-48DD-B3C3-5D0C62E41567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2C6-D507-4DDB-AC57-40592A70B69E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FEA-BA7D-46E5-82AB-852C19E85D86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5B46C3-D215-432A-8183-ED25262AD9B7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173C29-7F79-4716-818E-CF2D86E9D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1224136"/>
          </a:xfrm>
        </p:spPr>
        <p:txBody>
          <a:bodyPr anchor="ctr" anchorCtr="0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</a:rPr>
              <a:t>DV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相談・一時保護等の状況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344816" cy="2016224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平成２</a:t>
            </a:r>
            <a:r>
              <a:rPr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８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年</a:t>
            </a: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７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月</a:t>
            </a:r>
            <a:endParaRPr kumimoji="1" lang="en-US" altLang="ja-JP" sz="3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大阪府福祉部子ども室家庭支援課</a:t>
            </a:r>
            <a:endParaRPr lang="en-US" altLang="ja-JP" sz="3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大阪府女性相談</a:t>
            </a:r>
            <a:r>
              <a:rPr kumimoji="1"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センター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740352" y="764704"/>
            <a:ext cx="1152128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資料４</a:t>
            </a:r>
            <a:endParaRPr kumimoji="1" lang="ja-JP" altLang="en-US" sz="16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7200" y="22385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1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7089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27</a:t>
            </a:r>
            <a:r>
              <a:rPr kumimoji="1" lang="ja-JP" altLang="en-US" dirty="0" smtClean="0"/>
              <a:t>年度数値は</a:t>
            </a:r>
            <a:r>
              <a:rPr lang="ja-JP" altLang="en-US" dirty="0"/>
              <a:t>速報</a:t>
            </a:r>
            <a:r>
              <a:rPr kumimoji="1" lang="ja-JP" altLang="en-US" dirty="0" smtClean="0"/>
              <a:t>値のため、今後訂正することがあります）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41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府内の配偶者暴力相談支援センター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077200" y="0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2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842111"/>
              </p:ext>
            </p:extLst>
          </p:nvPr>
        </p:nvGraphicFramePr>
        <p:xfrm>
          <a:off x="-1" y="1356024"/>
          <a:ext cx="9144002" cy="5169320"/>
        </p:xfrm>
        <a:graphic>
          <a:graphicData uri="http://schemas.openxmlformats.org/drawingml/2006/table">
            <a:tbl>
              <a:tblPr/>
              <a:tblGrid>
                <a:gridCol w="683569"/>
                <a:gridCol w="2736304"/>
                <a:gridCol w="1656184"/>
                <a:gridCol w="4067945"/>
              </a:tblGrid>
              <a:tr h="254015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配偶者暴力相談支援センター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電話番号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相談受付時間</a:t>
                      </a:r>
                      <a:endParaRPr lang="zh-TW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13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府</a:t>
                      </a:r>
                      <a:endParaRPr lang="en-US" altLang="ja-JP" sz="11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（７）</a:t>
                      </a:r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大阪府女性相談センター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06-6949‐6022</a:t>
                      </a:r>
                      <a:br>
                        <a:rPr lang="en-US" altLang="ja-JP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06-6946-7890</a:t>
                      </a:r>
                      <a:endParaRPr lang="en-US" altLang="ja-JP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月曜日～日曜日　９時～２０時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（祝日・年末年始を除く）　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お住まいの地域にかかわらず相談できます。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面接はできるだけご予約ください。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相談専用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06-6940-0075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36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06-6946-7890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上記以外の時間帯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（夜間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・祝日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DV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電話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相談）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面接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相談は実施していません。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相談専用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zh-TW" alt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zh-TW" alt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zh-TW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06-6940-0075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747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大阪府中央子ども家庭センター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072-828-0277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月曜日～金曜日　９時～１７時４５分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（祝日、年末年始を除く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お住まいの市町村を担当するセンターだけでなく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避難先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等のお近くのセンターでも相談できます。　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面接はできるだけご予約ください。　　　　　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47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大阪府池田子ども家庭センター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072-751-3012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747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大阪府吹田子ども家庭センター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06-6380-0049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747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大阪府東大阪子ども家庭センター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06-6721-2077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747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大阪府富田林子ども家庭センター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0721-25-2065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747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大阪府岸和田子ども家庭センター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072-441-7794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74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市町村</a:t>
                      </a:r>
                      <a:endParaRPr lang="en-US" altLang="ja-JP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（５）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大阪市配偶者暴力相談支援センター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06-4305-0100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月曜日～金曜日　９時３０分～１７時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（祝日、年末年始を除く）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66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堺市配偶者暴力相談支援センター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072-228-3943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月曜日～金曜日、９時～１７時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３０分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祝日、年末年始を除く）　　　　　　　　　　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すいたストップＤＶステーション（ＤＶ相談室）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06-6310-7113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月曜日～金曜日　９時～１７時３０分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（祝日、年末年始を除く）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枚方市配偶者暴力相談支援センター 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en-US" altLang="ja-JP" sz="11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lang="ja-JP" alt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「ひらかたＤＶ相談室」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050-7102-3232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月曜日～金曜日　９時～１７時３０分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（祝日、年末年始を除く）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茨木市配偶者暴力相談支援センター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333333"/>
                          </a:solidFill>
                          <a:effectLst/>
                          <a:latin typeface="+mn-ea"/>
                          <a:ea typeface="+mn-ea"/>
                        </a:rPr>
                        <a:t>072-622‐5757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月曜日～土曜日、９時～１７時　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（祝日、年末年始を除く）　　　　　　　　　　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7504" y="6608385"/>
            <a:ext cx="8784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配偶者</a:t>
            </a:r>
            <a:r>
              <a:rPr lang="ja-JP" altLang="en-US" sz="1200" dirty="0"/>
              <a:t>暴力相談支援</a:t>
            </a:r>
            <a:r>
              <a:rPr lang="ja-JP" altLang="en-US" sz="1200" dirty="0" smtClean="0"/>
              <a:t>センターを設置していない市町村では、人権担当部局、男女共同参画センター等において</a:t>
            </a:r>
            <a:r>
              <a:rPr lang="en-US" altLang="ja-JP" sz="1200" dirty="0" smtClean="0"/>
              <a:t>DV</a:t>
            </a:r>
            <a:r>
              <a:rPr lang="ja-JP" altLang="en-US" sz="1200" dirty="0" smtClean="0"/>
              <a:t>相談に対応。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041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48381"/>
            <a:ext cx="8229600" cy="820380"/>
          </a:xfrm>
        </p:spPr>
        <p:txBody>
          <a:bodyPr/>
          <a:lstStyle/>
          <a:p>
            <a:pPr algn="ctr"/>
            <a:r>
              <a:rPr lang="ja-JP" altLang="en-US" dirty="0" smtClean="0"/>
              <a:t>府及び市町村の</a:t>
            </a:r>
            <a:r>
              <a:rPr kumimoji="1" lang="en-US" altLang="ja-JP" dirty="0" smtClean="0"/>
              <a:t>DV</a:t>
            </a:r>
            <a:r>
              <a:rPr kumimoji="1" lang="ja-JP" altLang="en-US" dirty="0" smtClean="0"/>
              <a:t>相談対応件数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77200" y="22385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3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23306"/>
              </p:ext>
            </p:extLst>
          </p:nvPr>
        </p:nvGraphicFramePr>
        <p:xfrm>
          <a:off x="827584" y="1988840"/>
          <a:ext cx="6425086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043"/>
                <a:gridCol w="1012963"/>
                <a:gridCol w="1012963"/>
                <a:gridCol w="1012963"/>
                <a:gridCol w="978765"/>
                <a:gridCol w="924389"/>
              </a:tblGrid>
              <a:tr h="144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女性相談</a:t>
                      </a:r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2,793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2,929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2,973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2,792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3,511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子ども家庭</a:t>
                      </a:r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2,087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1,979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1,941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1,776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1,479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4,880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4,908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4,914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4,568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4,990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27584" y="154750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府（女性相談センター及び子ども家庭センター）における</a:t>
            </a:r>
            <a:r>
              <a:rPr lang="en-US" altLang="ja-JP" dirty="0" smtClean="0"/>
              <a:t>DV</a:t>
            </a:r>
            <a:r>
              <a:rPr lang="ja-JP" altLang="en-US" dirty="0" smtClean="0"/>
              <a:t>相談対応件数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511010"/>
              </p:ext>
            </p:extLst>
          </p:nvPr>
        </p:nvGraphicFramePr>
        <p:xfrm>
          <a:off x="846553" y="4578320"/>
          <a:ext cx="763284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1512168"/>
                <a:gridCol w="1512168"/>
                <a:gridCol w="1512168"/>
                <a:gridCol w="151216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（上半期）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10,290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11,657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13,019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14,297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7,696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827584" y="413978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市町村における</a:t>
            </a:r>
            <a:r>
              <a:rPr lang="en-US" altLang="ja-JP" dirty="0" smtClean="0"/>
              <a:t>DV</a:t>
            </a:r>
            <a:r>
              <a:rPr lang="ja-JP" altLang="en-US" dirty="0" smtClean="0"/>
              <a:t>相談対応件数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350100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/>
              <a:t>電話</a:t>
            </a:r>
            <a:r>
              <a:rPr lang="ja-JP" altLang="en-US" sz="1200" dirty="0" smtClean="0"/>
              <a:t>相談及び来所相談の件数。</a:t>
            </a:r>
            <a:endParaRPr lang="en-US" altLang="ja-JP" sz="1200" dirty="0" smtClean="0"/>
          </a:p>
          <a:p>
            <a:r>
              <a:rPr lang="en-US" altLang="ja-JP" sz="1200" dirty="0" smtClean="0"/>
              <a:t>※</a:t>
            </a:r>
            <a:r>
              <a:rPr lang="ja-JP" altLang="en-US" sz="1200" dirty="0"/>
              <a:t>被害者</a:t>
            </a:r>
            <a:r>
              <a:rPr lang="ja-JP" altLang="en-US" sz="1200" dirty="0" smtClean="0"/>
              <a:t>本人以外からの相談対応件数を含む。</a:t>
            </a:r>
            <a:endParaRPr lang="en-US" altLang="ja-JP" sz="12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7584" y="5559623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市町村</a:t>
            </a:r>
            <a:r>
              <a:rPr lang="ja-JP" altLang="en-US" sz="1200" dirty="0"/>
              <a:t>の配偶者暴力相談支援</a:t>
            </a:r>
            <a:r>
              <a:rPr lang="ja-JP" altLang="en-US" sz="1200" dirty="0" smtClean="0"/>
              <a:t>センター、人権担当部局、男女共同参画センター等で対応した電話相談及び来所相談の件数。</a:t>
            </a:r>
            <a:endParaRPr lang="en-US" altLang="ja-JP" sz="1200" dirty="0" smtClean="0"/>
          </a:p>
          <a:p>
            <a:r>
              <a:rPr lang="en-US" altLang="ja-JP" sz="1200" dirty="0" smtClean="0"/>
              <a:t>※</a:t>
            </a:r>
            <a:r>
              <a:rPr lang="ja-JP" altLang="en-US" sz="1200" dirty="0"/>
              <a:t>被害者</a:t>
            </a:r>
            <a:r>
              <a:rPr lang="ja-JP" altLang="en-US" sz="1200" dirty="0" smtClean="0"/>
              <a:t>本人以外からの相談対応件数を含む。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3254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8381"/>
            <a:ext cx="9144000" cy="82038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府女性相談センター</a:t>
            </a:r>
            <a:r>
              <a:rPr kumimoji="1" lang="en-US" altLang="ja-JP" dirty="0" smtClean="0"/>
              <a:t>DV</a:t>
            </a:r>
            <a:r>
              <a:rPr kumimoji="1" lang="ja-JP" altLang="en-US" dirty="0" smtClean="0"/>
              <a:t>相談の状況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77200" y="22385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4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11967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年齢別相談</a:t>
            </a:r>
            <a:r>
              <a:rPr lang="ja-JP" altLang="en-US" dirty="0"/>
              <a:t>状況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41490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加害者との関係</a:t>
            </a:r>
            <a:endParaRPr kumimoji="1" lang="ja-JP" altLang="en-US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563521"/>
              </p:ext>
            </p:extLst>
          </p:nvPr>
        </p:nvGraphicFramePr>
        <p:xfrm>
          <a:off x="179512" y="1556792"/>
          <a:ext cx="835292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343"/>
                <a:gridCol w="771675"/>
                <a:gridCol w="771676"/>
                <a:gridCol w="771676"/>
                <a:gridCol w="771675"/>
                <a:gridCol w="771675"/>
                <a:gridCol w="771675"/>
                <a:gridCol w="771675"/>
                <a:gridCol w="863901"/>
                <a:gridCol w="772955"/>
              </a:tblGrid>
              <a:tr h="144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未満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・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代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30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代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40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代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代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60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以上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不明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471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1,061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2,793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274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519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444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1,333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2,929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489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463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1,388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2,973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299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485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384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1,277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2,792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532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449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238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1,750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3,511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17853"/>
              </p:ext>
            </p:extLst>
          </p:nvPr>
        </p:nvGraphicFramePr>
        <p:xfrm>
          <a:off x="179512" y="4509120"/>
          <a:ext cx="8578122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326"/>
                <a:gridCol w="817880"/>
                <a:gridCol w="730568"/>
                <a:gridCol w="730568"/>
                <a:gridCol w="1857693"/>
                <a:gridCol w="2087880"/>
                <a:gridCol w="1109207"/>
              </a:tblGrid>
              <a:tr h="144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現夫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内夫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前夫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同居の交際相手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同居の元交際相手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2,135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248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2,793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2,323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268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2,929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2,273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369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2,973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2,091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247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2,792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2,646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239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345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3,511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0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8381"/>
            <a:ext cx="9144000" cy="82038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 smtClean="0"/>
              <a:t>府女性相談センター一時保護（</a:t>
            </a:r>
            <a:r>
              <a:rPr kumimoji="1" lang="en-US" altLang="ja-JP" dirty="0" smtClean="0"/>
              <a:t>DV</a:t>
            </a:r>
            <a:r>
              <a:rPr kumimoji="1" lang="ja-JP" altLang="en-US" dirty="0" smtClean="0"/>
              <a:t>）の状況</a:t>
            </a:r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53001" y="0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5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057269"/>
              </p:ext>
            </p:extLst>
          </p:nvPr>
        </p:nvGraphicFramePr>
        <p:xfrm>
          <a:off x="251520" y="1556792"/>
          <a:ext cx="792088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52028"/>
                <a:gridCol w="1131465"/>
                <a:gridCol w="1131465"/>
                <a:gridCol w="1131465"/>
                <a:gridCol w="1157308"/>
                <a:gridCol w="1093013"/>
              </a:tblGrid>
              <a:tr h="144774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本人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単身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母子等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409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370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414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359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同伴家族数</a:t>
                      </a:r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462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399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491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498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871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769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919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784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95536" y="11967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一時保護件数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39330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経路別状況</a:t>
            </a:r>
            <a:endParaRPr kumimoji="1" lang="ja-JP" altLang="en-US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443287"/>
              </p:ext>
            </p:extLst>
          </p:nvPr>
        </p:nvGraphicFramePr>
        <p:xfrm>
          <a:off x="251520" y="4293096"/>
          <a:ext cx="875383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887"/>
                <a:gridCol w="889039"/>
                <a:gridCol w="889039"/>
                <a:gridCol w="1012356"/>
                <a:gridCol w="1012356"/>
                <a:gridCol w="1012356"/>
                <a:gridCol w="1034727"/>
                <a:gridCol w="917893"/>
                <a:gridCol w="995178"/>
              </a:tblGrid>
              <a:tr h="144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本　人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警　察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福祉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事務所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市婦人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相談員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他相談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機関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DV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センター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その他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　計　　 　　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409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370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428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414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359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05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67636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 smtClean="0"/>
              <a:t>府女性相談センター一時保護（</a:t>
            </a:r>
            <a:r>
              <a:rPr kumimoji="1" lang="en-US" altLang="ja-JP" dirty="0" smtClean="0"/>
              <a:t>DV</a:t>
            </a:r>
            <a:r>
              <a:rPr kumimoji="1" lang="ja-JP" altLang="en-US" dirty="0" smtClean="0"/>
              <a:t>）の状況</a:t>
            </a:r>
            <a:r>
              <a:rPr lang="ja-JP" altLang="en-US" dirty="0"/>
              <a:t>②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77200" y="8531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6</a:t>
            </a:fld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52654"/>
              </p:ext>
            </p:extLst>
          </p:nvPr>
        </p:nvGraphicFramePr>
        <p:xfrm>
          <a:off x="251520" y="4407599"/>
          <a:ext cx="8136904" cy="245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353"/>
                <a:gridCol w="706755"/>
                <a:gridCol w="706755"/>
                <a:gridCol w="936943"/>
                <a:gridCol w="936943"/>
                <a:gridCol w="1397317"/>
                <a:gridCol w="1190943"/>
                <a:gridCol w="911895"/>
              </a:tblGrid>
              <a:tr h="6216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乳児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幼児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小学生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中学生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高校生年齢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歳以上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187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462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399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491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498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185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23528" y="40677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年齢別状況（同伴児者）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11247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年齢別状況（本人）</a:t>
            </a:r>
            <a:endParaRPr kumimoji="1" lang="ja-JP" altLang="en-US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162157"/>
              </p:ext>
            </p:extLst>
          </p:nvPr>
        </p:nvGraphicFramePr>
        <p:xfrm>
          <a:off x="251520" y="1484784"/>
          <a:ext cx="82089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057"/>
                <a:gridCol w="730567"/>
                <a:gridCol w="730568"/>
                <a:gridCol w="960755"/>
                <a:gridCol w="960755"/>
                <a:gridCol w="960755"/>
                <a:gridCol w="960755"/>
                <a:gridCol w="730567"/>
                <a:gridCol w="805133"/>
              </a:tblGrid>
              <a:tr h="144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未満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・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歳代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30</a:t>
                      </a:r>
                      <a:r>
                        <a:rPr kumimoji="1" lang="ja-JP" altLang="en-US" dirty="0" smtClean="0"/>
                        <a:t>歳代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40</a:t>
                      </a:r>
                      <a:r>
                        <a:rPr kumimoji="1" lang="ja-JP" altLang="en-US" dirty="0" smtClean="0"/>
                        <a:t>歳代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</a:t>
                      </a:r>
                      <a:r>
                        <a:rPr kumimoji="1" lang="ja-JP" altLang="en-US" dirty="0" smtClean="0"/>
                        <a:t>歳代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60</a:t>
                      </a:r>
                      <a:r>
                        <a:rPr kumimoji="1" lang="ja-JP" altLang="en-US" dirty="0" smtClean="0"/>
                        <a:t>歳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以上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409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370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414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119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359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54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20388"/>
            <a:ext cx="9144000" cy="67636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 smtClean="0"/>
              <a:t>府女性相談センター一時保護（</a:t>
            </a:r>
            <a:r>
              <a:rPr kumimoji="1" lang="en-US" altLang="ja-JP" dirty="0" smtClean="0"/>
              <a:t>DV</a:t>
            </a:r>
            <a:r>
              <a:rPr kumimoji="1" lang="ja-JP" altLang="en-US" dirty="0" smtClean="0"/>
              <a:t>）の状況</a:t>
            </a:r>
            <a:r>
              <a:rPr lang="ja-JP" altLang="en-US" dirty="0" smtClean="0"/>
              <a:t>③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77200" y="8531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7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39330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手帳所持の状況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032844"/>
              </p:ext>
            </p:extLst>
          </p:nvPr>
        </p:nvGraphicFramePr>
        <p:xfrm>
          <a:off x="251520" y="4293096"/>
          <a:ext cx="766331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501"/>
                <a:gridCol w="2136217"/>
                <a:gridCol w="2075180"/>
                <a:gridCol w="1978413"/>
              </a:tblGrid>
              <a:tr h="49606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err="1" smtClean="0"/>
                        <a:t>精神障がい</a:t>
                      </a:r>
                      <a:r>
                        <a:rPr kumimoji="1" lang="ja-JP" altLang="en-US" dirty="0" smtClean="0"/>
                        <a:t>者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保健福祉手帳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err="1" smtClean="0"/>
                        <a:t>身体障がい</a:t>
                      </a:r>
                      <a:r>
                        <a:rPr kumimoji="1" lang="ja-JP" altLang="en-US" dirty="0" smtClean="0"/>
                        <a:t>者手帳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療育手帳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47581"/>
              </p:ext>
            </p:extLst>
          </p:nvPr>
        </p:nvGraphicFramePr>
        <p:xfrm>
          <a:off x="251520" y="1484784"/>
          <a:ext cx="7084751" cy="245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353"/>
                <a:gridCol w="954903"/>
                <a:gridCol w="864096"/>
                <a:gridCol w="1149668"/>
                <a:gridCol w="936943"/>
                <a:gridCol w="917893"/>
                <a:gridCol w="911895"/>
              </a:tblGrid>
              <a:tr h="62160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韓国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中国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フィリピン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タイ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その他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1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23528" y="11247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外国人の状況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929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76671"/>
            <a:ext cx="9144000" cy="720081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 smtClean="0"/>
              <a:t>府女性相談センター一時保護（</a:t>
            </a:r>
            <a:r>
              <a:rPr kumimoji="1" lang="en-US" altLang="ja-JP" dirty="0" smtClean="0"/>
              <a:t>DV</a:t>
            </a:r>
            <a:r>
              <a:rPr kumimoji="1" lang="ja-JP" altLang="en-US" dirty="0" smtClean="0"/>
              <a:t>）の状況</a:t>
            </a:r>
            <a:r>
              <a:rPr lang="ja-JP" altLang="en-US" dirty="0"/>
              <a:t>④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077200" y="8531"/>
            <a:ext cx="1066800" cy="329184"/>
          </a:xfrm>
        </p:spPr>
        <p:txBody>
          <a:bodyPr/>
          <a:lstStyle/>
          <a:p>
            <a:pPr algn="r"/>
            <a:fld id="{77173C29-7F79-4716-818E-CF2D86E9D2B7}" type="slidenum">
              <a:rPr kumimoji="1" lang="ja-JP" altLang="en-US" smtClean="0"/>
              <a:pPr algn="r"/>
              <a:t>8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12594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退所状況</a:t>
            </a:r>
            <a:endParaRPr kumimoji="1" lang="ja-JP" altLang="en-US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31713"/>
              </p:ext>
            </p:extLst>
          </p:nvPr>
        </p:nvGraphicFramePr>
        <p:xfrm>
          <a:off x="251520" y="1628800"/>
          <a:ext cx="8587921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80"/>
                <a:gridCol w="687569"/>
                <a:gridCol w="687569"/>
                <a:gridCol w="911509"/>
                <a:gridCol w="911509"/>
                <a:gridCol w="911509"/>
                <a:gridCol w="911509"/>
                <a:gridCol w="709191"/>
                <a:gridCol w="882456"/>
                <a:gridCol w="1017520"/>
              </a:tblGrid>
              <a:tr h="14477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婦人保護施設入所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就職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帰宅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福祉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移送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入院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自費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住宅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設定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知人身内宅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その他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409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370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414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359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441041" y="479715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福祉移送：母子生活支援施設等施設入所や生活保護による住宅設定</a:t>
            </a:r>
            <a:endParaRPr lang="en-US" altLang="ja-JP" sz="1400" dirty="0" smtClean="0"/>
          </a:p>
          <a:p>
            <a:r>
              <a:rPr lang="ja-JP" altLang="en-US" sz="1400" dirty="0" smtClean="0"/>
              <a:t>その他：保護先変更、民間シェルター、無断退所等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1039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2241</TotalTime>
  <Words>1023</Words>
  <Application>Microsoft Office PowerPoint</Application>
  <PresentationFormat>画面に合わせる (4:3)</PresentationFormat>
  <Paragraphs>552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クラリティ</vt:lpstr>
      <vt:lpstr>DV相談・一時保護等の状況</vt:lpstr>
      <vt:lpstr>府内の配偶者暴力相談支援センター</vt:lpstr>
      <vt:lpstr>府及び市町村のDV相談対応件数</vt:lpstr>
      <vt:lpstr>府女性相談センターDV相談の状況</vt:lpstr>
      <vt:lpstr>府女性相談センター一時保護（DV）の状況①</vt:lpstr>
      <vt:lpstr>府女性相談センター一時保護（DV）の状況②</vt:lpstr>
      <vt:lpstr>府女性相談センター一時保護（DV）の状況③</vt:lpstr>
      <vt:lpstr>府女性相談センター一時保護（DV）の状況④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婦人保護施設の概要</dc:title>
  <dc:creator>nishimaki</dc:creator>
  <cp:lastModifiedBy>丸本　沙紀</cp:lastModifiedBy>
  <cp:revision>244</cp:revision>
  <cp:lastPrinted>2016-07-20T08:31:01Z</cp:lastPrinted>
  <dcterms:created xsi:type="dcterms:W3CDTF">2012-12-25T15:30:35Z</dcterms:created>
  <dcterms:modified xsi:type="dcterms:W3CDTF">2017-04-06T10:35:40Z</dcterms:modified>
</cp:coreProperties>
</file>