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9" r:id="rId3"/>
    <p:sldId id="311" r:id="rId4"/>
    <p:sldId id="314" r:id="rId5"/>
    <p:sldId id="302" r:id="rId6"/>
    <p:sldId id="310" r:id="rId7"/>
    <p:sldId id="313" r:id="rId8"/>
    <p:sldId id="312" r:id="rId9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一岐　真紀" initials="一岐　真紀" lastIdx="1" clrIdx="0">
    <p:extLst>
      <p:ext uri="{19B8F6BF-5375-455C-9EA6-DF929625EA0E}">
        <p15:presenceInfo xmlns:p15="http://schemas.microsoft.com/office/powerpoint/2012/main" userId="S-1-5-21-161959346-1900351369-444732941-1465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56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141AA796-F391-4D4C-AF12-6B50115178AD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1ABCA8F5-D066-4F35-B58E-0495CD8E7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3879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4967FAA4-C05C-4539-A0DB-A359A153C533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643C8CA0-A973-43F3-AE41-DC224910C7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9426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C8CA0-A973-43F3-AE41-DC224910C7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68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702E6-8960-4E04-82AA-1E6D4137A4AD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7EE51-295C-43BC-9011-EAF77AE57887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15D-535A-4656-8D3D-DA3A06162374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1765-64E9-4E28-82ED-65D3C4459292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6B27-F0A1-4C90-925F-66F63C3B77FA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550-9BA4-4FB3-A449-8DAB1B8F92A9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1A03-67F1-41B1-BCDF-4CB11C0F4168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06E-C65F-46DC-9CAE-8BCFC37B2044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90D6-3074-48DD-B3C3-5D0C62E41567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2C6-D507-4DDB-AC57-40592A70B69E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FEA-BA7D-46E5-82AB-852C19E85D86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15B46C3-D215-432A-8183-ED25262AD9B7}" type="datetime1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556793"/>
            <a:ext cx="9144000" cy="1224136"/>
          </a:xfrm>
        </p:spPr>
        <p:txBody>
          <a:bodyPr anchor="ctr" anchorCtr="0"/>
          <a:lstStyle/>
          <a:p>
            <a:pPr algn="ctr"/>
            <a:r>
              <a:rPr kumimoji="1" lang="en-US" altLang="ja-JP" sz="4000" dirty="0">
                <a:solidFill>
                  <a:schemeClr val="tx1"/>
                </a:solidFill>
              </a:rPr>
              <a:t>DV</a:t>
            </a:r>
            <a:r>
              <a:rPr kumimoji="1" lang="ja-JP" altLang="en-US" sz="4000" dirty="0">
                <a:solidFill>
                  <a:schemeClr val="tx1"/>
                </a:solidFill>
              </a:rPr>
              <a:t>相談・一時保護等の状況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7344816" cy="2016224"/>
          </a:xfrm>
        </p:spPr>
        <p:txBody>
          <a:bodyPr>
            <a:noAutofit/>
          </a:bodyPr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令和３</a:t>
            </a:r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年</a:t>
            </a: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７</a:t>
            </a:r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月</a:t>
            </a:r>
            <a:endParaRPr kumimoji="1"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大阪府福祉部子ども室家庭支援課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大阪府女性相談センター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740352" y="764704"/>
            <a:ext cx="1152128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/>
              <a:t>資料３</a:t>
            </a:r>
            <a:endParaRPr kumimoji="1" lang="ja-JP" altLang="en-US" sz="16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7200" y="22385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1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7089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（</a:t>
            </a:r>
            <a:r>
              <a:rPr lang="ja-JP" altLang="en-US" dirty="0"/>
              <a:t>令和２</a:t>
            </a:r>
            <a:r>
              <a:rPr kumimoji="1" lang="ja-JP" altLang="en-US" dirty="0"/>
              <a:t>年度数値は</a:t>
            </a:r>
            <a:r>
              <a:rPr lang="ja-JP" altLang="en-US" dirty="0"/>
              <a:t>速報</a:t>
            </a:r>
            <a:r>
              <a:rPr kumimoji="1" lang="ja-JP" altLang="en-US" dirty="0"/>
              <a:t>値のため、今後更新することがあります）</a:t>
            </a:r>
          </a:p>
        </p:txBody>
      </p:sp>
    </p:spTree>
    <p:extLst>
      <p:ext uri="{BB962C8B-B14F-4D97-AF65-F5344CB8AC3E}">
        <p14:creationId xmlns:p14="http://schemas.microsoft.com/office/powerpoint/2010/main" val="260417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dirty="0"/>
              <a:t>府内の配偶者暴力相談支援センター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077200" y="0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2</a:t>
            </a:fld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53713"/>
              </p:ext>
            </p:extLst>
          </p:nvPr>
        </p:nvGraphicFramePr>
        <p:xfrm>
          <a:off x="58152" y="778558"/>
          <a:ext cx="9036497" cy="5680242"/>
        </p:xfrm>
        <a:graphic>
          <a:graphicData uri="http://schemas.openxmlformats.org/drawingml/2006/table">
            <a:tbl>
              <a:tblPr/>
              <a:tblGrid>
                <a:gridCol w="586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5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14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5262"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配偶者暴力相談支援センター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相談受付時間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09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府</a:t>
                      </a:r>
                      <a:endParaRPr lang="en-US" altLang="ja-JP" sz="10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（７）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大阪府女性相談センター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06-6949‐6022</a:t>
                      </a:r>
                      <a:b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06-6946-7890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月曜日～日曜日　９時～２０時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（祝日・年末年始を除く）　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お住まいの地域にかかわらず相談できます。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面接はできるだけご予約ください。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相談専用</a:t>
                      </a:r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06-6940-0075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5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06-6946-7890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上記以外の時間帯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（夜間・祝日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DV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電話相談）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面接相談は実施していません。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zh-TW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相談専用</a:t>
                      </a:r>
                      <a:r>
                        <a:rPr lang="zh-TW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zh-TW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zh-TW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06-6940-0075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57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大阪府中央子ども家庭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センター</a:t>
                      </a:r>
                      <a:endParaRPr lang="ja-JP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072-828-0277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　９時～１７時４５分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（祝日、年末年始を除く）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お住まいの市町村を担当するセンターだけでなく、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避難先等のお近くのセンターでも相談できます。　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面接はできるだけご予約ください。　　　　　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57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大阪府池田子ども家庭センター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072-751-3012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57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大阪府吹田子ども家庭センター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06-6380-0049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57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大阪府東大阪子ども家庭センター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06-6721-2077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57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大阪府富田林子ども家庭センター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0721-25-2065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57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大阪府岸和田子ども家庭センター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072-441-7794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00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市町村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（６）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大阪市配偶者暴力相談支援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センター　　　　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23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設置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06-4305-0100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　９時３０分～１７時（祝日、年末年始を除く）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008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堺市配偶者暴力相談支援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センター　　　　　</a:t>
                      </a:r>
                      <a:r>
                        <a:rPr lang="ja-JP" alt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設置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072-228-3943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月曜日～金曜日、９時～１７時３０（祝日、年末年始を除く）　　　　　　　　　　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008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すいたストップＤＶステーション（ＤＶ相談室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）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23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設置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06-6310-7113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　９時～１７時３０分（祝日、年末年始を除く）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5008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枚方市配偶者暴力相談支援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センター　　　　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25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設置</a:t>
                      </a:r>
                      <a:endParaRPr lang="en-US" altLang="ja-JP" sz="10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050-7102-3232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　９時～１７時３０分（祝日、年末年始を除く）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5008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茨木市配偶者暴力相談支援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センター　　　　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27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設置</a:t>
                      </a:r>
                      <a:endParaRPr lang="ja-JP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072-622‐5757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月曜日～土曜日、９時～１７時（祝日、年末年始を除く）　　　　　　　　　　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50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豊中市配偶者暴力相談支援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センター　　　　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29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設置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06-6152-9893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月曜日～土曜日、９時～１７時（祝日、年末年始を除く）　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5337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46054" y="6552965"/>
            <a:ext cx="8784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配偶者暴力相談支援センターを設置していない市町村では、人権担当部局、男女共同参画センター等において</a:t>
            </a:r>
            <a:r>
              <a:rPr lang="en-US" altLang="ja-JP" sz="1200" dirty="0"/>
              <a:t>DV</a:t>
            </a:r>
            <a:r>
              <a:rPr lang="ja-JP" altLang="en-US" sz="1200" dirty="0"/>
              <a:t>相談に対応。</a:t>
            </a:r>
            <a:endParaRPr kumimoji="1" lang="ja-JP" altLang="en-US" sz="1200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1FBD37F9-5AC6-4AD8-A299-2DA091E2E1C6}"/>
              </a:ext>
            </a:extLst>
          </p:cNvPr>
          <p:cNvGraphicFramePr>
            <a:graphicFrameLocks noGrp="1"/>
          </p:cNvGraphicFramePr>
          <p:nvPr/>
        </p:nvGraphicFramePr>
        <p:xfrm>
          <a:off x="-943583" y="4922196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1599891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069918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1512510-148D-4E3E-9254-D7468F80177E}"/>
              </a:ext>
            </a:extLst>
          </p:cNvPr>
          <p:cNvGraphicFramePr>
            <a:graphicFrameLocks noGrp="1"/>
          </p:cNvGraphicFramePr>
          <p:nvPr/>
        </p:nvGraphicFramePr>
        <p:xfrm>
          <a:off x="-2247089" y="1575881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42585047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212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19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48381"/>
            <a:ext cx="8229600" cy="820380"/>
          </a:xfrm>
        </p:spPr>
        <p:txBody>
          <a:bodyPr/>
          <a:lstStyle/>
          <a:p>
            <a:pPr algn="ctr"/>
            <a:r>
              <a:rPr lang="ja-JP" altLang="en-US" dirty="0"/>
              <a:t>府及び市町村の</a:t>
            </a:r>
            <a:r>
              <a:rPr kumimoji="1" lang="en-US" altLang="ja-JP" dirty="0"/>
              <a:t>DV</a:t>
            </a:r>
            <a:r>
              <a:rPr kumimoji="1" lang="ja-JP" altLang="en-US" dirty="0"/>
              <a:t>相談対応件数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22385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3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512937"/>
              </p:ext>
            </p:extLst>
          </p:nvPr>
        </p:nvGraphicFramePr>
        <p:xfrm>
          <a:off x="856034" y="1700808"/>
          <a:ext cx="7460385" cy="1716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4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3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875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H28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H29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H30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</a:t>
                      </a:r>
                      <a:r>
                        <a:rPr kumimoji="1" lang="ja-JP" altLang="en-US" dirty="0"/>
                        <a:t>１年度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R2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5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女性相談</a:t>
                      </a:r>
                      <a:r>
                        <a:rPr kumimoji="1" lang="en-US" altLang="ja-JP" dirty="0"/>
                        <a:t>C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3,415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2,916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2,816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3,256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3,329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子ども家庭</a:t>
                      </a:r>
                      <a:r>
                        <a:rPr kumimoji="1" lang="en-US" altLang="ja-JP" dirty="0"/>
                        <a:t>C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1,474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1,271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1,363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1,240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1,322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4,889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4,187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4,179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4,496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4,647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27584" y="1340768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府（女性相談センター及び子ども家庭センター）における</a:t>
            </a:r>
            <a:r>
              <a:rPr lang="en-US" altLang="ja-JP" dirty="0"/>
              <a:t>DV</a:t>
            </a:r>
            <a:r>
              <a:rPr lang="ja-JP" altLang="en-US" dirty="0"/>
              <a:t>相談対応件数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763607"/>
              </p:ext>
            </p:extLst>
          </p:nvPr>
        </p:nvGraphicFramePr>
        <p:xfrm>
          <a:off x="846553" y="4578320"/>
          <a:ext cx="7632847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H28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H29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H30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R1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</a:t>
                      </a: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15,758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16,711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16,166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16,838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18,186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27584" y="413978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市町村における</a:t>
            </a:r>
            <a:r>
              <a:rPr lang="en-US" altLang="ja-JP" dirty="0"/>
              <a:t>DV</a:t>
            </a:r>
            <a:r>
              <a:rPr lang="ja-JP" altLang="en-US" dirty="0"/>
              <a:t>相談対応件数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350100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電話相談及び来所相談の件数。</a:t>
            </a:r>
            <a:endParaRPr lang="en-US" altLang="ja-JP" sz="1200" dirty="0"/>
          </a:p>
          <a:p>
            <a:r>
              <a:rPr lang="en-US" altLang="ja-JP" sz="1200" dirty="0"/>
              <a:t>※</a:t>
            </a:r>
            <a:r>
              <a:rPr lang="ja-JP" altLang="en-US" sz="1200" dirty="0"/>
              <a:t>被害者本人以外からの相談対応件数を含む。</a:t>
            </a:r>
            <a:endParaRPr lang="en-US" altLang="ja-JP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7584" y="555962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市町村の配偶者暴力相談支援センター、人権担当部局、男女共同参画センター等で対応した電話相談及び来所相談の件数。</a:t>
            </a:r>
            <a:endParaRPr lang="en-US" altLang="ja-JP" sz="1200" dirty="0"/>
          </a:p>
          <a:p>
            <a:r>
              <a:rPr lang="en-US" altLang="ja-JP" sz="1200" dirty="0"/>
              <a:t>※</a:t>
            </a:r>
            <a:r>
              <a:rPr lang="ja-JP" altLang="en-US" sz="1200" dirty="0"/>
              <a:t>被害者本人以外からの相談対応件数を含む。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325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8381"/>
            <a:ext cx="9144000" cy="82038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/>
              <a:t>府女性相談センター</a:t>
            </a:r>
            <a:r>
              <a:rPr kumimoji="1" lang="en-US" altLang="ja-JP" dirty="0"/>
              <a:t>DV</a:t>
            </a:r>
            <a:r>
              <a:rPr kumimoji="1" lang="ja-JP" altLang="en-US" dirty="0"/>
              <a:t>相談の状況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22385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4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11967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年齢別相談状況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41490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加害者との関係</a:t>
            </a:r>
            <a:endParaRPr kumimoji="1" lang="ja-JP" altLang="en-US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849801"/>
              </p:ext>
            </p:extLst>
          </p:nvPr>
        </p:nvGraphicFramePr>
        <p:xfrm>
          <a:off x="179512" y="1556792"/>
          <a:ext cx="835292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1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1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1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9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29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歳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未満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・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歳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30</a:t>
                      </a:r>
                      <a:r>
                        <a:rPr kumimoji="1" lang="ja-JP" altLang="en-US" dirty="0"/>
                        <a:t>歳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40</a:t>
                      </a:r>
                      <a:r>
                        <a:rPr kumimoji="1" lang="ja-JP" altLang="en-US" dirty="0"/>
                        <a:t>歳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代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50</a:t>
                      </a:r>
                      <a:r>
                        <a:rPr kumimoji="1" lang="ja-JP" altLang="en-US" dirty="0"/>
                        <a:t>歳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代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60</a:t>
                      </a:r>
                      <a:r>
                        <a:rPr kumimoji="1" lang="ja-JP" altLang="en-US" dirty="0"/>
                        <a:t>歳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不明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H28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354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392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222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1949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3,415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H29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1803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2,916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H30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302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1,783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2,816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R1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199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2,022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3,256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R2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2,292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3,329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73252"/>
              </p:ext>
            </p:extLst>
          </p:nvPr>
        </p:nvGraphicFramePr>
        <p:xfrm>
          <a:off x="179512" y="4509120"/>
          <a:ext cx="8578122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02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92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現配偶者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内縁関係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元配偶者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同居の交際相手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同居の元交際相手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H28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2,601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324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3,415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H29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2,236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295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192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2,916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H30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2,142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2,816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R1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2,466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3,256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R2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2,586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3,329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0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8381"/>
            <a:ext cx="9144000" cy="82038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/>
              <a:t>府女性相談センター一時保護（</a:t>
            </a:r>
            <a:r>
              <a:rPr kumimoji="1" lang="en-US" altLang="ja-JP" dirty="0"/>
              <a:t>DV</a:t>
            </a:r>
            <a:r>
              <a:rPr kumimoji="1" lang="ja-JP" altLang="en-US" dirty="0"/>
              <a:t>）の状況</a:t>
            </a:r>
            <a:r>
              <a:rPr lang="ja-JP" altLang="en-US" dirty="0"/>
              <a:t>①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53001" y="0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5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841009"/>
              </p:ext>
            </p:extLst>
          </p:nvPr>
        </p:nvGraphicFramePr>
        <p:xfrm>
          <a:off x="251520" y="1556792"/>
          <a:ext cx="792088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1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3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4774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H28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H29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H30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</a:t>
                      </a:r>
                      <a:r>
                        <a:rPr kumimoji="1" lang="ja-JP" altLang="en-US" dirty="0"/>
                        <a:t>１年度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R2</a:t>
                      </a:r>
                      <a:r>
                        <a:rPr kumimoji="1" lang="ja-JP" altLang="en-US" dirty="0"/>
                        <a:t>年度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本人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単身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113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115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母子等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190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304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同伴家族数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341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合計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599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645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566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697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517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95536" y="11967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一時保護件数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39330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経路別状況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242390"/>
              </p:ext>
            </p:extLst>
          </p:nvPr>
        </p:nvGraphicFramePr>
        <p:xfrm>
          <a:off x="251520" y="4293096"/>
          <a:ext cx="875383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2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2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47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51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本　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警　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福祉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事務所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市婦人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相談員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他相談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機関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DV</a:t>
                      </a:r>
                    </a:p>
                    <a:p>
                      <a:pPr algn="ctr"/>
                      <a:r>
                        <a:rPr kumimoji="1" lang="ja-JP" altLang="en-US" dirty="0"/>
                        <a:t>センター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その他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　計　　 　　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H28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H29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304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H30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R1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R2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119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05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67636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/>
              <a:t>府女性相談センター一時保護（</a:t>
            </a:r>
            <a:r>
              <a:rPr kumimoji="1" lang="en-US" altLang="ja-JP" dirty="0"/>
              <a:t>DV</a:t>
            </a:r>
            <a:r>
              <a:rPr kumimoji="1" lang="ja-JP" altLang="en-US" dirty="0"/>
              <a:t>）の状況</a:t>
            </a:r>
            <a:r>
              <a:rPr lang="ja-JP" altLang="en-US" dirty="0"/>
              <a:t>②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8531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6</a:t>
            </a:fld>
            <a:endParaRPr kumimoji="1" lang="ja-JP" alt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956168"/>
              </p:ext>
            </p:extLst>
          </p:nvPr>
        </p:nvGraphicFramePr>
        <p:xfrm>
          <a:off x="251520" y="4317916"/>
          <a:ext cx="8136904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7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09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18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16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１歳未満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幼児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小学生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中学生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高校生年齢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歳以上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H28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H29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341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H30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R1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R2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323528" y="397906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年齢別状況（同伴児者）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11247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年齢別状況（本人）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35768"/>
              </p:ext>
            </p:extLst>
          </p:nvPr>
        </p:nvGraphicFramePr>
        <p:xfrm>
          <a:off x="251520" y="1484784"/>
          <a:ext cx="82089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7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07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5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歳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未満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・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歳代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30</a:t>
                      </a:r>
                      <a:r>
                        <a:rPr kumimoji="1" lang="ja-JP" altLang="en-US" dirty="0"/>
                        <a:t>歳代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40</a:t>
                      </a:r>
                      <a:r>
                        <a:rPr kumimoji="1" lang="ja-JP" altLang="en-US" dirty="0"/>
                        <a:t>歳代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50</a:t>
                      </a:r>
                      <a:r>
                        <a:rPr kumimoji="1" lang="ja-JP" altLang="en-US" dirty="0"/>
                        <a:t>歳代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60</a:t>
                      </a:r>
                      <a:r>
                        <a:rPr kumimoji="1" lang="ja-JP" altLang="en-US" dirty="0"/>
                        <a:t>歳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H28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H29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304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H30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R1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R2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54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20388"/>
            <a:ext cx="9144000" cy="67636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/>
              <a:t>府女性相談センター一時保護（</a:t>
            </a:r>
            <a:r>
              <a:rPr kumimoji="1" lang="en-US" altLang="ja-JP" dirty="0"/>
              <a:t>DV</a:t>
            </a:r>
            <a:r>
              <a:rPr kumimoji="1" lang="ja-JP" altLang="en-US" dirty="0"/>
              <a:t>）の状況</a:t>
            </a:r>
            <a:r>
              <a:rPr lang="ja-JP" altLang="en-US" dirty="0"/>
              <a:t>③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8531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7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6097" y="393565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err="1" smtClean="0"/>
              <a:t>障がい</a:t>
            </a:r>
            <a:r>
              <a:rPr lang="ja-JP" altLang="en-US" dirty="0" smtClean="0"/>
              <a:t>者手帳</a:t>
            </a:r>
            <a:r>
              <a:rPr lang="ja-JP" altLang="en-US" dirty="0"/>
              <a:t>所持の</a:t>
            </a:r>
            <a:r>
              <a:rPr lang="ja-JP" altLang="en-US" dirty="0" smtClean="0"/>
              <a:t>状況（本人の申出にもとづく）</a:t>
            </a:r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365803"/>
              </p:ext>
            </p:extLst>
          </p:nvPr>
        </p:nvGraphicFramePr>
        <p:xfrm>
          <a:off x="251520" y="4293096"/>
          <a:ext cx="7663311" cy="235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6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8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606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err="1"/>
                        <a:t>精神障</a:t>
                      </a:r>
                      <a:r>
                        <a:rPr kumimoji="1" lang="ja-JP" altLang="en-US" dirty="0" err="1" smtClean="0"/>
                        <a:t>がい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err="1"/>
                        <a:t>身体障</a:t>
                      </a:r>
                      <a:r>
                        <a:rPr kumimoji="1" lang="ja-JP" altLang="en-US" dirty="0" err="1" smtClean="0"/>
                        <a:t>がい</a:t>
                      </a:r>
                      <a:r>
                        <a:rPr kumimoji="1" lang="ja-JP" altLang="en-US" dirty="0" smtClean="0"/>
                        <a:t>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知的</a:t>
                      </a:r>
                      <a:r>
                        <a:rPr kumimoji="1" lang="ja-JP" altLang="en-US" dirty="0" err="1" smtClean="0"/>
                        <a:t>障がい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H28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H29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H30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R1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R2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728309"/>
              </p:ext>
            </p:extLst>
          </p:nvPr>
        </p:nvGraphicFramePr>
        <p:xfrm>
          <a:off x="251520" y="1484784"/>
          <a:ext cx="7084751" cy="245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9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18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16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韓国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中国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フィリピン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タイ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その他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H28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H29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H30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R1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R2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323528" y="112474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外国人の</a:t>
            </a:r>
            <a:r>
              <a:rPr kumimoji="1" lang="ja-JP" altLang="en-US" dirty="0" smtClean="0"/>
              <a:t>状況</a:t>
            </a:r>
            <a:r>
              <a:rPr lang="ja-JP" altLang="en-US" dirty="0" smtClean="0"/>
              <a:t>（本人の申出にもとづく）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929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76671"/>
            <a:ext cx="9144000" cy="720081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/>
              <a:t>府女性相談センター一時保護（</a:t>
            </a:r>
            <a:r>
              <a:rPr kumimoji="1" lang="en-US" altLang="ja-JP" dirty="0"/>
              <a:t>DV</a:t>
            </a:r>
            <a:r>
              <a:rPr kumimoji="1" lang="ja-JP" altLang="en-US" dirty="0"/>
              <a:t>）の状況</a:t>
            </a:r>
            <a:r>
              <a:rPr lang="ja-JP" altLang="en-US" dirty="0"/>
              <a:t>④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8531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8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12594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退所状況</a:t>
            </a:r>
            <a:endParaRPr kumimoji="1" lang="ja-JP" altLang="en-US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989502"/>
              </p:ext>
            </p:extLst>
          </p:nvPr>
        </p:nvGraphicFramePr>
        <p:xfrm>
          <a:off x="251520" y="1628800"/>
          <a:ext cx="8587921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1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15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15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91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24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7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婦人保護施設入所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就職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帰宅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福祉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移送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入院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自費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住宅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設定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知人身内宅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その他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H28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(2)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H29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(5)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304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H30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(4)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R1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(2)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R2</a:t>
                      </a:r>
                      <a:r>
                        <a:rPr kumimoji="1" lang="ja-JP" altLang="en-US" sz="1600" dirty="0"/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(2)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23527" y="6125642"/>
            <a:ext cx="85159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福祉移送：母子生活支援施設等施設入所や生活保護による住宅設定</a:t>
            </a:r>
            <a:endParaRPr lang="en-US" altLang="ja-JP" sz="1400" dirty="0"/>
          </a:p>
          <a:p>
            <a:r>
              <a:rPr lang="ja-JP" altLang="en-US" sz="1400" dirty="0"/>
              <a:t>その他：保護先変更、民間シェルター、無断退所</a:t>
            </a:r>
            <a:r>
              <a:rPr lang="ja-JP" altLang="en-US" sz="1400" dirty="0" smtClean="0"/>
              <a:t>等</a:t>
            </a:r>
            <a:endParaRPr lang="en-US" altLang="ja-JP" sz="1400" dirty="0" smtClean="0"/>
          </a:p>
          <a:p>
            <a:r>
              <a:rPr lang="ja-JP" altLang="en-US" sz="1400" dirty="0" smtClean="0"/>
              <a:t>（　）：内、婦人保護施設長期入所者数</a:t>
            </a:r>
            <a:endParaRPr kumimoji="1"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2010391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3012</TotalTime>
  <Words>1310</Words>
  <Application>Microsoft Office PowerPoint</Application>
  <PresentationFormat>画面に合わせる (4:3)</PresentationFormat>
  <Paragraphs>557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微軟正黑體</vt:lpstr>
      <vt:lpstr>ＭＳ Ｐゴシック</vt:lpstr>
      <vt:lpstr>Arial</vt:lpstr>
      <vt:lpstr>Calibri</vt:lpstr>
      <vt:lpstr>クラリティ</vt:lpstr>
      <vt:lpstr>DV相談・一時保護等の状況</vt:lpstr>
      <vt:lpstr>府内の配偶者暴力相談支援センター</vt:lpstr>
      <vt:lpstr>府及び市町村のDV相談対応件数</vt:lpstr>
      <vt:lpstr>府女性相談センターDV相談の状況</vt:lpstr>
      <vt:lpstr>府女性相談センター一時保護（DV）の状況①</vt:lpstr>
      <vt:lpstr>府女性相談センター一時保護（DV）の状況②</vt:lpstr>
      <vt:lpstr>府女性相談センター一時保護（DV）の状況③</vt:lpstr>
      <vt:lpstr>府女性相談センター一時保護（DV）の状況④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婦人保護施設の概要</dc:title>
  <dc:creator>nishimaki</dc:creator>
  <cp:lastModifiedBy>萱野　明子</cp:lastModifiedBy>
  <cp:revision>276</cp:revision>
  <cp:lastPrinted>2021-07-14T03:33:31Z</cp:lastPrinted>
  <dcterms:created xsi:type="dcterms:W3CDTF">2012-12-25T15:30:35Z</dcterms:created>
  <dcterms:modified xsi:type="dcterms:W3CDTF">2021-07-14T03:33:32Z</dcterms:modified>
  <cp:contentStatus/>
</cp:coreProperties>
</file>