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4" r:id="rId3"/>
  </p:sldIdLst>
  <p:sldSz cx="7561263" cy="10693400"/>
  <p:notesSz cx="6807200" cy="9939338"/>
  <p:defaultText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99"/>
    <a:srgbClr val="FFFFCC"/>
    <a:srgbClr val="663300"/>
    <a:srgbClr val="FFFF66"/>
    <a:srgbClr val="CC6600"/>
    <a:srgbClr val="CCFF66"/>
    <a:srgbClr val="FFCC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48" autoAdjust="0"/>
    <p:restoredTop sz="89590" autoAdjust="0"/>
  </p:normalViewPr>
  <p:slideViewPr>
    <p:cSldViewPr showGuides="1">
      <p:cViewPr varScale="1">
        <p:scale>
          <a:sx n="43" d="100"/>
          <a:sy n="43" d="100"/>
        </p:scale>
        <p:origin x="1248" y="60"/>
      </p:cViewPr>
      <p:guideLst>
        <p:guide orient="horz" pos="3368"/>
        <p:guide pos="23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B67254-973C-47D9-BB52-1E6A0CCBEBDA}" type="doc">
      <dgm:prSet loTypeId="urn:microsoft.com/office/officeart/2005/8/layout/process1" loCatId="process" qsTypeId="urn:microsoft.com/office/officeart/2005/8/quickstyle/simple1" qsCatId="simple" csTypeId="urn:microsoft.com/office/officeart/2005/8/colors/accent1_2" csCatId="accent1" phldr="1"/>
      <dgm:spPr/>
    </dgm:pt>
    <dgm:pt modelId="{69B1AC01-1D54-4EFD-8BD1-56D641FBA4D3}">
      <dgm:prSet phldrT="[テキスト]" custT="1"/>
      <dgm:spPr>
        <a:solidFill>
          <a:schemeClr val="accent6">
            <a:lumMod val="20000"/>
            <a:lumOff val="80000"/>
          </a:schemeClr>
        </a:solidFill>
        <a:ln w="9525">
          <a:solidFill>
            <a:schemeClr val="tx1"/>
          </a:solidFill>
        </a:ln>
      </dgm:spPr>
      <dgm:t>
        <a:bodyPr/>
        <a:lstStyle/>
        <a:p>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エサやり</a:t>
          </a:r>
          <a:endPar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dgm:t>
    </dgm:pt>
    <dgm:pt modelId="{0C9A0E8C-80AD-479A-ADBA-BD0F4EE938AA}" type="parTrans" cxnId="{D20419C9-644B-4DF8-A0AD-1B3837CC5323}">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66FB4878-4F39-40FC-B18A-BCBAF71DAE15}" type="sibTrans" cxnId="{D20419C9-644B-4DF8-A0AD-1B3837CC5323}">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A3E3EE09-5CF8-40EB-92C3-BF5D1595A75E}">
      <dgm:prSet phldrT="[テキスト]" custT="1"/>
      <dgm:spPr>
        <a:solidFill>
          <a:schemeClr val="accent6">
            <a:lumMod val="20000"/>
            <a:lumOff val="80000"/>
          </a:schemeClr>
        </a:solidFill>
        <a:ln w="9525">
          <a:solidFill>
            <a:schemeClr val="tx1"/>
          </a:solidFill>
        </a:ln>
      </dgm:spPr>
      <dgm:t>
        <a:bodyPr/>
        <a:lstStyle/>
        <a:p>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過度に個体数が増える</a:t>
          </a:r>
          <a:endPar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人に馴れる</a:t>
          </a:r>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dgm:t>
    </dgm:pt>
    <dgm:pt modelId="{B38A8250-2156-4CC4-9665-866BA73228EE}" type="parTrans" cxnId="{BFDDAF30-30E2-4B22-975D-4CE066C62289}">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8658B16A-ED88-4E3E-A216-AC035E380CEE}" type="sibTrans" cxnId="{BFDDAF30-30E2-4B22-975D-4CE066C62289}">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3FB32532-4467-4EB3-B608-D85AC11C47F3}">
      <dgm:prSet phldrT="[テキスト]" custT="1"/>
      <dgm:spPr>
        <a:solidFill>
          <a:schemeClr val="accent6">
            <a:lumMod val="20000"/>
            <a:lumOff val="80000"/>
          </a:schemeClr>
        </a:solidFill>
        <a:ln w="9525">
          <a:solidFill>
            <a:schemeClr val="tx1"/>
          </a:solidFill>
        </a:ln>
      </dgm:spPr>
      <dgm:t>
        <a:bodyPr/>
        <a:lstStyle/>
        <a:p>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被害発生</a:t>
          </a:r>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dgm:t>
    </dgm:pt>
    <dgm:pt modelId="{EC7964DD-4EC0-4976-B44D-E54DEC2017B3}" type="parTrans" cxnId="{38ADA363-B132-45EE-89BB-49A5D2FAAAA2}">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86E2AB7C-208C-4253-A2EC-E5DC38109D07}" type="sibTrans" cxnId="{38ADA363-B132-45EE-89BB-49A5D2FAAAA2}">
      <dgm:prSet custT="1"/>
      <dgm:spPr>
        <a:solidFill>
          <a:schemeClr val="tx2">
            <a:lumMod val="60000"/>
            <a:lumOff val="40000"/>
          </a:schemeClr>
        </a:solidFill>
      </dgm:spPr>
      <dgm:t>
        <a:bodyPr/>
        <a:lstStyle/>
        <a:p>
          <a:endParaRPr kumimoji="1" lang="ja-JP" altLang="en-US" sz="1400">
            <a:latin typeface="HG丸ｺﾞｼｯｸM-PRO" panose="020F0600000000000000" pitchFamily="50" charset="-128"/>
            <a:ea typeface="HG丸ｺﾞｼｯｸM-PRO" panose="020F0600000000000000" pitchFamily="50" charset="-128"/>
          </a:endParaRPr>
        </a:p>
      </dgm:t>
    </dgm:pt>
    <dgm:pt modelId="{6220E71F-98A9-4E3F-B12C-63A2BBD8D23F}">
      <dgm:prSet phldrT="[テキスト]" custT="1"/>
      <dgm:spPr>
        <a:solidFill>
          <a:schemeClr val="accent6">
            <a:lumMod val="20000"/>
            <a:lumOff val="80000"/>
          </a:schemeClr>
        </a:solidFill>
        <a:ln w="9525">
          <a:solidFill>
            <a:schemeClr val="tx1"/>
          </a:solidFill>
        </a:ln>
      </dgm:spPr>
      <dgm:t>
        <a:bodyPr/>
        <a:lstStyle/>
        <a:p>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駆除</a:t>
          </a:r>
          <a:endPar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dgm:t>
    </dgm:pt>
    <dgm:pt modelId="{23441806-2716-43C4-ACF3-4B2A2DD963C0}" type="parTrans" cxnId="{31081EB9-37E0-4804-B955-438DB58FA1D1}">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482B548D-C738-4FB7-873D-C3213A3B22ED}" type="sibTrans" cxnId="{31081EB9-37E0-4804-B955-438DB58FA1D1}">
      <dgm:prSet/>
      <dgm:spPr/>
      <dgm:t>
        <a:bodyPr/>
        <a:lstStyle/>
        <a:p>
          <a:endParaRPr kumimoji="1" lang="ja-JP" altLang="en-US" sz="1800">
            <a:latin typeface="HG丸ｺﾞｼｯｸM-PRO" panose="020F0600000000000000" pitchFamily="50" charset="-128"/>
            <a:ea typeface="HG丸ｺﾞｼｯｸM-PRO" panose="020F0600000000000000" pitchFamily="50" charset="-128"/>
          </a:endParaRPr>
        </a:p>
      </dgm:t>
    </dgm:pt>
    <dgm:pt modelId="{937E814E-631B-4F7E-A52D-926591EE7A4C}" type="pres">
      <dgm:prSet presAssocID="{EDB67254-973C-47D9-BB52-1E6A0CCBEBDA}" presName="Name0" presStyleCnt="0">
        <dgm:presLayoutVars>
          <dgm:dir/>
          <dgm:resizeHandles val="exact"/>
        </dgm:presLayoutVars>
      </dgm:prSet>
      <dgm:spPr/>
    </dgm:pt>
    <dgm:pt modelId="{B1ED2888-078E-4067-A672-7C40D477ECE3}" type="pres">
      <dgm:prSet presAssocID="{69B1AC01-1D54-4EFD-8BD1-56D641FBA4D3}" presName="node" presStyleLbl="node1" presStyleIdx="0" presStyleCnt="4" custLinFactNeighborX="-4181" custLinFactNeighborY="-13336">
        <dgm:presLayoutVars>
          <dgm:bulletEnabled val="1"/>
        </dgm:presLayoutVars>
      </dgm:prSet>
      <dgm:spPr/>
      <dgm:t>
        <a:bodyPr/>
        <a:lstStyle/>
        <a:p>
          <a:endParaRPr kumimoji="1" lang="ja-JP" altLang="en-US"/>
        </a:p>
      </dgm:t>
    </dgm:pt>
    <dgm:pt modelId="{CFF5CB41-CF4E-4ED4-B53D-AAE3A10ED5EF}" type="pres">
      <dgm:prSet presAssocID="{66FB4878-4F39-40FC-B18A-BCBAF71DAE15}" presName="sibTrans" presStyleLbl="sibTrans2D1" presStyleIdx="0" presStyleCnt="3"/>
      <dgm:spPr/>
      <dgm:t>
        <a:bodyPr/>
        <a:lstStyle/>
        <a:p>
          <a:endParaRPr kumimoji="1" lang="ja-JP" altLang="en-US"/>
        </a:p>
      </dgm:t>
    </dgm:pt>
    <dgm:pt modelId="{CA23E1E8-F132-4E67-87B3-D9587E8FB8B6}" type="pres">
      <dgm:prSet presAssocID="{66FB4878-4F39-40FC-B18A-BCBAF71DAE15}" presName="connectorText" presStyleLbl="sibTrans2D1" presStyleIdx="0" presStyleCnt="3"/>
      <dgm:spPr/>
      <dgm:t>
        <a:bodyPr/>
        <a:lstStyle/>
        <a:p>
          <a:endParaRPr kumimoji="1" lang="ja-JP" altLang="en-US"/>
        </a:p>
      </dgm:t>
    </dgm:pt>
    <dgm:pt modelId="{4CB5322D-4A74-4113-B0B0-E8DF0F3DFFEA}" type="pres">
      <dgm:prSet presAssocID="{A3E3EE09-5CF8-40EB-92C3-BF5D1595A75E}" presName="node" presStyleLbl="node1" presStyleIdx="1" presStyleCnt="4" custScaleX="166764" custLinFactNeighborX="-794" custLinFactNeighborY="488">
        <dgm:presLayoutVars>
          <dgm:bulletEnabled val="1"/>
        </dgm:presLayoutVars>
      </dgm:prSet>
      <dgm:spPr/>
      <dgm:t>
        <a:bodyPr/>
        <a:lstStyle/>
        <a:p>
          <a:endParaRPr kumimoji="1" lang="ja-JP" altLang="en-US"/>
        </a:p>
      </dgm:t>
    </dgm:pt>
    <dgm:pt modelId="{07E57BD9-A610-471D-94D2-25F8C74CE6C3}" type="pres">
      <dgm:prSet presAssocID="{8658B16A-ED88-4E3E-A216-AC035E380CEE}" presName="sibTrans" presStyleLbl="sibTrans2D1" presStyleIdx="1" presStyleCnt="3"/>
      <dgm:spPr/>
      <dgm:t>
        <a:bodyPr/>
        <a:lstStyle/>
        <a:p>
          <a:endParaRPr kumimoji="1" lang="ja-JP" altLang="en-US"/>
        </a:p>
      </dgm:t>
    </dgm:pt>
    <dgm:pt modelId="{B0B34AEA-38FA-4C88-BA52-3316599BBD91}" type="pres">
      <dgm:prSet presAssocID="{8658B16A-ED88-4E3E-A216-AC035E380CEE}" presName="connectorText" presStyleLbl="sibTrans2D1" presStyleIdx="1" presStyleCnt="3"/>
      <dgm:spPr/>
      <dgm:t>
        <a:bodyPr/>
        <a:lstStyle/>
        <a:p>
          <a:endParaRPr kumimoji="1" lang="ja-JP" altLang="en-US"/>
        </a:p>
      </dgm:t>
    </dgm:pt>
    <dgm:pt modelId="{67B6EAC6-D517-4440-84BD-77CEF5B21E09}" type="pres">
      <dgm:prSet presAssocID="{3FB32532-4467-4EB3-B608-D85AC11C47F3}" presName="node" presStyleLbl="node1" presStyleIdx="2" presStyleCnt="4">
        <dgm:presLayoutVars>
          <dgm:bulletEnabled val="1"/>
        </dgm:presLayoutVars>
      </dgm:prSet>
      <dgm:spPr/>
      <dgm:t>
        <a:bodyPr/>
        <a:lstStyle/>
        <a:p>
          <a:endParaRPr kumimoji="1" lang="ja-JP" altLang="en-US"/>
        </a:p>
      </dgm:t>
    </dgm:pt>
    <dgm:pt modelId="{90C5D922-6A5D-46C0-9456-74164A2F35BD}" type="pres">
      <dgm:prSet presAssocID="{86E2AB7C-208C-4253-A2EC-E5DC38109D07}" presName="sibTrans" presStyleLbl="sibTrans2D1" presStyleIdx="2" presStyleCnt="3"/>
      <dgm:spPr/>
      <dgm:t>
        <a:bodyPr/>
        <a:lstStyle/>
        <a:p>
          <a:endParaRPr kumimoji="1" lang="ja-JP" altLang="en-US"/>
        </a:p>
      </dgm:t>
    </dgm:pt>
    <dgm:pt modelId="{419E62D7-D48A-4C12-A2C0-ED9A98710212}" type="pres">
      <dgm:prSet presAssocID="{86E2AB7C-208C-4253-A2EC-E5DC38109D07}" presName="connectorText" presStyleLbl="sibTrans2D1" presStyleIdx="2" presStyleCnt="3"/>
      <dgm:spPr/>
      <dgm:t>
        <a:bodyPr/>
        <a:lstStyle/>
        <a:p>
          <a:endParaRPr kumimoji="1" lang="ja-JP" altLang="en-US"/>
        </a:p>
      </dgm:t>
    </dgm:pt>
    <dgm:pt modelId="{AFCA76E2-22F3-4060-8402-22F8BDEAC26C}" type="pres">
      <dgm:prSet presAssocID="{6220E71F-98A9-4E3F-B12C-63A2BBD8D23F}" presName="node" presStyleLbl="node1" presStyleIdx="3" presStyleCnt="4" custLinFactNeighborX="42810" custLinFactNeighborY="4970">
        <dgm:presLayoutVars>
          <dgm:bulletEnabled val="1"/>
        </dgm:presLayoutVars>
      </dgm:prSet>
      <dgm:spPr/>
      <dgm:t>
        <a:bodyPr/>
        <a:lstStyle/>
        <a:p>
          <a:endParaRPr kumimoji="1" lang="ja-JP" altLang="en-US"/>
        </a:p>
      </dgm:t>
    </dgm:pt>
  </dgm:ptLst>
  <dgm:cxnLst>
    <dgm:cxn modelId="{BFDDAF30-30E2-4B22-975D-4CE066C62289}" srcId="{EDB67254-973C-47D9-BB52-1E6A0CCBEBDA}" destId="{A3E3EE09-5CF8-40EB-92C3-BF5D1595A75E}" srcOrd="1" destOrd="0" parTransId="{B38A8250-2156-4CC4-9665-866BA73228EE}" sibTransId="{8658B16A-ED88-4E3E-A216-AC035E380CEE}"/>
    <dgm:cxn modelId="{7121B294-75F0-4F7D-AC7D-0C7492B1B849}" type="presOf" srcId="{3FB32532-4467-4EB3-B608-D85AC11C47F3}" destId="{67B6EAC6-D517-4440-84BD-77CEF5B21E09}" srcOrd="0" destOrd="0" presId="urn:microsoft.com/office/officeart/2005/8/layout/process1"/>
    <dgm:cxn modelId="{76200B7A-FDDF-4C77-9C18-821A564A3D03}" type="presOf" srcId="{86E2AB7C-208C-4253-A2EC-E5DC38109D07}" destId="{90C5D922-6A5D-46C0-9456-74164A2F35BD}" srcOrd="0" destOrd="0" presId="urn:microsoft.com/office/officeart/2005/8/layout/process1"/>
    <dgm:cxn modelId="{38ADA363-B132-45EE-89BB-49A5D2FAAAA2}" srcId="{EDB67254-973C-47D9-BB52-1E6A0CCBEBDA}" destId="{3FB32532-4467-4EB3-B608-D85AC11C47F3}" srcOrd="2" destOrd="0" parTransId="{EC7964DD-4EC0-4976-B44D-E54DEC2017B3}" sibTransId="{86E2AB7C-208C-4253-A2EC-E5DC38109D07}"/>
    <dgm:cxn modelId="{D65C4E0E-445C-4B51-8E8F-F975D85C1AA5}" type="presOf" srcId="{A3E3EE09-5CF8-40EB-92C3-BF5D1595A75E}" destId="{4CB5322D-4A74-4113-B0B0-E8DF0F3DFFEA}" srcOrd="0" destOrd="0" presId="urn:microsoft.com/office/officeart/2005/8/layout/process1"/>
    <dgm:cxn modelId="{E8FE4A3F-A9AF-408A-BDF9-2B9134DD7757}" type="presOf" srcId="{6220E71F-98A9-4E3F-B12C-63A2BBD8D23F}" destId="{AFCA76E2-22F3-4060-8402-22F8BDEAC26C}" srcOrd="0" destOrd="0" presId="urn:microsoft.com/office/officeart/2005/8/layout/process1"/>
    <dgm:cxn modelId="{18185FB3-1314-49FA-B7AF-2C9D053DF28C}" type="presOf" srcId="{EDB67254-973C-47D9-BB52-1E6A0CCBEBDA}" destId="{937E814E-631B-4F7E-A52D-926591EE7A4C}" srcOrd="0" destOrd="0" presId="urn:microsoft.com/office/officeart/2005/8/layout/process1"/>
    <dgm:cxn modelId="{31081EB9-37E0-4804-B955-438DB58FA1D1}" srcId="{EDB67254-973C-47D9-BB52-1E6A0CCBEBDA}" destId="{6220E71F-98A9-4E3F-B12C-63A2BBD8D23F}" srcOrd="3" destOrd="0" parTransId="{23441806-2716-43C4-ACF3-4B2A2DD963C0}" sibTransId="{482B548D-C738-4FB7-873D-C3213A3B22ED}"/>
    <dgm:cxn modelId="{329CB2C7-244B-4EFA-B1EA-5EFE7E936E64}" type="presOf" srcId="{8658B16A-ED88-4E3E-A216-AC035E380CEE}" destId="{B0B34AEA-38FA-4C88-BA52-3316599BBD91}" srcOrd="1" destOrd="0" presId="urn:microsoft.com/office/officeart/2005/8/layout/process1"/>
    <dgm:cxn modelId="{AE6238C0-97A0-4BF4-AAB6-6431A908FA1C}" type="presOf" srcId="{66FB4878-4F39-40FC-B18A-BCBAF71DAE15}" destId="{CA23E1E8-F132-4E67-87B3-D9587E8FB8B6}" srcOrd="1" destOrd="0" presId="urn:microsoft.com/office/officeart/2005/8/layout/process1"/>
    <dgm:cxn modelId="{2467DE06-29C1-4757-AE55-FAB9366ABC33}" type="presOf" srcId="{86E2AB7C-208C-4253-A2EC-E5DC38109D07}" destId="{419E62D7-D48A-4C12-A2C0-ED9A98710212}" srcOrd="1" destOrd="0" presId="urn:microsoft.com/office/officeart/2005/8/layout/process1"/>
    <dgm:cxn modelId="{765F5C5C-CBC5-47B7-B4FB-7995021359C0}" type="presOf" srcId="{69B1AC01-1D54-4EFD-8BD1-56D641FBA4D3}" destId="{B1ED2888-078E-4067-A672-7C40D477ECE3}" srcOrd="0" destOrd="0" presId="urn:microsoft.com/office/officeart/2005/8/layout/process1"/>
    <dgm:cxn modelId="{5011A043-A455-4AAC-8C1C-654FB91971E6}" type="presOf" srcId="{66FB4878-4F39-40FC-B18A-BCBAF71DAE15}" destId="{CFF5CB41-CF4E-4ED4-B53D-AAE3A10ED5EF}" srcOrd="0" destOrd="0" presId="urn:microsoft.com/office/officeart/2005/8/layout/process1"/>
    <dgm:cxn modelId="{D20419C9-644B-4DF8-A0AD-1B3837CC5323}" srcId="{EDB67254-973C-47D9-BB52-1E6A0CCBEBDA}" destId="{69B1AC01-1D54-4EFD-8BD1-56D641FBA4D3}" srcOrd="0" destOrd="0" parTransId="{0C9A0E8C-80AD-479A-ADBA-BD0F4EE938AA}" sibTransId="{66FB4878-4F39-40FC-B18A-BCBAF71DAE15}"/>
    <dgm:cxn modelId="{0A78BE10-080E-4874-B394-BA5D489AE66B}" type="presOf" srcId="{8658B16A-ED88-4E3E-A216-AC035E380CEE}" destId="{07E57BD9-A610-471D-94D2-25F8C74CE6C3}" srcOrd="0" destOrd="0" presId="urn:microsoft.com/office/officeart/2005/8/layout/process1"/>
    <dgm:cxn modelId="{FAC3C10B-C362-40B4-BD52-4670249E8983}" type="presParOf" srcId="{937E814E-631B-4F7E-A52D-926591EE7A4C}" destId="{B1ED2888-078E-4067-A672-7C40D477ECE3}" srcOrd="0" destOrd="0" presId="urn:microsoft.com/office/officeart/2005/8/layout/process1"/>
    <dgm:cxn modelId="{E5E1C395-69BB-4E0A-A538-4543778D576A}" type="presParOf" srcId="{937E814E-631B-4F7E-A52D-926591EE7A4C}" destId="{CFF5CB41-CF4E-4ED4-B53D-AAE3A10ED5EF}" srcOrd="1" destOrd="0" presId="urn:microsoft.com/office/officeart/2005/8/layout/process1"/>
    <dgm:cxn modelId="{F90AA867-5DE7-4900-BDB9-0AE12BA1D1F9}" type="presParOf" srcId="{CFF5CB41-CF4E-4ED4-B53D-AAE3A10ED5EF}" destId="{CA23E1E8-F132-4E67-87B3-D9587E8FB8B6}" srcOrd="0" destOrd="0" presId="urn:microsoft.com/office/officeart/2005/8/layout/process1"/>
    <dgm:cxn modelId="{CCE46D6C-1E6F-4AEB-B546-DFB0E670C44C}" type="presParOf" srcId="{937E814E-631B-4F7E-A52D-926591EE7A4C}" destId="{4CB5322D-4A74-4113-B0B0-E8DF0F3DFFEA}" srcOrd="2" destOrd="0" presId="urn:microsoft.com/office/officeart/2005/8/layout/process1"/>
    <dgm:cxn modelId="{C183D8E6-97E1-4EEC-A1D2-FA4E4F443889}" type="presParOf" srcId="{937E814E-631B-4F7E-A52D-926591EE7A4C}" destId="{07E57BD9-A610-471D-94D2-25F8C74CE6C3}" srcOrd="3" destOrd="0" presId="urn:microsoft.com/office/officeart/2005/8/layout/process1"/>
    <dgm:cxn modelId="{2A955D93-143A-4340-ACDD-FC601C1C5752}" type="presParOf" srcId="{07E57BD9-A610-471D-94D2-25F8C74CE6C3}" destId="{B0B34AEA-38FA-4C88-BA52-3316599BBD91}" srcOrd="0" destOrd="0" presId="urn:microsoft.com/office/officeart/2005/8/layout/process1"/>
    <dgm:cxn modelId="{86777CD7-B475-4C34-AD05-F97AD982267B}" type="presParOf" srcId="{937E814E-631B-4F7E-A52D-926591EE7A4C}" destId="{67B6EAC6-D517-4440-84BD-77CEF5B21E09}" srcOrd="4" destOrd="0" presId="urn:microsoft.com/office/officeart/2005/8/layout/process1"/>
    <dgm:cxn modelId="{DE6277EA-2928-463A-8629-800DD8DC3AC4}" type="presParOf" srcId="{937E814E-631B-4F7E-A52D-926591EE7A4C}" destId="{90C5D922-6A5D-46C0-9456-74164A2F35BD}" srcOrd="5" destOrd="0" presId="urn:microsoft.com/office/officeart/2005/8/layout/process1"/>
    <dgm:cxn modelId="{D7A91B6B-D50A-4F0E-942B-9D99548B8B3E}" type="presParOf" srcId="{90C5D922-6A5D-46C0-9456-74164A2F35BD}" destId="{419E62D7-D48A-4C12-A2C0-ED9A98710212}" srcOrd="0" destOrd="0" presId="urn:microsoft.com/office/officeart/2005/8/layout/process1"/>
    <dgm:cxn modelId="{73C5F0A2-24CA-4BC1-BF46-9AC724ABE81F}" type="presParOf" srcId="{937E814E-631B-4F7E-A52D-926591EE7A4C}" destId="{AFCA76E2-22F3-4060-8402-22F8BDEAC26C}" srcOrd="6" destOrd="0" presId="urn:microsoft.com/office/officeart/2005/8/layout/process1"/>
  </dgm:cxnLst>
  <dgm:bg>
    <a:solidFill>
      <a:schemeClr val="accent5">
        <a:lumMod val="20000"/>
        <a:lumOff val="80000"/>
      </a:schemeClr>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D2888-078E-4067-A672-7C40D477ECE3}">
      <dsp:nvSpPr>
        <dsp:cNvPr id="0" name=""/>
        <dsp:cNvSpPr/>
      </dsp:nvSpPr>
      <dsp:spPr>
        <a:xfrm>
          <a:off x="0"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ja-JP" altLang="en-US" sz="1400" b="1" kern="1200" dirty="0" smtClean="0">
              <a:solidFill>
                <a:schemeClr val="tx1"/>
              </a:solidFill>
              <a:latin typeface="HG丸ｺﾞｼｯｸM-PRO" panose="020F0600000000000000" pitchFamily="50" charset="-128"/>
              <a:ea typeface="HG丸ｺﾞｼｯｸM-PRO" panose="020F0600000000000000" pitchFamily="50" charset="-128"/>
            </a:rPr>
            <a:t>エサやり</a:t>
          </a:r>
          <a:endParaRPr kumimoji="1" lang="en-US" altLang="ja-JP" sz="1400" b="1" kern="1200" dirty="0" smtClean="0">
            <a:solidFill>
              <a:schemeClr val="tx1"/>
            </a:solidFill>
            <a:latin typeface="HG丸ｺﾞｼｯｸM-PRO" panose="020F0600000000000000" pitchFamily="50" charset="-128"/>
            <a:ea typeface="HG丸ｺﾞｼｯｸM-PRO" panose="020F0600000000000000" pitchFamily="50" charset="-128"/>
          </a:endParaRPr>
        </a:p>
      </dsp:txBody>
      <dsp:txXfrm>
        <a:off x="16539" y="16539"/>
        <a:ext cx="1152179" cy="531594"/>
      </dsp:txXfrm>
    </dsp:sp>
    <dsp:sp modelId="{CFF5CB41-CF4E-4ED4-B53D-AAE3A10ED5EF}">
      <dsp:nvSpPr>
        <dsp:cNvPr id="0" name=""/>
        <dsp:cNvSpPr/>
      </dsp:nvSpPr>
      <dsp:spPr>
        <a:xfrm>
          <a:off x="1303774" y="135364"/>
          <a:ext cx="251255"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1303774" y="194153"/>
        <a:ext cx="175879" cy="176365"/>
      </dsp:txXfrm>
    </dsp:sp>
    <dsp:sp modelId="{4CB5322D-4A74-4113-B0B0-E8DF0F3DFFEA}">
      <dsp:nvSpPr>
        <dsp:cNvPr id="0" name=""/>
        <dsp:cNvSpPr/>
      </dsp:nvSpPr>
      <dsp:spPr>
        <a:xfrm>
          <a:off x="1659324" y="0"/>
          <a:ext cx="1976582"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ja-JP" altLang="en-US" sz="1400" b="1" kern="1200" dirty="0" smtClean="0">
              <a:solidFill>
                <a:schemeClr val="tx1"/>
              </a:solidFill>
              <a:latin typeface="HG丸ｺﾞｼｯｸM-PRO" panose="020F0600000000000000" pitchFamily="50" charset="-128"/>
              <a:ea typeface="HG丸ｺﾞｼｯｸM-PRO" panose="020F0600000000000000" pitchFamily="50" charset="-128"/>
            </a:rPr>
            <a:t>過度に個体数が増える</a:t>
          </a:r>
          <a:endParaRPr kumimoji="1" lang="en-US" altLang="ja-JP" sz="1400" b="1" kern="1200" dirty="0" smtClean="0">
            <a:solidFill>
              <a:schemeClr val="tx1"/>
            </a:solidFill>
            <a:latin typeface="HG丸ｺﾞｼｯｸM-PRO" panose="020F0600000000000000" pitchFamily="50" charset="-128"/>
            <a:ea typeface="HG丸ｺﾞｼｯｸM-PRO" panose="020F0600000000000000" pitchFamily="50" charset="-128"/>
          </a:endParaRPr>
        </a:p>
        <a:p>
          <a:pPr lvl="0" algn="ctr" defTabSz="622300">
            <a:lnSpc>
              <a:spcPct val="90000"/>
            </a:lnSpc>
            <a:spcBef>
              <a:spcPct val="0"/>
            </a:spcBef>
            <a:spcAft>
              <a:spcPct val="35000"/>
            </a:spcAft>
          </a:pPr>
          <a:r>
            <a:rPr kumimoji="1" lang="ja-JP" altLang="en-US" sz="1400" b="1" kern="1200" dirty="0" smtClean="0">
              <a:solidFill>
                <a:schemeClr val="tx1"/>
              </a:solidFill>
              <a:latin typeface="HG丸ｺﾞｼｯｸM-PRO" panose="020F0600000000000000" pitchFamily="50" charset="-128"/>
              <a:ea typeface="HG丸ｺﾞｼｯｸM-PRO" panose="020F0600000000000000" pitchFamily="50" charset="-128"/>
            </a:rPr>
            <a:t>人に馴れる</a:t>
          </a:r>
          <a:endPar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endParaRPr>
        </a:p>
      </dsp:txBody>
      <dsp:txXfrm>
        <a:off x="1675863" y="16539"/>
        <a:ext cx="1943504" cy="531594"/>
      </dsp:txXfrm>
    </dsp:sp>
    <dsp:sp modelId="{07E57BD9-A610-471D-94D2-25F8C74CE6C3}">
      <dsp:nvSpPr>
        <dsp:cNvPr id="0" name=""/>
        <dsp:cNvSpPr/>
      </dsp:nvSpPr>
      <dsp:spPr>
        <a:xfrm>
          <a:off x="3755374" y="135364"/>
          <a:ext cx="253269"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3755374" y="194153"/>
        <a:ext cx="177288" cy="176365"/>
      </dsp:txXfrm>
    </dsp:sp>
    <dsp:sp modelId="{67B6EAC6-D517-4440-84BD-77CEF5B21E09}">
      <dsp:nvSpPr>
        <dsp:cNvPr id="0" name=""/>
        <dsp:cNvSpPr/>
      </dsp:nvSpPr>
      <dsp:spPr>
        <a:xfrm>
          <a:off x="4113774"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ja-JP" altLang="en-US" sz="1400" b="1" kern="1200" dirty="0" smtClean="0">
              <a:solidFill>
                <a:schemeClr val="tx1"/>
              </a:solidFill>
              <a:latin typeface="HG丸ｺﾞｼｯｸM-PRO" panose="020F0600000000000000" pitchFamily="50" charset="-128"/>
              <a:ea typeface="HG丸ｺﾞｼｯｸM-PRO" panose="020F0600000000000000" pitchFamily="50" charset="-128"/>
            </a:rPr>
            <a:t>被害発生</a:t>
          </a:r>
          <a:endParaRPr kumimoji="1" lang="ja-JP" altLang="en-US" sz="1400" b="1" kern="1200" dirty="0">
            <a:solidFill>
              <a:schemeClr val="tx1"/>
            </a:solidFill>
            <a:latin typeface="HG丸ｺﾞｼｯｸM-PRO" panose="020F0600000000000000" pitchFamily="50" charset="-128"/>
            <a:ea typeface="HG丸ｺﾞｼｯｸM-PRO" panose="020F0600000000000000" pitchFamily="50" charset="-128"/>
          </a:endParaRPr>
        </a:p>
      </dsp:txBody>
      <dsp:txXfrm>
        <a:off x="4130313" y="16539"/>
        <a:ext cx="1152179" cy="531594"/>
      </dsp:txXfrm>
    </dsp:sp>
    <dsp:sp modelId="{90C5D922-6A5D-46C0-9456-74164A2F35BD}">
      <dsp:nvSpPr>
        <dsp:cNvPr id="0" name=""/>
        <dsp:cNvSpPr/>
      </dsp:nvSpPr>
      <dsp:spPr>
        <a:xfrm>
          <a:off x="5418490" y="135364"/>
          <a:ext cx="253250" cy="293943"/>
        </a:xfrm>
        <a:prstGeom prst="rightArrow">
          <a:avLst>
            <a:gd name="adj1" fmla="val 60000"/>
            <a:gd name="adj2" fmla="val 50000"/>
          </a:avLst>
        </a:prstGeom>
        <a:solidFill>
          <a:schemeClr val="tx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kumimoji="1" lang="ja-JP" altLang="en-US" sz="1400" kern="1200">
            <a:latin typeface="HG丸ｺﾞｼｯｸM-PRO" panose="020F0600000000000000" pitchFamily="50" charset="-128"/>
            <a:ea typeface="HG丸ｺﾞｼｯｸM-PRO" panose="020F0600000000000000" pitchFamily="50" charset="-128"/>
          </a:endParaRPr>
        </a:p>
      </dsp:txBody>
      <dsp:txXfrm>
        <a:off x="5418490" y="194153"/>
        <a:ext cx="177275" cy="176365"/>
      </dsp:txXfrm>
    </dsp:sp>
    <dsp:sp modelId="{AFCA76E2-22F3-4060-8402-22F8BDEAC26C}">
      <dsp:nvSpPr>
        <dsp:cNvPr id="0" name=""/>
        <dsp:cNvSpPr/>
      </dsp:nvSpPr>
      <dsp:spPr>
        <a:xfrm>
          <a:off x="5776863" y="0"/>
          <a:ext cx="1185257" cy="564672"/>
        </a:xfrm>
        <a:prstGeom prst="roundRect">
          <a:avLst>
            <a:gd name="adj" fmla="val 10000"/>
          </a:avLst>
        </a:prstGeom>
        <a:solidFill>
          <a:schemeClr val="accent6">
            <a:lumMod val="20000"/>
            <a:lumOff val="80000"/>
          </a:schemeClr>
        </a:solidFill>
        <a:ln w="952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ja-JP" altLang="en-US" sz="1400" b="1" kern="1200" dirty="0" smtClean="0">
              <a:solidFill>
                <a:schemeClr val="tx1"/>
              </a:solidFill>
              <a:latin typeface="HG丸ｺﾞｼｯｸM-PRO" panose="020F0600000000000000" pitchFamily="50" charset="-128"/>
              <a:ea typeface="HG丸ｺﾞｼｯｸM-PRO" panose="020F0600000000000000" pitchFamily="50" charset="-128"/>
            </a:rPr>
            <a:t>駆除</a:t>
          </a:r>
          <a:endParaRPr kumimoji="1" lang="en-US" altLang="ja-JP" sz="1400" b="1" kern="1200" dirty="0" smtClean="0">
            <a:solidFill>
              <a:schemeClr val="tx1"/>
            </a:solidFill>
            <a:latin typeface="HG丸ｺﾞｼｯｸM-PRO" panose="020F0600000000000000" pitchFamily="50" charset="-128"/>
            <a:ea typeface="HG丸ｺﾞｼｯｸM-PRO" panose="020F0600000000000000" pitchFamily="50" charset="-128"/>
          </a:endParaRPr>
        </a:p>
      </dsp:txBody>
      <dsp:txXfrm>
        <a:off x="5793402" y="16539"/>
        <a:ext cx="1152179" cy="53159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10"/>
            <a:ext cx="2949787" cy="496965"/>
          </a:xfrm>
          <a:prstGeom prst="rect">
            <a:avLst/>
          </a:prstGeom>
        </p:spPr>
        <p:txBody>
          <a:bodyPr vert="horz" lIns="91336" tIns="45670" rIns="91336" bIns="45670" rtlCol="0"/>
          <a:lstStyle>
            <a:lvl1pPr algn="l">
              <a:defRPr sz="1400"/>
            </a:lvl1pPr>
          </a:lstStyle>
          <a:p>
            <a:endParaRPr kumimoji="1" lang="ja-JP" altLang="en-US"/>
          </a:p>
        </p:txBody>
      </p:sp>
      <p:sp>
        <p:nvSpPr>
          <p:cNvPr id="3" name="日付プレースホルダー 2"/>
          <p:cNvSpPr>
            <a:spLocks noGrp="1"/>
          </p:cNvSpPr>
          <p:nvPr>
            <p:ph type="dt" idx="1"/>
          </p:nvPr>
        </p:nvSpPr>
        <p:spPr>
          <a:xfrm>
            <a:off x="3855844" y="10"/>
            <a:ext cx="2949787" cy="496965"/>
          </a:xfrm>
          <a:prstGeom prst="rect">
            <a:avLst/>
          </a:prstGeom>
        </p:spPr>
        <p:txBody>
          <a:bodyPr vert="horz" lIns="91336" tIns="45670" rIns="91336" bIns="45670" rtlCol="0"/>
          <a:lstStyle>
            <a:lvl1pPr algn="r">
              <a:defRPr sz="1400"/>
            </a:lvl1pPr>
          </a:lstStyle>
          <a:p>
            <a:fld id="{4692FE5D-00F7-42DE-AA22-8FF1BA9CFB36}" type="datetimeFigureOut">
              <a:rPr kumimoji="1" lang="ja-JP" altLang="en-US" smtClean="0"/>
              <a:t>2018/12/27</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1336" tIns="45670" rIns="91336" bIns="45670" rtlCol="0" anchor="ctr"/>
          <a:lstStyle/>
          <a:p>
            <a:endParaRPr lang="ja-JP" altLang="en-US"/>
          </a:p>
        </p:txBody>
      </p:sp>
      <p:sp>
        <p:nvSpPr>
          <p:cNvPr id="5" name="ノート プレースホルダー 4"/>
          <p:cNvSpPr>
            <a:spLocks noGrp="1"/>
          </p:cNvSpPr>
          <p:nvPr>
            <p:ph type="body" sz="quarter" idx="3"/>
          </p:nvPr>
        </p:nvSpPr>
        <p:spPr>
          <a:xfrm>
            <a:off x="680720" y="4721187"/>
            <a:ext cx="5445760" cy="4472702"/>
          </a:xfrm>
          <a:prstGeom prst="rect">
            <a:avLst/>
          </a:prstGeom>
        </p:spPr>
        <p:txBody>
          <a:bodyPr vert="horz" lIns="91336" tIns="45670" rIns="91336" bIns="4567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6" y="9440656"/>
            <a:ext cx="2949787" cy="496965"/>
          </a:xfrm>
          <a:prstGeom prst="rect">
            <a:avLst/>
          </a:prstGeom>
        </p:spPr>
        <p:txBody>
          <a:bodyPr vert="horz" lIns="91336" tIns="45670" rIns="91336" bIns="45670" rtlCol="0" anchor="b"/>
          <a:lstStyle>
            <a:lvl1pPr algn="l">
              <a:defRPr sz="1400"/>
            </a:lvl1pPr>
          </a:lstStyle>
          <a:p>
            <a:endParaRPr kumimoji="1" lang="ja-JP" altLang="en-US"/>
          </a:p>
        </p:txBody>
      </p:sp>
      <p:sp>
        <p:nvSpPr>
          <p:cNvPr id="7" name="スライド番号プレースホルダー 6"/>
          <p:cNvSpPr>
            <a:spLocks noGrp="1"/>
          </p:cNvSpPr>
          <p:nvPr>
            <p:ph type="sldNum" sz="quarter" idx="5"/>
          </p:nvPr>
        </p:nvSpPr>
        <p:spPr>
          <a:xfrm>
            <a:off x="3855844" y="9440656"/>
            <a:ext cx="2949787" cy="496965"/>
          </a:xfrm>
          <a:prstGeom prst="rect">
            <a:avLst/>
          </a:prstGeom>
        </p:spPr>
        <p:txBody>
          <a:bodyPr vert="horz" lIns="91336" tIns="45670" rIns="91336" bIns="45670" rtlCol="0" anchor="b"/>
          <a:lstStyle>
            <a:lvl1pPr algn="r">
              <a:defRPr sz="1400"/>
            </a:lvl1pPr>
          </a:lstStyle>
          <a:p>
            <a:fld id="{01CAC8EA-22FC-49D9-B9F7-96A6EEBC6C88}" type="slidenum">
              <a:rPr kumimoji="1" lang="ja-JP" altLang="en-US" smtClean="0"/>
              <a:t>‹#›</a:t>
            </a:fld>
            <a:endParaRPr kumimoji="1" lang="ja-JP" altLang="en-US"/>
          </a:p>
        </p:txBody>
      </p:sp>
    </p:spTree>
    <p:extLst>
      <p:ext uri="{BB962C8B-B14F-4D97-AF65-F5344CB8AC3E}">
        <p14:creationId xmlns:p14="http://schemas.microsoft.com/office/powerpoint/2010/main" val="4112159471"/>
      </p:ext>
    </p:extLst>
  </p:cSld>
  <p:clrMap bg1="lt1" tx1="dk1" bg2="lt2" tx2="dk2" accent1="accent1" accent2="accent2" accent3="accent3" accent4="accent4" accent5="accent5" accent6="accent6" hlink="hlink" folHlink="folHlink"/>
  <p:notesStyle>
    <a:lvl1pPr marL="0" algn="l" defTabSz="995690" rtl="0" eaLnBrk="1" latinLnBrk="0" hangingPunct="1">
      <a:defRPr kumimoji="1" sz="1300" kern="1200">
        <a:solidFill>
          <a:schemeClr val="tx1"/>
        </a:solidFill>
        <a:latin typeface="+mn-lt"/>
        <a:ea typeface="+mn-ea"/>
        <a:cs typeface="+mn-cs"/>
      </a:defRPr>
    </a:lvl1pPr>
    <a:lvl2pPr marL="497845" algn="l" defTabSz="995690" rtl="0" eaLnBrk="1" latinLnBrk="0" hangingPunct="1">
      <a:defRPr kumimoji="1" sz="1300" kern="1200">
        <a:solidFill>
          <a:schemeClr val="tx1"/>
        </a:solidFill>
        <a:latin typeface="+mn-lt"/>
        <a:ea typeface="+mn-ea"/>
        <a:cs typeface="+mn-cs"/>
      </a:defRPr>
    </a:lvl2pPr>
    <a:lvl3pPr marL="995690" algn="l" defTabSz="995690" rtl="0" eaLnBrk="1" latinLnBrk="0" hangingPunct="1">
      <a:defRPr kumimoji="1" sz="1300" kern="1200">
        <a:solidFill>
          <a:schemeClr val="tx1"/>
        </a:solidFill>
        <a:latin typeface="+mn-lt"/>
        <a:ea typeface="+mn-ea"/>
        <a:cs typeface="+mn-cs"/>
      </a:defRPr>
    </a:lvl3pPr>
    <a:lvl4pPr marL="1493535" algn="l" defTabSz="995690" rtl="0" eaLnBrk="1" latinLnBrk="0" hangingPunct="1">
      <a:defRPr kumimoji="1" sz="1300" kern="1200">
        <a:solidFill>
          <a:schemeClr val="tx1"/>
        </a:solidFill>
        <a:latin typeface="+mn-lt"/>
        <a:ea typeface="+mn-ea"/>
        <a:cs typeface="+mn-cs"/>
      </a:defRPr>
    </a:lvl4pPr>
    <a:lvl5pPr marL="1991380" algn="l" defTabSz="995690" rtl="0" eaLnBrk="1" latinLnBrk="0" hangingPunct="1">
      <a:defRPr kumimoji="1" sz="1300" kern="1200">
        <a:solidFill>
          <a:schemeClr val="tx1"/>
        </a:solidFill>
        <a:latin typeface="+mn-lt"/>
        <a:ea typeface="+mn-ea"/>
        <a:cs typeface="+mn-cs"/>
      </a:defRPr>
    </a:lvl5pPr>
    <a:lvl6pPr marL="2489225" algn="l" defTabSz="995690" rtl="0" eaLnBrk="1" latinLnBrk="0" hangingPunct="1">
      <a:defRPr kumimoji="1" sz="1300" kern="1200">
        <a:solidFill>
          <a:schemeClr val="tx1"/>
        </a:solidFill>
        <a:latin typeface="+mn-lt"/>
        <a:ea typeface="+mn-ea"/>
        <a:cs typeface="+mn-cs"/>
      </a:defRPr>
    </a:lvl6pPr>
    <a:lvl7pPr marL="2987070" algn="l" defTabSz="995690" rtl="0" eaLnBrk="1" latinLnBrk="0" hangingPunct="1">
      <a:defRPr kumimoji="1" sz="1300" kern="1200">
        <a:solidFill>
          <a:schemeClr val="tx1"/>
        </a:solidFill>
        <a:latin typeface="+mn-lt"/>
        <a:ea typeface="+mn-ea"/>
        <a:cs typeface="+mn-cs"/>
      </a:defRPr>
    </a:lvl7pPr>
    <a:lvl8pPr marL="3484916" algn="l" defTabSz="995690" rtl="0" eaLnBrk="1" latinLnBrk="0" hangingPunct="1">
      <a:defRPr kumimoji="1" sz="1300" kern="1200">
        <a:solidFill>
          <a:schemeClr val="tx1"/>
        </a:solidFill>
        <a:latin typeface="+mn-lt"/>
        <a:ea typeface="+mn-ea"/>
        <a:cs typeface="+mn-cs"/>
      </a:defRPr>
    </a:lvl8pPr>
    <a:lvl9pPr marL="3982761" algn="l" defTabSz="99569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20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CAC8EA-22FC-49D9-B9F7-96A6EEBC6C88}" type="slidenum">
              <a:rPr kumimoji="1" lang="ja-JP" altLang="en-US" smtClean="0"/>
              <a:t>1</a:t>
            </a:fld>
            <a:endParaRPr kumimoji="1" lang="ja-JP" altLang="en-US"/>
          </a:p>
        </p:txBody>
      </p:sp>
    </p:spTree>
    <p:extLst>
      <p:ext uri="{BB962C8B-B14F-4D97-AF65-F5344CB8AC3E}">
        <p14:creationId xmlns:p14="http://schemas.microsoft.com/office/powerpoint/2010/main" val="3057112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20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1CAC8EA-22FC-49D9-B9F7-96A6EEBC6C88}" type="slidenum">
              <a:rPr kumimoji="1" lang="ja-JP" altLang="en-US" smtClean="0"/>
              <a:t>2</a:t>
            </a:fld>
            <a:endParaRPr kumimoji="1" lang="ja-JP" altLang="en-US"/>
          </a:p>
        </p:txBody>
      </p:sp>
    </p:spTree>
    <p:extLst>
      <p:ext uri="{BB962C8B-B14F-4D97-AF65-F5344CB8AC3E}">
        <p14:creationId xmlns:p14="http://schemas.microsoft.com/office/powerpoint/2010/main" val="1006461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8"/>
            <a:ext cx="6427074"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4190" y="6059596"/>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183076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077031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71803"/>
            <a:ext cx="1275964" cy="1216374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83550" y="571803"/>
            <a:ext cx="3701869" cy="1216374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95724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80493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4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49926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83549" y="3326836"/>
            <a:ext cx="2488916" cy="9408708"/>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898486" y="3326836"/>
            <a:ext cx="2488916" cy="9408708"/>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132350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8234"/>
            <a:ext cx="6805137" cy="178223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5" y="2393641"/>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8065"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1019" y="2393641"/>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1019"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3251483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781234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3028721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5" y="425757"/>
            <a:ext cx="2487604" cy="1811938"/>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6246" y="425759"/>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8065"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876517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E9B3CFF-68A4-4D29-9DAD-7C0521C57A54}" type="datetimeFigureOut">
              <a:rPr kumimoji="1" lang="ja-JP" altLang="en-US" smtClean="0"/>
              <a:t>2018/12/27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2406611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4" y="428234"/>
            <a:ext cx="6805137" cy="1782233"/>
          </a:xfrm>
          <a:prstGeom prst="rect">
            <a:avLst/>
          </a:prstGeom>
        </p:spPr>
        <p:txBody>
          <a:bodyPr vert="horz" lIns="99569" tIns="49785" rIns="99569" bIns="4978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4" y="2495129"/>
            <a:ext cx="6805137" cy="7057150"/>
          </a:xfrm>
          <a:prstGeom prst="rect">
            <a:avLst/>
          </a:prstGeom>
        </p:spPr>
        <p:txBody>
          <a:bodyPr vert="horz" lIns="99569" tIns="49785" rIns="99569" bIns="4978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99569" tIns="49785" rIns="99569" bIns="49785" rtlCol="0" anchor="ctr"/>
          <a:lstStyle>
            <a:lvl1pPr algn="l">
              <a:defRPr sz="1300">
                <a:solidFill>
                  <a:schemeClr val="tx1">
                    <a:tint val="75000"/>
                  </a:schemeClr>
                </a:solidFill>
              </a:defRPr>
            </a:lvl1pPr>
          </a:lstStyle>
          <a:p>
            <a:fld id="{3E9B3CFF-68A4-4D29-9DAD-7C0521C57A54}" type="datetimeFigureOut">
              <a:rPr kumimoji="1" lang="ja-JP" altLang="en-US" smtClean="0"/>
              <a:t>2018/12/27</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6" y="9911199"/>
            <a:ext cx="1764295" cy="569324"/>
          </a:xfrm>
          <a:prstGeom prst="rect">
            <a:avLst/>
          </a:prstGeom>
        </p:spPr>
        <p:txBody>
          <a:bodyPr vert="horz" lIns="99569" tIns="49785" rIns="99569" bIns="49785" rtlCol="0" anchor="ctr"/>
          <a:lstStyle>
            <a:lvl1pPr algn="r">
              <a:defRPr sz="1300">
                <a:solidFill>
                  <a:schemeClr val="tx1">
                    <a:tint val="75000"/>
                  </a:schemeClr>
                </a:solidFill>
              </a:defRPr>
            </a:lvl1pPr>
          </a:lstStyle>
          <a:p>
            <a:fld id="{FC6AC533-5728-4EBE-BD89-38DF4242271E}" type="slidenum">
              <a:rPr kumimoji="1" lang="ja-JP" altLang="en-US" smtClean="0"/>
              <a:t>‹#›</a:t>
            </a:fld>
            <a:endParaRPr kumimoji="1" lang="ja-JP" altLang="en-US"/>
          </a:p>
        </p:txBody>
      </p:sp>
    </p:spTree>
    <p:extLst>
      <p:ext uri="{BB962C8B-B14F-4D97-AF65-F5344CB8AC3E}">
        <p14:creationId xmlns:p14="http://schemas.microsoft.com/office/powerpoint/2010/main" val="1196512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kumimoji="1"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998" indent="-311153" algn="l" defTabSz="995690"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613" indent="-248923" algn="l" defTabSz="99569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245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4030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814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99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3838"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1683" indent="-248923" algn="l" defTabSz="995690"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690" rtl="0" eaLnBrk="1" latinLnBrk="0" hangingPunct="1">
        <a:defRPr kumimoji="1" sz="2000" kern="1200">
          <a:solidFill>
            <a:schemeClr val="tx1"/>
          </a:solidFill>
          <a:latin typeface="+mn-lt"/>
          <a:ea typeface="+mn-ea"/>
          <a:cs typeface="+mn-cs"/>
        </a:defRPr>
      </a:lvl1pPr>
      <a:lvl2pPr marL="497845" algn="l" defTabSz="995690" rtl="0" eaLnBrk="1" latinLnBrk="0" hangingPunct="1">
        <a:defRPr kumimoji="1" sz="2000" kern="1200">
          <a:solidFill>
            <a:schemeClr val="tx1"/>
          </a:solidFill>
          <a:latin typeface="+mn-lt"/>
          <a:ea typeface="+mn-ea"/>
          <a:cs typeface="+mn-cs"/>
        </a:defRPr>
      </a:lvl2pPr>
      <a:lvl3pPr marL="995690" algn="l" defTabSz="995690" rtl="0" eaLnBrk="1" latinLnBrk="0" hangingPunct="1">
        <a:defRPr kumimoji="1" sz="2000" kern="1200">
          <a:solidFill>
            <a:schemeClr val="tx1"/>
          </a:solidFill>
          <a:latin typeface="+mn-lt"/>
          <a:ea typeface="+mn-ea"/>
          <a:cs typeface="+mn-cs"/>
        </a:defRPr>
      </a:lvl3pPr>
      <a:lvl4pPr marL="1493535" algn="l" defTabSz="995690" rtl="0" eaLnBrk="1" latinLnBrk="0" hangingPunct="1">
        <a:defRPr kumimoji="1" sz="2000" kern="1200">
          <a:solidFill>
            <a:schemeClr val="tx1"/>
          </a:solidFill>
          <a:latin typeface="+mn-lt"/>
          <a:ea typeface="+mn-ea"/>
          <a:cs typeface="+mn-cs"/>
        </a:defRPr>
      </a:lvl4pPr>
      <a:lvl5pPr marL="1991380" algn="l" defTabSz="995690" rtl="0" eaLnBrk="1" latinLnBrk="0" hangingPunct="1">
        <a:defRPr kumimoji="1" sz="2000" kern="1200">
          <a:solidFill>
            <a:schemeClr val="tx1"/>
          </a:solidFill>
          <a:latin typeface="+mn-lt"/>
          <a:ea typeface="+mn-ea"/>
          <a:cs typeface="+mn-cs"/>
        </a:defRPr>
      </a:lvl5pPr>
      <a:lvl6pPr marL="2489225" algn="l" defTabSz="995690" rtl="0" eaLnBrk="1" latinLnBrk="0" hangingPunct="1">
        <a:defRPr kumimoji="1" sz="2000" kern="1200">
          <a:solidFill>
            <a:schemeClr val="tx1"/>
          </a:solidFill>
          <a:latin typeface="+mn-lt"/>
          <a:ea typeface="+mn-ea"/>
          <a:cs typeface="+mn-cs"/>
        </a:defRPr>
      </a:lvl6pPr>
      <a:lvl7pPr marL="2987070" algn="l" defTabSz="995690" rtl="0" eaLnBrk="1" latinLnBrk="0" hangingPunct="1">
        <a:defRPr kumimoji="1" sz="2000" kern="1200">
          <a:solidFill>
            <a:schemeClr val="tx1"/>
          </a:solidFill>
          <a:latin typeface="+mn-lt"/>
          <a:ea typeface="+mn-ea"/>
          <a:cs typeface="+mn-cs"/>
        </a:defRPr>
      </a:lvl7pPr>
      <a:lvl8pPr marL="3484916" algn="l" defTabSz="995690" rtl="0" eaLnBrk="1" latinLnBrk="0" hangingPunct="1">
        <a:defRPr kumimoji="1" sz="2000" kern="1200">
          <a:solidFill>
            <a:schemeClr val="tx1"/>
          </a:solidFill>
          <a:latin typeface="+mn-lt"/>
          <a:ea typeface="+mn-ea"/>
          <a:cs typeface="+mn-cs"/>
        </a:defRPr>
      </a:lvl8pPr>
      <a:lvl9pPr marL="3982761" algn="l" defTabSz="995690"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gif"/><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 16"/>
          <p:cNvPicPr>
            <a:picLocks noChangeAspect="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14764" t="20368" r="35715" b="12287"/>
          <a:stretch/>
        </p:blipFill>
        <p:spPr>
          <a:xfrm>
            <a:off x="3807279" y="3770171"/>
            <a:ext cx="3744416" cy="3600400"/>
          </a:xfrm>
          <a:prstGeom prst="rect">
            <a:avLst/>
          </a:prstGeom>
        </p:spPr>
      </p:pic>
      <p:sp>
        <p:nvSpPr>
          <p:cNvPr id="34" name="正方形/長方形 33"/>
          <p:cNvSpPr/>
          <p:nvPr/>
        </p:nvSpPr>
        <p:spPr>
          <a:xfrm>
            <a:off x="207412" y="7368258"/>
            <a:ext cx="7137012" cy="2664294"/>
          </a:xfrm>
          <a:prstGeom prst="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96985" y="1046005"/>
            <a:ext cx="7813079" cy="2659805"/>
          </a:xfrm>
          <a:noFill/>
          <a:ln w="76200">
            <a:noFill/>
          </a:ln>
        </p:spPr>
        <p:txBody>
          <a:bodyPr>
            <a:noAutofit/>
          </a:bodyPr>
          <a:lstStyle/>
          <a:p>
            <a:r>
              <a:rPr lang="ja-JP" altLang="en-US" sz="8000" b="1" dirty="0" smtClean="0">
                <a:ln w="25400">
                  <a:solidFill>
                    <a:schemeClr val="tx1"/>
                  </a:solidFill>
                  <a:prstDash val="solid"/>
                </a:ln>
                <a:solidFill>
                  <a:srgbClr val="FF0000"/>
                </a:solidFill>
                <a:latin typeface="メイリオ" panose="020B0604030504040204" pitchFamily="50" charset="-128"/>
                <a:ea typeface="メイリオ" panose="020B0604030504040204" pitchFamily="50" charset="-128"/>
              </a:rPr>
              <a:t>カラス</a:t>
            </a:r>
            <a:r>
              <a:rPr lang="ja-JP" altLang="en-US" sz="7200" b="1" dirty="0" smtClean="0">
                <a:ln w="25400">
                  <a:solidFill>
                    <a:schemeClr val="tx1"/>
                  </a:solidFill>
                </a:ln>
                <a:latin typeface="メイリオ" panose="020B0604030504040204" pitchFamily="50" charset="-128"/>
                <a:ea typeface="メイリオ" panose="020B0604030504040204" pitchFamily="50" charset="-128"/>
              </a:rPr>
              <a:t>に</a:t>
            </a:r>
            <a:r>
              <a:rPr lang="ja-JP" altLang="en-US" sz="8000" b="1" dirty="0" smtClean="0">
                <a:ln w="25400">
                  <a:solidFill>
                    <a:schemeClr val="tx1"/>
                  </a:solidFill>
                  <a:prstDash val="solid"/>
                </a:ln>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エサ</a:t>
            </a:r>
            <a:r>
              <a:rPr lang="ja-JP" altLang="en-US" sz="7200" b="1" dirty="0" smtClean="0">
                <a:ln w="25400">
                  <a:solidFill>
                    <a:schemeClr val="tx1"/>
                  </a:solidFill>
                  <a:prstDash val="solid"/>
                </a:ln>
                <a:latin typeface="メイリオ" panose="020B0604030504040204" pitchFamily="50" charset="-128"/>
                <a:ea typeface="メイリオ" panose="020B0604030504040204" pitchFamily="50" charset="-128"/>
              </a:rPr>
              <a:t>を</a:t>
            </a:r>
            <a:r>
              <a:rPr lang="en-US" altLang="ja-JP" sz="8000" b="1" dirty="0" smtClean="0">
                <a:ln w="25400">
                  <a:solidFill>
                    <a:schemeClr val="tx1"/>
                  </a:solidFill>
                  <a:prstDash val="solid"/>
                </a:ln>
                <a:latin typeface="メイリオ" panose="020B0604030504040204" pitchFamily="50" charset="-128"/>
                <a:ea typeface="メイリオ" panose="020B0604030504040204" pitchFamily="50" charset="-128"/>
              </a:rPr>
              <a:t/>
            </a:r>
            <a:br>
              <a:rPr lang="en-US" altLang="ja-JP" sz="8000" b="1" dirty="0" smtClean="0">
                <a:ln w="25400">
                  <a:solidFill>
                    <a:schemeClr val="tx1"/>
                  </a:solidFill>
                  <a:prstDash val="solid"/>
                </a:ln>
                <a:latin typeface="メイリオ" panose="020B0604030504040204" pitchFamily="50" charset="-128"/>
                <a:ea typeface="メイリオ" panose="020B0604030504040204" pitchFamily="50" charset="-128"/>
              </a:rPr>
            </a:br>
            <a:r>
              <a:rPr lang="ja-JP" altLang="en-US" sz="8000" b="1" dirty="0" smtClean="0">
                <a:ln w="25400">
                  <a:solidFill>
                    <a:schemeClr val="tx1"/>
                  </a:solidFill>
                  <a:prstDash val="solid"/>
                </a:ln>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あげないで</a:t>
            </a:r>
            <a:endParaRPr lang="ja-JP" altLang="en-US" sz="8000" b="1" dirty="0">
              <a:ln w="25400">
                <a:solidFill>
                  <a:schemeClr val="tx1"/>
                </a:solidFill>
                <a:prstDash val="solid"/>
              </a:ln>
              <a:solidFill>
                <a:srgbClr val="FF0000"/>
              </a:solidFill>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253893" y="8332411"/>
            <a:ext cx="7111322" cy="1655137"/>
          </a:xfrm>
          <a:noFill/>
        </p:spPr>
        <p:txBody>
          <a:bodyPr>
            <a:noAutofit/>
          </a:bodyPr>
          <a:lstStyle/>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野生動物は本来、自然の中で生活を営んでおり、自然界の食べ物が豊富な時期には個体数が増え、少ない</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時期</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には個体数が減ります。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人が野生動物に、自然の中で得られる食べ物の量を超える食べ物を与えると、個体数を過度に増やすこと</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になります</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また、野生動物はエサをもらうと人に馴れてしまい、人家のすぐ近くで生活や巣作りをするなど、人に</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とって</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様々な被害を発生させる原因にもなります。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このような野生動物が増えて、人に対する被害を発生させた場合は、やむを得ず駆除されてしまいます。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エサやりによって、一箇所に多くの野生動物が集まると、動物間で病気が蔓延する原因となるので、</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野生動</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物</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にとっても、良いことではありません。</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234631" y="3444208"/>
            <a:ext cx="7092000" cy="261602"/>
          </a:xfrm>
          <a:prstGeom prst="roundRect">
            <a:avLst/>
          </a:prstGeom>
          <a:pattFill prst="wdUpDiag">
            <a:fgClr>
              <a:srgbClr val="FFC000"/>
            </a:fgClr>
            <a:bgClr>
              <a:schemeClr val="tx1"/>
            </a:bgClr>
          </a:pattFill>
          <a:ln w="444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1" name="図表 30"/>
          <p:cNvGraphicFramePr/>
          <p:nvPr>
            <p:extLst>
              <p:ext uri="{D42A27DB-BD31-4B8C-83A1-F6EECF244321}">
                <p14:modId xmlns:p14="http://schemas.microsoft.com/office/powerpoint/2010/main" val="2326456093"/>
              </p:ext>
            </p:extLst>
          </p:nvPr>
        </p:nvGraphicFramePr>
        <p:xfrm>
          <a:off x="294857" y="7730049"/>
          <a:ext cx="6962121" cy="5646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2" name="角丸四角形 31"/>
          <p:cNvSpPr/>
          <p:nvPr/>
        </p:nvSpPr>
        <p:spPr>
          <a:xfrm>
            <a:off x="234631" y="768307"/>
            <a:ext cx="7092000" cy="261602"/>
          </a:xfrm>
          <a:prstGeom prst="roundRect">
            <a:avLst/>
          </a:prstGeom>
          <a:pattFill prst="wdUpDiag">
            <a:fgClr>
              <a:srgbClr val="FFC000"/>
            </a:fgClr>
            <a:bgClr>
              <a:schemeClr val="tx1"/>
            </a:bgClr>
          </a:pattFill>
          <a:ln w="444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サブタイトル 2"/>
          <p:cNvSpPr txBox="1">
            <a:spLocks/>
          </p:cNvSpPr>
          <p:nvPr/>
        </p:nvSpPr>
        <p:spPr>
          <a:xfrm>
            <a:off x="207411" y="7364185"/>
            <a:ext cx="4509324" cy="288962"/>
          </a:xfrm>
          <a:prstGeom prst="rect">
            <a:avLst/>
          </a:prstGeom>
          <a:solidFill>
            <a:srgbClr val="002060"/>
          </a:solidFill>
        </p:spPr>
        <p:txBody>
          <a:bodyPr vert="horz" lIns="99569" tIns="49785" rIns="99569" bIns="49785" rtlCol="0" anchor="ctr"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なぜ、野生動物にエサをあげてはいけないの？</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90186" y="5243622"/>
            <a:ext cx="2609916" cy="200993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73" name="フローチャート : 代替処理 13"/>
          <p:cNvSpPr/>
          <p:nvPr/>
        </p:nvSpPr>
        <p:spPr>
          <a:xfrm>
            <a:off x="192476" y="10117954"/>
            <a:ext cx="7138800" cy="348529"/>
          </a:xfrm>
          <a:prstGeom prst="flowChartAlternateProcess">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r>
              <a:rPr lang="ja-JP" altLang="en-US" sz="1700" b="1" dirty="0" smtClean="0">
                <a:solidFill>
                  <a:schemeClr val="tx1"/>
                </a:solidFill>
                <a:latin typeface="+mj-ea"/>
                <a:ea typeface="+mj-ea"/>
              </a:rPr>
              <a:t>○○町内会　　</a:t>
            </a:r>
            <a:r>
              <a:rPr lang="ja-JP" altLang="en-US" sz="1700" b="1" dirty="0">
                <a:solidFill>
                  <a:schemeClr val="tx1"/>
                </a:solidFill>
                <a:latin typeface="+mj-ea"/>
              </a:rPr>
              <a:t>連絡先：〇〇ー〇〇〇〇ー〇〇〇〇</a:t>
            </a:r>
          </a:p>
        </p:txBody>
      </p:sp>
      <p:sp>
        <p:nvSpPr>
          <p:cNvPr id="6" name="テキスト ボックス 5"/>
          <p:cNvSpPr txBox="1"/>
          <p:nvPr/>
        </p:nvSpPr>
        <p:spPr>
          <a:xfrm rot="20714018">
            <a:off x="3549914" y="4243913"/>
            <a:ext cx="3892412" cy="584775"/>
          </a:xfrm>
          <a:prstGeom prst="rect">
            <a:avLst/>
          </a:prstGeom>
          <a:noFill/>
          <a:ln>
            <a:noFill/>
          </a:ln>
        </p:spPr>
        <p:txBody>
          <a:bodyPr wrap="none" rtlCol="0">
            <a:spAutoFit/>
          </a:bodyPr>
          <a:lstStyle/>
          <a:p>
            <a:r>
              <a:rPr lang="ja-JP" altLang="en-US" sz="3200" b="1" dirty="0" smtClean="0">
                <a:ln w="12700">
                  <a:solidFill>
                    <a:srgbClr val="FFFF99"/>
                  </a:solidFill>
                </a:ln>
                <a:latin typeface="HG創英角ｺﾞｼｯｸUB" panose="020B0909000000000000" pitchFamily="49" charset="-128"/>
                <a:ea typeface="HG創英角ｺﾞｼｯｸUB" panose="020B0909000000000000" pitchFamily="49" charset="-128"/>
              </a:rPr>
              <a:t>エサをあげないで！</a:t>
            </a:r>
            <a:endParaRPr lang="ja-JP" altLang="en-US" sz="3200" b="1" dirty="0">
              <a:ln w="12700">
                <a:solidFill>
                  <a:srgbClr val="FFFF99"/>
                </a:solidFill>
              </a:ln>
              <a:latin typeface="HG創英角ｺﾞｼｯｸUB" panose="020B0909000000000000" pitchFamily="49" charset="-128"/>
              <a:ea typeface="HG創英角ｺﾞｼｯｸUB" panose="020B0909000000000000" pitchFamily="49" charset="-128"/>
            </a:endParaRPr>
          </a:p>
        </p:txBody>
      </p:sp>
      <p:sp>
        <p:nvSpPr>
          <p:cNvPr id="19" name="テキスト ボックス 18"/>
          <p:cNvSpPr txBox="1"/>
          <p:nvPr/>
        </p:nvSpPr>
        <p:spPr>
          <a:xfrm>
            <a:off x="396255" y="3981670"/>
            <a:ext cx="3068469" cy="1077218"/>
          </a:xfrm>
          <a:prstGeom prst="rect">
            <a:avLst/>
          </a:prstGeom>
          <a:noFill/>
          <a:ln>
            <a:noFill/>
          </a:ln>
        </p:spPr>
        <p:txBody>
          <a:bodyPr wrap="square" rtlCol="0">
            <a:spAutoFit/>
          </a:bodyPr>
          <a:lstStyle/>
          <a:p>
            <a:pPr algn="ctr"/>
            <a:r>
              <a:rPr lang="ja-JP" altLang="en-US" sz="3200" b="1" dirty="0" smtClean="0">
                <a:ln w="9525">
                  <a:noFill/>
                </a:ln>
                <a:latin typeface="HGS明朝E" panose="02020900000000000000" pitchFamily="18" charset="-128"/>
                <a:ea typeface="HGS明朝E" panose="02020900000000000000" pitchFamily="18" charset="-128"/>
              </a:rPr>
              <a:t>私はペットではありません</a:t>
            </a:r>
            <a:endParaRPr lang="ja-JP" altLang="en-US" sz="3200" b="1" dirty="0">
              <a:ln w="9525">
                <a:noFill/>
              </a:ln>
              <a:latin typeface="HGS明朝E" panose="02020900000000000000" pitchFamily="18" charset="-128"/>
              <a:ea typeface="HGS明朝E" panose="02020900000000000000" pitchFamily="18" charset="-128"/>
            </a:endParaRPr>
          </a:p>
        </p:txBody>
      </p:sp>
      <p:cxnSp>
        <p:nvCxnSpPr>
          <p:cNvPr id="9" name="直線コネクタ 8"/>
          <p:cNvCxnSpPr/>
          <p:nvPr/>
        </p:nvCxnSpPr>
        <p:spPr>
          <a:xfrm flipH="1" flipV="1">
            <a:off x="191137" y="4221243"/>
            <a:ext cx="835024" cy="9348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2845724" y="4229013"/>
            <a:ext cx="835024" cy="9348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角丸四角形 4"/>
          <p:cNvSpPr/>
          <p:nvPr/>
        </p:nvSpPr>
        <p:spPr>
          <a:xfrm>
            <a:off x="612279" y="252874"/>
            <a:ext cx="6336704" cy="413306"/>
          </a:xfrm>
          <a:prstGeom prst="round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ln w="0"/>
                <a:solidFill>
                  <a:schemeClr val="tx1"/>
                </a:solidFill>
                <a:latin typeface="HGS創英角ｺﾞｼｯｸUB" panose="020B0900000000000000" pitchFamily="50" charset="-128"/>
                <a:ea typeface="HGS創英角ｺﾞｼｯｸUB" panose="020B0900000000000000" pitchFamily="50" charset="-128"/>
              </a:rPr>
              <a:t>○○町内会から</a:t>
            </a:r>
            <a:r>
              <a:rPr kumimoji="1" lang="ja-JP" altLang="en-US" sz="2400" dirty="0" smtClean="0">
                <a:ln w="0"/>
                <a:solidFill>
                  <a:schemeClr val="tx1"/>
                </a:solidFill>
                <a:latin typeface="HGS創英角ｺﾞｼｯｸUB" panose="020B0900000000000000" pitchFamily="50" charset="-128"/>
                <a:ea typeface="HGS創英角ｺﾞｼｯｸUB" panose="020B0900000000000000" pitchFamily="50" charset="-128"/>
              </a:rPr>
              <a:t>のお願い</a:t>
            </a:r>
            <a:endParaRPr kumimoji="1" lang="ja-JP" altLang="en-US" sz="2400" dirty="0">
              <a:ln w="0"/>
              <a:solidFill>
                <a:schemeClr val="tx1"/>
              </a:solidFill>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3196730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正方形/長方形 57"/>
          <p:cNvSpPr/>
          <p:nvPr/>
        </p:nvSpPr>
        <p:spPr>
          <a:xfrm>
            <a:off x="309857" y="378147"/>
            <a:ext cx="7020000" cy="328619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309857" y="3823886"/>
            <a:ext cx="7020000" cy="242328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サブタイトル 2"/>
          <p:cNvSpPr txBox="1">
            <a:spLocks/>
          </p:cNvSpPr>
          <p:nvPr/>
        </p:nvSpPr>
        <p:spPr>
          <a:xfrm>
            <a:off x="309857" y="3825184"/>
            <a:ext cx="4892060" cy="351195"/>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無意識にカラスの餌付け行為を行っていませんか</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正方形/長方形 56"/>
          <p:cNvSpPr/>
          <p:nvPr/>
        </p:nvSpPr>
        <p:spPr>
          <a:xfrm>
            <a:off x="313580" y="6358714"/>
            <a:ext cx="7020000" cy="366850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kumimoji="1" lang="ja-JP" altLang="en-US" dirty="0"/>
          </a:p>
        </p:txBody>
      </p:sp>
      <p:sp>
        <p:nvSpPr>
          <p:cNvPr id="11" name="サブタイトル 2"/>
          <p:cNvSpPr txBox="1">
            <a:spLocks/>
          </p:cNvSpPr>
          <p:nvPr/>
        </p:nvSpPr>
        <p:spPr>
          <a:xfrm>
            <a:off x="1906887" y="3385647"/>
            <a:ext cx="5606014" cy="260849"/>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被害を発生させた動物は、</a:t>
            </a:r>
            <a:r>
              <a:rPr lang="ja-JP" altLang="en-US" sz="14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やむを得ず</a:t>
            </a:r>
            <a:r>
              <a:rPr lang="ja-JP" altLang="en-US" sz="14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駆除されること</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サブタイトル 2"/>
          <p:cNvSpPr txBox="1">
            <a:spLocks/>
          </p:cNvSpPr>
          <p:nvPr/>
        </p:nvSpPr>
        <p:spPr>
          <a:xfrm>
            <a:off x="341772" y="4255800"/>
            <a:ext cx="7018088" cy="2015681"/>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都会で生きているカラスは、栄養価の高い生ごみなどを食べているため栄養状態がよく、自然界で生きているカラスより繁殖成功率や生存率が高い傾向があります。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そのことが、都会でカラスが増える原因となっています。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カラスにとって、生ごみは一度で大量に入手できる栄養豊富で魅力的な</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エサ</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ごみ集積所でカラス被害がある場合は、地域全体が協力し、ゴミ集積所にカラス除けネットを設置するなどの対応を行いましょう。</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カラスのエサを街からなくすことが、カラスを寄せ付けない・カラスを増やさないために、最も効果的な方法です。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サブタイトル 2"/>
          <p:cNvSpPr txBox="1">
            <a:spLocks/>
          </p:cNvSpPr>
          <p:nvPr/>
        </p:nvSpPr>
        <p:spPr>
          <a:xfrm>
            <a:off x="313580" y="6358714"/>
            <a:ext cx="4229477" cy="324000"/>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ベランダへ飛来する</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ハトにお困りの場合は</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60307" y="6611389"/>
            <a:ext cx="2220459" cy="1656000"/>
          </a:xfrm>
          <a:prstGeom prst="rect">
            <a:avLst/>
          </a:prstGeom>
          <a:ln w="6350">
            <a:solidFill>
              <a:schemeClr val="tx1"/>
            </a:solidFill>
          </a:ln>
        </p:spPr>
      </p:pic>
      <p:sp>
        <p:nvSpPr>
          <p:cNvPr id="42" name="サブタイトル 2"/>
          <p:cNvSpPr txBox="1">
            <a:spLocks/>
          </p:cNvSpPr>
          <p:nvPr/>
        </p:nvSpPr>
        <p:spPr>
          <a:xfrm>
            <a:off x="363754" y="6732716"/>
            <a:ext cx="4783425" cy="2320659"/>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ハトは、ベランダに降りるときに、一旦手すりにとまり安全を</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確かめる習性が</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あります</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釣糸をベランダの手すりに</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張り、ハト</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が止まれないようにしましょう</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釣糸は、鳥の重さで弛まないように、しっかり張ってください。</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また、ハトは糞がある場所を安全な場所と認識し、集まる習性があります。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ベランダでハトの糞を見つけたら、こまめ</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清掃しましょう。</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サブタイトル 2"/>
          <p:cNvSpPr txBox="1">
            <a:spLocks/>
          </p:cNvSpPr>
          <p:nvPr/>
        </p:nvSpPr>
        <p:spPr>
          <a:xfrm>
            <a:off x="442158" y="9189249"/>
            <a:ext cx="4548646" cy="702096"/>
          </a:xfrm>
          <a:prstGeom prst="rect">
            <a:avLst/>
          </a:prstGeom>
          <a:ln w="3175">
            <a:solidFill>
              <a:srgbClr val="006600"/>
            </a:solidFill>
            <a:prstDash val="dash"/>
          </a:ln>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釣糸（テグス）は</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、３号～</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号程度の太さのものがお勧めです。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番程度の</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ステンレスワイヤーでも</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代用できます。）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支柱は、割り箸</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を複数</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本束ねるなどの方法により設置してください。</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2" name="グループ化 11"/>
          <p:cNvGrpSpPr/>
          <p:nvPr/>
        </p:nvGrpSpPr>
        <p:grpSpPr>
          <a:xfrm>
            <a:off x="5060307" y="8403110"/>
            <a:ext cx="2301980" cy="1474995"/>
            <a:chOff x="5008285" y="8300435"/>
            <a:chExt cx="2291819" cy="1440000"/>
          </a:xfrm>
        </p:grpSpPr>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08285" y="8300435"/>
              <a:ext cx="2202932" cy="1440000"/>
            </a:xfrm>
            <a:prstGeom prst="rect">
              <a:avLst/>
            </a:prstGeom>
            <a:ln w="6350">
              <a:solidFill>
                <a:schemeClr val="tx1"/>
              </a:solidFill>
            </a:ln>
          </p:spPr>
        </p:pic>
        <p:cxnSp>
          <p:nvCxnSpPr>
            <p:cNvPr id="15" name="直線矢印コネクタ 14"/>
            <p:cNvCxnSpPr/>
            <p:nvPr/>
          </p:nvCxnSpPr>
          <p:spPr>
            <a:xfrm flipH="1">
              <a:off x="6457950" y="8587811"/>
              <a:ext cx="6539" cy="299014"/>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6415439" y="8565437"/>
              <a:ext cx="884665" cy="254431"/>
            </a:xfrm>
            <a:prstGeom prst="rect">
              <a:avLst/>
            </a:prstGeom>
            <a:noFill/>
          </p:spPr>
          <p:txBody>
            <a:bodyPr wrap="square" lIns="99569" tIns="49785" rIns="99569" bIns="49785" rtlCol="0">
              <a:spAutoFit/>
            </a:bodyPr>
            <a:lstStyle/>
            <a:p>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5cm</a:t>
              </a:r>
              <a:r>
                <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6cm</a:t>
              </a:r>
              <a:endPar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テキスト ボックス 46"/>
            <p:cNvSpPr txBox="1"/>
            <p:nvPr/>
          </p:nvSpPr>
          <p:spPr>
            <a:xfrm rot="21132034">
              <a:off x="5040775" y="8433734"/>
              <a:ext cx="1191080" cy="254431"/>
            </a:xfrm>
            <a:prstGeom prst="rect">
              <a:avLst/>
            </a:prstGeom>
            <a:noFill/>
          </p:spPr>
          <p:txBody>
            <a:bodyPr wrap="square" lIns="99569" tIns="49785" rIns="99569" bIns="49785" rtlCol="0">
              <a:spAutoFit/>
            </a:bodyPr>
            <a:lstStyle/>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釣糸（テグス）</a:t>
              </a:r>
              <a:endPar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テキスト ボックス 48"/>
            <p:cNvSpPr txBox="1"/>
            <p:nvPr/>
          </p:nvSpPr>
          <p:spPr>
            <a:xfrm>
              <a:off x="6440597" y="8311006"/>
              <a:ext cx="519058" cy="254431"/>
            </a:xfrm>
            <a:prstGeom prst="rect">
              <a:avLst/>
            </a:prstGeom>
            <a:noFill/>
          </p:spPr>
          <p:txBody>
            <a:bodyPr wrap="square" lIns="99569" tIns="49785" rIns="99569" bIns="49785" rtlCol="0">
              <a:spAutoFit/>
            </a:bodyPr>
            <a:lstStyle/>
            <a:p>
              <a:r>
                <a:rPr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支柱</a:t>
              </a:r>
              <a:endPar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1" name="直線コネクタ 20"/>
            <p:cNvCxnSpPr/>
            <p:nvPr/>
          </p:nvCxnSpPr>
          <p:spPr>
            <a:xfrm flipV="1">
              <a:off x="6325633" y="8451705"/>
              <a:ext cx="201970" cy="928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9" name="フローチャート : 代替処理 13"/>
          <p:cNvSpPr/>
          <p:nvPr/>
        </p:nvSpPr>
        <p:spPr>
          <a:xfrm>
            <a:off x="322924" y="10143332"/>
            <a:ext cx="7020000" cy="348529"/>
          </a:xfrm>
          <a:prstGeom prst="flowChartAlternateProcess">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r>
              <a:rPr lang="ja-JP" altLang="en-US" sz="1700" b="1" dirty="0" smtClean="0">
                <a:solidFill>
                  <a:schemeClr val="tx1"/>
                </a:solidFill>
                <a:latin typeface="+mj-ea"/>
              </a:rPr>
              <a:t>○○町内会　</a:t>
            </a:r>
            <a:r>
              <a:rPr lang="ja-JP" altLang="en-US" sz="1700" b="1" dirty="0">
                <a:solidFill>
                  <a:schemeClr val="tx1"/>
                </a:solidFill>
                <a:latin typeface="+mj-ea"/>
              </a:rPr>
              <a:t>　</a:t>
            </a:r>
            <a:r>
              <a:rPr lang="ja-JP" altLang="en-US" sz="1700" b="1" dirty="0" smtClean="0">
                <a:solidFill>
                  <a:schemeClr val="tx1"/>
                </a:solidFill>
                <a:latin typeface="+mj-ea"/>
              </a:rPr>
              <a:t>連絡先：</a:t>
            </a:r>
            <a:r>
              <a:rPr lang="ja-JP" altLang="en-US" sz="1700" b="1" dirty="0">
                <a:solidFill>
                  <a:schemeClr val="tx1"/>
                </a:solidFill>
                <a:latin typeface="+mj-ea"/>
              </a:rPr>
              <a:t>〇〇ー〇〇〇〇ー〇〇〇〇</a:t>
            </a:r>
          </a:p>
        </p:txBody>
      </p:sp>
      <p:sp>
        <p:nvSpPr>
          <p:cNvPr id="18" name="サブタイトル 2"/>
          <p:cNvSpPr txBox="1">
            <a:spLocks/>
          </p:cNvSpPr>
          <p:nvPr/>
        </p:nvSpPr>
        <p:spPr>
          <a:xfrm>
            <a:off x="452418" y="2822258"/>
            <a:ext cx="1851621" cy="527486"/>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感染症</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アレルギー</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ダニによる吸血</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サブタイトル 2"/>
          <p:cNvSpPr txBox="1">
            <a:spLocks/>
          </p:cNvSpPr>
          <p:nvPr/>
        </p:nvSpPr>
        <p:spPr>
          <a:xfrm>
            <a:off x="5660630" y="2817673"/>
            <a:ext cx="1772214" cy="451654"/>
          </a:xfrm>
          <a:prstGeom prst="rect">
            <a:avLst/>
          </a:prstGeom>
        </p:spPr>
        <p:txBody>
          <a:bodyPr vert="horz" lIns="99569" tIns="49785" rIns="99569" bIns="49785"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騒音</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（鳴き声</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3" name="図 12"/>
          <p:cNvPicPr>
            <a:picLocks noChangeAspect="1"/>
          </p:cNvPicPr>
          <p:nvPr/>
        </p:nvPicPr>
        <p:blipFill>
          <a:blip r:embed="rId5"/>
          <a:stretch>
            <a:fillRect/>
          </a:stretch>
        </p:blipFill>
        <p:spPr>
          <a:xfrm>
            <a:off x="3974620" y="850037"/>
            <a:ext cx="1347937" cy="1321112"/>
          </a:xfrm>
          <a:prstGeom prst="rect">
            <a:avLst/>
          </a:prstGeom>
        </p:spPr>
      </p:pic>
      <p:sp>
        <p:nvSpPr>
          <p:cNvPr id="60" name="サブタイトル 2"/>
          <p:cNvSpPr txBox="1">
            <a:spLocks/>
          </p:cNvSpPr>
          <p:nvPr/>
        </p:nvSpPr>
        <p:spPr>
          <a:xfrm>
            <a:off x="309857" y="378147"/>
            <a:ext cx="4758145" cy="324000"/>
          </a:xfrm>
          <a:prstGeom prst="rect">
            <a:avLst/>
          </a:prstGeom>
          <a:solidFill>
            <a:srgbClr val="002060"/>
          </a:solidFill>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このような被害が発生しています（被害の事例）</a:t>
            </a:r>
            <a:endParaRPr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9" name="Picture 5" descr="カラスの迷惑な行動（その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4821" y="804138"/>
            <a:ext cx="1516172" cy="1281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フローチャート: 端子 63"/>
          <p:cNvSpPr/>
          <p:nvPr/>
        </p:nvSpPr>
        <p:spPr>
          <a:xfrm>
            <a:off x="3247876" y="2267517"/>
            <a:ext cx="1324693" cy="452937"/>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smtClean="0">
                <a:latin typeface="HG創英角ﾎﾟｯﾌﾟ体" panose="040B0A09000000000000" pitchFamily="49" charset="-128"/>
                <a:ea typeface="HG創英角ﾎﾟｯﾌﾟ体" panose="040B0A09000000000000" pitchFamily="49" charset="-128"/>
              </a:rPr>
              <a:t>衛生被害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sp>
        <p:nvSpPr>
          <p:cNvPr id="65" name="サブタイトル 2"/>
          <p:cNvSpPr txBox="1">
            <a:spLocks/>
          </p:cNvSpPr>
          <p:nvPr/>
        </p:nvSpPr>
        <p:spPr>
          <a:xfrm>
            <a:off x="2497888" y="2793075"/>
            <a:ext cx="2824669" cy="318293"/>
          </a:xfrm>
          <a:prstGeom prst="rect">
            <a:avLst/>
          </a:prstGeom>
        </p:spPr>
        <p:txBody>
          <a:bodyPr vert="horz" lIns="99569" tIns="49785" rIns="99569" bIns="49785"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糞の臭いや</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汚れ　　ごみの散乱　</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6" name="Picture 2" descr="ドバトの巣が非衛生的"/>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0731" y="1027969"/>
            <a:ext cx="1280698" cy="1024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フローチャート: 端子 36"/>
          <p:cNvSpPr/>
          <p:nvPr/>
        </p:nvSpPr>
        <p:spPr>
          <a:xfrm>
            <a:off x="676054" y="2267517"/>
            <a:ext cx="1324693" cy="453600"/>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smtClean="0">
                <a:latin typeface="HG創英角ﾎﾟｯﾌﾟ体" panose="040B0A09000000000000" pitchFamily="49" charset="-128"/>
                <a:ea typeface="HG創英角ﾎﾟｯﾌﾟ体" panose="040B0A09000000000000" pitchFamily="49" charset="-128"/>
              </a:rPr>
              <a:t>健康</a:t>
            </a:r>
            <a:r>
              <a:rPr lang="ja-JP" altLang="en-US" sz="1800" dirty="0">
                <a:latin typeface="HG創英角ﾎﾟｯﾌﾟ体" panose="040B0A09000000000000" pitchFamily="49" charset="-128"/>
                <a:ea typeface="HG創英角ﾎﾟｯﾌﾟ体" panose="040B0A09000000000000" pitchFamily="49" charset="-128"/>
              </a:rPr>
              <a:t>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sp>
        <p:nvSpPr>
          <p:cNvPr id="39" name="フローチャート: 端子 38"/>
          <p:cNvSpPr/>
          <p:nvPr/>
        </p:nvSpPr>
        <p:spPr>
          <a:xfrm>
            <a:off x="5729799" y="2267517"/>
            <a:ext cx="1324693" cy="452937"/>
          </a:xfrm>
          <a:prstGeom prst="flowChartTerminator">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smtClean="0">
                <a:latin typeface="HG創英角ﾎﾟｯﾌﾟ体" panose="040B0A09000000000000" pitchFamily="49" charset="-128"/>
                <a:ea typeface="HG創英角ﾎﾟｯﾌﾟ体" panose="040B0A09000000000000" pitchFamily="49" charset="-128"/>
              </a:rPr>
              <a:t>騒音被害</a:t>
            </a:r>
            <a:endParaRPr kumimoji="1" lang="ja-JP" altLang="en-US" sz="1800" dirty="0">
              <a:latin typeface="HG創英角ﾎﾟｯﾌﾟ体" panose="040B0A09000000000000" pitchFamily="49" charset="-128"/>
              <a:ea typeface="HG創英角ﾎﾟｯﾌﾟ体" panose="040B0A09000000000000" pitchFamily="49" charset="-128"/>
            </a:endParaRPr>
          </a:p>
        </p:txBody>
      </p:sp>
      <p:pic>
        <p:nvPicPr>
          <p:cNvPr id="2" name="図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04039" y="874792"/>
            <a:ext cx="1670581" cy="1236230"/>
          </a:xfrm>
          <a:prstGeom prst="rect">
            <a:avLst/>
          </a:prstGeom>
        </p:spPr>
      </p:pic>
    </p:spTree>
    <p:extLst>
      <p:ext uri="{BB962C8B-B14F-4D97-AF65-F5344CB8AC3E}">
        <p14:creationId xmlns:p14="http://schemas.microsoft.com/office/powerpoint/2010/main" val="37280192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3910</TotalTime>
  <Words>541</Words>
  <Application>Microsoft Office PowerPoint</Application>
  <PresentationFormat>ユーザー設定</PresentationFormat>
  <Paragraphs>46</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HGS創英角ｺﾞｼｯｸUB</vt:lpstr>
      <vt:lpstr>HGS明朝E</vt:lpstr>
      <vt:lpstr>HG丸ｺﾞｼｯｸM-PRO</vt:lpstr>
      <vt:lpstr>HG創英角ｺﾞｼｯｸUB</vt:lpstr>
      <vt:lpstr>HG創英角ﾎﾟｯﾌﾟ体</vt:lpstr>
      <vt:lpstr>ＭＳ Ｐゴシック</vt:lpstr>
      <vt:lpstr>メイリオ</vt:lpstr>
      <vt:lpstr>Arial</vt:lpstr>
      <vt:lpstr>Calibri</vt:lpstr>
      <vt:lpstr>Office ​​テーマ</vt:lpstr>
      <vt:lpstr>カラスにエサを あげないで</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ハトのためにも 餌を与えないでください</dc:title>
  <dc:creator>ももきや</dc:creator>
  <cp:lastModifiedBy>桃木　康行</cp:lastModifiedBy>
  <cp:revision>355</cp:revision>
  <cp:lastPrinted>2018-12-27T01:54:39Z</cp:lastPrinted>
  <dcterms:created xsi:type="dcterms:W3CDTF">2018-08-30T11:09:49Z</dcterms:created>
  <dcterms:modified xsi:type="dcterms:W3CDTF">2018-12-27T01:55:12Z</dcterms:modified>
</cp:coreProperties>
</file>