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4" r:id="rId3"/>
  </p:sldIdLst>
  <p:sldSz cx="7561263" cy="10693400"/>
  <p:notesSz cx="6770688" cy="9902825"/>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99"/>
    <a:srgbClr val="FFFFCC"/>
    <a:srgbClr val="663300"/>
    <a:srgbClr val="FFFF66"/>
    <a:srgbClr val="CC6600"/>
    <a:srgbClr val="CCFF66"/>
    <a:srgbClr val="FFCC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48" autoAdjust="0"/>
    <p:restoredTop sz="89590" autoAdjust="0"/>
  </p:normalViewPr>
  <p:slideViewPr>
    <p:cSldViewPr showGuides="1">
      <p:cViewPr varScale="1">
        <p:scale>
          <a:sx n="43" d="100"/>
          <a:sy n="43" d="100"/>
        </p:scale>
        <p:origin x="1950" y="78"/>
      </p:cViewPr>
      <p:guideLst>
        <p:guide orient="horz" pos="3368"/>
        <p:guide pos="23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B67254-973C-47D9-BB52-1E6A0CCBEBDA}" type="doc">
      <dgm:prSet loTypeId="urn:microsoft.com/office/officeart/2005/8/layout/process1" loCatId="process" qsTypeId="urn:microsoft.com/office/officeart/2005/8/quickstyle/simple1" qsCatId="simple" csTypeId="urn:microsoft.com/office/officeart/2005/8/colors/accent1_2" csCatId="accent1" phldr="1"/>
      <dgm:spPr/>
    </dgm:pt>
    <dgm:pt modelId="{69B1AC01-1D54-4EFD-8BD1-56D641FBA4D3}">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dgm:t>
    </dgm:pt>
    <dgm:pt modelId="{0C9A0E8C-80AD-479A-ADBA-BD0F4EE938AA}" type="parTrans" cxnId="{D20419C9-644B-4DF8-A0AD-1B3837CC5323}">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66FB4878-4F39-40FC-B18A-BCBAF71DAE15}" type="sibTrans" cxnId="{D20419C9-644B-4DF8-A0AD-1B3837CC5323}">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A3E3EE09-5CF8-40EB-92C3-BF5D1595A75E}">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人に馴れる</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dgm:t>
    </dgm:pt>
    <dgm:pt modelId="{B38A8250-2156-4CC4-9665-866BA73228EE}" type="parTrans" cxnId="{BFDDAF30-30E2-4B22-975D-4CE066C62289}">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58B16A-ED88-4E3E-A216-AC035E380CEE}" type="sibTrans" cxnId="{BFDDAF30-30E2-4B22-975D-4CE066C62289}">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3FB32532-4467-4EB3-B608-D85AC11C47F3}">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被害発生</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dgm:t>
    </dgm:pt>
    <dgm:pt modelId="{EC7964DD-4EC0-4976-B44D-E54DEC2017B3}" type="parTrans" cxnId="{38ADA363-B132-45EE-89BB-49A5D2FAAAA2}">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E2AB7C-208C-4253-A2EC-E5DC38109D07}" type="sibTrans" cxnId="{38ADA363-B132-45EE-89BB-49A5D2FAAAA2}">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6220E71F-98A9-4E3F-B12C-63A2BBD8D23F}">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dgm:t>
    </dgm:pt>
    <dgm:pt modelId="{23441806-2716-43C4-ACF3-4B2A2DD963C0}" type="par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482B548D-C738-4FB7-873D-C3213A3B22ED}" type="sib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937E814E-631B-4F7E-A52D-926591EE7A4C}" type="pres">
      <dgm:prSet presAssocID="{EDB67254-973C-47D9-BB52-1E6A0CCBEBDA}" presName="Name0" presStyleCnt="0">
        <dgm:presLayoutVars>
          <dgm:dir/>
          <dgm:resizeHandles val="exact"/>
        </dgm:presLayoutVars>
      </dgm:prSet>
      <dgm:spPr/>
    </dgm:pt>
    <dgm:pt modelId="{B1ED2888-078E-4067-A672-7C40D477ECE3}" type="pres">
      <dgm:prSet presAssocID="{69B1AC01-1D54-4EFD-8BD1-56D641FBA4D3}" presName="node" presStyleLbl="node1" presStyleIdx="0" presStyleCnt="4" custLinFactNeighborX="-4181" custLinFactNeighborY="-13336">
        <dgm:presLayoutVars>
          <dgm:bulletEnabled val="1"/>
        </dgm:presLayoutVars>
      </dgm:prSet>
      <dgm:spPr/>
      <dgm:t>
        <a:bodyPr/>
        <a:lstStyle/>
        <a:p>
          <a:endParaRPr kumimoji="1" lang="ja-JP" altLang="en-US"/>
        </a:p>
      </dgm:t>
    </dgm:pt>
    <dgm:pt modelId="{CFF5CB41-CF4E-4ED4-B53D-AAE3A10ED5EF}" type="pres">
      <dgm:prSet presAssocID="{66FB4878-4F39-40FC-B18A-BCBAF71DAE15}" presName="sibTrans" presStyleLbl="sibTrans2D1" presStyleIdx="0" presStyleCnt="3"/>
      <dgm:spPr/>
      <dgm:t>
        <a:bodyPr/>
        <a:lstStyle/>
        <a:p>
          <a:endParaRPr kumimoji="1" lang="ja-JP" altLang="en-US"/>
        </a:p>
      </dgm:t>
    </dgm:pt>
    <dgm:pt modelId="{CA23E1E8-F132-4E67-87B3-D9587E8FB8B6}" type="pres">
      <dgm:prSet presAssocID="{66FB4878-4F39-40FC-B18A-BCBAF71DAE15}" presName="connectorText" presStyleLbl="sibTrans2D1" presStyleIdx="0" presStyleCnt="3"/>
      <dgm:spPr/>
      <dgm:t>
        <a:bodyPr/>
        <a:lstStyle/>
        <a:p>
          <a:endParaRPr kumimoji="1" lang="ja-JP" altLang="en-US"/>
        </a:p>
      </dgm:t>
    </dgm:pt>
    <dgm:pt modelId="{4CB5322D-4A74-4113-B0B0-E8DF0F3DFFEA}" type="pres">
      <dgm:prSet presAssocID="{A3E3EE09-5CF8-40EB-92C3-BF5D1595A75E}" presName="node" presStyleLbl="node1" presStyleIdx="1" presStyleCnt="4" custScaleX="166764" custLinFactNeighborX="-794" custLinFactNeighborY="488">
        <dgm:presLayoutVars>
          <dgm:bulletEnabled val="1"/>
        </dgm:presLayoutVars>
      </dgm:prSet>
      <dgm:spPr/>
      <dgm:t>
        <a:bodyPr/>
        <a:lstStyle/>
        <a:p>
          <a:endParaRPr kumimoji="1" lang="ja-JP" altLang="en-US"/>
        </a:p>
      </dgm:t>
    </dgm:pt>
    <dgm:pt modelId="{07E57BD9-A610-471D-94D2-25F8C74CE6C3}" type="pres">
      <dgm:prSet presAssocID="{8658B16A-ED88-4E3E-A216-AC035E380CEE}" presName="sibTrans" presStyleLbl="sibTrans2D1" presStyleIdx="1" presStyleCnt="3"/>
      <dgm:spPr/>
      <dgm:t>
        <a:bodyPr/>
        <a:lstStyle/>
        <a:p>
          <a:endParaRPr kumimoji="1" lang="ja-JP" altLang="en-US"/>
        </a:p>
      </dgm:t>
    </dgm:pt>
    <dgm:pt modelId="{B0B34AEA-38FA-4C88-BA52-3316599BBD91}" type="pres">
      <dgm:prSet presAssocID="{8658B16A-ED88-4E3E-A216-AC035E380CEE}" presName="connectorText" presStyleLbl="sibTrans2D1" presStyleIdx="1" presStyleCnt="3"/>
      <dgm:spPr/>
      <dgm:t>
        <a:bodyPr/>
        <a:lstStyle/>
        <a:p>
          <a:endParaRPr kumimoji="1" lang="ja-JP" altLang="en-US"/>
        </a:p>
      </dgm:t>
    </dgm:pt>
    <dgm:pt modelId="{67B6EAC6-D517-4440-84BD-77CEF5B21E09}" type="pres">
      <dgm:prSet presAssocID="{3FB32532-4467-4EB3-B608-D85AC11C47F3}" presName="node" presStyleLbl="node1" presStyleIdx="2" presStyleCnt="4">
        <dgm:presLayoutVars>
          <dgm:bulletEnabled val="1"/>
        </dgm:presLayoutVars>
      </dgm:prSet>
      <dgm:spPr/>
      <dgm:t>
        <a:bodyPr/>
        <a:lstStyle/>
        <a:p>
          <a:endParaRPr kumimoji="1" lang="ja-JP" altLang="en-US"/>
        </a:p>
      </dgm:t>
    </dgm:pt>
    <dgm:pt modelId="{90C5D922-6A5D-46C0-9456-74164A2F35BD}" type="pres">
      <dgm:prSet presAssocID="{86E2AB7C-208C-4253-A2EC-E5DC38109D07}" presName="sibTrans" presStyleLbl="sibTrans2D1" presStyleIdx="2" presStyleCnt="3"/>
      <dgm:spPr/>
      <dgm:t>
        <a:bodyPr/>
        <a:lstStyle/>
        <a:p>
          <a:endParaRPr kumimoji="1" lang="ja-JP" altLang="en-US"/>
        </a:p>
      </dgm:t>
    </dgm:pt>
    <dgm:pt modelId="{419E62D7-D48A-4C12-A2C0-ED9A98710212}" type="pres">
      <dgm:prSet presAssocID="{86E2AB7C-208C-4253-A2EC-E5DC38109D07}" presName="connectorText" presStyleLbl="sibTrans2D1" presStyleIdx="2" presStyleCnt="3"/>
      <dgm:spPr/>
      <dgm:t>
        <a:bodyPr/>
        <a:lstStyle/>
        <a:p>
          <a:endParaRPr kumimoji="1" lang="ja-JP" altLang="en-US"/>
        </a:p>
      </dgm:t>
    </dgm:pt>
    <dgm:pt modelId="{AFCA76E2-22F3-4060-8402-22F8BDEAC26C}" type="pres">
      <dgm:prSet presAssocID="{6220E71F-98A9-4E3F-B12C-63A2BBD8D23F}" presName="node" presStyleLbl="node1" presStyleIdx="3" presStyleCnt="4" custLinFactNeighborX="42810" custLinFactNeighborY="4970">
        <dgm:presLayoutVars>
          <dgm:bulletEnabled val="1"/>
        </dgm:presLayoutVars>
      </dgm:prSet>
      <dgm:spPr/>
      <dgm:t>
        <a:bodyPr/>
        <a:lstStyle/>
        <a:p>
          <a:endParaRPr kumimoji="1" lang="ja-JP" altLang="en-US"/>
        </a:p>
      </dgm:t>
    </dgm:pt>
  </dgm:ptLst>
  <dgm:cxnLst>
    <dgm:cxn modelId="{BFDDAF30-30E2-4B22-975D-4CE066C62289}" srcId="{EDB67254-973C-47D9-BB52-1E6A0CCBEBDA}" destId="{A3E3EE09-5CF8-40EB-92C3-BF5D1595A75E}" srcOrd="1" destOrd="0" parTransId="{B38A8250-2156-4CC4-9665-866BA73228EE}" sibTransId="{8658B16A-ED88-4E3E-A216-AC035E380CEE}"/>
    <dgm:cxn modelId="{7121B294-75F0-4F7D-AC7D-0C7492B1B849}" type="presOf" srcId="{3FB32532-4467-4EB3-B608-D85AC11C47F3}" destId="{67B6EAC6-D517-4440-84BD-77CEF5B21E09}" srcOrd="0" destOrd="0" presId="urn:microsoft.com/office/officeart/2005/8/layout/process1"/>
    <dgm:cxn modelId="{76200B7A-FDDF-4C77-9C18-821A564A3D03}" type="presOf" srcId="{86E2AB7C-208C-4253-A2EC-E5DC38109D07}" destId="{90C5D922-6A5D-46C0-9456-74164A2F35BD}" srcOrd="0" destOrd="0" presId="urn:microsoft.com/office/officeart/2005/8/layout/process1"/>
    <dgm:cxn modelId="{38ADA363-B132-45EE-89BB-49A5D2FAAAA2}" srcId="{EDB67254-973C-47D9-BB52-1E6A0CCBEBDA}" destId="{3FB32532-4467-4EB3-B608-D85AC11C47F3}" srcOrd="2" destOrd="0" parTransId="{EC7964DD-4EC0-4976-B44D-E54DEC2017B3}" sibTransId="{86E2AB7C-208C-4253-A2EC-E5DC38109D07}"/>
    <dgm:cxn modelId="{D65C4E0E-445C-4B51-8E8F-F975D85C1AA5}" type="presOf" srcId="{A3E3EE09-5CF8-40EB-92C3-BF5D1595A75E}" destId="{4CB5322D-4A74-4113-B0B0-E8DF0F3DFFEA}" srcOrd="0" destOrd="0" presId="urn:microsoft.com/office/officeart/2005/8/layout/process1"/>
    <dgm:cxn modelId="{E8FE4A3F-A9AF-408A-BDF9-2B9134DD7757}" type="presOf" srcId="{6220E71F-98A9-4E3F-B12C-63A2BBD8D23F}" destId="{AFCA76E2-22F3-4060-8402-22F8BDEAC26C}" srcOrd="0" destOrd="0" presId="urn:microsoft.com/office/officeart/2005/8/layout/process1"/>
    <dgm:cxn modelId="{18185FB3-1314-49FA-B7AF-2C9D053DF28C}" type="presOf" srcId="{EDB67254-973C-47D9-BB52-1E6A0CCBEBDA}" destId="{937E814E-631B-4F7E-A52D-926591EE7A4C}" srcOrd="0" destOrd="0" presId="urn:microsoft.com/office/officeart/2005/8/layout/process1"/>
    <dgm:cxn modelId="{31081EB9-37E0-4804-B955-438DB58FA1D1}" srcId="{EDB67254-973C-47D9-BB52-1E6A0CCBEBDA}" destId="{6220E71F-98A9-4E3F-B12C-63A2BBD8D23F}" srcOrd="3" destOrd="0" parTransId="{23441806-2716-43C4-ACF3-4B2A2DD963C0}" sibTransId="{482B548D-C738-4FB7-873D-C3213A3B22ED}"/>
    <dgm:cxn modelId="{329CB2C7-244B-4EFA-B1EA-5EFE7E936E64}" type="presOf" srcId="{8658B16A-ED88-4E3E-A216-AC035E380CEE}" destId="{B0B34AEA-38FA-4C88-BA52-3316599BBD91}" srcOrd="1" destOrd="0" presId="urn:microsoft.com/office/officeart/2005/8/layout/process1"/>
    <dgm:cxn modelId="{AE6238C0-97A0-4BF4-AAB6-6431A908FA1C}" type="presOf" srcId="{66FB4878-4F39-40FC-B18A-BCBAF71DAE15}" destId="{CA23E1E8-F132-4E67-87B3-D9587E8FB8B6}" srcOrd="1" destOrd="0" presId="urn:microsoft.com/office/officeart/2005/8/layout/process1"/>
    <dgm:cxn modelId="{2467DE06-29C1-4757-AE55-FAB9366ABC33}" type="presOf" srcId="{86E2AB7C-208C-4253-A2EC-E5DC38109D07}" destId="{419E62D7-D48A-4C12-A2C0-ED9A98710212}" srcOrd="1" destOrd="0" presId="urn:microsoft.com/office/officeart/2005/8/layout/process1"/>
    <dgm:cxn modelId="{765F5C5C-CBC5-47B7-B4FB-7995021359C0}" type="presOf" srcId="{69B1AC01-1D54-4EFD-8BD1-56D641FBA4D3}" destId="{B1ED2888-078E-4067-A672-7C40D477ECE3}" srcOrd="0" destOrd="0" presId="urn:microsoft.com/office/officeart/2005/8/layout/process1"/>
    <dgm:cxn modelId="{5011A043-A455-4AAC-8C1C-654FB91971E6}" type="presOf" srcId="{66FB4878-4F39-40FC-B18A-BCBAF71DAE15}" destId="{CFF5CB41-CF4E-4ED4-B53D-AAE3A10ED5EF}" srcOrd="0" destOrd="0" presId="urn:microsoft.com/office/officeart/2005/8/layout/process1"/>
    <dgm:cxn modelId="{D20419C9-644B-4DF8-A0AD-1B3837CC5323}" srcId="{EDB67254-973C-47D9-BB52-1E6A0CCBEBDA}" destId="{69B1AC01-1D54-4EFD-8BD1-56D641FBA4D3}" srcOrd="0" destOrd="0" parTransId="{0C9A0E8C-80AD-479A-ADBA-BD0F4EE938AA}" sibTransId="{66FB4878-4F39-40FC-B18A-BCBAF71DAE15}"/>
    <dgm:cxn modelId="{0A78BE10-080E-4874-B394-BA5D489AE66B}" type="presOf" srcId="{8658B16A-ED88-4E3E-A216-AC035E380CEE}" destId="{07E57BD9-A610-471D-94D2-25F8C74CE6C3}" srcOrd="0" destOrd="0" presId="urn:microsoft.com/office/officeart/2005/8/layout/process1"/>
    <dgm:cxn modelId="{FAC3C10B-C362-40B4-BD52-4670249E8983}" type="presParOf" srcId="{937E814E-631B-4F7E-A52D-926591EE7A4C}" destId="{B1ED2888-078E-4067-A672-7C40D477ECE3}" srcOrd="0" destOrd="0" presId="urn:microsoft.com/office/officeart/2005/8/layout/process1"/>
    <dgm:cxn modelId="{E5E1C395-69BB-4E0A-A538-4543778D576A}" type="presParOf" srcId="{937E814E-631B-4F7E-A52D-926591EE7A4C}" destId="{CFF5CB41-CF4E-4ED4-B53D-AAE3A10ED5EF}" srcOrd="1" destOrd="0" presId="urn:microsoft.com/office/officeart/2005/8/layout/process1"/>
    <dgm:cxn modelId="{F90AA867-5DE7-4900-BDB9-0AE12BA1D1F9}" type="presParOf" srcId="{CFF5CB41-CF4E-4ED4-B53D-AAE3A10ED5EF}" destId="{CA23E1E8-F132-4E67-87B3-D9587E8FB8B6}" srcOrd="0" destOrd="0" presId="urn:microsoft.com/office/officeart/2005/8/layout/process1"/>
    <dgm:cxn modelId="{CCE46D6C-1E6F-4AEB-B546-DFB0E670C44C}" type="presParOf" srcId="{937E814E-631B-4F7E-A52D-926591EE7A4C}" destId="{4CB5322D-4A74-4113-B0B0-E8DF0F3DFFEA}" srcOrd="2" destOrd="0" presId="urn:microsoft.com/office/officeart/2005/8/layout/process1"/>
    <dgm:cxn modelId="{C183D8E6-97E1-4EEC-A1D2-FA4E4F443889}" type="presParOf" srcId="{937E814E-631B-4F7E-A52D-926591EE7A4C}" destId="{07E57BD9-A610-471D-94D2-25F8C74CE6C3}" srcOrd="3" destOrd="0" presId="urn:microsoft.com/office/officeart/2005/8/layout/process1"/>
    <dgm:cxn modelId="{2A955D93-143A-4340-ACDD-FC601C1C5752}" type="presParOf" srcId="{07E57BD9-A610-471D-94D2-25F8C74CE6C3}" destId="{B0B34AEA-38FA-4C88-BA52-3316599BBD91}" srcOrd="0" destOrd="0" presId="urn:microsoft.com/office/officeart/2005/8/layout/process1"/>
    <dgm:cxn modelId="{86777CD7-B475-4C34-AD05-F97AD982267B}" type="presParOf" srcId="{937E814E-631B-4F7E-A52D-926591EE7A4C}" destId="{67B6EAC6-D517-4440-84BD-77CEF5B21E09}" srcOrd="4" destOrd="0" presId="urn:microsoft.com/office/officeart/2005/8/layout/process1"/>
    <dgm:cxn modelId="{DE6277EA-2928-463A-8629-800DD8DC3AC4}" type="presParOf" srcId="{937E814E-631B-4F7E-A52D-926591EE7A4C}" destId="{90C5D922-6A5D-46C0-9456-74164A2F35BD}" srcOrd="5" destOrd="0" presId="urn:microsoft.com/office/officeart/2005/8/layout/process1"/>
    <dgm:cxn modelId="{D7A91B6B-D50A-4F0E-942B-9D99548B8B3E}" type="presParOf" srcId="{90C5D922-6A5D-46C0-9456-74164A2F35BD}" destId="{419E62D7-D48A-4C12-A2C0-ED9A98710212}" srcOrd="0" destOrd="0" presId="urn:microsoft.com/office/officeart/2005/8/layout/process1"/>
    <dgm:cxn modelId="{73C5F0A2-24CA-4BC1-BF46-9AC724ABE81F}" type="presParOf" srcId="{937E814E-631B-4F7E-A52D-926591EE7A4C}" destId="{AFCA76E2-22F3-4060-8402-22F8BDEAC26C}" srcOrd="6" destOrd="0" presId="urn:microsoft.com/office/officeart/2005/8/layout/process1"/>
  </dgm:cxnLst>
  <dgm:bg>
    <a:solidFill>
      <a:schemeClr val="accent5">
        <a:lumMod val="20000"/>
        <a:lumOff val="80000"/>
      </a:schemeClr>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D2888-078E-4067-A672-7C40D477ECE3}">
      <dsp:nvSpPr>
        <dsp:cNvPr id="0" name=""/>
        <dsp:cNvSpPr/>
      </dsp:nvSpPr>
      <dsp:spPr>
        <a:xfrm>
          <a:off x="0"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kern="1200" dirty="0" smtClean="0">
            <a:solidFill>
              <a:schemeClr val="tx1"/>
            </a:solidFill>
            <a:latin typeface="HG丸ｺﾞｼｯｸM-PRO" panose="020F0600000000000000" pitchFamily="50" charset="-128"/>
            <a:ea typeface="HG丸ｺﾞｼｯｸM-PRO" panose="020F0600000000000000" pitchFamily="50" charset="-128"/>
          </a:endParaRPr>
        </a:p>
      </dsp:txBody>
      <dsp:txXfrm>
        <a:off x="16539" y="16539"/>
        <a:ext cx="1152179" cy="531594"/>
      </dsp:txXfrm>
    </dsp:sp>
    <dsp:sp modelId="{CFF5CB41-CF4E-4ED4-B53D-AAE3A10ED5EF}">
      <dsp:nvSpPr>
        <dsp:cNvPr id="0" name=""/>
        <dsp:cNvSpPr/>
      </dsp:nvSpPr>
      <dsp:spPr>
        <a:xfrm>
          <a:off x="1303774" y="135364"/>
          <a:ext cx="251255"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1303774" y="194153"/>
        <a:ext cx="175879" cy="176365"/>
      </dsp:txXfrm>
    </dsp:sp>
    <dsp:sp modelId="{4CB5322D-4A74-4113-B0B0-E8DF0F3DFFEA}">
      <dsp:nvSpPr>
        <dsp:cNvPr id="0" name=""/>
        <dsp:cNvSpPr/>
      </dsp:nvSpPr>
      <dsp:spPr>
        <a:xfrm>
          <a:off x="1659324" y="0"/>
          <a:ext cx="1976582"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kern="1200" dirty="0" smtClean="0">
            <a:solidFill>
              <a:schemeClr val="tx1"/>
            </a:solidFill>
            <a:latin typeface="HG丸ｺﾞｼｯｸM-PRO" panose="020F0600000000000000" pitchFamily="50" charset="-128"/>
            <a:ea typeface="HG丸ｺﾞｼｯｸM-PRO" panose="020F0600000000000000" pitchFamily="50" charset="-128"/>
          </a:endParaRPr>
        </a:p>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人に馴れる</a:t>
          </a:r>
          <a:endPar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1675863" y="16539"/>
        <a:ext cx="1943504" cy="531594"/>
      </dsp:txXfrm>
    </dsp:sp>
    <dsp:sp modelId="{07E57BD9-A610-471D-94D2-25F8C74CE6C3}">
      <dsp:nvSpPr>
        <dsp:cNvPr id="0" name=""/>
        <dsp:cNvSpPr/>
      </dsp:nvSpPr>
      <dsp:spPr>
        <a:xfrm>
          <a:off x="3755374" y="135364"/>
          <a:ext cx="253269"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3755374" y="194153"/>
        <a:ext cx="177288" cy="176365"/>
      </dsp:txXfrm>
    </dsp:sp>
    <dsp:sp modelId="{67B6EAC6-D517-4440-84BD-77CEF5B21E09}">
      <dsp:nvSpPr>
        <dsp:cNvPr id="0" name=""/>
        <dsp:cNvSpPr/>
      </dsp:nvSpPr>
      <dsp:spPr>
        <a:xfrm>
          <a:off x="4113774"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被害発生</a:t>
          </a:r>
          <a:endPar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4130313" y="16539"/>
        <a:ext cx="1152179" cy="531594"/>
      </dsp:txXfrm>
    </dsp:sp>
    <dsp:sp modelId="{90C5D922-6A5D-46C0-9456-74164A2F35BD}">
      <dsp:nvSpPr>
        <dsp:cNvPr id="0" name=""/>
        <dsp:cNvSpPr/>
      </dsp:nvSpPr>
      <dsp:spPr>
        <a:xfrm>
          <a:off x="5418490" y="135364"/>
          <a:ext cx="253250"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5418490" y="194153"/>
        <a:ext cx="177275" cy="176365"/>
      </dsp:txXfrm>
    </dsp:sp>
    <dsp:sp modelId="{AFCA76E2-22F3-4060-8402-22F8BDEAC26C}">
      <dsp:nvSpPr>
        <dsp:cNvPr id="0" name=""/>
        <dsp:cNvSpPr/>
      </dsp:nvSpPr>
      <dsp:spPr>
        <a:xfrm>
          <a:off x="5776863"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kern="1200" dirty="0" smtClean="0">
            <a:solidFill>
              <a:schemeClr val="tx1"/>
            </a:solidFill>
            <a:latin typeface="HG丸ｺﾞｼｯｸM-PRO" panose="020F0600000000000000" pitchFamily="50" charset="-128"/>
            <a:ea typeface="HG丸ｺﾞｼｯｸM-PRO" panose="020F0600000000000000" pitchFamily="50" charset="-128"/>
          </a:endParaRPr>
        </a:p>
      </dsp:txBody>
      <dsp:txXfrm>
        <a:off x="5793402" y="16539"/>
        <a:ext cx="1152179" cy="53159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13"/>
            <a:ext cx="2933965" cy="495139"/>
          </a:xfrm>
          <a:prstGeom prst="rect">
            <a:avLst/>
          </a:prstGeom>
        </p:spPr>
        <p:txBody>
          <a:bodyPr vert="horz" lIns="90914" tIns="45460" rIns="90914" bIns="45460" rtlCol="0"/>
          <a:lstStyle>
            <a:lvl1pPr algn="l">
              <a:defRPr sz="1400"/>
            </a:lvl1pPr>
          </a:lstStyle>
          <a:p>
            <a:endParaRPr kumimoji="1" lang="ja-JP" altLang="en-US"/>
          </a:p>
        </p:txBody>
      </p:sp>
      <p:sp>
        <p:nvSpPr>
          <p:cNvPr id="3" name="日付プレースホルダー 2"/>
          <p:cNvSpPr>
            <a:spLocks noGrp="1"/>
          </p:cNvSpPr>
          <p:nvPr>
            <p:ph type="dt" idx="1"/>
          </p:nvPr>
        </p:nvSpPr>
        <p:spPr>
          <a:xfrm>
            <a:off x="3835164" y="13"/>
            <a:ext cx="2933965" cy="495139"/>
          </a:xfrm>
          <a:prstGeom prst="rect">
            <a:avLst/>
          </a:prstGeom>
        </p:spPr>
        <p:txBody>
          <a:bodyPr vert="horz" lIns="90914" tIns="45460" rIns="90914" bIns="45460" rtlCol="0"/>
          <a:lstStyle>
            <a:lvl1pPr algn="r">
              <a:defRPr sz="1400"/>
            </a:lvl1pPr>
          </a:lstStyle>
          <a:p>
            <a:fld id="{4692FE5D-00F7-42DE-AA22-8FF1BA9CFB36}" type="datetimeFigureOut">
              <a:rPr kumimoji="1" lang="ja-JP" altLang="en-US" smtClean="0"/>
              <a:t>2018/12/27</a:t>
            </a:fld>
            <a:endParaRPr kumimoji="1" lang="ja-JP" altLang="en-US"/>
          </a:p>
        </p:txBody>
      </p:sp>
      <p:sp>
        <p:nvSpPr>
          <p:cNvPr id="4" name="スライド イメージ プレースホルダー 3"/>
          <p:cNvSpPr>
            <a:spLocks noGrp="1" noRot="1" noChangeAspect="1"/>
          </p:cNvSpPr>
          <p:nvPr>
            <p:ph type="sldImg" idx="2"/>
          </p:nvPr>
        </p:nvSpPr>
        <p:spPr>
          <a:xfrm>
            <a:off x="2073275" y="742950"/>
            <a:ext cx="2624138" cy="3713163"/>
          </a:xfrm>
          <a:prstGeom prst="rect">
            <a:avLst/>
          </a:prstGeom>
          <a:noFill/>
          <a:ln w="12700">
            <a:solidFill>
              <a:prstClr val="black"/>
            </a:solidFill>
          </a:ln>
        </p:spPr>
        <p:txBody>
          <a:bodyPr vert="horz" lIns="90914" tIns="45460" rIns="90914" bIns="45460" rtlCol="0" anchor="ctr"/>
          <a:lstStyle/>
          <a:p>
            <a:endParaRPr lang="ja-JP" altLang="en-US"/>
          </a:p>
        </p:txBody>
      </p:sp>
      <p:sp>
        <p:nvSpPr>
          <p:cNvPr id="5" name="ノート プレースホルダー 4"/>
          <p:cNvSpPr>
            <a:spLocks noGrp="1"/>
          </p:cNvSpPr>
          <p:nvPr>
            <p:ph type="body" sz="quarter" idx="3"/>
          </p:nvPr>
        </p:nvSpPr>
        <p:spPr>
          <a:xfrm>
            <a:off x="677070" y="4703843"/>
            <a:ext cx="5416550" cy="4456271"/>
          </a:xfrm>
          <a:prstGeom prst="rect">
            <a:avLst/>
          </a:prstGeom>
        </p:spPr>
        <p:txBody>
          <a:bodyPr vert="horz" lIns="90914" tIns="45460" rIns="90914" bIns="4546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9405978"/>
            <a:ext cx="2933965" cy="495139"/>
          </a:xfrm>
          <a:prstGeom prst="rect">
            <a:avLst/>
          </a:prstGeom>
        </p:spPr>
        <p:txBody>
          <a:bodyPr vert="horz" lIns="90914" tIns="45460" rIns="90914" bIns="45460"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3835164" y="9405978"/>
            <a:ext cx="2933965" cy="495139"/>
          </a:xfrm>
          <a:prstGeom prst="rect">
            <a:avLst/>
          </a:prstGeom>
        </p:spPr>
        <p:txBody>
          <a:bodyPr vert="horz" lIns="90914" tIns="45460" rIns="90914" bIns="45460" rtlCol="0" anchor="b"/>
          <a:lstStyle>
            <a:lvl1pPr algn="r">
              <a:defRPr sz="1400"/>
            </a:lvl1pPr>
          </a:lstStyle>
          <a:p>
            <a:fld id="{01CAC8EA-22FC-49D9-B9F7-96A6EEBC6C88}" type="slidenum">
              <a:rPr kumimoji="1" lang="ja-JP" altLang="en-US" smtClean="0"/>
              <a:t>‹#›</a:t>
            </a:fld>
            <a:endParaRPr kumimoji="1" lang="ja-JP" altLang="en-US"/>
          </a:p>
        </p:txBody>
      </p:sp>
    </p:spTree>
    <p:extLst>
      <p:ext uri="{BB962C8B-B14F-4D97-AF65-F5344CB8AC3E}">
        <p14:creationId xmlns:p14="http://schemas.microsoft.com/office/powerpoint/2010/main" val="4112159471"/>
      </p:ext>
    </p:extLst>
  </p:cSld>
  <p:clrMap bg1="lt1" tx1="dk1" bg2="lt2" tx2="dk2" accent1="accent1" accent2="accent2" accent3="accent3" accent4="accent4" accent5="accent5" accent6="accent6" hlink="hlink" folHlink="folHlink"/>
  <p:notesStyle>
    <a:lvl1pPr marL="0" algn="l" defTabSz="995690" rtl="0" eaLnBrk="1" latinLnBrk="0" hangingPunct="1">
      <a:defRPr kumimoji="1" sz="1300" kern="1200">
        <a:solidFill>
          <a:schemeClr val="tx1"/>
        </a:solidFill>
        <a:latin typeface="+mn-lt"/>
        <a:ea typeface="+mn-ea"/>
        <a:cs typeface="+mn-cs"/>
      </a:defRPr>
    </a:lvl1pPr>
    <a:lvl2pPr marL="497845" algn="l" defTabSz="995690" rtl="0" eaLnBrk="1" latinLnBrk="0" hangingPunct="1">
      <a:defRPr kumimoji="1" sz="1300" kern="1200">
        <a:solidFill>
          <a:schemeClr val="tx1"/>
        </a:solidFill>
        <a:latin typeface="+mn-lt"/>
        <a:ea typeface="+mn-ea"/>
        <a:cs typeface="+mn-cs"/>
      </a:defRPr>
    </a:lvl2pPr>
    <a:lvl3pPr marL="995690" algn="l" defTabSz="995690" rtl="0" eaLnBrk="1" latinLnBrk="0" hangingPunct="1">
      <a:defRPr kumimoji="1" sz="1300" kern="1200">
        <a:solidFill>
          <a:schemeClr val="tx1"/>
        </a:solidFill>
        <a:latin typeface="+mn-lt"/>
        <a:ea typeface="+mn-ea"/>
        <a:cs typeface="+mn-cs"/>
      </a:defRPr>
    </a:lvl3pPr>
    <a:lvl4pPr marL="1493535" algn="l" defTabSz="995690" rtl="0" eaLnBrk="1" latinLnBrk="0" hangingPunct="1">
      <a:defRPr kumimoji="1" sz="1300" kern="1200">
        <a:solidFill>
          <a:schemeClr val="tx1"/>
        </a:solidFill>
        <a:latin typeface="+mn-lt"/>
        <a:ea typeface="+mn-ea"/>
        <a:cs typeface="+mn-cs"/>
      </a:defRPr>
    </a:lvl4pPr>
    <a:lvl5pPr marL="1991380" algn="l" defTabSz="995690" rtl="0" eaLnBrk="1" latinLnBrk="0" hangingPunct="1">
      <a:defRPr kumimoji="1" sz="1300" kern="1200">
        <a:solidFill>
          <a:schemeClr val="tx1"/>
        </a:solidFill>
        <a:latin typeface="+mn-lt"/>
        <a:ea typeface="+mn-ea"/>
        <a:cs typeface="+mn-cs"/>
      </a:defRPr>
    </a:lvl5pPr>
    <a:lvl6pPr marL="2489225" algn="l" defTabSz="995690" rtl="0" eaLnBrk="1" latinLnBrk="0" hangingPunct="1">
      <a:defRPr kumimoji="1" sz="1300" kern="1200">
        <a:solidFill>
          <a:schemeClr val="tx1"/>
        </a:solidFill>
        <a:latin typeface="+mn-lt"/>
        <a:ea typeface="+mn-ea"/>
        <a:cs typeface="+mn-cs"/>
      </a:defRPr>
    </a:lvl6pPr>
    <a:lvl7pPr marL="2987070" algn="l" defTabSz="995690" rtl="0" eaLnBrk="1" latinLnBrk="0" hangingPunct="1">
      <a:defRPr kumimoji="1" sz="1300" kern="1200">
        <a:solidFill>
          <a:schemeClr val="tx1"/>
        </a:solidFill>
        <a:latin typeface="+mn-lt"/>
        <a:ea typeface="+mn-ea"/>
        <a:cs typeface="+mn-cs"/>
      </a:defRPr>
    </a:lvl7pPr>
    <a:lvl8pPr marL="3484916" algn="l" defTabSz="995690" rtl="0" eaLnBrk="1" latinLnBrk="0" hangingPunct="1">
      <a:defRPr kumimoji="1" sz="1300" kern="1200">
        <a:solidFill>
          <a:schemeClr val="tx1"/>
        </a:solidFill>
        <a:latin typeface="+mn-lt"/>
        <a:ea typeface="+mn-ea"/>
        <a:cs typeface="+mn-cs"/>
      </a:defRPr>
    </a:lvl8pPr>
    <a:lvl9pPr marL="3982761" algn="l" defTabSz="99569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73275" y="742950"/>
            <a:ext cx="2624138" cy="37131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1</a:t>
            </a:fld>
            <a:endParaRPr kumimoji="1" lang="ja-JP" altLang="en-US"/>
          </a:p>
        </p:txBody>
      </p:sp>
    </p:spTree>
    <p:extLst>
      <p:ext uri="{BB962C8B-B14F-4D97-AF65-F5344CB8AC3E}">
        <p14:creationId xmlns:p14="http://schemas.microsoft.com/office/powerpoint/2010/main" val="3057112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73275" y="742950"/>
            <a:ext cx="2624138" cy="37131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2</a:t>
            </a:fld>
            <a:endParaRPr kumimoji="1" lang="ja-JP" altLang="en-US"/>
          </a:p>
        </p:txBody>
      </p:sp>
    </p:spTree>
    <p:extLst>
      <p:ext uri="{BB962C8B-B14F-4D97-AF65-F5344CB8AC3E}">
        <p14:creationId xmlns:p14="http://schemas.microsoft.com/office/powerpoint/2010/main" val="3989468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6059596"/>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8307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07703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3"/>
            <a:ext cx="1275964" cy="1216374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3550" y="571803"/>
            <a:ext cx="3701869" cy="1216374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95724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049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4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4992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3549"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98486"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3235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8234"/>
            <a:ext cx="6805137" cy="178223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5" y="2393641"/>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19" y="2393641"/>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25148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78123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028721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7"/>
            <a:ext cx="2487604" cy="1811938"/>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6" y="425759"/>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76517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40661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4" y="428234"/>
            <a:ext cx="6805137" cy="1782233"/>
          </a:xfrm>
          <a:prstGeom prst="rect">
            <a:avLst/>
          </a:prstGeom>
        </p:spPr>
        <p:txBody>
          <a:bodyPr vert="horz" lIns="99569" tIns="49785" rIns="99569" bIns="4978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4" y="2495129"/>
            <a:ext cx="6805137" cy="7057150"/>
          </a:xfrm>
          <a:prstGeom prst="rect">
            <a:avLst/>
          </a:prstGeom>
        </p:spPr>
        <p:txBody>
          <a:bodyPr vert="horz" lIns="99569" tIns="49785" rIns="99569" bIns="4978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99569" tIns="49785" rIns="99569" bIns="49785" rtlCol="0" anchor="ctr"/>
          <a:lstStyle>
            <a:lvl1pPr algn="l">
              <a:defRPr sz="1300">
                <a:solidFill>
                  <a:schemeClr val="tx1">
                    <a:tint val="75000"/>
                  </a:schemeClr>
                </a:solidFill>
              </a:defRPr>
            </a:lvl1p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6" y="9911199"/>
            <a:ext cx="1764295" cy="569324"/>
          </a:xfrm>
          <a:prstGeom prst="rect">
            <a:avLst/>
          </a:prstGeom>
        </p:spPr>
        <p:txBody>
          <a:bodyPr vert="horz" lIns="99569" tIns="49785" rIns="99569" bIns="49785" rtlCol="0" anchor="ctr"/>
          <a:lstStyle>
            <a:lvl1pPr algn="r">
              <a:defRPr sz="1300">
                <a:solidFill>
                  <a:schemeClr val="tx1">
                    <a:tint val="75000"/>
                  </a:schemeClr>
                </a:solidFill>
              </a:defRPr>
            </a:lvl1p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196512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microsoft.com/office/2007/relationships/hdphoto" Target="../media/hdphoto1.wdp"/><Relationship Id="rId4" Type="http://schemas.openxmlformats.org/officeDocument/2006/relationships/diagramData" Target="../diagrams/data1.xml"/><Relationship Id="rId9"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gif"/><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4764" t="20368" r="35715" b="12287"/>
          <a:stretch/>
        </p:blipFill>
        <p:spPr>
          <a:xfrm>
            <a:off x="3807279" y="3770171"/>
            <a:ext cx="3744416" cy="3600400"/>
          </a:xfrm>
          <a:prstGeom prst="rect">
            <a:avLst/>
          </a:prstGeom>
        </p:spPr>
      </p:pic>
      <p:sp>
        <p:nvSpPr>
          <p:cNvPr id="34" name="正方形/長方形 33"/>
          <p:cNvSpPr/>
          <p:nvPr/>
        </p:nvSpPr>
        <p:spPr>
          <a:xfrm>
            <a:off x="207412" y="7368258"/>
            <a:ext cx="7137012" cy="2664294"/>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96985" y="1046005"/>
            <a:ext cx="7813079" cy="2659805"/>
          </a:xfrm>
          <a:noFill/>
          <a:ln w="76200">
            <a:noFill/>
          </a:ln>
        </p:spPr>
        <p:txBody>
          <a:bodyPr>
            <a:noAutofit/>
          </a:bodyPr>
          <a:lstStyle/>
          <a:p>
            <a:r>
              <a:rPr lang="ja-JP" altLang="en-US" sz="8000" b="1" dirty="0" smtClean="0">
                <a:ln w="25400">
                  <a:solidFill>
                    <a:schemeClr val="tx1"/>
                  </a:solidFill>
                  <a:prstDash val="solid"/>
                </a:ln>
                <a:solidFill>
                  <a:srgbClr val="FF0000"/>
                </a:solidFill>
                <a:latin typeface="メイリオ" panose="020B0604030504040204" pitchFamily="50" charset="-128"/>
                <a:ea typeface="メイリオ" panose="020B0604030504040204" pitchFamily="50" charset="-128"/>
              </a:rPr>
              <a:t>ハト</a:t>
            </a:r>
            <a:r>
              <a:rPr lang="ja-JP" altLang="en-US" sz="7200" b="1" dirty="0" smtClean="0">
                <a:ln w="25400">
                  <a:solidFill>
                    <a:schemeClr val="tx1"/>
                  </a:solidFill>
                </a:ln>
                <a:latin typeface="メイリオ" panose="020B0604030504040204" pitchFamily="50" charset="-128"/>
                <a:ea typeface="メイリオ" panose="020B0604030504040204" pitchFamily="50" charset="-128"/>
              </a:rPr>
              <a:t>に</a:t>
            </a:r>
            <a:r>
              <a:rPr lang="ja-JP" altLang="en-US" sz="8000" b="1" dirty="0" smtClean="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エサ</a:t>
            </a:r>
            <a:r>
              <a:rPr lang="ja-JP" altLang="en-US" sz="7200" b="1" dirty="0" smtClean="0">
                <a:ln w="25400">
                  <a:solidFill>
                    <a:schemeClr val="tx1"/>
                  </a:solidFill>
                  <a:prstDash val="solid"/>
                </a:ln>
                <a:latin typeface="メイリオ" panose="020B0604030504040204" pitchFamily="50" charset="-128"/>
                <a:ea typeface="メイリオ" panose="020B0604030504040204" pitchFamily="50" charset="-128"/>
              </a:rPr>
              <a:t>を</a:t>
            </a:r>
            <a:r>
              <a:rPr lang="en-US" altLang="ja-JP" sz="8000" b="1" dirty="0" smtClean="0">
                <a:ln w="25400">
                  <a:solidFill>
                    <a:schemeClr val="tx1"/>
                  </a:solidFill>
                  <a:prstDash val="solid"/>
                </a:ln>
                <a:latin typeface="メイリオ" panose="020B0604030504040204" pitchFamily="50" charset="-128"/>
                <a:ea typeface="メイリオ" panose="020B0604030504040204" pitchFamily="50" charset="-128"/>
              </a:rPr>
              <a:t/>
            </a:r>
            <a:br>
              <a:rPr lang="en-US" altLang="ja-JP" sz="8000" b="1" dirty="0" smtClean="0">
                <a:ln w="25400">
                  <a:solidFill>
                    <a:schemeClr val="tx1"/>
                  </a:solidFill>
                  <a:prstDash val="solid"/>
                </a:ln>
                <a:latin typeface="メイリオ" panose="020B0604030504040204" pitchFamily="50" charset="-128"/>
                <a:ea typeface="メイリオ" panose="020B0604030504040204" pitchFamily="50" charset="-128"/>
              </a:rPr>
            </a:br>
            <a:r>
              <a:rPr lang="ja-JP" altLang="en-US" sz="8000" b="1" dirty="0" smtClean="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あげないで</a:t>
            </a:r>
            <a:endPar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253893" y="8332411"/>
            <a:ext cx="7111322" cy="1655137"/>
          </a:xfrm>
          <a:noFill/>
        </p:spPr>
        <p:txBody>
          <a:bodyPr>
            <a:noAutofit/>
          </a:body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野生動物は本来、自然の中で生活を営んでおり、自然界の食べ物が豊富な時期には個体数が増え、少ない</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時期</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には個体数が減ります。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人が野生動物に、自然の中で得られる食べ物の量を超える食べ物を与えると、個体数を過度に増やすこと</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になります</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また、野生動物はエサをもらうと人に馴れてしまい、人家のすぐ近くで生活や巣作りをするなど、人に</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とって</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様々な被害を発生させる原因にもなります。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このような野生動物が増えて、人に対する被害を発生させた場合は、やむを得ず駆除されてしまいます。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エサやりによって、一箇所に多くの野生動物が集まると、動物間で病気が蔓延する原因となるので、</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野生動</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物</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にとっても、良いことではありません。</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234631" y="3444208"/>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図表 30"/>
          <p:cNvGraphicFramePr/>
          <p:nvPr>
            <p:extLst>
              <p:ext uri="{D42A27DB-BD31-4B8C-83A1-F6EECF244321}">
                <p14:modId xmlns:p14="http://schemas.microsoft.com/office/powerpoint/2010/main" val="2326456093"/>
              </p:ext>
            </p:extLst>
          </p:nvPr>
        </p:nvGraphicFramePr>
        <p:xfrm>
          <a:off x="294857" y="7730049"/>
          <a:ext cx="6962121" cy="5646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2" name="角丸四角形 31"/>
          <p:cNvSpPr/>
          <p:nvPr/>
        </p:nvSpPr>
        <p:spPr>
          <a:xfrm>
            <a:off x="234631" y="768307"/>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サブタイトル 2"/>
          <p:cNvSpPr txBox="1">
            <a:spLocks/>
          </p:cNvSpPr>
          <p:nvPr/>
        </p:nvSpPr>
        <p:spPr>
          <a:xfrm>
            <a:off x="207411" y="7364185"/>
            <a:ext cx="4509324" cy="288962"/>
          </a:xfrm>
          <a:prstGeom prst="rect">
            <a:avLst/>
          </a:prstGeom>
          <a:solidFill>
            <a:srgbClr val="002060"/>
          </a:solidFill>
        </p:spPr>
        <p:txBody>
          <a:bodyPr vert="horz" lIns="99569" tIns="49785" rIns="99569" bIns="49785"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なぜ、野生動物にエサをあげてはいけないの？</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9">
            <a:extLst>
              <a:ext uri="{BEBA8EAE-BF5A-486C-A8C5-ECC9F3942E4B}">
                <a14:imgProps xmlns:a14="http://schemas.microsoft.com/office/drawing/2010/main">
                  <a14:imgLayer r:embed="rId10">
                    <a14:imgEffect>
                      <a14:brightnessContrast bright="20000"/>
                    </a14:imgEffect>
                  </a14:imgLayer>
                </a14:imgProps>
              </a:ext>
              <a:ext uri="{28A0092B-C50C-407E-A947-70E740481C1C}">
                <a14:useLocalDpi xmlns:a14="http://schemas.microsoft.com/office/drawing/2010/main" val="0"/>
              </a:ext>
            </a:extLst>
          </a:blip>
          <a:stretch>
            <a:fillRect/>
          </a:stretch>
        </p:blipFill>
        <p:spPr>
          <a:xfrm>
            <a:off x="644467" y="5243622"/>
            <a:ext cx="2701355" cy="200993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3" name="フローチャート : 代替処理 13"/>
          <p:cNvSpPr/>
          <p:nvPr/>
        </p:nvSpPr>
        <p:spPr>
          <a:xfrm>
            <a:off x="192476" y="10117954"/>
            <a:ext cx="71388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smtClean="0">
                <a:solidFill>
                  <a:schemeClr val="tx1"/>
                </a:solidFill>
                <a:latin typeface="+mj-ea"/>
                <a:ea typeface="+mj-ea"/>
              </a:rPr>
              <a:t>○○町内会　　</a:t>
            </a:r>
            <a:r>
              <a:rPr lang="ja-JP" altLang="en-US" sz="1700" b="1" dirty="0">
                <a:solidFill>
                  <a:schemeClr val="tx1"/>
                </a:solidFill>
                <a:latin typeface="+mj-ea"/>
              </a:rPr>
              <a:t>連絡先：〇〇ー〇〇〇〇ー〇〇〇〇</a:t>
            </a:r>
          </a:p>
        </p:txBody>
      </p:sp>
      <p:sp>
        <p:nvSpPr>
          <p:cNvPr id="6" name="テキスト ボックス 5"/>
          <p:cNvSpPr txBox="1"/>
          <p:nvPr/>
        </p:nvSpPr>
        <p:spPr>
          <a:xfrm rot="20714018">
            <a:off x="3549914" y="4243913"/>
            <a:ext cx="3892412" cy="584775"/>
          </a:xfrm>
          <a:prstGeom prst="rect">
            <a:avLst/>
          </a:prstGeom>
          <a:noFill/>
          <a:ln>
            <a:noFill/>
          </a:ln>
        </p:spPr>
        <p:txBody>
          <a:bodyPr wrap="none" rtlCol="0">
            <a:spAutoFit/>
          </a:bodyPr>
          <a:lstStyle/>
          <a:p>
            <a:r>
              <a:rPr lang="ja-JP" altLang="en-US" sz="3200" b="1" dirty="0" smtClean="0">
                <a:ln w="12700">
                  <a:solidFill>
                    <a:srgbClr val="FFFF99"/>
                  </a:solidFill>
                </a:ln>
                <a:latin typeface="HG創英角ｺﾞｼｯｸUB" panose="020B0909000000000000" pitchFamily="49" charset="-128"/>
                <a:ea typeface="HG創英角ｺﾞｼｯｸUB" panose="020B0909000000000000" pitchFamily="49" charset="-128"/>
              </a:rPr>
              <a:t>エサをあげないで！</a:t>
            </a:r>
            <a:endParaRPr lang="ja-JP" altLang="en-US" sz="3200" b="1" dirty="0">
              <a:ln w="12700">
                <a:solidFill>
                  <a:srgbClr val="FFFF99"/>
                </a:solidFill>
              </a:ln>
              <a:latin typeface="HG創英角ｺﾞｼｯｸUB" panose="020B0909000000000000" pitchFamily="49" charset="-128"/>
              <a:ea typeface="HG創英角ｺﾞｼｯｸUB" panose="020B0909000000000000" pitchFamily="49" charset="-128"/>
            </a:endParaRPr>
          </a:p>
        </p:txBody>
      </p:sp>
      <p:sp>
        <p:nvSpPr>
          <p:cNvPr id="19" name="テキスト ボックス 18"/>
          <p:cNvSpPr txBox="1"/>
          <p:nvPr/>
        </p:nvSpPr>
        <p:spPr>
          <a:xfrm>
            <a:off x="396255" y="3981670"/>
            <a:ext cx="3068469" cy="1077218"/>
          </a:xfrm>
          <a:prstGeom prst="rect">
            <a:avLst/>
          </a:prstGeom>
          <a:noFill/>
          <a:ln>
            <a:noFill/>
          </a:ln>
        </p:spPr>
        <p:txBody>
          <a:bodyPr wrap="square" rtlCol="0">
            <a:spAutoFit/>
          </a:bodyPr>
          <a:lstStyle/>
          <a:p>
            <a:pPr algn="ctr"/>
            <a:r>
              <a:rPr lang="ja-JP" altLang="en-US" sz="3200" b="1" dirty="0" smtClean="0">
                <a:ln w="9525">
                  <a:noFill/>
                </a:ln>
                <a:latin typeface="HGS明朝E" panose="02020900000000000000" pitchFamily="18" charset="-128"/>
                <a:ea typeface="HGS明朝E" panose="02020900000000000000" pitchFamily="18" charset="-128"/>
              </a:rPr>
              <a:t>私はペットではありません</a:t>
            </a:r>
            <a:endParaRPr lang="ja-JP" altLang="en-US" sz="3200" b="1" dirty="0">
              <a:ln w="9525">
                <a:noFill/>
              </a:ln>
              <a:latin typeface="HGS明朝E" panose="02020900000000000000" pitchFamily="18" charset="-128"/>
              <a:ea typeface="HGS明朝E" panose="02020900000000000000" pitchFamily="18" charset="-128"/>
            </a:endParaRPr>
          </a:p>
        </p:txBody>
      </p:sp>
      <p:cxnSp>
        <p:nvCxnSpPr>
          <p:cNvPr id="9" name="直線コネクタ 8"/>
          <p:cNvCxnSpPr/>
          <p:nvPr/>
        </p:nvCxnSpPr>
        <p:spPr>
          <a:xfrm flipH="1" flipV="1">
            <a:off x="191137" y="422124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2845724" y="422901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角丸四角形 4"/>
          <p:cNvSpPr/>
          <p:nvPr/>
        </p:nvSpPr>
        <p:spPr>
          <a:xfrm>
            <a:off x="612279" y="252874"/>
            <a:ext cx="6336704" cy="413306"/>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n w="0"/>
                <a:solidFill>
                  <a:schemeClr val="tx1"/>
                </a:solidFill>
                <a:latin typeface="HGS創英角ｺﾞｼｯｸUB" panose="020B0900000000000000" pitchFamily="50" charset="-128"/>
                <a:ea typeface="HGS創英角ｺﾞｼｯｸUB" panose="020B0900000000000000" pitchFamily="50" charset="-128"/>
              </a:rPr>
              <a:t>○○町内会から</a:t>
            </a:r>
            <a:r>
              <a:rPr kumimoji="1" lang="ja-JP" altLang="en-US" sz="2400" dirty="0" smtClean="0">
                <a:ln w="0"/>
                <a:solidFill>
                  <a:schemeClr val="tx1"/>
                </a:solidFill>
                <a:latin typeface="HGS創英角ｺﾞｼｯｸUB" panose="020B0900000000000000" pitchFamily="50" charset="-128"/>
                <a:ea typeface="HGS創英角ｺﾞｼｯｸUB" panose="020B0900000000000000" pitchFamily="50" charset="-128"/>
              </a:rPr>
              <a:t>のお願い</a:t>
            </a:r>
            <a:endParaRPr kumimoji="1" lang="ja-JP" altLang="en-US" sz="2400" dirty="0">
              <a:ln w="0"/>
              <a:solidFill>
                <a:schemeClr val="tx1"/>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3196730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309857" y="378147"/>
            <a:ext cx="7020000" cy="328619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309857" y="3823886"/>
            <a:ext cx="7020000" cy="24232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サブタイトル 2"/>
          <p:cNvSpPr txBox="1">
            <a:spLocks/>
          </p:cNvSpPr>
          <p:nvPr/>
        </p:nvSpPr>
        <p:spPr>
          <a:xfrm>
            <a:off x="309857" y="3825184"/>
            <a:ext cx="4892060" cy="351195"/>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無意識にカラスの餌付け行為を行っていませんか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313580" y="6358714"/>
            <a:ext cx="7020000" cy="366850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dirty="0"/>
          </a:p>
        </p:txBody>
      </p:sp>
      <p:sp>
        <p:nvSpPr>
          <p:cNvPr id="11" name="サブタイトル 2"/>
          <p:cNvSpPr txBox="1">
            <a:spLocks/>
          </p:cNvSpPr>
          <p:nvPr/>
        </p:nvSpPr>
        <p:spPr>
          <a:xfrm>
            <a:off x="1906887" y="3385647"/>
            <a:ext cx="5606014" cy="26084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被害を発生させた動物は、</a:t>
            </a:r>
            <a:r>
              <a:rPr lang="ja-JP" altLang="en-US" sz="1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やむを得ず</a:t>
            </a:r>
            <a:r>
              <a:rPr lang="ja-JP" altLang="en-US" sz="1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駆除されること</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サブタイトル 2"/>
          <p:cNvSpPr txBox="1">
            <a:spLocks/>
          </p:cNvSpPr>
          <p:nvPr/>
        </p:nvSpPr>
        <p:spPr>
          <a:xfrm>
            <a:off x="341772" y="4255800"/>
            <a:ext cx="7018088" cy="2015681"/>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都会で生きているカラスは、栄養価の高い生ごみなどを食べているため栄養状態がよく、自然界で生きているカラスより繁殖成功率や生存率が高い傾向があります。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そのことが、都会でカラスが増える原因となっています。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カラスにとって、生ごみは一度で大量に入手できる栄養豊富で魅力的な</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エサ</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ごみ集積所でカラス被害がある場合は、地域全体が協力し、ゴミ集積所にカラス除けネットを設置するなどの対応を行いましょう。</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カラスのエサを街からなくすことが、カラスを寄せ付けない・カラスを増やさないために、最も効果的な方法です。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サブタイトル 2"/>
          <p:cNvSpPr txBox="1">
            <a:spLocks/>
          </p:cNvSpPr>
          <p:nvPr/>
        </p:nvSpPr>
        <p:spPr>
          <a:xfrm>
            <a:off x="313580" y="6358714"/>
            <a:ext cx="4229477"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ベランダへ飛来する</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ハトにお困りの場合は</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0307" y="6611389"/>
            <a:ext cx="2220459" cy="1656000"/>
          </a:xfrm>
          <a:prstGeom prst="rect">
            <a:avLst/>
          </a:prstGeom>
          <a:ln w="6350">
            <a:solidFill>
              <a:schemeClr val="tx1"/>
            </a:solidFill>
          </a:ln>
        </p:spPr>
      </p:pic>
      <p:sp>
        <p:nvSpPr>
          <p:cNvPr id="42" name="サブタイトル 2"/>
          <p:cNvSpPr txBox="1">
            <a:spLocks/>
          </p:cNvSpPr>
          <p:nvPr/>
        </p:nvSpPr>
        <p:spPr>
          <a:xfrm>
            <a:off x="363754" y="6732716"/>
            <a:ext cx="4783425" cy="232065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ハトは、ベランダに降りるときに、一旦手すりにとまり安全を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確かめる習性が</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釣糸をベランダの手すりに</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張り、ハト</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が止まれないようにしましょう</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釣糸は、鳥の重さで弛まないように、しっかり張ってください。</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また、ハトは糞がある場所を安全な場所と認識し、集まる習性があります。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ベランダでハトの糞を見つけたら、こまめ</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清掃しましょう。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サブタイトル 2"/>
          <p:cNvSpPr txBox="1">
            <a:spLocks/>
          </p:cNvSpPr>
          <p:nvPr/>
        </p:nvSpPr>
        <p:spPr>
          <a:xfrm>
            <a:off x="442158" y="9189249"/>
            <a:ext cx="4548646" cy="702096"/>
          </a:xfrm>
          <a:prstGeom prst="rect">
            <a:avLst/>
          </a:prstGeom>
          <a:ln w="3175">
            <a:solidFill>
              <a:srgbClr val="006600"/>
            </a:solidFill>
            <a:prstDash val="dash"/>
          </a:ln>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釣糸（テグス）は</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、３号～</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号程度の太さのものがお勧めです。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番程度の</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ステンレスワイヤーでも</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代用できます。）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支柱は、割り箸</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を複数</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本束ねるなどの方法により設置してください。</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2" name="グループ化 11"/>
          <p:cNvGrpSpPr/>
          <p:nvPr/>
        </p:nvGrpSpPr>
        <p:grpSpPr>
          <a:xfrm>
            <a:off x="5060307" y="8403110"/>
            <a:ext cx="2301980" cy="1474995"/>
            <a:chOff x="5008285" y="8300435"/>
            <a:chExt cx="2291819" cy="1440000"/>
          </a:xfrm>
        </p:grpSpPr>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8285" y="8300435"/>
              <a:ext cx="2202932" cy="1440000"/>
            </a:xfrm>
            <a:prstGeom prst="rect">
              <a:avLst/>
            </a:prstGeom>
            <a:ln w="6350">
              <a:solidFill>
                <a:schemeClr val="tx1"/>
              </a:solidFill>
            </a:ln>
          </p:spPr>
        </p:pic>
        <p:cxnSp>
          <p:nvCxnSpPr>
            <p:cNvPr id="15" name="直線矢印コネクタ 14"/>
            <p:cNvCxnSpPr/>
            <p:nvPr/>
          </p:nvCxnSpPr>
          <p:spPr>
            <a:xfrm flipH="1">
              <a:off x="6457950" y="8587811"/>
              <a:ext cx="6539" cy="299014"/>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415439" y="8565437"/>
              <a:ext cx="884665" cy="254431"/>
            </a:xfrm>
            <a:prstGeom prst="rect">
              <a:avLst/>
            </a:prstGeom>
            <a:noFill/>
          </p:spPr>
          <p:txBody>
            <a:bodyPr wrap="square" lIns="99569" tIns="49785" rIns="99569" bIns="49785" rtlCol="0">
              <a:spAutoFit/>
            </a:bodyPr>
            <a:lstStyle/>
            <a:p>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5cm</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6cm</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テキスト ボックス 46"/>
            <p:cNvSpPr txBox="1"/>
            <p:nvPr/>
          </p:nvSpPr>
          <p:spPr>
            <a:xfrm rot="21132034">
              <a:off x="5040775" y="8433734"/>
              <a:ext cx="1191080" cy="254431"/>
            </a:xfrm>
            <a:prstGeom prst="rect">
              <a:avLst/>
            </a:prstGeom>
            <a:noFill/>
          </p:spPr>
          <p:txBody>
            <a:bodyPr wrap="square" lIns="99569" tIns="49785" rIns="99569" bIns="49785" rtlCol="0">
              <a:spAutoFit/>
            </a:bodyPr>
            <a:lstStyle/>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釣糸（テグス）</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テキスト ボックス 48"/>
            <p:cNvSpPr txBox="1"/>
            <p:nvPr/>
          </p:nvSpPr>
          <p:spPr>
            <a:xfrm>
              <a:off x="6440597" y="8311006"/>
              <a:ext cx="519058" cy="254431"/>
            </a:xfrm>
            <a:prstGeom prst="rect">
              <a:avLst/>
            </a:prstGeom>
            <a:noFill/>
          </p:spPr>
          <p:txBody>
            <a:bodyPr wrap="square" lIns="99569" tIns="49785" rIns="99569" bIns="49785" rtlCol="0">
              <a:spAutoFit/>
            </a:bodyPr>
            <a:lstStyle/>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支柱</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1" name="直線コネクタ 20"/>
            <p:cNvCxnSpPr/>
            <p:nvPr/>
          </p:nvCxnSpPr>
          <p:spPr>
            <a:xfrm flipV="1">
              <a:off x="6325633" y="8451705"/>
              <a:ext cx="201970" cy="928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9" name="フローチャート : 代替処理 13"/>
          <p:cNvSpPr/>
          <p:nvPr/>
        </p:nvSpPr>
        <p:spPr>
          <a:xfrm>
            <a:off x="322924" y="10143332"/>
            <a:ext cx="70200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smtClean="0">
                <a:solidFill>
                  <a:schemeClr val="tx1"/>
                </a:solidFill>
                <a:latin typeface="+mj-ea"/>
              </a:rPr>
              <a:t>○○町内会　</a:t>
            </a:r>
            <a:r>
              <a:rPr lang="ja-JP" altLang="en-US" sz="1700" b="1" dirty="0">
                <a:solidFill>
                  <a:schemeClr val="tx1"/>
                </a:solidFill>
                <a:latin typeface="+mj-ea"/>
              </a:rPr>
              <a:t>　</a:t>
            </a:r>
            <a:r>
              <a:rPr lang="ja-JP" altLang="en-US" sz="1700" b="1" dirty="0" smtClean="0">
                <a:solidFill>
                  <a:schemeClr val="tx1"/>
                </a:solidFill>
                <a:latin typeface="+mj-ea"/>
              </a:rPr>
              <a:t>連絡先：</a:t>
            </a:r>
            <a:r>
              <a:rPr lang="ja-JP" altLang="en-US" sz="1700" b="1" dirty="0">
                <a:solidFill>
                  <a:schemeClr val="tx1"/>
                </a:solidFill>
                <a:latin typeface="+mj-ea"/>
              </a:rPr>
              <a:t>〇〇ー〇〇〇〇ー〇〇〇〇</a:t>
            </a:r>
          </a:p>
        </p:txBody>
      </p:sp>
      <p:sp>
        <p:nvSpPr>
          <p:cNvPr id="18" name="サブタイトル 2"/>
          <p:cNvSpPr txBox="1">
            <a:spLocks/>
          </p:cNvSpPr>
          <p:nvPr/>
        </p:nvSpPr>
        <p:spPr>
          <a:xfrm>
            <a:off x="452418" y="2822258"/>
            <a:ext cx="1851621" cy="527486"/>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感染症</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アレルギー</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ダニによる吸血</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サブタイトル 2"/>
          <p:cNvSpPr txBox="1">
            <a:spLocks/>
          </p:cNvSpPr>
          <p:nvPr/>
        </p:nvSpPr>
        <p:spPr>
          <a:xfrm>
            <a:off x="5660630" y="2817673"/>
            <a:ext cx="1772214" cy="451654"/>
          </a:xfrm>
          <a:prstGeom prst="rect">
            <a:avLst/>
          </a:prstGeom>
        </p:spPr>
        <p:txBody>
          <a:bodyPr vert="horz" lIns="99569" tIns="49785" rIns="99569" bIns="49785"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騒音</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（鳴き声</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 name="図 12"/>
          <p:cNvPicPr>
            <a:picLocks noChangeAspect="1"/>
          </p:cNvPicPr>
          <p:nvPr/>
        </p:nvPicPr>
        <p:blipFill>
          <a:blip r:embed="rId5"/>
          <a:stretch>
            <a:fillRect/>
          </a:stretch>
        </p:blipFill>
        <p:spPr>
          <a:xfrm>
            <a:off x="3974620" y="850037"/>
            <a:ext cx="1347937" cy="1321112"/>
          </a:xfrm>
          <a:prstGeom prst="rect">
            <a:avLst/>
          </a:prstGeom>
        </p:spPr>
      </p:pic>
      <p:sp>
        <p:nvSpPr>
          <p:cNvPr id="60" name="サブタイトル 2"/>
          <p:cNvSpPr txBox="1">
            <a:spLocks/>
          </p:cNvSpPr>
          <p:nvPr/>
        </p:nvSpPr>
        <p:spPr>
          <a:xfrm>
            <a:off x="309857" y="378147"/>
            <a:ext cx="4758145"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このような被害が発生しています（被害の事例）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9" name="Picture 5" descr="カラスの迷惑な行動（その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4821" y="804138"/>
            <a:ext cx="1516172" cy="128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フローチャート: 端子 63"/>
          <p:cNvSpPr/>
          <p:nvPr/>
        </p:nvSpPr>
        <p:spPr>
          <a:xfrm>
            <a:off x="3247876"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latin typeface="HG創英角ﾎﾟｯﾌﾟ体" panose="040B0A09000000000000" pitchFamily="49" charset="-128"/>
                <a:ea typeface="HG創英角ﾎﾟｯﾌﾟ体" panose="040B0A09000000000000" pitchFamily="49" charset="-128"/>
              </a:rPr>
              <a:t>衛生被害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65" name="サブタイトル 2"/>
          <p:cNvSpPr txBox="1">
            <a:spLocks/>
          </p:cNvSpPr>
          <p:nvPr/>
        </p:nvSpPr>
        <p:spPr>
          <a:xfrm>
            <a:off x="2497888" y="2793075"/>
            <a:ext cx="2824669" cy="318293"/>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糞の臭いや</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汚れ　　ごみの散乱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Picture 2" descr="ドバトの巣が非衛生的"/>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0731" y="1027969"/>
            <a:ext cx="1280698" cy="1024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フローチャート: 端子 36"/>
          <p:cNvSpPr/>
          <p:nvPr/>
        </p:nvSpPr>
        <p:spPr>
          <a:xfrm>
            <a:off x="676054" y="2267517"/>
            <a:ext cx="1324693" cy="453600"/>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latin typeface="HG創英角ﾎﾟｯﾌﾟ体" panose="040B0A09000000000000" pitchFamily="49" charset="-128"/>
                <a:ea typeface="HG創英角ﾎﾟｯﾌﾟ体" panose="040B0A09000000000000" pitchFamily="49" charset="-128"/>
              </a:rPr>
              <a:t>健康</a:t>
            </a:r>
            <a:r>
              <a:rPr lang="ja-JP" altLang="en-US" sz="1800" dirty="0">
                <a:latin typeface="HG創英角ﾎﾟｯﾌﾟ体" panose="040B0A09000000000000" pitchFamily="49" charset="-128"/>
                <a:ea typeface="HG創英角ﾎﾟｯﾌﾟ体" panose="040B0A09000000000000" pitchFamily="49" charset="-128"/>
              </a:rPr>
              <a:t>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39" name="フローチャート: 端子 38"/>
          <p:cNvSpPr/>
          <p:nvPr/>
        </p:nvSpPr>
        <p:spPr>
          <a:xfrm>
            <a:off x="5729799"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latin typeface="HG創英角ﾎﾟｯﾌﾟ体" panose="040B0A09000000000000" pitchFamily="49" charset="-128"/>
                <a:ea typeface="HG創英角ﾎﾟｯﾌﾟ体" panose="040B0A09000000000000" pitchFamily="49" charset="-128"/>
              </a:rPr>
              <a:t>騒音被害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pic>
        <p:nvPicPr>
          <p:cNvPr id="2" name="図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04039" y="874792"/>
            <a:ext cx="1670581" cy="1236230"/>
          </a:xfrm>
          <a:prstGeom prst="rect">
            <a:avLst/>
          </a:prstGeom>
        </p:spPr>
      </p:pic>
    </p:spTree>
    <p:extLst>
      <p:ext uri="{BB962C8B-B14F-4D97-AF65-F5344CB8AC3E}">
        <p14:creationId xmlns:p14="http://schemas.microsoft.com/office/powerpoint/2010/main" val="2282700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3912</TotalTime>
  <Words>541</Words>
  <Application>Microsoft Office PowerPoint</Application>
  <PresentationFormat>ユーザー設定</PresentationFormat>
  <Paragraphs>46</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HGS創英角ｺﾞｼｯｸUB</vt:lpstr>
      <vt:lpstr>HGS明朝E</vt:lpstr>
      <vt:lpstr>HG丸ｺﾞｼｯｸM-PRO</vt:lpstr>
      <vt:lpstr>HG創英角ｺﾞｼｯｸUB</vt:lpstr>
      <vt:lpstr>HG創英角ﾎﾟｯﾌﾟ体</vt:lpstr>
      <vt:lpstr>ＭＳ Ｐゴシック</vt:lpstr>
      <vt:lpstr>メイリオ</vt:lpstr>
      <vt:lpstr>Arial</vt:lpstr>
      <vt:lpstr>Calibri</vt:lpstr>
      <vt:lpstr>Office ​​テーマ</vt:lpstr>
      <vt:lpstr>ハトにエサを あげないで</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ハトのためにも 餌を与えないでください</dc:title>
  <dc:creator>ももきや</dc:creator>
  <cp:lastModifiedBy>桃木　康行</cp:lastModifiedBy>
  <cp:revision>353</cp:revision>
  <cp:lastPrinted>2018-12-27T02:49:19Z</cp:lastPrinted>
  <dcterms:created xsi:type="dcterms:W3CDTF">2018-08-30T11:09:49Z</dcterms:created>
  <dcterms:modified xsi:type="dcterms:W3CDTF">2018-12-27T02:52:47Z</dcterms:modified>
</cp:coreProperties>
</file>