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8" r:id="rId5"/>
    <p:sldId id="257" r:id="rId6"/>
  </p:sldIdLst>
  <p:sldSz cx="6858000" cy="9144000" type="screen4x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200" d="100"/>
          <a:sy n="200" d="100"/>
        </p:scale>
        <p:origin x="-1590" y="-3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79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0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45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82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70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36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46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5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44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04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91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08AB-2C82-46DA-90BE-2FBF66FAE081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F353-8B7A-4A3B-BFEF-AD4FDEE39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69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r="1" b="7093"/>
          <a:stretch/>
        </p:blipFill>
        <p:spPr>
          <a:xfrm rot="-5400000">
            <a:off x="-997849" y="1546117"/>
            <a:ext cx="8610588" cy="570411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899410" y="8770620"/>
            <a:ext cx="105918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1 </a:t>
            </a:r>
            <a:r>
              <a:rPr kumimoji="1" lang="ja-JP" altLang="en-US" sz="1400" dirty="0" smtClean="0">
                <a:solidFill>
                  <a:sysClr val="windowText" lastClr="000000"/>
                </a:solidFill>
              </a:rPr>
              <a:t>／</a:t>
            </a:r>
            <a:r>
              <a:rPr kumimoji="1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dirty="0" smtClean="0">
                <a:solidFill>
                  <a:sysClr val="windowText" lastClr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3097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7"/>
          <a:stretch/>
        </p:blipFill>
        <p:spPr>
          <a:xfrm rot="-5400000">
            <a:off x="1805098" y="-625635"/>
            <a:ext cx="3627665" cy="609813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899410" y="8770620"/>
            <a:ext cx="105918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ysClr val="windowText" lastClr="000000"/>
                </a:solidFill>
              </a:rPr>
              <a:t>2</a:t>
            </a:r>
            <a:r>
              <a:rPr kumimoji="1" lang="en-US" altLang="ja-JP" dirty="0" smtClean="0">
                <a:solidFill>
                  <a:sysClr val="windowText" lastClr="000000"/>
                </a:solidFill>
              </a:rPr>
              <a:t> </a:t>
            </a:r>
            <a:r>
              <a:rPr kumimoji="1" lang="ja-JP" altLang="en-US" sz="1400" dirty="0" smtClean="0">
                <a:solidFill>
                  <a:sysClr val="windowText" lastClr="000000"/>
                </a:solidFill>
              </a:rPr>
              <a:t>／</a:t>
            </a:r>
            <a:r>
              <a:rPr kumimoji="1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dirty="0" smtClean="0">
                <a:solidFill>
                  <a:sysClr val="windowText" lastClr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450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/>
          <a:stretch/>
        </p:blipFill>
        <p:spPr>
          <a:xfrm rot="-5400000">
            <a:off x="-822527" y="1354976"/>
            <a:ext cx="8555990" cy="609813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899410" y="8770620"/>
            <a:ext cx="105918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3 </a:t>
            </a:r>
            <a:r>
              <a:rPr kumimoji="1" lang="ja-JP" altLang="en-US" sz="1400" dirty="0" smtClean="0">
                <a:solidFill>
                  <a:sysClr val="windowText" lastClr="000000"/>
                </a:solidFill>
              </a:rPr>
              <a:t>／</a:t>
            </a:r>
            <a:r>
              <a:rPr kumimoji="1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dirty="0" smtClean="0">
                <a:solidFill>
                  <a:sysClr val="windowText" lastClr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335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903"/>
          <a:stretch/>
        </p:blipFill>
        <p:spPr>
          <a:xfrm rot="-5400000">
            <a:off x="1613691" y="-781321"/>
            <a:ext cx="3630617" cy="609813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899410" y="8770620"/>
            <a:ext cx="105918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4 </a:t>
            </a:r>
            <a:r>
              <a:rPr kumimoji="1" lang="ja-JP" altLang="en-US" sz="1400" dirty="0" smtClean="0">
                <a:solidFill>
                  <a:sysClr val="windowText" lastClr="000000"/>
                </a:solidFill>
              </a:rPr>
              <a:t>／</a:t>
            </a:r>
            <a:r>
              <a:rPr kumimoji="1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dirty="0" smtClean="0">
                <a:solidFill>
                  <a:sysClr val="windowText" lastClr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071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99410" y="8770620"/>
            <a:ext cx="105918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5 </a:t>
            </a:r>
            <a:r>
              <a:rPr kumimoji="1" lang="ja-JP" altLang="en-US" sz="1400" dirty="0" smtClean="0">
                <a:solidFill>
                  <a:sysClr val="windowText" lastClr="000000"/>
                </a:solidFill>
              </a:rPr>
              <a:t>／</a:t>
            </a:r>
            <a:r>
              <a:rPr kumimoji="1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1" lang="en-US" altLang="ja-JP" dirty="0" smtClean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52291"/>
          <a:stretch/>
        </p:blipFill>
        <p:spPr>
          <a:xfrm rot="-5400000">
            <a:off x="-647701" y="2622019"/>
            <a:ext cx="8153403" cy="29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0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15</Words>
  <Application>Microsoft Office PowerPoint</Application>
  <PresentationFormat>画面に合わせる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　元英</dc:creator>
  <cp:lastModifiedBy>伊藤　元英</cp:lastModifiedBy>
  <cp:revision>7</cp:revision>
  <cp:lastPrinted>2023-03-31T06:05:17Z</cp:lastPrinted>
  <dcterms:created xsi:type="dcterms:W3CDTF">2023-03-31T05:21:20Z</dcterms:created>
  <dcterms:modified xsi:type="dcterms:W3CDTF">2023-03-31T06:06:47Z</dcterms:modified>
</cp:coreProperties>
</file>