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116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5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6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5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9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4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74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7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68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9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4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22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81AA-7446-47A9-A725-CFF457920AA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CD91C-CB64-443F-A281-33A063FBDE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8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64607" y="198679"/>
            <a:ext cx="6135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令和２年度　おおさかスマートエネルギー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協議会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icrosoft Himalaya" panose="01010100010101010101" pitchFamily="2" charset="0"/>
              </a:rPr>
              <a:t>開催（案）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Microsoft Himalaya" panose="01010100010101010101" pitchFamily="2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67967"/>
              </p:ext>
            </p:extLst>
          </p:nvPr>
        </p:nvGraphicFramePr>
        <p:xfrm>
          <a:off x="295680" y="537233"/>
          <a:ext cx="8953501" cy="660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0515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８月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5196"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全体会議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702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事業者・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家庭部門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047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部門</a:t>
                      </a:r>
                      <a:endParaRPr kumimoji="1"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会議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416595" y="2202173"/>
            <a:ext cx="3864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・昨年度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の協議会開催結果及び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今年度の開催（案）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今年度の府市の取組み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の温暖化・エネルギー政策の動向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電力需給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26755" y="1823636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94885" y="2209093"/>
            <a:ext cx="2896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・今年度の取組状況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・次年度の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協議会開催（案）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・国の温暖化・エネルギー政策の動向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・電力需給状況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464018" y="1823635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26948" y="3371749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81981" y="3386118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6057" y="5366162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95918" y="6576343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13864" y="5360246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94237" y="3732182"/>
            <a:ext cx="3086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小水力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発電の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普及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46322" y="3749449"/>
            <a:ext cx="2606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エネルギーの面的利用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66057" y="5688364"/>
            <a:ext cx="260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・府市事業紹介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・温暖化対策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・再エネ電力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調達等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51867" y="6540132"/>
            <a:ext cx="260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ZEH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推進に係る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意見交換・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見学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13864" y="5696975"/>
            <a:ext cx="260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・府市事業紹介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・温暖化対策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・再エネ電力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調達等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23891" y="4335169"/>
            <a:ext cx="655949" cy="307777"/>
          </a:xfrm>
          <a:prstGeom prst="rect">
            <a:avLst/>
          </a:prstGeom>
          <a:solidFill>
            <a:srgbClr val="00B0F0"/>
          </a:solidFill>
        </p:spPr>
        <p:txBody>
          <a:bodyPr wrap="none" rtlCol="0" anchor="ctr" anchorCtr="1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82897" y="4698495"/>
            <a:ext cx="3144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バイオマス発電（食品残渣）の普及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6847" y="7197787"/>
            <a:ext cx="9504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市町村部門会議は、市町村担当者へ事前に議題照会やアンケート調査を実施し、市町村のニーズに合わせて内容を決定。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53763" y="1846675"/>
            <a:ext cx="1082348" cy="307777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書面開催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67610" y="90957"/>
            <a:ext cx="6463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資料３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0665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1421</TotalTime>
  <Words>212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Microsoft Himalaya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onoePC</dc:creator>
  <cp:lastModifiedBy>尾上　律子</cp:lastModifiedBy>
  <cp:revision>24</cp:revision>
  <cp:lastPrinted>2020-06-19T10:35:25Z</cp:lastPrinted>
  <dcterms:created xsi:type="dcterms:W3CDTF">2020-04-15T06:28:49Z</dcterms:created>
  <dcterms:modified xsi:type="dcterms:W3CDTF">2020-06-19T10:38:35Z</dcterms:modified>
</cp:coreProperties>
</file>