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1116" y="7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559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9269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503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49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742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740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70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683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977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144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221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281AA-7446-47A9-A725-CFF457920A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821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264607" y="198679"/>
            <a:ext cx="6135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Microsoft Himalaya" panose="01010100010101010101" pitchFamily="2" charset="0"/>
              </a:rPr>
              <a:t>令和２年度　おおさかスマートエネルギー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icrosoft Himalaya" panose="01010100010101010101" pitchFamily="2" charset="0"/>
              </a:rPr>
              <a:t>協議会　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icrosoft Himalaya" panose="01010100010101010101" pitchFamily="2" charset="0"/>
              </a:rPr>
              <a:t>開催（案）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Microsoft Himalaya" panose="01010100010101010101" pitchFamily="2" charset="0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867967"/>
              </p:ext>
            </p:extLst>
          </p:nvPr>
        </p:nvGraphicFramePr>
        <p:xfrm>
          <a:off x="295680" y="537233"/>
          <a:ext cx="8953501" cy="6604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4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59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0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28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0515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４月　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　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　８月　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　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　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　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　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5196">
                <a:tc>
                  <a:txBody>
                    <a:bodyPr/>
                    <a:lstStyle/>
                    <a:p>
                      <a:r>
                        <a:rPr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全体会議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8702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事業者・</a:t>
                      </a:r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家庭部門</a:t>
                      </a:r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0473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市町村</a:t>
                      </a:r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部門</a:t>
                      </a:r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会議</a:t>
                      </a:r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2416595" y="2202173"/>
            <a:ext cx="38642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・昨年度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の協議会開催結果及び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今年度の開催（案）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今年度の府市の取組み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国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の温暖化・エネルギー政策の動向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電力需給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状況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426755" y="1823636"/>
            <a:ext cx="655949" cy="307777"/>
          </a:xfrm>
          <a:prstGeom prst="rect">
            <a:avLst/>
          </a:prstGeom>
          <a:solidFill>
            <a:srgbClr val="00B0F0"/>
          </a:solidFill>
        </p:spPr>
        <p:txBody>
          <a:bodyPr wrap="none" rtlCol="0" anchor="ctr" anchorCtr="1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794885" y="2209093"/>
            <a:ext cx="2896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・今年度の取組状況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・次年度の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協議会開催（案）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・国の温暖化・エネルギー政策の動向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・電力需給状況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464018" y="1823635"/>
            <a:ext cx="655949" cy="307777"/>
          </a:xfrm>
          <a:prstGeom prst="rect">
            <a:avLst/>
          </a:prstGeom>
          <a:solidFill>
            <a:srgbClr val="00B0F0"/>
          </a:solidFill>
        </p:spPr>
        <p:txBody>
          <a:bodyPr wrap="none" rtlCol="0" anchor="ctr" anchorCtr="1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826948" y="3371749"/>
            <a:ext cx="655949" cy="307777"/>
          </a:xfrm>
          <a:prstGeom prst="rect">
            <a:avLst/>
          </a:prstGeom>
          <a:solidFill>
            <a:srgbClr val="00B0F0"/>
          </a:solidFill>
        </p:spPr>
        <p:txBody>
          <a:bodyPr wrap="none" rtlCol="0" anchor="ctr" anchorCtr="1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781981" y="3386118"/>
            <a:ext cx="655949" cy="307777"/>
          </a:xfrm>
          <a:prstGeom prst="rect">
            <a:avLst/>
          </a:prstGeom>
          <a:solidFill>
            <a:srgbClr val="00B0F0"/>
          </a:solidFill>
        </p:spPr>
        <p:txBody>
          <a:bodyPr wrap="none" rtlCol="0" anchor="ctr" anchorCtr="1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66057" y="5366162"/>
            <a:ext cx="655949" cy="307777"/>
          </a:xfrm>
          <a:prstGeom prst="rect">
            <a:avLst/>
          </a:prstGeom>
          <a:solidFill>
            <a:srgbClr val="00B0F0"/>
          </a:solidFill>
        </p:spPr>
        <p:txBody>
          <a:bodyPr wrap="none" rtlCol="0" anchor="ctr" anchorCtr="1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095918" y="6576343"/>
            <a:ext cx="655949" cy="307777"/>
          </a:xfrm>
          <a:prstGeom prst="rect">
            <a:avLst/>
          </a:prstGeom>
          <a:solidFill>
            <a:srgbClr val="00B0F0"/>
          </a:solidFill>
        </p:spPr>
        <p:txBody>
          <a:bodyPr wrap="none" rtlCol="0" anchor="ctr" anchorCtr="1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513864" y="5360246"/>
            <a:ext cx="655949" cy="307777"/>
          </a:xfrm>
          <a:prstGeom prst="rect">
            <a:avLst/>
          </a:prstGeom>
          <a:solidFill>
            <a:srgbClr val="00B0F0"/>
          </a:solidFill>
        </p:spPr>
        <p:txBody>
          <a:bodyPr wrap="none" rtlCol="0" anchor="ctr" anchorCtr="1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794237" y="3732182"/>
            <a:ext cx="3086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小水力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発電の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普及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746322" y="3749449"/>
            <a:ext cx="2606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エネルギーの面的利用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966057" y="5688364"/>
            <a:ext cx="2606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・府市事業紹介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・温暖化対策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・再エネ電力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調達等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751867" y="6540132"/>
            <a:ext cx="2606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ZEH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推進に係る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意見交換・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見学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513864" y="5696975"/>
            <a:ext cx="2606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・府市事業紹介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・温暖化対策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・再エネ電力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調達等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423891" y="4335169"/>
            <a:ext cx="655949" cy="307777"/>
          </a:xfrm>
          <a:prstGeom prst="rect">
            <a:avLst/>
          </a:prstGeom>
          <a:solidFill>
            <a:srgbClr val="00B0F0"/>
          </a:solidFill>
        </p:spPr>
        <p:txBody>
          <a:bodyPr wrap="none" rtlCol="0" anchor="ctr" anchorCtr="1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482897" y="4698495"/>
            <a:ext cx="3144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バイオマス発電（食品残渣）の普及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16847" y="7197787"/>
            <a:ext cx="9504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市町村部門会議は、市町村担当者へ事前に議題照会やアンケート調査を実施し、市町村のニーズに合わせて内容を決定。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53763" y="1846675"/>
            <a:ext cx="1082348" cy="30777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書面開催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767610" y="90957"/>
            <a:ext cx="6463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資料３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0665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1421</TotalTime>
  <Words>212</Words>
  <Application>Microsoft Office PowerPoint</Application>
  <PresentationFormat>ユーザー設定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Arial</vt:lpstr>
      <vt:lpstr>Calibri</vt:lpstr>
      <vt:lpstr>Calibri Light</vt:lpstr>
      <vt:lpstr>Microsoft Himalaya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onoePC</dc:creator>
  <cp:lastModifiedBy>尾上　律子</cp:lastModifiedBy>
  <cp:revision>24</cp:revision>
  <cp:lastPrinted>2020-06-19T10:35:25Z</cp:lastPrinted>
  <dcterms:created xsi:type="dcterms:W3CDTF">2020-04-15T06:28:49Z</dcterms:created>
  <dcterms:modified xsi:type="dcterms:W3CDTF">2020-06-19T10:38:35Z</dcterms:modified>
</cp:coreProperties>
</file>