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77" r:id="rId1"/>
  </p:sldMasterIdLst>
  <p:notesMasterIdLst>
    <p:notesMasterId r:id="rId6"/>
  </p:notesMasterIdLst>
  <p:handoutMasterIdLst>
    <p:handoutMasterId r:id="rId7"/>
  </p:handoutMasterIdLst>
  <p:sldIdLst>
    <p:sldId id="1403" r:id="rId2"/>
    <p:sldId id="1405" r:id="rId3"/>
    <p:sldId id="1408" r:id="rId4"/>
    <p:sldId id="1400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渡辺 駿" initials="渡辺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0CE24"/>
    <a:srgbClr val="009900"/>
    <a:srgbClr val="FA6F1A"/>
    <a:srgbClr val="FF66CC"/>
    <a:srgbClr val="FF5050"/>
    <a:srgbClr val="FF0066"/>
    <a:srgbClr val="00B000"/>
    <a:srgbClr val="00B05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5" autoAdjust="0"/>
    <p:restoredTop sz="94080" autoAdjust="0"/>
  </p:normalViewPr>
  <p:slideViewPr>
    <p:cSldViewPr>
      <p:cViewPr varScale="1">
        <p:scale>
          <a:sx n="74" d="100"/>
          <a:sy n="74" d="100"/>
        </p:scale>
        <p:origin x="1182" y="90"/>
      </p:cViewPr>
      <p:guideLst>
        <p:guide orient="horz" pos="2161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698A81-D302-4710-846A-67A861411628}" type="doc">
      <dgm:prSet loTypeId="urn:microsoft.com/office/officeart/2005/8/layout/chevron1" loCatId="process" qsTypeId="urn:microsoft.com/office/officeart/2005/8/quickstyle/simple1" qsCatId="simple" csTypeId="urn:microsoft.com/office/officeart/2005/8/colors/accent0_1" csCatId="mainScheme" phldr="1"/>
      <dgm:spPr/>
    </dgm:pt>
    <dgm:pt modelId="{15BA7E7E-1F1E-467D-85F5-E46B3C5359D1}">
      <dgm:prSet phldrT="[テキスト]"/>
      <dgm:spPr/>
      <dgm:t>
        <a:bodyPr/>
        <a:lstStyle/>
        <a:p>
          <a:r>
            <a:rPr kumimoji="1" lang="ja-JP" altLang="en-US" dirty="0"/>
            <a:t>３月</a:t>
          </a:r>
        </a:p>
      </dgm:t>
    </dgm:pt>
    <dgm:pt modelId="{DDD01310-BAAE-4FD5-AAA9-BF1BEBEF38AE}" type="parTrans" cxnId="{C103D97A-2EC0-47FE-886E-44F0959C992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32AD98F-7CC0-449D-8E55-8548CFFF700C}" type="sibTrans" cxnId="{C103D97A-2EC0-47FE-886E-44F0959C992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497C6E8-1750-45FF-AC15-D393B5795FEF}">
      <dgm:prSet phldrT="[テキスト]"/>
      <dgm:spPr>
        <a:solidFill>
          <a:srgbClr val="FF66CC"/>
        </a:solidFill>
      </dgm:spPr>
      <dgm:t>
        <a:bodyPr/>
        <a:lstStyle/>
        <a:p>
          <a:r>
            <a:rPr kumimoji="1" lang="ja-JP" altLang="en-US" dirty="0"/>
            <a:t>５月</a:t>
          </a:r>
        </a:p>
      </dgm:t>
    </dgm:pt>
    <dgm:pt modelId="{DC591CC0-3BFF-4E8C-9AA5-4B61904F997E}" type="parTrans" cxnId="{778B95A9-87C8-49C1-B6ED-B5D17288A20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E4463B7-CDA7-41C5-AE66-5BC4C77E8DC2}" type="sibTrans" cxnId="{778B95A9-87C8-49C1-B6ED-B5D17288A20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637A065-0130-4785-9D28-3DC388A1DFCD}">
      <dgm:prSet phldrT="[テキスト]"/>
      <dgm:spPr>
        <a:solidFill>
          <a:srgbClr val="FF66CC"/>
        </a:solidFill>
      </dgm:spPr>
      <dgm:t>
        <a:bodyPr/>
        <a:lstStyle/>
        <a:p>
          <a:r>
            <a:rPr kumimoji="1" lang="ja-JP" altLang="en-US" dirty="0"/>
            <a:t>６月</a:t>
          </a:r>
        </a:p>
      </dgm:t>
    </dgm:pt>
    <dgm:pt modelId="{CC7A5F81-1C69-4BA4-801A-809EC21B943F}" type="parTrans" cxnId="{DFE7D9E9-1841-4814-AD67-CBC55102E47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20DD-7797-4B52-B35A-261AC97C7D68}" type="sibTrans" cxnId="{DFE7D9E9-1841-4814-AD67-CBC55102E47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23C665-14C4-49E2-BD0A-A21AB4F4B784}">
      <dgm:prSet phldrT="[テキスト]"/>
      <dgm:spPr/>
      <dgm:t>
        <a:bodyPr/>
        <a:lstStyle/>
        <a:p>
          <a:r>
            <a:rPr kumimoji="1" lang="ja-JP" altLang="en-US" dirty="0"/>
            <a:t>９月</a:t>
          </a:r>
        </a:p>
      </dgm:t>
    </dgm:pt>
    <dgm:pt modelId="{672EC6ED-4369-41AC-A197-7FF3FBC6D4DE}" type="parTrans" cxnId="{A603CAA8-0CA0-4ACE-89A1-E2AF370F61B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3BC069-689E-43E9-B99F-BA0629D72883}" type="sibTrans" cxnId="{A603CAA8-0CA0-4ACE-89A1-E2AF370F61B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9D2F06A-DBD3-4C6B-A472-846C81D9C74E}">
      <dgm:prSet phldrT="[テキスト]"/>
      <dgm:spPr>
        <a:gradFill flip="none" rotWithShape="1">
          <a:gsLst>
            <a:gs pos="0">
              <a:srgbClr val="FF66CC"/>
            </a:gs>
            <a:gs pos="69000">
              <a:schemeClr val="bg1"/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kumimoji="1" lang="ja-JP" altLang="en-US" dirty="0"/>
            <a:t>７月</a:t>
          </a:r>
        </a:p>
      </dgm:t>
    </dgm:pt>
    <dgm:pt modelId="{8827BBF3-0B5C-48B8-8B93-7753A311AFE7}" type="parTrans" cxnId="{E4A3C8D8-3C4E-4561-B366-886B45D2791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4773371D-D44C-437C-8B50-B12E79E464F6}" type="sibTrans" cxnId="{E4A3C8D8-3C4E-4561-B366-886B45D2791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479590C1-E484-40BB-802B-93EE758B4D6D}">
      <dgm:prSet phldrT="[テキスト]"/>
      <dgm:spPr/>
      <dgm:t>
        <a:bodyPr/>
        <a:lstStyle/>
        <a:p>
          <a:r>
            <a:rPr kumimoji="1" lang="ja-JP" altLang="en-US"/>
            <a:t>８月</a:t>
          </a:r>
          <a:endParaRPr kumimoji="1" lang="ja-JP" altLang="en-US" dirty="0"/>
        </a:p>
      </dgm:t>
    </dgm:pt>
    <dgm:pt modelId="{79050114-19A5-42F8-B35F-E113C2DAED79}" type="parTrans" cxnId="{94A3023D-9681-4D34-9604-BDD80D31E78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A1EE9E6-7F69-4C95-AC9D-3C420EA52F42}" type="sibTrans" cxnId="{94A3023D-9681-4D34-9604-BDD80D31E78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4FC59A38-AB59-4B24-AE27-9D0CDAFCD9F9}">
      <dgm:prSet phldrT="[テキスト]"/>
      <dgm:spPr/>
      <dgm:t>
        <a:bodyPr/>
        <a:lstStyle/>
        <a:p>
          <a:r>
            <a:rPr kumimoji="1" lang="en-US" altLang="ja-JP" dirty="0"/>
            <a:t>10</a:t>
          </a:r>
          <a:r>
            <a:rPr kumimoji="1" lang="ja-JP" altLang="en-US" dirty="0"/>
            <a:t>月</a:t>
          </a:r>
        </a:p>
      </dgm:t>
    </dgm:pt>
    <dgm:pt modelId="{2B8D8C9C-216B-4E2C-9E82-7BD60B7904D5}" type="parTrans" cxnId="{07D01ADB-9E61-4281-901D-454B6797B9D5}">
      <dgm:prSet/>
      <dgm:spPr/>
      <dgm:t>
        <a:bodyPr/>
        <a:lstStyle/>
        <a:p>
          <a:endParaRPr kumimoji="1" lang="ja-JP" altLang="en-US"/>
        </a:p>
      </dgm:t>
    </dgm:pt>
    <dgm:pt modelId="{74364D94-2CBB-483D-9E69-390E063EA562}" type="sibTrans" cxnId="{07D01ADB-9E61-4281-901D-454B6797B9D5}">
      <dgm:prSet/>
      <dgm:spPr/>
      <dgm:t>
        <a:bodyPr/>
        <a:lstStyle/>
        <a:p>
          <a:endParaRPr kumimoji="1" lang="ja-JP" altLang="en-US"/>
        </a:p>
      </dgm:t>
    </dgm:pt>
    <dgm:pt modelId="{AC687F61-D1F8-4A72-A714-65FBAB2FC6AD}">
      <dgm:prSet phldrT="[テキスト]"/>
      <dgm:spPr/>
      <dgm:t>
        <a:bodyPr/>
        <a:lstStyle/>
        <a:p>
          <a:r>
            <a:rPr kumimoji="1" lang="en-US" altLang="ja-JP" dirty="0"/>
            <a:t>11</a:t>
          </a:r>
          <a:r>
            <a:rPr kumimoji="1" lang="ja-JP" altLang="en-US" dirty="0"/>
            <a:t>月</a:t>
          </a:r>
        </a:p>
      </dgm:t>
    </dgm:pt>
    <dgm:pt modelId="{235929E0-FA23-4ACD-87F7-9DB77435CC43}" type="parTrans" cxnId="{7C4C53B8-AB51-42C7-B7AB-522FD0A77D11}">
      <dgm:prSet/>
      <dgm:spPr/>
      <dgm:t>
        <a:bodyPr/>
        <a:lstStyle/>
        <a:p>
          <a:endParaRPr kumimoji="1" lang="ja-JP" altLang="en-US"/>
        </a:p>
      </dgm:t>
    </dgm:pt>
    <dgm:pt modelId="{84FADDB3-90BF-4047-8155-7BA62491FBC7}" type="sibTrans" cxnId="{7C4C53B8-AB51-42C7-B7AB-522FD0A77D11}">
      <dgm:prSet/>
      <dgm:spPr/>
      <dgm:t>
        <a:bodyPr/>
        <a:lstStyle/>
        <a:p>
          <a:endParaRPr kumimoji="1" lang="ja-JP" altLang="en-US"/>
        </a:p>
      </dgm:t>
    </dgm:pt>
    <dgm:pt modelId="{3BEBB50D-28AF-4E7F-BC22-7B1C94AFE208}">
      <dgm:prSet phldrT="[テキスト]"/>
      <dgm:spPr/>
      <dgm:t>
        <a:bodyPr/>
        <a:lstStyle/>
        <a:p>
          <a:r>
            <a:rPr kumimoji="1" lang="en-US" altLang="ja-JP" dirty="0"/>
            <a:t>12</a:t>
          </a:r>
          <a:r>
            <a:rPr kumimoji="1" lang="ja-JP" altLang="en-US" dirty="0"/>
            <a:t>月</a:t>
          </a:r>
        </a:p>
      </dgm:t>
    </dgm:pt>
    <dgm:pt modelId="{3992B474-E253-4DEC-9C6C-1E8E4CA9BE22}" type="parTrans" cxnId="{07126552-E54E-43A5-A9ED-D149B58419A2}">
      <dgm:prSet/>
      <dgm:spPr/>
      <dgm:t>
        <a:bodyPr/>
        <a:lstStyle/>
        <a:p>
          <a:endParaRPr kumimoji="1" lang="ja-JP" altLang="en-US"/>
        </a:p>
      </dgm:t>
    </dgm:pt>
    <dgm:pt modelId="{E651537E-5B66-47B0-9792-104CD68F2466}" type="sibTrans" cxnId="{07126552-E54E-43A5-A9ED-D149B58419A2}">
      <dgm:prSet/>
      <dgm:spPr/>
      <dgm:t>
        <a:bodyPr/>
        <a:lstStyle/>
        <a:p>
          <a:endParaRPr kumimoji="1" lang="ja-JP" altLang="en-US"/>
        </a:p>
      </dgm:t>
    </dgm:pt>
    <dgm:pt modelId="{E679CA9F-F10D-4ED7-B952-0414BEF47DF1}">
      <dgm:prSet phldrT="[テキスト]"/>
      <dgm:spPr>
        <a:solidFill>
          <a:srgbClr val="FF66CC"/>
        </a:solidFill>
      </dgm:spPr>
      <dgm:t>
        <a:bodyPr/>
        <a:lstStyle/>
        <a:p>
          <a:r>
            <a:rPr kumimoji="1" lang="ja-JP" altLang="en-US" dirty="0"/>
            <a:t>１月</a:t>
          </a:r>
        </a:p>
      </dgm:t>
    </dgm:pt>
    <dgm:pt modelId="{70A968A1-DBA7-45DC-B466-21414C8A495A}" type="parTrans" cxnId="{672CF370-9B29-4FBB-B65F-013B7125C5F3}">
      <dgm:prSet/>
      <dgm:spPr/>
      <dgm:t>
        <a:bodyPr/>
        <a:lstStyle/>
        <a:p>
          <a:endParaRPr kumimoji="1" lang="ja-JP" altLang="en-US"/>
        </a:p>
      </dgm:t>
    </dgm:pt>
    <dgm:pt modelId="{6FE2E606-B94B-485E-ABBD-8D9FFA9BDD2A}" type="sibTrans" cxnId="{672CF370-9B29-4FBB-B65F-013B7125C5F3}">
      <dgm:prSet/>
      <dgm:spPr/>
      <dgm:t>
        <a:bodyPr/>
        <a:lstStyle/>
        <a:p>
          <a:endParaRPr kumimoji="1" lang="ja-JP" altLang="en-US"/>
        </a:p>
      </dgm:t>
    </dgm:pt>
    <dgm:pt modelId="{6795342A-2EA5-45EB-AEEB-384660A3C63B}">
      <dgm:prSet phldrT="[テキスト]"/>
      <dgm:spPr>
        <a:solidFill>
          <a:srgbClr val="FF66CC"/>
        </a:solidFill>
      </dgm:spPr>
      <dgm:t>
        <a:bodyPr/>
        <a:lstStyle/>
        <a:p>
          <a:r>
            <a:rPr kumimoji="1" lang="ja-JP" altLang="en-US" dirty="0"/>
            <a:t>２月</a:t>
          </a:r>
        </a:p>
      </dgm:t>
    </dgm:pt>
    <dgm:pt modelId="{1358F966-3CA0-4033-9EEC-A16A1BB9655D}" type="parTrans" cxnId="{697F2116-0659-4DFA-A923-B5156E3EB829}">
      <dgm:prSet/>
      <dgm:spPr/>
      <dgm:t>
        <a:bodyPr/>
        <a:lstStyle/>
        <a:p>
          <a:endParaRPr kumimoji="1" lang="ja-JP" altLang="en-US"/>
        </a:p>
      </dgm:t>
    </dgm:pt>
    <dgm:pt modelId="{4D38AF43-A668-4501-A69B-7B2E373EC7B5}" type="sibTrans" cxnId="{697F2116-0659-4DFA-A923-B5156E3EB829}">
      <dgm:prSet/>
      <dgm:spPr/>
      <dgm:t>
        <a:bodyPr/>
        <a:lstStyle/>
        <a:p>
          <a:endParaRPr kumimoji="1" lang="ja-JP" altLang="en-US"/>
        </a:p>
      </dgm:t>
    </dgm:pt>
    <dgm:pt modelId="{F744C918-A0C2-4491-9060-22906A4D0F43}">
      <dgm:prSet phldrT="[テキスト]"/>
      <dgm:spPr>
        <a:gradFill flip="none" rotWithShape="0">
          <a:gsLst>
            <a:gs pos="0">
              <a:srgbClr val="FF66CC"/>
            </a:gs>
            <a:gs pos="62000">
              <a:schemeClr val="bg1"/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kumimoji="1" lang="ja-JP" altLang="en-US" dirty="0"/>
            <a:t>３月</a:t>
          </a:r>
        </a:p>
      </dgm:t>
    </dgm:pt>
    <dgm:pt modelId="{47A303F1-76F8-4CD6-9F2D-1C5EA42FD5A2}" type="parTrans" cxnId="{4A4D9125-5863-405A-B723-D0BF2C062B73}">
      <dgm:prSet/>
      <dgm:spPr/>
      <dgm:t>
        <a:bodyPr/>
        <a:lstStyle/>
        <a:p>
          <a:endParaRPr kumimoji="1" lang="ja-JP" altLang="en-US"/>
        </a:p>
      </dgm:t>
    </dgm:pt>
    <dgm:pt modelId="{F0B9D88F-C83B-4956-84F2-9178E1D68C12}" type="sibTrans" cxnId="{4A4D9125-5863-405A-B723-D0BF2C062B73}">
      <dgm:prSet/>
      <dgm:spPr/>
      <dgm:t>
        <a:bodyPr/>
        <a:lstStyle/>
        <a:p>
          <a:endParaRPr kumimoji="1" lang="ja-JP" altLang="en-US"/>
        </a:p>
      </dgm:t>
    </dgm:pt>
    <dgm:pt modelId="{18499674-F02B-4983-A0DA-961471A844E9}">
      <dgm:prSet phldrT="[テキスト]"/>
      <dgm:spPr/>
      <dgm:t>
        <a:bodyPr/>
        <a:lstStyle/>
        <a:p>
          <a:r>
            <a:rPr kumimoji="1" lang="ja-JP" altLang="en-US" dirty="0"/>
            <a:t>４月</a:t>
          </a:r>
        </a:p>
      </dgm:t>
    </dgm:pt>
    <dgm:pt modelId="{E1B386CA-DCC5-4E33-B940-F21362D4A2DA}" type="parTrans" cxnId="{5C5962C1-1431-4F0A-9980-F567BACA0EC3}">
      <dgm:prSet/>
      <dgm:spPr/>
      <dgm:t>
        <a:bodyPr/>
        <a:lstStyle/>
        <a:p>
          <a:endParaRPr kumimoji="1" lang="ja-JP" altLang="en-US"/>
        </a:p>
      </dgm:t>
    </dgm:pt>
    <dgm:pt modelId="{86B28CED-5025-4729-B8CA-F7BD50BF30A0}" type="sibTrans" cxnId="{5C5962C1-1431-4F0A-9980-F567BACA0EC3}">
      <dgm:prSet/>
      <dgm:spPr/>
      <dgm:t>
        <a:bodyPr/>
        <a:lstStyle/>
        <a:p>
          <a:endParaRPr kumimoji="1" lang="ja-JP" altLang="en-US"/>
        </a:p>
      </dgm:t>
    </dgm:pt>
    <dgm:pt modelId="{D6DC2C6E-78FC-4965-9A31-56A5644D70CA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0147CD3-7840-4970-B424-17BFD41AA0CB}" type="parTrans" cxnId="{782DB0C5-A338-49AE-A4EF-D9F41872113C}">
      <dgm:prSet/>
      <dgm:spPr/>
      <dgm:t>
        <a:bodyPr/>
        <a:lstStyle/>
        <a:p>
          <a:endParaRPr kumimoji="1" lang="ja-JP" altLang="en-US"/>
        </a:p>
      </dgm:t>
    </dgm:pt>
    <dgm:pt modelId="{60F9F7A3-1B96-45C2-A6EA-16513EA14BD5}" type="sibTrans" cxnId="{782DB0C5-A338-49AE-A4EF-D9F41872113C}">
      <dgm:prSet/>
      <dgm:spPr/>
      <dgm:t>
        <a:bodyPr/>
        <a:lstStyle/>
        <a:p>
          <a:endParaRPr kumimoji="1" lang="ja-JP" altLang="en-US"/>
        </a:p>
      </dgm:t>
    </dgm:pt>
    <dgm:pt modelId="{F6276695-552F-499E-AC8A-FCD95150BD03}" type="pres">
      <dgm:prSet presAssocID="{8C698A81-D302-4710-846A-67A861411628}" presName="Name0" presStyleCnt="0">
        <dgm:presLayoutVars>
          <dgm:dir/>
          <dgm:animLvl val="lvl"/>
          <dgm:resizeHandles val="exact"/>
        </dgm:presLayoutVars>
      </dgm:prSet>
      <dgm:spPr/>
    </dgm:pt>
    <dgm:pt modelId="{9B6795F2-9691-4C8A-B768-084C044A7043}" type="pres">
      <dgm:prSet presAssocID="{15BA7E7E-1F1E-467D-85F5-E46B3C5359D1}" presName="parTxOnly" presStyleLbl="node1" presStyleIdx="0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5BABC65-291E-46CC-9A0D-648A5F35E266}" type="pres">
      <dgm:prSet presAssocID="{B32AD98F-7CC0-449D-8E55-8548CFFF700C}" presName="parTxOnlySpace" presStyleCnt="0"/>
      <dgm:spPr/>
    </dgm:pt>
    <dgm:pt modelId="{F2C0F7D8-B7FD-4A9E-8FAE-21FE501B7ABF}" type="pres">
      <dgm:prSet presAssocID="{18499674-F02B-4983-A0DA-961471A844E9}" presName="parTxOnly" presStyleLbl="node1" presStyleIdx="1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2B49DF-F288-4A68-B38E-B2F1F7639E8E}" type="pres">
      <dgm:prSet presAssocID="{86B28CED-5025-4729-B8CA-F7BD50BF30A0}" presName="parTxOnlySpace" presStyleCnt="0"/>
      <dgm:spPr/>
    </dgm:pt>
    <dgm:pt modelId="{8D11665C-B29A-4BDA-B05D-8DBFCFBE5FD3}" type="pres">
      <dgm:prSet presAssocID="{2497C6E8-1750-45FF-AC15-D393B5795FEF}" presName="parTxOnly" presStyleLbl="node1" presStyleIdx="2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3358204-27EA-4EEE-A7F7-597BF22B7340}" type="pres">
      <dgm:prSet presAssocID="{FE4463B7-CDA7-41C5-AE66-5BC4C77E8DC2}" presName="parTxOnlySpace" presStyleCnt="0"/>
      <dgm:spPr/>
    </dgm:pt>
    <dgm:pt modelId="{6A5BD8BB-0D4D-42AF-A4DB-14B03E668025}" type="pres">
      <dgm:prSet presAssocID="{D637A065-0130-4785-9D28-3DC388A1DFCD}" presName="parTxOnly" presStyleLbl="node1" presStyleIdx="3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5B4C8-26B0-481E-A50B-4F8F79A4A3A6}" type="pres">
      <dgm:prSet presAssocID="{569A20DD-7797-4B52-B35A-261AC97C7D68}" presName="parTxOnlySpace" presStyleCnt="0"/>
      <dgm:spPr/>
    </dgm:pt>
    <dgm:pt modelId="{9B18D56F-1E91-483B-8BCD-64CA4F02024D}" type="pres">
      <dgm:prSet presAssocID="{B9D2F06A-DBD3-4C6B-A472-846C81D9C74E}" presName="parTxOnly" presStyleLbl="node1" presStyleIdx="4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97C0F7E-8C3C-4C99-8358-AB10EE7AEEF9}" type="pres">
      <dgm:prSet presAssocID="{4773371D-D44C-437C-8B50-B12E79E464F6}" presName="parTxOnlySpace" presStyleCnt="0"/>
      <dgm:spPr/>
    </dgm:pt>
    <dgm:pt modelId="{977839F7-1436-4077-A791-8F1E5E9A467D}" type="pres">
      <dgm:prSet presAssocID="{479590C1-E484-40BB-802B-93EE758B4D6D}" presName="parTxOnly" presStyleLbl="node1" presStyleIdx="5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4363D9F-9A7C-4237-91A3-69805430EE3F}" type="pres">
      <dgm:prSet presAssocID="{3A1EE9E6-7F69-4C95-AC9D-3C420EA52F42}" presName="parTxOnlySpace" presStyleCnt="0"/>
      <dgm:spPr/>
    </dgm:pt>
    <dgm:pt modelId="{BC8C4B43-B87D-4A1D-9460-896F618F1192}" type="pres">
      <dgm:prSet presAssocID="{1A23C665-14C4-49E2-BD0A-A21AB4F4B784}" presName="parTxOnly" presStyleLbl="node1" presStyleIdx="6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155DE6-08C6-48C9-9960-87AB09194488}" type="pres">
      <dgm:prSet presAssocID="{133BC069-689E-43E9-B99F-BA0629D72883}" presName="parTxOnlySpace" presStyleCnt="0"/>
      <dgm:spPr/>
    </dgm:pt>
    <dgm:pt modelId="{580D241A-7EC7-4A0C-81F7-02ED1841B314}" type="pres">
      <dgm:prSet presAssocID="{4FC59A38-AB59-4B24-AE27-9D0CDAFCD9F9}" presName="parTxOnly" presStyleLbl="node1" presStyleIdx="7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AD23BE8-99E3-4802-B33C-5F872429B7EB}" type="pres">
      <dgm:prSet presAssocID="{74364D94-2CBB-483D-9E69-390E063EA562}" presName="parTxOnlySpace" presStyleCnt="0"/>
      <dgm:spPr/>
    </dgm:pt>
    <dgm:pt modelId="{7957EEE0-43E4-47A9-9D40-C65982D104D2}" type="pres">
      <dgm:prSet presAssocID="{AC687F61-D1F8-4A72-A714-65FBAB2FC6AD}" presName="parTxOnly" presStyleLbl="node1" presStyleIdx="8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3616DA7-C276-410E-B507-4F8A23E28778}" type="pres">
      <dgm:prSet presAssocID="{84FADDB3-90BF-4047-8155-7BA62491FBC7}" presName="parTxOnlySpace" presStyleCnt="0"/>
      <dgm:spPr/>
    </dgm:pt>
    <dgm:pt modelId="{945FEF3B-351A-4817-9FC1-49EA9A398AD6}" type="pres">
      <dgm:prSet presAssocID="{3BEBB50D-28AF-4E7F-BC22-7B1C94AFE208}" presName="parTxOnly" presStyleLbl="node1" presStyleIdx="9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DA5316-9FC8-4D82-8813-37A38EB2CB70}" type="pres">
      <dgm:prSet presAssocID="{E651537E-5B66-47B0-9792-104CD68F2466}" presName="parTxOnlySpace" presStyleCnt="0"/>
      <dgm:spPr/>
    </dgm:pt>
    <dgm:pt modelId="{05D2D904-C10D-4583-9709-E8524D8AF30E}" type="pres">
      <dgm:prSet presAssocID="{E679CA9F-F10D-4ED7-B952-0414BEF47DF1}" presName="parTxOnly" presStyleLbl="node1" presStyleIdx="10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A80C32A-9321-4CF0-9CFB-88D1E9E1DCE4}" type="pres">
      <dgm:prSet presAssocID="{6FE2E606-B94B-485E-ABBD-8D9FFA9BDD2A}" presName="parTxOnlySpace" presStyleCnt="0"/>
      <dgm:spPr/>
    </dgm:pt>
    <dgm:pt modelId="{CE39E7C6-7D00-404E-B897-617BAF3C2F61}" type="pres">
      <dgm:prSet presAssocID="{6795342A-2EA5-45EB-AEEB-384660A3C63B}" presName="parTxOnly" presStyleLbl="node1" presStyleIdx="11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C1E50FE-441C-409B-BB3E-B1BF457DD8FD}" type="pres">
      <dgm:prSet presAssocID="{4D38AF43-A668-4501-A69B-7B2E373EC7B5}" presName="parTxOnlySpace" presStyleCnt="0"/>
      <dgm:spPr/>
    </dgm:pt>
    <dgm:pt modelId="{FDF6CB98-F317-41C9-8C37-4E033C012967}" type="pres">
      <dgm:prSet presAssocID="{F744C918-A0C2-4491-9060-22906A4D0F43}" presName="parTxOnly" presStyleLbl="node1" presStyleIdx="12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E52407-6D5C-42A7-B817-2FF3B0102B00}" type="pres">
      <dgm:prSet presAssocID="{F0B9D88F-C83B-4956-84F2-9178E1D68C12}" presName="parTxOnlySpace" presStyleCnt="0"/>
      <dgm:spPr/>
    </dgm:pt>
    <dgm:pt modelId="{2062C2F9-3664-4A65-AF6B-97C969255494}" type="pres">
      <dgm:prSet presAssocID="{D6DC2C6E-78FC-4965-9A31-56A5644D70CA}" presName="parTxOnly" presStyleLbl="node1" presStyleIdx="13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80D20CE-95E4-4ED3-9F00-5AF38478BF04}" type="presOf" srcId="{D637A065-0130-4785-9D28-3DC388A1DFCD}" destId="{6A5BD8BB-0D4D-42AF-A4DB-14B03E668025}" srcOrd="0" destOrd="0" presId="urn:microsoft.com/office/officeart/2005/8/layout/chevron1"/>
    <dgm:cxn modelId="{4A4D9125-5863-405A-B723-D0BF2C062B73}" srcId="{8C698A81-D302-4710-846A-67A861411628}" destId="{F744C918-A0C2-4491-9060-22906A4D0F43}" srcOrd="12" destOrd="0" parTransId="{47A303F1-76F8-4CD6-9F2D-1C5EA42FD5A2}" sibTransId="{F0B9D88F-C83B-4956-84F2-9178E1D68C12}"/>
    <dgm:cxn modelId="{9E7C84C8-2640-4118-918A-4C7DC238047D}" type="presOf" srcId="{15BA7E7E-1F1E-467D-85F5-E46B3C5359D1}" destId="{9B6795F2-9691-4C8A-B768-084C044A7043}" srcOrd="0" destOrd="0" presId="urn:microsoft.com/office/officeart/2005/8/layout/chevron1"/>
    <dgm:cxn modelId="{B2E271C9-87E1-45CA-AB1B-8914B1C1970A}" type="presOf" srcId="{B9D2F06A-DBD3-4C6B-A472-846C81D9C74E}" destId="{9B18D56F-1E91-483B-8BCD-64CA4F02024D}" srcOrd="0" destOrd="0" presId="urn:microsoft.com/office/officeart/2005/8/layout/chevron1"/>
    <dgm:cxn modelId="{782DB0C5-A338-49AE-A4EF-D9F41872113C}" srcId="{8C698A81-D302-4710-846A-67A861411628}" destId="{D6DC2C6E-78FC-4965-9A31-56A5644D70CA}" srcOrd="13" destOrd="0" parTransId="{00147CD3-7840-4970-B424-17BFD41AA0CB}" sibTransId="{60F9F7A3-1B96-45C2-A6EA-16513EA14BD5}"/>
    <dgm:cxn modelId="{E4A3C8D8-3C4E-4561-B366-886B45D27911}" srcId="{8C698A81-D302-4710-846A-67A861411628}" destId="{B9D2F06A-DBD3-4C6B-A472-846C81D9C74E}" srcOrd="4" destOrd="0" parTransId="{8827BBF3-0B5C-48B8-8B93-7753A311AFE7}" sibTransId="{4773371D-D44C-437C-8B50-B12E79E464F6}"/>
    <dgm:cxn modelId="{0C5C1B14-3417-4774-BD58-BD4E7FDC2BF5}" type="presOf" srcId="{E679CA9F-F10D-4ED7-B952-0414BEF47DF1}" destId="{05D2D904-C10D-4583-9709-E8524D8AF30E}" srcOrd="0" destOrd="0" presId="urn:microsoft.com/office/officeart/2005/8/layout/chevron1"/>
    <dgm:cxn modelId="{56AC46AC-C1C1-4EF9-9848-0AE4C79C0373}" type="presOf" srcId="{1A23C665-14C4-49E2-BD0A-A21AB4F4B784}" destId="{BC8C4B43-B87D-4A1D-9460-896F618F1192}" srcOrd="0" destOrd="0" presId="urn:microsoft.com/office/officeart/2005/8/layout/chevron1"/>
    <dgm:cxn modelId="{07D01ADB-9E61-4281-901D-454B6797B9D5}" srcId="{8C698A81-D302-4710-846A-67A861411628}" destId="{4FC59A38-AB59-4B24-AE27-9D0CDAFCD9F9}" srcOrd="7" destOrd="0" parTransId="{2B8D8C9C-216B-4E2C-9E82-7BD60B7904D5}" sibTransId="{74364D94-2CBB-483D-9E69-390E063EA562}"/>
    <dgm:cxn modelId="{7C4C53B8-AB51-42C7-B7AB-522FD0A77D11}" srcId="{8C698A81-D302-4710-846A-67A861411628}" destId="{AC687F61-D1F8-4A72-A714-65FBAB2FC6AD}" srcOrd="8" destOrd="0" parTransId="{235929E0-FA23-4ACD-87F7-9DB77435CC43}" sibTransId="{84FADDB3-90BF-4047-8155-7BA62491FBC7}"/>
    <dgm:cxn modelId="{3980ED84-D98D-454A-83C9-F4F3625EBB78}" type="presOf" srcId="{479590C1-E484-40BB-802B-93EE758B4D6D}" destId="{977839F7-1436-4077-A791-8F1E5E9A467D}" srcOrd="0" destOrd="0" presId="urn:microsoft.com/office/officeart/2005/8/layout/chevron1"/>
    <dgm:cxn modelId="{697F2116-0659-4DFA-A923-B5156E3EB829}" srcId="{8C698A81-D302-4710-846A-67A861411628}" destId="{6795342A-2EA5-45EB-AEEB-384660A3C63B}" srcOrd="11" destOrd="0" parTransId="{1358F966-3CA0-4033-9EEC-A16A1BB9655D}" sibTransId="{4D38AF43-A668-4501-A69B-7B2E373EC7B5}"/>
    <dgm:cxn modelId="{A603CAA8-0CA0-4ACE-89A1-E2AF370F61BC}" srcId="{8C698A81-D302-4710-846A-67A861411628}" destId="{1A23C665-14C4-49E2-BD0A-A21AB4F4B784}" srcOrd="6" destOrd="0" parTransId="{672EC6ED-4369-41AC-A197-7FF3FBC6D4DE}" sibTransId="{133BC069-689E-43E9-B99F-BA0629D72883}"/>
    <dgm:cxn modelId="{AD79C8CD-7606-4CDD-9E6D-E7EAE6841C3E}" type="presOf" srcId="{3BEBB50D-28AF-4E7F-BC22-7B1C94AFE208}" destId="{945FEF3B-351A-4817-9FC1-49EA9A398AD6}" srcOrd="0" destOrd="0" presId="urn:microsoft.com/office/officeart/2005/8/layout/chevron1"/>
    <dgm:cxn modelId="{A22C3B27-B6BF-43DA-B779-6B4FB6835842}" type="presOf" srcId="{2497C6E8-1750-45FF-AC15-D393B5795FEF}" destId="{8D11665C-B29A-4BDA-B05D-8DBFCFBE5FD3}" srcOrd="0" destOrd="0" presId="urn:microsoft.com/office/officeart/2005/8/layout/chevron1"/>
    <dgm:cxn modelId="{2BD31343-67FD-477B-8560-84BC9C92CEDA}" type="presOf" srcId="{8C698A81-D302-4710-846A-67A861411628}" destId="{F6276695-552F-499E-AC8A-FCD95150BD03}" srcOrd="0" destOrd="0" presId="urn:microsoft.com/office/officeart/2005/8/layout/chevron1"/>
    <dgm:cxn modelId="{04E747FC-31AE-4A08-8162-DC36B84DFEC8}" type="presOf" srcId="{D6DC2C6E-78FC-4965-9A31-56A5644D70CA}" destId="{2062C2F9-3664-4A65-AF6B-97C969255494}" srcOrd="0" destOrd="0" presId="urn:microsoft.com/office/officeart/2005/8/layout/chevron1"/>
    <dgm:cxn modelId="{E4453DF6-D424-4C96-8312-03AAA687F9C4}" type="presOf" srcId="{F744C918-A0C2-4491-9060-22906A4D0F43}" destId="{FDF6CB98-F317-41C9-8C37-4E033C012967}" srcOrd="0" destOrd="0" presId="urn:microsoft.com/office/officeart/2005/8/layout/chevron1"/>
    <dgm:cxn modelId="{9FAE2E6D-4823-45C0-B430-02B33D1DB166}" type="presOf" srcId="{6795342A-2EA5-45EB-AEEB-384660A3C63B}" destId="{CE39E7C6-7D00-404E-B897-617BAF3C2F61}" srcOrd="0" destOrd="0" presId="urn:microsoft.com/office/officeart/2005/8/layout/chevron1"/>
    <dgm:cxn modelId="{DFE7D9E9-1841-4814-AD67-CBC55102E470}" srcId="{8C698A81-D302-4710-846A-67A861411628}" destId="{D637A065-0130-4785-9D28-3DC388A1DFCD}" srcOrd="3" destOrd="0" parTransId="{CC7A5F81-1C69-4BA4-801A-809EC21B943F}" sibTransId="{569A20DD-7797-4B52-B35A-261AC97C7D68}"/>
    <dgm:cxn modelId="{778B95A9-87C8-49C1-B6ED-B5D17288A201}" srcId="{8C698A81-D302-4710-846A-67A861411628}" destId="{2497C6E8-1750-45FF-AC15-D393B5795FEF}" srcOrd="2" destOrd="0" parTransId="{DC591CC0-3BFF-4E8C-9AA5-4B61904F997E}" sibTransId="{FE4463B7-CDA7-41C5-AE66-5BC4C77E8DC2}"/>
    <dgm:cxn modelId="{672CF370-9B29-4FBB-B65F-013B7125C5F3}" srcId="{8C698A81-D302-4710-846A-67A861411628}" destId="{E679CA9F-F10D-4ED7-B952-0414BEF47DF1}" srcOrd="10" destOrd="0" parTransId="{70A968A1-DBA7-45DC-B466-21414C8A495A}" sibTransId="{6FE2E606-B94B-485E-ABBD-8D9FFA9BDD2A}"/>
    <dgm:cxn modelId="{61695FB5-590C-49C0-82C0-36DD3E6E2E0F}" type="presOf" srcId="{AC687F61-D1F8-4A72-A714-65FBAB2FC6AD}" destId="{7957EEE0-43E4-47A9-9D40-C65982D104D2}" srcOrd="0" destOrd="0" presId="urn:microsoft.com/office/officeart/2005/8/layout/chevron1"/>
    <dgm:cxn modelId="{EB5BC959-952F-4848-A020-46A5D90F62E3}" type="presOf" srcId="{18499674-F02B-4983-A0DA-961471A844E9}" destId="{F2C0F7D8-B7FD-4A9E-8FAE-21FE501B7ABF}" srcOrd="0" destOrd="0" presId="urn:microsoft.com/office/officeart/2005/8/layout/chevron1"/>
    <dgm:cxn modelId="{07126552-E54E-43A5-A9ED-D149B58419A2}" srcId="{8C698A81-D302-4710-846A-67A861411628}" destId="{3BEBB50D-28AF-4E7F-BC22-7B1C94AFE208}" srcOrd="9" destOrd="0" parTransId="{3992B474-E253-4DEC-9C6C-1E8E4CA9BE22}" sibTransId="{E651537E-5B66-47B0-9792-104CD68F2466}"/>
    <dgm:cxn modelId="{4AEB17FA-D233-4A1B-8140-3CCBFA021C0B}" type="presOf" srcId="{4FC59A38-AB59-4B24-AE27-9D0CDAFCD9F9}" destId="{580D241A-7EC7-4A0C-81F7-02ED1841B314}" srcOrd="0" destOrd="0" presId="urn:microsoft.com/office/officeart/2005/8/layout/chevron1"/>
    <dgm:cxn modelId="{94A3023D-9681-4D34-9604-BDD80D31E785}" srcId="{8C698A81-D302-4710-846A-67A861411628}" destId="{479590C1-E484-40BB-802B-93EE758B4D6D}" srcOrd="5" destOrd="0" parTransId="{79050114-19A5-42F8-B35F-E113C2DAED79}" sibTransId="{3A1EE9E6-7F69-4C95-AC9D-3C420EA52F42}"/>
    <dgm:cxn modelId="{C103D97A-2EC0-47FE-886E-44F0959C992A}" srcId="{8C698A81-D302-4710-846A-67A861411628}" destId="{15BA7E7E-1F1E-467D-85F5-E46B3C5359D1}" srcOrd="0" destOrd="0" parTransId="{DDD01310-BAAE-4FD5-AAA9-BF1BEBEF38AE}" sibTransId="{B32AD98F-7CC0-449D-8E55-8548CFFF700C}"/>
    <dgm:cxn modelId="{5C5962C1-1431-4F0A-9980-F567BACA0EC3}" srcId="{8C698A81-D302-4710-846A-67A861411628}" destId="{18499674-F02B-4983-A0DA-961471A844E9}" srcOrd="1" destOrd="0" parTransId="{E1B386CA-DCC5-4E33-B940-F21362D4A2DA}" sibTransId="{86B28CED-5025-4729-B8CA-F7BD50BF30A0}"/>
    <dgm:cxn modelId="{99BFEB9B-DF6C-46B6-9F1F-FD3B05FF8BBA}" type="presParOf" srcId="{F6276695-552F-499E-AC8A-FCD95150BD03}" destId="{9B6795F2-9691-4C8A-B768-084C044A7043}" srcOrd="0" destOrd="0" presId="urn:microsoft.com/office/officeart/2005/8/layout/chevron1"/>
    <dgm:cxn modelId="{CFBF2D05-8F83-41D8-815B-D687DB7E51DE}" type="presParOf" srcId="{F6276695-552F-499E-AC8A-FCD95150BD03}" destId="{D5BABC65-291E-46CC-9A0D-648A5F35E266}" srcOrd="1" destOrd="0" presId="urn:microsoft.com/office/officeart/2005/8/layout/chevron1"/>
    <dgm:cxn modelId="{8FD3D33E-B88C-474B-AAFF-D215E1279B77}" type="presParOf" srcId="{F6276695-552F-499E-AC8A-FCD95150BD03}" destId="{F2C0F7D8-B7FD-4A9E-8FAE-21FE501B7ABF}" srcOrd="2" destOrd="0" presId="urn:microsoft.com/office/officeart/2005/8/layout/chevron1"/>
    <dgm:cxn modelId="{68F07269-A238-4661-945B-CE549E9A76BC}" type="presParOf" srcId="{F6276695-552F-499E-AC8A-FCD95150BD03}" destId="{A12B49DF-F288-4A68-B38E-B2F1F7639E8E}" srcOrd="3" destOrd="0" presId="urn:microsoft.com/office/officeart/2005/8/layout/chevron1"/>
    <dgm:cxn modelId="{5E2C1C1C-FF14-4C70-9957-D018FF1A3FE8}" type="presParOf" srcId="{F6276695-552F-499E-AC8A-FCD95150BD03}" destId="{8D11665C-B29A-4BDA-B05D-8DBFCFBE5FD3}" srcOrd="4" destOrd="0" presId="urn:microsoft.com/office/officeart/2005/8/layout/chevron1"/>
    <dgm:cxn modelId="{0DF009B8-A8BE-4F7C-82B3-A2E1D4746524}" type="presParOf" srcId="{F6276695-552F-499E-AC8A-FCD95150BD03}" destId="{83358204-27EA-4EEE-A7F7-597BF22B7340}" srcOrd="5" destOrd="0" presId="urn:microsoft.com/office/officeart/2005/8/layout/chevron1"/>
    <dgm:cxn modelId="{E680B6F2-3E65-47BC-B4C1-A615AF87467B}" type="presParOf" srcId="{F6276695-552F-499E-AC8A-FCD95150BD03}" destId="{6A5BD8BB-0D4D-42AF-A4DB-14B03E668025}" srcOrd="6" destOrd="0" presId="urn:microsoft.com/office/officeart/2005/8/layout/chevron1"/>
    <dgm:cxn modelId="{8E8D2A8C-A2FE-4BB6-85D6-A43C1788C37A}" type="presParOf" srcId="{F6276695-552F-499E-AC8A-FCD95150BD03}" destId="{CF05B4C8-26B0-481E-A50B-4F8F79A4A3A6}" srcOrd="7" destOrd="0" presId="urn:microsoft.com/office/officeart/2005/8/layout/chevron1"/>
    <dgm:cxn modelId="{AC1B815A-F339-43FF-8B81-AF024131DB50}" type="presParOf" srcId="{F6276695-552F-499E-AC8A-FCD95150BD03}" destId="{9B18D56F-1E91-483B-8BCD-64CA4F02024D}" srcOrd="8" destOrd="0" presId="urn:microsoft.com/office/officeart/2005/8/layout/chevron1"/>
    <dgm:cxn modelId="{604563ED-CA14-4936-8D5D-3F25A30FFA8D}" type="presParOf" srcId="{F6276695-552F-499E-AC8A-FCD95150BD03}" destId="{497C0F7E-8C3C-4C99-8358-AB10EE7AEEF9}" srcOrd="9" destOrd="0" presId="urn:microsoft.com/office/officeart/2005/8/layout/chevron1"/>
    <dgm:cxn modelId="{7C8A4373-1037-4CAE-BBCF-E5659BA8A48B}" type="presParOf" srcId="{F6276695-552F-499E-AC8A-FCD95150BD03}" destId="{977839F7-1436-4077-A791-8F1E5E9A467D}" srcOrd="10" destOrd="0" presId="urn:microsoft.com/office/officeart/2005/8/layout/chevron1"/>
    <dgm:cxn modelId="{1D09CB98-6506-452B-BAF1-0EC7B4A125B9}" type="presParOf" srcId="{F6276695-552F-499E-AC8A-FCD95150BD03}" destId="{44363D9F-9A7C-4237-91A3-69805430EE3F}" srcOrd="11" destOrd="0" presId="urn:microsoft.com/office/officeart/2005/8/layout/chevron1"/>
    <dgm:cxn modelId="{5C999AE5-8D60-42A7-9620-54BD5931B5B9}" type="presParOf" srcId="{F6276695-552F-499E-AC8A-FCD95150BD03}" destId="{BC8C4B43-B87D-4A1D-9460-896F618F1192}" srcOrd="12" destOrd="0" presId="urn:microsoft.com/office/officeart/2005/8/layout/chevron1"/>
    <dgm:cxn modelId="{2A2C2DB1-B3EF-4E8B-A906-482C4CFEF14B}" type="presParOf" srcId="{F6276695-552F-499E-AC8A-FCD95150BD03}" destId="{BB155DE6-08C6-48C9-9960-87AB09194488}" srcOrd="13" destOrd="0" presId="urn:microsoft.com/office/officeart/2005/8/layout/chevron1"/>
    <dgm:cxn modelId="{7A4F6945-D3B4-40A4-A0CA-324A099C3193}" type="presParOf" srcId="{F6276695-552F-499E-AC8A-FCD95150BD03}" destId="{580D241A-7EC7-4A0C-81F7-02ED1841B314}" srcOrd="14" destOrd="0" presId="urn:microsoft.com/office/officeart/2005/8/layout/chevron1"/>
    <dgm:cxn modelId="{D0842224-2BE0-436C-87EB-4AF5085F77BC}" type="presParOf" srcId="{F6276695-552F-499E-AC8A-FCD95150BD03}" destId="{AAD23BE8-99E3-4802-B33C-5F872429B7EB}" srcOrd="15" destOrd="0" presId="urn:microsoft.com/office/officeart/2005/8/layout/chevron1"/>
    <dgm:cxn modelId="{EBCFC8B8-0B0C-4786-B7F0-623A6209B86D}" type="presParOf" srcId="{F6276695-552F-499E-AC8A-FCD95150BD03}" destId="{7957EEE0-43E4-47A9-9D40-C65982D104D2}" srcOrd="16" destOrd="0" presId="urn:microsoft.com/office/officeart/2005/8/layout/chevron1"/>
    <dgm:cxn modelId="{39525B27-0BDB-48CB-9E01-0590017B268E}" type="presParOf" srcId="{F6276695-552F-499E-AC8A-FCD95150BD03}" destId="{D3616DA7-C276-410E-B507-4F8A23E28778}" srcOrd="17" destOrd="0" presId="urn:microsoft.com/office/officeart/2005/8/layout/chevron1"/>
    <dgm:cxn modelId="{5ADEF688-C927-4A7B-AEA9-2586AFE8BA03}" type="presParOf" srcId="{F6276695-552F-499E-AC8A-FCD95150BD03}" destId="{945FEF3B-351A-4817-9FC1-49EA9A398AD6}" srcOrd="18" destOrd="0" presId="urn:microsoft.com/office/officeart/2005/8/layout/chevron1"/>
    <dgm:cxn modelId="{C60B6CFE-44B0-4237-AF94-E07FD5700E06}" type="presParOf" srcId="{F6276695-552F-499E-AC8A-FCD95150BD03}" destId="{CFDA5316-9FC8-4D82-8813-37A38EB2CB70}" srcOrd="19" destOrd="0" presId="urn:microsoft.com/office/officeart/2005/8/layout/chevron1"/>
    <dgm:cxn modelId="{24A74B26-D972-42A1-AF7E-222F2A1DF116}" type="presParOf" srcId="{F6276695-552F-499E-AC8A-FCD95150BD03}" destId="{05D2D904-C10D-4583-9709-E8524D8AF30E}" srcOrd="20" destOrd="0" presId="urn:microsoft.com/office/officeart/2005/8/layout/chevron1"/>
    <dgm:cxn modelId="{1C5719ED-E102-4EA9-B0AD-A38CDA319C5C}" type="presParOf" srcId="{F6276695-552F-499E-AC8A-FCD95150BD03}" destId="{5A80C32A-9321-4CF0-9CFB-88D1E9E1DCE4}" srcOrd="21" destOrd="0" presId="urn:microsoft.com/office/officeart/2005/8/layout/chevron1"/>
    <dgm:cxn modelId="{BFFD047E-DAF6-46A5-860E-8C31BD9AB9ED}" type="presParOf" srcId="{F6276695-552F-499E-AC8A-FCD95150BD03}" destId="{CE39E7C6-7D00-404E-B897-617BAF3C2F61}" srcOrd="22" destOrd="0" presId="urn:microsoft.com/office/officeart/2005/8/layout/chevron1"/>
    <dgm:cxn modelId="{75E96CBD-3EBE-4E07-9810-295076E9E8BA}" type="presParOf" srcId="{F6276695-552F-499E-AC8A-FCD95150BD03}" destId="{EC1E50FE-441C-409B-BB3E-B1BF457DD8FD}" srcOrd="23" destOrd="0" presId="urn:microsoft.com/office/officeart/2005/8/layout/chevron1"/>
    <dgm:cxn modelId="{FCEC1F7A-4770-4AFD-951F-B7A5FBEC990A}" type="presParOf" srcId="{F6276695-552F-499E-AC8A-FCD95150BD03}" destId="{FDF6CB98-F317-41C9-8C37-4E033C012967}" srcOrd="24" destOrd="0" presId="urn:microsoft.com/office/officeart/2005/8/layout/chevron1"/>
    <dgm:cxn modelId="{150B2A57-35AA-447D-894B-C6769CACCB4C}" type="presParOf" srcId="{F6276695-552F-499E-AC8A-FCD95150BD03}" destId="{F6E52407-6D5C-42A7-B817-2FF3B0102B00}" srcOrd="25" destOrd="0" presId="urn:microsoft.com/office/officeart/2005/8/layout/chevron1"/>
    <dgm:cxn modelId="{92742293-9147-49F1-BFD6-F95CE5E88A15}" type="presParOf" srcId="{F6276695-552F-499E-AC8A-FCD95150BD03}" destId="{2062C2F9-3664-4A65-AF6B-97C969255494}" srcOrd="2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795F2-9691-4C8A-B768-084C044A7043}">
      <dsp:nvSpPr>
        <dsp:cNvPr id="0" name=""/>
        <dsp:cNvSpPr/>
      </dsp:nvSpPr>
      <dsp:spPr>
        <a:xfrm>
          <a:off x="252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３月</a:t>
          </a:r>
        </a:p>
      </dsp:txBody>
      <dsp:txXfrm>
        <a:off x="130391" y="107622"/>
        <a:ext cx="390417" cy="260277"/>
      </dsp:txXfrm>
    </dsp:sp>
    <dsp:sp modelId="{F2C0F7D8-B7FD-4A9E-8FAE-21FE501B7ABF}">
      <dsp:nvSpPr>
        <dsp:cNvPr id="0" name=""/>
        <dsp:cNvSpPr/>
      </dsp:nvSpPr>
      <dsp:spPr>
        <a:xfrm>
          <a:off x="585877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４月</a:t>
          </a:r>
        </a:p>
      </dsp:txBody>
      <dsp:txXfrm>
        <a:off x="716016" y="107622"/>
        <a:ext cx="390417" cy="260277"/>
      </dsp:txXfrm>
    </dsp:sp>
    <dsp:sp modelId="{8D11665C-B29A-4BDA-B05D-8DBFCFBE5FD3}">
      <dsp:nvSpPr>
        <dsp:cNvPr id="0" name=""/>
        <dsp:cNvSpPr/>
      </dsp:nvSpPr>
      <dsp:spPr>
        <a:xfrm>
          <a:off x="1171502" y="107622"/>
          <a:ext cx="650694" cy="260277"/>
        </a:xfrm>
        <a:prstGeom prst="chevron">
          <a:avLst/>
        </a:prstGeom>
        <a:solidFill>
          <a:srgbClr val="FF66CC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５月</a:t>
          </a:r>
        </a:p>
      </dsp:txBody>
      <dsp:txXfrm>
        <a:off x="1301641" y="107622"/>
        <a:ext cx="390417" cy="260277"/>
      </dsp:txXfrm>
    </dsp:sp>
    <dsp:sp modelId="{6A5BD8BB-0D4D-42AF-A4DB-14B03E668025}">
      <dsp:nvSpPr>
        <dsp:cNvPr id="0" name=""/>
        <dsp:cNvSpPr/>
      </dsp:nvSpPr>
      <dsp:spPr>
        <a:xfrm>
          <a:off x="1757127" y="107622"/>
          <a:ext cx="650694" cy="260277"/>
        </a:xfrm>
        <a:prstGeom prst="chevron">
          <a:avLst/>
        </a:prstGeom>
        <a:solidFill>
          <a:srgbClr val="FF66CC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６月</a:t>
          </a:r>
        </a:p>
      </dsp:txBody>
      <dsp:txXfrm>
        <a:off x="1887266" y="107622"/>
        <a:ext cx="390417" cy="260277"/>
      </dsp:txXfrm>
    </dsp:sp>
    <dsp:sp modelId="{9B18D56F-1E91-483B-8BCD-64CA4F02024D}">
      <dsp:nvSpPr>
        <dsp:cNvPr id="0" name=""/>
        <dsp:cNvSpPr/>
      </dsp:nvSpPr>
      <dsp:spPr>
        <a:xfrm>
          <a:off x="2342753" y="107622"/>
          <a:ext cx="650694" cy="260277"/>
        </a:xfrm>
        <a:prstGeom prst="chevron">
          <a:avLst/>
        </a:prstGeom>
        <a:gradFill flip="none" rotWithShape="1">
          <a:gsLst>
            <a:gs pos="0">
              <a:srgbClr val="FF66CC"/>
            </a:gs>
            <a:gs pos="69000">
              <a:schemeClr val="bg1"/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７月</a:t>
          </a:r>
        </a:p>
      </dsp:txBody>
      <dsp:txXfrm>
        <a:off x="2472892" y="107622"/>
        <a:ext cx="390417" cy="260277"/>
      </dsp:txXfrm>
    </dsp:sp>
    <dsp:sp modelId="{977839F7-1436-4077-A791-8F1E5E9A467D}">
      <dsp:nvSpPr>
        <dsp:cNvPr id="0" name=""/>
        <dsp:cNvSpPr/>
      </dsp:nvSpPr>
      <dsp:spPr>
        <a:xfrm>
          <a:off x="2928378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/>
            <a:t>８月</a:t>
          </a:r>
          <a:endParaRPr kumimoji="1" lang="ja-JP" altLang="en-US" sz="1100" kern="1200" dirty="0"/>
        </a:p>
      </dsp:txBody>
      <dsp:txXfrm>
        <a:off x="3058517" y="107622"/>
        <a:ext cx="390417" cy="260277"/>
      </dsp:txXfrm>
    </dsp:sp>
    <dsp:sp modelId="{BC8C4B43-B87D-4A1D-9460-896F618F1192}">
      <dsp:nvSpPr>
        <dsp:cNvPr id="0" name=""/>
        <dsp:cNvSpPr/>
      </dsp:nvSpPr>
      <dsp:spPr>
        <a:xfrm>
          <a:off x="3514003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９月</a:t>
          </a:r>
        </a:p>
      </dsp:txBody>
      <dsp:txXfrm>
        <a:off x="3644142" y="107622"/>
        <a:ext cx="390417" cy="260277"/>
      </dsp:txXfrm>
    </dsp:sp>
    <dsp:sp modelId="{580D241A-7EC7-4A0C-81F7-02ED1841B314}">
      <dsp:nvSpPr>
        <dsp:cNvPr id="0" name=""/>
        <dsp:cNvSpPr/>
      </dsp:nvSpPr>
      <dsp:spPr>
        <a:xfrm>
          <a:off x="4099628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100" kern="1200" dirty="0"/>
            <a:t>10</a:t>
          </a:r>
          <a:r>
            <a:rPr kumimoji="1" lang="ja-JP" altLang="en-US" sz="1100" kern="1200" dirty="0"/>
            <a:t>月</a:t>
          </a:r>
        </a:p>
      </dsp:txBody>
      <dsp:txXfrm>
        <a:off x="4229767" y="107622"/>
        <a:ext cx="390417" cy="260277"/>
      </dsp:txXfrm>
    </dsp:sp>
    <dsp:sp modelId="{7957EEE0-43E4-47A9-9D40-C65982D104D2}">
      <dsp:nvSpPr>
        <dsp:cNvPr id="0" name=""/>
        <dsp:cNvSpPr/>
      </dsp:nvSpPr>
      <dsp:spPr>
        <a:xfrm>
          <a:off x="4685253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100" kern="1200" dirty="0"/>
            <a:t>11</a:t>
          </a:r>
          <a:r>
            <a:rPr kumimoji="1" lang="ja-JP" altLang="en-US" sz="1100" kern="1200" dirty="0"/>
            <a:t>月</a:t>
          </a:r>
        </a:p>
      </dsp:txBody>
      <dsp:txXfrm>
        <a:off x="4815392" y="107622"/>
        <a:ext cx="390417" cy="260277"/>
      </dsp:txXfrm>
    </dsp:sp>
    <dsp:sp modelId="{945FEF3B-351A-4817-9FC1-49EA9A398AD6}">
      <dsp:nvSpPr>
        <dsp:cNvPr id="0" name=""/>
        <dsp:cNvSpPr/>
      </dsp:nvSpPr>
      <dsp:spPr>
        <a:xfrm>
          <a:off x="5270879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100" kern="1200" dirty="0"/>
            <a:t>12</a:t>
          </a:r>
          <a:r>
            <a:rPr kumimoji="1" lang="ja-JP" altLang="en-US" sz="1100" kern="1200" dirty="0"/>
            <a:t>月</a:t>
          </a:r>
        </a:p>
      </dsp:txBody>
      <dsp:txXfrm>
        <a:off x="5401018" y="107622"/>
        <a:ext cx="390417" cy="260277"/>
      </dsp:txXfrm>
    </dsp:sp>
    <dsp:sp modelId="{05D2D904-C10D-4583-9709-E8524D8AF30E}">
      <dsp:nvSpPr>
        <dsp:cNvPr id="0" name=""/>
        <dsp:cNvSpPr/>
      </dsp:nvSpPr>
      <dsp:spPr>
        <a:xfrm>
          <a:off x="5856504" y="107622"/>
          <a:ext cx="650694" cy="260277"/>
        </a:xfrm>
        <a:prstGeom prst="chevron">
          <a:avLst/>
        </a:prstGeom>
        <a:solidFill>
          <a:srgbClr val="FF66CC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１月</a:t>
          </a:r>
        </a:p>
      </dsp:txBody>
      <dsp:txXfrm>
        <a:off x="5986643" y="107622"/>
        <a:ext cx="390417" cy="260277"/>
      </dsp:txXfrm>
    </dsp:sp>
    <dsp:sp modelId="{CE39E7C6-7D00-404E-B897-617BAF3C2F61}">
      <dsp:nvSpPr>
        <dsp:cNvPr id="0" name=""/>
        <dsp:cNvSpPr/>
      </dsp:nvSpPr>
      <dsp:spPr>
        <a:xfrm>
          <a:off x="6442129" y="107622"/>
          <a:ext cx="650694" cy="260277"/>
        </a:xfrm>
        <a:prstGeom prst="chevron">
          <a:avLst/>
        </a:prstGeom>
        <a:solidFill>
          <a:srgbClr val="FF66CC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２月</a:t>
          </a:r>
        </a:p>
      </dsp:txBody>
      <dsp:txXfrm>
        <a:off x="6572268" y="107622"/>
        <a:ext cx="390417" cy="260277"/>
      </dsp:txXfrm>
    </dsp:sp>
    <dsp:sp modelId="{FDF6CB98-F317-41C9-8C37-4E033C012967}">
      <dsp:nvSpPr>
        <dsp:cNvPr id="0" name=""/>
        <dsp:cNvSpPr/>
      </dsp:nvSpPr>
      <dsp:spPr>
        <a:xfrm>
          <a:off x="7027754" y="107622"/>
          <a:ext cx="650694" cy="260277"/>
        </a:xfrm>
        <a:prstGeom prst="chevron">
          <a:avLst/>
        </a:prstGeom>
        <a:gradFill flip="none" rotWithShape="0">
          <a:gsLst>
            <a:gs pos="0">
              <a:srgbClr val="FF66CC"/>
            </a:gs>
            <a:gs pos="62000">
              <a:schemeClr val="bg1"/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/>
            <a:t>３月</a:t>
          </a:r>
        </a:p>
      </dsp:txBody>
      <dsp:txXfrm>
        <a:off x="7157893" y="107622"/>
        <a:ext cx="390417" cy="260277"/>
      </dsp:txXfrm>
    </dsp:sp>
    <dsp:sp modelId="{2062C2F9-3664-4A65-AF6B-97C969255494}">
      <dsp:nvSpPr>
        <dsp:cNvPr id="0" name=""/>
        <dsp:cNvSpPr/>
      </dsp:nvSpPr>
      <dsp:spPr>
        <a:xfrm>
          <a:off x="7613380" y="107622"/>
          <a:ext cx="650694" cy="2602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100" kern="1200" dirty="0"/>
        </a:p>
      </dsp:txBody>
      <dsp:txXfrm>
        <a:off x="7743519" y="107622"/>
        <a:ext cx="390417" cy="260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2950375" cy="497367"/>
          </a:xfrm>
          <a:prstGeom prst="rect">
            <a:avLst/>
          </a:prstGeom>
        </p:spPr>
        <p:txBody>
          <a:bodyPr vert="horz" lIns="92198" tIns="46101" rIns="92198" bIns="461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6"/>
            <a:ext cx="2950374" cy="497367"/>
          </a:xfrm>
          <a:prstGeom prst="rect">
            <a:avLst/>
          </a:prstGeom>
        </p:spPr>
        <p:txBody>
          <a:bodyPr vert="horz" lIns="92198" tIns="46101" rIns="92198" bIns="46101" rtlCol="0"/>
          <a:lstStyle>
            <a:lvl1pPr algn="r">
              <a:defRPr sz="1200"/>
            </a:lvl1pPr>
          </a:lstStyle>
          <a:p>
            <a:fld id="{BBECDBC5-6B97-4592-8684-B028D1727A49}" type="datetimeFigureOut">
              <a:rPr kumimoji="1" lang="ja-JP" altLang="en-US" smtClean="0"/>
              <a:t>2018/11/30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40372"/>
            <a:ext cx="2950375" cy="497366"/>
          </a:xfrm>
          <a:prstGeom prst="rect">
            <a:avLst/>
          </a:prstGeom>
        </p:spPr>
        <p:txBody>
          <a:bodyPr vert="horz" lIns="92198" tIns="46101" rIns="92198" bIns="461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198" tIns="46101" rIns="92198" bIns="46101" rtlCol="0" anchor="b"/>
          <a:lstStyle>
            <a:lvl1pPr algn="r">
              <a:defRPr sz="1200"/>
            </a:lvl1pPr>
          </a:lstStyle>
          <a:p>
            <a:fld id="{F1009E39-D7FA-47CE-A441-73B5FF6E7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6047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"/>
            <a:ext cx="2949787" cy="496967"/>
          </a:xfrm>
          <a:prstGeom prst="rect">
            <a:avLst/>
          </a:prstGeom>
        </p:spPr>
        <p:txBody>
          <a:bodyPr vert="horz" lIns="91389" tIns="45691" rIns="91389" bIns="456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1"/>
            <a:ext cx="2949787" cy="496967"/>
          </a:xfrm>
          <a:prstGeom prst="rect">
            <a:avLst/>
          </a:prstGeom>
        </p:spPr>
        <p:txBody>
          <a:bodyPr vert="horz" lIns="91389" tIns="45691" rIns="91389" bIns="456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F950023-D655-4774-AA44-011E1F912E58}" type="datetimeFigureOut">
              <a:rPr lang="ja-JP" altLang="en-US"/>
              <a:pPr>
                <a:defRPr/>
              </a:pPr>
              <a:t>2018/11/30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1" rIns="91389" bIns="4569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2"/>
            <a:ext cx="5445760" cy="4472702"/>
          </a:xfrm>
          <a:prstGeom prst="rect">
            <a:avLst/>
          </a:prstGeom>
        </p:spPr>
        <p:txBody>
          <a:bodyPr vert="horz" lIns="91389" tIns="45691" rIns="91389" bIns="4569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47"/>
            <a:ext cx="2949787" cy="496967"/>
          </a:xfrm>
          <a:prstGeom prst="rect">
            <a:avLst/>
          </a:prstGeom>
        </p:spPr>
        <p:txBody>
          <a:bodyPr vert="horz" lIns="91389" tIns="45691" rIns="91389" bIns="456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47"/>
            <a:ext cx="2949787" cy="496967"/>
          </a:xfrm>
          <a:prstGeom prst="rect">
            <a:avLst/>
          </a:prstGeom>
        </p:spPr>
        <p:txBody>
          <a:bodyPr vert="horz" lIns="91389" tIns="45691" rIns="91389" bIns="456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F500521-F515-45F2-BE59-A8F71A313C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43070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500521-F515-45F2-BE59-A8F71A313C7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894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30466"/>
            <a:ext cx="99060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2015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endParaRPr kumimoji="1" lang="en-US" altLang="ja-JP" dirty="0"/>
          </a:p>
          <a:p>
            <a:r>
              <a:rPr kumimoji="1" lang="ja-JP" altLang="en-US" dirty="0"/>
              <a:t>環境省地球環境局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DD39-324F-4E16-91F3-0C425ABF8EC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25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47C8-3EB4-4B70-AA39-22FBF72C12F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4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7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78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A7F9-037B-4990-A848-797EECABCD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69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F5F1-0F63-48F1-836C-934E28BD06A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49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4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FF11-26F5-42D5-BB91-DE097BC873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2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E5D2-16EC-48FC-BF9A-B58BD72D1E2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6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D8186-DAEC-4E49-B9C3-7550A6CD4F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54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481A-732D-45C0-80DA-353AD4A4D5D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92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9C5-79F0-4ADA-8531-3B9E9E1FA7F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02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9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D48D-7E44-4224-A0A8-BF7D7D6C591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07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C662-7BEC-447F-8C07-8474884397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8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206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9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0B3C5D6-F2BE-423B-8B87-AFF96FABC68A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t>2018/11/30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9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70005" y="646091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C5CAD7A-E04C-47B2-81EE-546146B795F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9683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26986"/>
            <a:ext cx="9906000" cy="575666"/>
          </a:xfrm>
          <a:prstGeom prst="rect">
            <a:avLst/>
          </a:prstGeom>
          <a:solidFill>
            <a:srgbClr val="0070C0"/>
          </a:solidFill>
          <a:ln w="9525">
            <a:solidFill>
              <a:srgbClr val="588FB3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lIns="68404" tIns="34203" rIns="68404" bIns="34203" anchor="ctr"/>
          <a:lstStyle/>
          <a:p>
            <a:pPr marL="0" marR="0" lvl="0" indent="0" algn="ctr" defTabSz="9576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法律案の概要（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１）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80790" y="1128146"/>
            <a:ext cx="9524737" cy="176123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lIns="72000" tIns="72000" rIns="72000" bIns="7200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政府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の適応計画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の下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、政府一丸となって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総合的かつ計画的に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適応策を推進。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最新の科学的知見を踏まえ、中央環境審議会の意見を聴いて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、定期的に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気候変動影響評価を行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い、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政府の適応計画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に反映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農業、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防災、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生物多様性などの各分野の施策との連携を図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り、適応を主流化</a:t>
            </a: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365" y="908720"/>
            <a:ext cx="3268087" cy="510778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１．適応の総合的推進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90631" y="3656622"/>
            <a:ext cx="9524737" cy="206901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lIns="72000" tIns="72000" rIns="72000" bIns="7200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気候変動適応情報プラットフォーム」の取組を強化し、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国立環境研究所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を中核として、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関係研究機関と連携し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ながら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気候変動影響や適応に関する情報の収集・整理・分析・提供を行う業務を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推進。</a:t>
            </a:r>
            <a:endParaRPr kumimoji="1" lang="ja-JP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気候変動影響や適応に関する情報を活用して、地方公共団体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、民間事業者、国民等による適応の取組を技術的に支援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63" y="3401233"/>
            <a:ext cx="2957334" cy="510778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２．情報基盤の整備</a:t>
            </a:r>
          </a:p>
        </p:txBody>
      </p:sp>
    </p:spTree>
    <p:extLst>
      <p:ext uri="{BB962C8B-B14F-4D97-AF65-F5344CB8AC3E}">
        <p14:creationId xmlns:p14="http://schemas.microsoft.com/office/powerpoint/2010/main" val="61213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26986"/>
            <a:ext cx="9906000" cy="575666"/>
          </a:xfrm>
          <a:prstGeom prst="rect">
            <a:avLst/>
          </a:prstGeom>
          <a:solidFill>
            <a:srgbClr val="0070C0"/>
          </a:solidFill>
          <a:ln w="9525">
            <a:solidFill>
              <a:srgbClr val="588FB3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lIns="68404" tIns="34203" rIns="68404" bIns="34203" anchor="ctr"/>
          <a:lstStyle/>
          <a:p>
            <a:pPr marL="0" marR="0" lvl="0" indent="0" algn="ctr" defTabSz="9576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法律案の概要（２）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0790" y="1128146"/>
            <a:ext cx="9524737" cy="214595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lIns="72000" tIns="72000" rIns="72000" bIns="7200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地方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公共団体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による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適応計画の策定を促進し、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地域での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適応策を推進。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「地域適応コンソーシアム」の取組を強化し、地域協議会の場を活用して、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国の地方行政機関、地方公共団体、民間団体等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による連携を促進。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国立環境研究所と連携して、地域における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気候変動影響や適応に関する情報の収集・提供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等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を行う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体制を確保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2365" y="908720"/>
            <a:ext cx="3515719" cy="510778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３．地域での適応の強化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90631" y="4077072"/>
            <a:ext cx="9524737" cy="206901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lIns="72000" tIns="72000" rIns="72000" bIns="7200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途上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国における気候変動影響・適応に関する情報基盤である「アジア太平洋適応情報プラットフォーム（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AP-PLAT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）」の構築を進め、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科学的知見に基づく適応策の立案・実施を支援。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科学的な情報基盤を通して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国際的に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気候リスク情報を可視化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・共有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すること等により、我が国の民間事業者による適応ビジネスの国際展開を促進</a:t>
            </a: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365" y="3821683"/>
            <a:ext cx="3268087" cy="510778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４．適応の国際展開等</a:t>
            </a:r>
          </a:p>
        </p:txBody>
      </p:sp>
    </p:spTree>
    <p:extLst>
      <p:ext uri="{BB962C8B-B14F-4D97-AF65-F5344CB8AC3E}">
        <p14:creationId xmlns:p14="http://schemas.microsoft.com/office/powerpoint/2010/main" val="35596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7429500" y="3573463"/>
            <a:ext cx="2363788" cy="2159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024438" y="3573463"/>
            <a:ext cx="2160587" cy="2159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3648075"/>
            <a:ext cx="200977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3" name="テキスト ボックス 25"/>
          <p:cNvSpPr txBox="1">
            <a:spLocks noChangeArrowheads="1"/>
          </p:cNvSpPr>
          <p:nvPr/>
        </p:nvSpPr>
        <p:spPr bwMode="auto">
          <a:xfrm>
            <a:off x="98425" y="2693988"/>
            <a:ext cx="4799013" cy="8064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2060"/>
            </a:solidFill>
            <a:miter lim="800000"/>
            <a:headEnd/>
            <a:tailEnd/>
          </a:ln>
          <a:extLst/>
        </p:spPr>
        <p:txBody>
          <a:bodyPr lIns="68415" tIns="34208" rIns="68415" bIns="34208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　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気候リスク情報を集約し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、各主体の適応の取組を支える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情報基盤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①情報基盤整備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：気候変動や影響予測に関する科学的データの提供</a:t>
            </a: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②支援ツール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：簡易モデル、リスクマップ、優良事例等による適応支援</a:t>
            </a: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③人材育成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：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関係者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との協働でのデータセット開発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等</a:t>
            </a:r>
          </a:p>
        </p:txBody>
      </p:sp>
      <p:sp>
        <p:nvSpPr>
          <p:cNvPr id="14" name="テキスト ボックス 25"/>
          <p:cNvSpPr txBox="1">
            <a:spLocks noChangeArrowheads="1"/>
          </p:cNvSpPr>
          <p:nvPr/>
        </p:nvSpPr>
        <p:spPr bwMode="auto">
          <a:xfrm>
            <a:off x="4953000" y="2693988"/>
            <a:ext cx="4840288" cy="8080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B050"/>
            </a:solidFill>
            <a:miter lim="800000"/>
            <a:headEnd/>
            <a:tailEnd/>
          </a:ln>
          <a:extLst/>
        </p:spPr>
        <p:txBody>
          <a:bodyPr lIns="68415" tIns="34208" rIns="68415" bIns="34208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　国、地方公共団体、研究機関等による地域適応コンソーシアムを構築。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・協議会メンバー間による適応に関する取組の共有と連携の推進</a:t>
            </a: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・地域ニーズのある分野について、気候変動の影響予測計算を実施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・科学的知見に基づく適応策の検討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6465888" y="5949950"/>
            <a:ext cx="1782762" cy="257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985250" y="4502150"/>
            <a:ext cx="844550" cy="222250"/>
          </a:xfrm>
          <a:prstGeom prst="rect">
            <a:avLst/>
          </a:prstGeom>
          <a:noFill/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北海道・東北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913813" y="4862513"/>
            <a:ext cx="393700" cy="222250"/>
          </a:xfrm>
          <a:prstGeom prst="rect">
            <a:avLst/>
          </a:prstGeom>
          <a:noFill/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関東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51838" y="4437063"/>
            <a:ext cx="393700" cy="222250"/>
          </a:xfrm>
          <a:prstGeom prst="rect">
            <a:avLst/>
          </a:prstGeom>
          <a:noFill/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中部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02625" y="5149850"/>
            <a:ext cx="395288" cy="223838"/>
          </a:xfrm>
          <a:prstGeom prst="rect">
            <a:avLst/>
          </a:prstGeom>
          <a:noFill/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近畿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616825" y="4718050"/>
            <a:ext cx="650875" cy="223838"/>
          </a:xfrm>
          <a:prstGeom prst="rect">
            <a:avLst/>
          </a:prstGeom>
          <a:noFill/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中国四国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761288" y="5438775"/>
            <a:ext cx="715962" cy="222250"/>
          </a:xfrm>
          <a:prstGeom prst="rect">
            <a:avLst/>
          </a:prstGeom>
          <a:noFill/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九州・沖縄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67350" y="3678238"/>
            <a:ext cx="1214438" cy="2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全国運営委員会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40313" y="4227513"/>
            <a:ext cx="2144712" cy="1362075"/>
          </a:xfrm>
          <a:prstGeom prst="rect">
            <a:avLst/>
          </a:prstGeom>
          <a:noFill/>
        </p:spPr>
        <p:txBody>
          <a:bodyPr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■　環境省、農水省、国交省、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関係研究機関等により構成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■　気候変動適応情報プラット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フォーム事務局（国立環境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研究所）が委員会の事務局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としてサポート</a:t>
            </a:r>
          </a:p>
        </p:txBody>
      </p:sp>
      <p:sp>
        <p:nvSpPr>
          <p:cNvPr id="28" name="テキスト ボックス 25"/>
          <p:cNvSpPr txBox="1">
            <a:spLocks noChangeArrowheads="1"/>
          </p:cNvSpPr>
          <p:nvPr/>
        </p:nvSpPr>
        <p:spPr bwMode="auto">
          <a:xfrm>
            <a:off x="4951413" y="6302375"/>
            <a:ext cx="4841875" cy="438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B050"/>
            </a:solidFill>
            <a:miter lim="800000"/>
            <a:headEnd/>
            <a:tailEnd/>
          </a:ln>
          <a:extLst/>
        </p:spPr>
        <p:txBody>
          <a:bodyPr lIns="68415" tIns="34208" rIns="68415" bIns="34208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79525" fontAlgn="base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　地域における具体的な適応策の立案・実施の推進。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　科学的知見を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2020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年を目途とする第２次気候変動影響評価に活用。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05763" y="3679825"/>
            <a:ext cx="908050" cy="2524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txBody>
          <a:bodyPr wrap="none"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地域協議会</a:t>
            </a:r>
          </a:p>
        </p:txBody>
      </p:sp>
      <p:sp>
        <p:nvSpPr>
          <p:cNvPr id="7" name="左右矢印 6"/>
          <p:cNvSpPr/>
          <p:nvPr/>
        </p:nvSpPr>
        <p:spPr>
          <a:xfrm>
            <a:off x="6824663" y="3644900"/>
            <a:ext cx="1008062" cy="3079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067" name="テキスト ボックス 8"/>
          <p:cNvSpPr txBox="1">
            <a:spLocks noChangeArrowheads="1"/>
          </p:cNvSpPr>
          <p:nvPr/>
        </p:nvSpPr>
        <p:spPr bwMode="auto">
          <a:xfrm>
            <a:off x="6897688" y="3943350"/>
            <a:ext cx="8763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調整・連携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2505075" y="5084763"/>
            <a:ext cx="2420938" cy="14033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sq">
            <a:noFill/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2069" name="図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6" t="21904" r="6969"/>
          <a:stretch>
            <a:fillRect/>
          </a:stretch>
        </p:blipFill>
        <p:spPr bwMode="auto">
          <a:xfrm>
            <a:off x="2541588" y="5457825"/>
            <a:ext cx="134461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Shape 118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 t="23904" r="11443" b="18510"/>
          <a:stretch>
            <a:fillRect/>
          </a:stretch>
        </p:blipFill>
        <p:spPr bwMode="auto">
          <a:xfrm>
            <a:off x="3911600" y="5419725"/>
            <a:ext cx="985838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1" name="テキスト ボックス 35"/>
          <p:cNvSpPr txBox="1">
            <a:spLocks noChangeArrowheads="1"/>
          </p:cNvSpPr>
          <p:nvPr/>
        </p:nvSpPr>
        <p:spPr bwMode="auto">
          <a:xfrm>
            <a:off x="2792413" y="5084763"/>
            <a:ext cx="1103312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インドネシアの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米の収量予測</a:t>
            </a:r>
          </a:p>
        </p:txBody>
      </p:sp>
      <p:sp>
        <p:nvSpPr>
          <p:cNvPr id="2072" name="テキスト ボックス 36"/>
          <p:cNvSpPr txBox="1">
            <a:spLocks noChangeArrowheads="1"/>
          </p:cNvSpPr>
          <p:nvPr/>
        </p:nvSpPr>
        <p:spPr bwMode="auto">
          <a:xfrm>
            <a:off x="3816350" y="5084763"/>
            <a:ext cx="11366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フィリピンの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洪水の将来予測</a:t>
            </a:r>
          </a:p>
        </p:txBody>
      </p:sp>
      <p:sp>
        <p:nvSpPr>
          <p:cNvPr id="2074" name="テキスト ボックス 37"/>
          <p:cNvSpPr txBox="1">
            <a:spLocks noChangeArrowheads="1"/>
          </p:cNvSpPr>
          <p:nvPr/>
        </p:nvSpPr>
        <p:spPr bwMode="auto">
          <a:xfrm>
            <a:off x="58738" y="3535363"/>
            <a:ext cx="22955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国内の気候リスクの情報基盤整備</a:t>
            </a:r>
          </a:p>
        </p:txBody>
      </p:sp>
      <p:sp>
        <p:nvSpPr>
          <p:cNvPr id="2075" name="テキスト ボックス 38"/>
          <p:cNvSpPr txBox="1">
            <a:spLocks noChangeArrowheads="1"/>
          </p:cNvSpPr>
          <p:nvPr/>
        </p:nvSpPr>
        <p:spPr bwMode="auto">
          <a:xfrm>
            <a:off x="2289175" y="4868863"/>
            <a:ext cx="28130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国際連携による気候変動影響評価・適応推進</a:t>
            </a:r>
          </a:p>
        </p:txBody>
      </p:sp>
      <p:pic>
        <p:nvPicPr>
          <p:cNvPr id="4" name="図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5360988"/>
            <a:ext cx="198755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角丸四角形 40"/>
          <p:cNvSpPr/>
          <p:nvPr/>
        </p:nvSpPr>
        <p:spPr>
          <a:xfrm>
            <a:off x="102503" y="5322150"/>
            <a:ext cx="2235675" cy="1110238"/>
          </a:xfrm>
          <a:prstGeom prst="roundRect">
            <a:avLst>
              <a:gd name="adj" fmla="val 2698"/>
            </a:avLst>
          </a:prstGeom>
          <a:noFill/>
          <a:ln w="9525">
            <a:solidFill>
              <a:schemeClr val="accent1">
                <a:lumMod val="20000"/>
                <a:lumOff val="8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2079" name="Picture 6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5599113"/>
            <a:ext cx="635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0" name="Picture 6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5489575"/>
            <a:ext cx="727075" cy="387350"/>
          </a:xfrm>
          <a:prstGeom prst="rect">
            <a:avLst/>
          </a:prstGeom>
          <a:blipFill dpi="0" rotWithShape="1">
            <a:blip r:embed="rId8">
              <a:alphaModFix amt="5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テキスト ボックス 44"/>
          <p:cNvSpPr txBox="1"/>
          <p:nvPr/>
        </p:nvSpPr>
        <p:spPr>
          <a:xfrm>
            <a:off x="57150" y="6015038"/>
            <a:ext cx="2654300" cy="438150"/>
          </a:xfrm>
          <a:prstGeom prst="rect">
            <a:avLst/>
          </a:prstGeom>
          <a:noFill/>
        </p:spPr>
        <p:txBody>
          <a:bodyPr lIns="68415" tIns="34208" rIns="68415" bIns="34208">
            <a:spAutoFit/>
          </a:bodyPr>
          <a:lstStyle/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アジア太平洋適応情報プラットフォーム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AP-PLAT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）</a:t>
            </a:r>
          </a:p>
        </p:txBody>
      </p:sp>
      <p:sp>
        <p:nvSpPr>
          <p:cNvPr id="46" name="下矢印 45"/>
          <p:cNvSpPr/>
          <p:nvPr/>
        </p:nvSpPr>
        <p:spPr bwMode="auto">
          <a:xfrm>
            <a:off x="1063625" y="4886325"/>
            <a:ext cx="1092200" cy="341313"/>
          </a:xfrm>
          <a:prstGeom prst="downArrow">
            <a:avLst/>
          </a:prstGeom>
          <a:solidFill>
            <a:schemeClr val="accent1"/>
          </a:solidFill>
          <a:ln w="19050" cap="sq">
            <a:solidFill>
              <a:srgbClr val="0070C0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2225" y="512763"/>
            <a:ext cx="9771063" cy="1765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776288" y="0"/>
            <a:ext cx="9017000" cy="476250"/>
          </a:xfrm>
          <a:prstGeom prst="rect">
            <a:avLst/>
          </a:prstGeom>
          <a:gradFill rotWithShape="1">
            <a:gsLst>
              <a:gs pos="0">
                <a:srgbClr val="4A91BF"/>
              </a:gs>
              <a:gs pos="20000">
                <a:srgbClr val="4C90BC"/>
              </a:gs>
              <a:gs pos="100000">
                <a:srgbClr val="386D8F"/>
              </a:gs>
            </a:gsLst>
            <a:lin ang="5400000"/>
          </a:gradFill>
          <a:ln w="9525">
            <a:solidFill>
              <a:srgbClr val="588FB3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　　　　　　</a:t>
            </a:r>
            <a:r>
              <a:rPr kumimoji="1" lang="ja-JP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気候変動影響評価･適応推進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事業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0638" y="525463"/>
            <a:ext cx="877887" cy="276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背景・目的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53000" y="522288"/>
            <a:ext cx="800100" cy="2778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事業概要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0638" y="1989138"/>
            <a:ext cx="1116012" cy="276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事業スキーム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53000" y="1711325"/>
            <a:ext cx="115929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期待される効果</a:t>
            </a:r>
          </a:p>
        </p:txBody>
      </p:sp>
      <p:pic>
        <p:nvPicPr>
          <p:cNvPr id="2089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52388"/>
            <a:ext cx="7556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テキスト ボックス 50"/>
          <p:cNvSpPr txBox="1"/>
          <p:nvPr/>
        </p:nvSpPr>
        <p:spPr>
          <a:xfrm>
            <a:off x="7329488" y="22225"/>
            <a:ext cx="2376487" cy="430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平成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30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年度予算（案）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850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百万円（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702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百万円）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2225" y="790575"/>
            <a:ext cx="4910138" cy="12001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85725" marR="0" lvl="0" indent="-857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48A54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気候変動の影響は、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国内外で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既に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現れており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今後さらに深刻化する可能性がある。パリ協定により、各国とも適応の取組が求められている。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85725" marR="0" lvl="0" indent="-857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48A54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○我が国では、平成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27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月に適応計画を閣議決定。適応策の推進は、骨太の方針・成長戦略にも盛り込まれている政府の重要課題。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85725" marR="0" lvl="0" indent="-857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48A54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○本事業は、中央環境審議会の中間取りまとめも踏まえ、適応計画の基盤的・国際的取組を支える中核的取組。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53" name="テキスト ボックス 30"/>
          <p:cNvSpPr txBox="1">
            <a:spLocks noChangeArrowheads="1"/>
          </p:cNvSpPr>
          <p:nvPr/>
        </p:nvSpPr>
        <p:spPr bwMode="auto">
          <a:xfrm>
            <a:off x="5021263" y="836613"/>
            <a:ext cx="46116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1-(1)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気候変動適応情報プラットフォームの運営・強化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1-(2)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気候変動影響評価及び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適応計画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進捗管理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手法の開発・改善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1-(3)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における適応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の取組促進</a:t>
            </a:r>
            <a:endParaRPr kumimoji="1" lang="ja-JP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   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国際連携による気候変動影響評価･適応推進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endParaRPr kumimoji="1" lang="ja-JP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163638" y="2009775"/>
            <a:ext cx="2276475" cy="3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民間事業者等への委託、請負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176963" y="1720850"/>
            <a:ext cx="3616325" cy="452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○適応計画の効果的・効率的な実施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○第２次気候変動影響評価に向けた知見の充実　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384800" y="2343150"/>
            <a:ext cx="3887788" cy="300038"/>
          </a:xfrm>
          <a:prstGeom prst="roundRect">
            <a:avLst/>
          </a:prstGeom>
          <a:solidFill>
            <a:srgbClr val="00B050"/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34208" rIns="68415" bIns="34208" anchor="ctr"/>
          <a:lstStyle/>
          <a:p>
            <a:pPr marL="0" marR="0" lvl="0" indent="0" algn="ctr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地域適応コンソーシアム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506413" y="2343150"/>
            <a:ext cx="3870325" cy="300038"/>
          </a:xfrm>
          <a:prstGeom prst="roundRect">
            <a:avLst/>
          </a:prstGeom>
          <a:solidFill>
            <a:srgbClr val="00B0F0"/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34208" rIns="68415" bIns="34208" anchor="ctr"/>
          <a:lstStyle/>
          <a:p>
            <a:pPr marL="0" marR="0" lvl="0" indent="0" algn="ctr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気候変動適応情報プラットフォーム</a:t>
            </a: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93663" y="3760788"/>
            <a:ext cx="4803775" cy="1025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2098" name="図 6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3881438"/>
            <a:ext cx="103981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" name="図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3" y="4146550"/>
            <a:ext cx="7651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0" name="図 6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3821113"/>
            <a:ext cx="88582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1" name="図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4221163"/>
            <a:ext cx="6985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右矢印 80"/>
          <p:cNvSpPr/>
          <p:nvPr/>
        </p:nvSpPr>
        <p:spPr bwMode="auto">
          <a:xfrm>
            <a:off x="1374775" y="4164013"/>
            <a:ext cx="265113" cy="201612"/>
          </a:xfrm>
          <a:prstGeom prst="rightArrow">
            <a:avLst>
              <a:gd name="adj1" fmla="val 50000"/>
              <a:gd name="adj2" fmla="val 32684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2103" name="図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225" y="3860800"/>
            <a:ext cx="976313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テキスト ボックス 37"/>
          <p:cNvSpPr txBox="1">
            <a:spLocks noChangeArrowheads="1"/>
          </p:cNvSpPr>
          <p:nvPr/>
        </p:nvSpPr>
        <p:spPr bwMode="auto">
          <a:xfrm>
            <a:off x="182563" y="4797425"/>
            <a:ext cx="954087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2020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年までに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国際展開</a:t>
            </a:r>
          </a:p>
        </p:txBody>
      </p:sp>
      <p:sp>
        <p:nvSpPr>
          <p:cNvPr id="5" name="下カーブ矢印 4"/>
          <p:cNvSpPr/>
          <p:nvPr/>
        </p:nvSpPr>
        <p:spPr>
          <a:xfrm flipH="1" flipV="1">
            <a:off x="1552575" y="6381750"/>
            <a:ext cx="1744663" cy="334963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106" name="テキスト ボックス 8"/>
          <p:cNvSpPr txBox="1">
            <a:spLocks noChangeArrowheads="1"/>
          </p:cNvSpPr>
          <p:nvPr/>
        </p:nvSpPr>
        <p:spPr bwMode="auto">
          <a:xfrm>
            <a:off x="3081338" y="6535738"/>
            <a:ext cx="10842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成果物を共有</a:t>
            </a:r>
          </a:p>
        </p:txBody>
      </p:sp>
      <p:sp>
        <p:nvSpPr>
          <p:cNvPr id="2107" name="テキスト ボックス 8"/>
          <p:cNvSpPr txBox="1">
            <a:spLocks noChangeArrowheads="1"/>
          </p:cNvSpPr>
          <p:nvPr/>
        </p:nvSpPr>
        <p:spPr bwMode="auto">
          <a:xfrm>
            <a:off x="2432050" y="5095875"/>
            <a:ext cx="6463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（例）</a:t>
            </a:r>
          </a:p>
        </p:txBody>
      </p:sp>
      <p:sp>
        <p:nvSpPr>
          <p:cNvPr id="2108" name="テキスト ボックス 8"/>
          <p:cNvSpPr txBox="1">
            <a:spLocks noChangeArrowheads="1"/>
          </p:cNvSpPr>
          <p:nvPr/>
        </p:nvSpPr>
        <p:spPr bwMode="auto">
          <a:xfrm>
            <a:off x="3152775" y="3500438"/>
            <a:ext cx="17240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国立環境研究所が運営</a:t>
            </a:r>
          </a:p>
        </p:txBody>
      </p:sp>
    </p:spTree>
    <p:extLst>
      <p:ext uri="{BB962C8B-B14F-4D97-AF65-F5344CB8AC3E}">
        <p14:creationId xmlns:p14="http://schemas.microsoft.com/office/powerpoint/2010/main" val="14394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上矢印 40"/>
          <p:cNvSpPr/>
          <p:nvPr/>
        </p:nvSpPr>
        <p:spPr bwMode="auto">
          <a:xfrm>
            <a:off x="8133972" y="2842046"/>
            <a:ext cx="144016" cy="324000"/>
          </a:xfrm>
          <a:prstGeom prst="upArrow">
            <a:avLst/>
          </a:prstGeom>
          <a:solidFill>
            <a:schemeClr val="tx1"/>
          </a:solidFill>
          <a:ln w="19050" cap="sq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200" b="1" dirty="0">
              <a:solidFill>
                <a:srgbClr val="000000"/>
              </a:solidFill>
            </a:endParaRPr>
          </a:p>
        </p:txBody>
      </p:sp>
      <p:sp>
        <p:nvSpPr>
          <p:cNvPr id="42" name="上矢印 41"/>
          <p:cNvSpPr/>
          <p:nvPr/>
        </p:nvSpPr>
        <p:spPr bwMode="auto">
          <a:xfrm>
            <a:off x="7761312" y="2834464"/>
            <a:ext cx="144016" cy="900000"/>
          </a:xfrm>
          <a:prstGeom prst="upArrow">
            <a:avLst/>
          </a:prstGeom>
          <a:solidFill>
            <a:schemeClr val="tx1"/>
          </a:solidFill>
          <a:ln w="19050" cap="sq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200" b="1" dirty="0">
              <a:solidFill>
                <a:srgbClr val="000000"/>
              </a:solidFill>
            </a:endParaRPr>
          </a:p>
        </p:txBody>
      </p:sp>
      <p:sp>
        <p:nvSpPr>
          <p:cNvPr id="39" name="上矢印 38"/>
          <p:cNvSpPr/>
          <p:nvPr/>
        </p:nvSpPr>
        <p:spPr bwMode="auto">
          <a:xfrm>
            <a:off x="3584848" y="2834464"/>
            <a:ext cx="144016" cy="324000"/>
          </a:xfrm>
          <a:prstGeom prst="upArrow">
            <a:avLst/>
          </a:prstGeom>
          <a:solidFill>
            <a:schemeClr val="tx1"/>
          </a:solidFill>
          <a:ln w="19050" cap="sq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200" b="1" dirty="0">
              <a:solidFill>
                <a:srgbClr val="000000"/>
              </a:solidFill>
            </a:endParaRPr>
          </a:p>
        </p:txBody>
      </p:sp>
      <p:sp>
        <p:nvSpPr>
          <p:cNvPr id="5" name="上矢印 4"/>
          <p:cNvSpPr/>
          <p:nvPr/>
        </p:nvSpPr>
        <p:spPr bwMode="auto">
          <a:xfrm>
            <a:off x="3212188" y="2826882"/>
            <a:ext cx="144016" cy="900000"/>
          </a:xfrm>
          <a:prstGeom prst="upArrow">
            <a:avLst/>
          </a:prstGeom>
          <a:solidFill>
            <a:schemeClr val="tx1"/>
          </a:solidFill>
          <a:ln w="19050" cap="sq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2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図表 11"/>
          <p:cNvGraphicFramePr/>
          <p:nvPr>
            <p:extLst/>
          </p:nvPr>
        </p:nvGraphicFramePr>
        <p:xfrm>
          <a:off x="1585217" y="1153278"/>
          <a:ext cx="8264327" cy="475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グループ化 15"/>
          <p:cNvGrpSpPr/>
          <p:nvPr/>
        </p:nvGrpSpPr>
        <p:grpSpPr>
          <a:xfrm>
            <a:off x="3621791" y="3685284"/>
            <a:ext cx="6155745" cy="463796"/>
            <a:chOff x="388755" y="1760073"/>
            <a:chExt cx="8568952" cy="46379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5" name="角丸四角形 14"/>
            <p:cNvSpPr/>
            <p:nvPr/>
          </p:nvSpPr>
          <p:spPr bwMode="auto">
            <a:xfrm>
              <a:off x="388755" y="1760073"/>
              <a:ext cx="8568952" cy="463796"/>
            </a:xfrm>
            <a:prstGeom prst="roundRect">
              <a:avLst/>
            </a:prstGeom>
            <a:grpFill/>
            <a:ln w="19050" cap="sq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1" lang="ja-JP" alt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719629" y="1807305"/>
              <a:ext cx="593499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+mn-ea"/>
                  <a:ea typeface="+mn-ea"/>
                </a:rPr>
                <a:t>率先調査の実施（～平成</a:t>
              </a:r>
              <a:r>
                <a:rPr kumimoji="1" lang="en-US" altLang="ja-JP" sz="2000" dirty="0">
                  <a:latin typeface="+mn-ea"/>
                  <a:ea typeface="+mn-ea"/>
                </a:rPr>
                <a:t>31</a:t>
              </a:r>
              <a:r>
                <a:rPr kumimoji="1" lang="ja-JP" altLang="en-US" sz="2000" dirty="0">
                  <a:latin typeface="+mn-ea"/>
                  <a:ea typeface="+mn-ea"/>
                </a:rPr>
                <a:t>年度）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3008784" y="2321172"/>
            <a:ext cx="1296144" cy="470901"/>
            <a:chOff x="36933" y="1256017"/>
            <a:chExt cx="9600562" cy="470901"/>
          </a:xfrm>
        </p:grpSpPr>
        <p:sp>
          <p:nvSpPr>
            <p:cNvPr id="22" name="角丸四角形 21"/>
            <p:cNvSpPr/>
            <p:nvPr/>
          </p:nvSpPr>
          <p:spPr bwMode="auto">
            <a:xfrm>
              <a:off x="388755" y="1256017"/>
              <a:ext cx="8568952" cy="463796"/>
            </a:xfrm>
            <a:prstGeom prst="roundRect">
              <a:avLst/>
            </a:prstGeom>
            <a:solidFill>
              <a:schemeClr val="accent5"/>
            </a:solidFill>
            <a:ln w="19050" cap="sq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1" lang="ja-JP" alt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6933" y="1265253"/>
              <a:ext cx="96005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+mn-ea"/>
                  <a:ea typeface="+mn-ea"/>
                </a:rPr>
                <a:t>平成</a:t>
              </a:r>
              <a:r>
                <a:rPr kumimoji="1" lang="en-US" altLang="ja-JP" sz="1200" dirty="0">
                  <a:latin typeface="+mn-ea"/>
                  <a:ea typeface="+mn-ea"/>
                </a:rPr>
                <a:t>30</a:t>
              </a:r>
              <a:r>
                <a:rPr kumimoji="1" lang="ja-JP" altLang="en-US" sz="1200" dirty="0">
                  <a:latin typeface="+mn-ea"/>
                  <a:ea typeface="+mn-ea"/>
                </a:rPr>
                <a:t>年度</a:t>
              </a:r>
              <a:endParaRPr kumimoji="1" lang="en-US" altLang="ja-JP" sz="1200" dirty="0">
                <a:latin typeface="+mn-ea"/>
                <a:ea typeface="+mn-ea"/>
              </a:endParaRPr>
            </a:p>
            <a:p>
              <a:r>
                <a:rPr kumimoji="1" lang="ja-JP" altLang="en-US" sz="1200" dirty="0">
                  <a:latin typeface="+mn-ea"/>
                  <a:ea typeface="+mn-ea"/>
                </a:rPr>
                <a:t>第</a:t>
              </a:r>
              <a:r>
                <a:rPr lang="en-US" altLang="ja-JP" sz="1200" dirty="0">
                  <a:latin typeface="+mn-ea"/>
                  <a:ea typeface="+mn-ea"/>
                </a:rPr>
                <a:t>1</a:t>
              </a:r>
              <a:r>
                <a:rPr kumimoji="1" lang="ja-JP" altLang="en-US" sz="1200" dirty="0">
                  <a:latin typeface="+mn-ea"/>
                  <a:ea typeface="+mn-ea"/>
                </a:rPr>
                <a:t>回</a:t>
              </a:r>
              <a:r>
                <a:rPr kumimoji="1" lang="en-US" altLang="ja-JP" sz="1200" dirty="0">
                  <a:latin typeface="+mn-ea"/>
                  <a:ea typeface="+mn-ea"/>
                </a:rPr>
                <a:t>(</a:t>
              </a:r>
              <a:r>
                <a:rPr kumimoji="1" lang="ja-JP" altLang="en-US" sz="1200" dirty="0">
                  <a:latin typeface="+mn-ea"/>
                  <a:ea typeface="+mn-ea"/>
                </a:rPr>
                <a:t>６地域</a:t>
              </a:r>
              <a:r>
                <a:rPr kumimoji="1" lang="en-US" altLang="ja-JP" sz="1200" dirty="0">
                  <a:latin typeface="+mn-ea"/>
                  <a:ea typeface="+mn-ea"/>
                </a:rPr>
                <a:t>)</a:t>
              </a:r>
              <a:endParaRPr kumimoji="1" lang="ja-JP" altLang="en-US" sz="1200" dirty="0">
                <a:latin typeface="+mn-ea"/>
                <a:ea typeface="+mn-ea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1684308" y="3014691"/>
            <a:ext cx="8093227" cy="463796"/>
            <a:chOff x="388755" y="1760073"/>
            <a:chExt cx="8568952" cy="46379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9" name="角丸四角形 48"/>
            <p:cNvSpPr/>
            <p:nvPr/>
          </p:nvSpPr>
          <p:spPr bwMode="auto">
            <a:xfrm>
              <a:off x="388755" y="1760073"/>
              <a:ext cx="8568952" cy="463796"/>
            </a:xfrm>
            <a:prstGeom prst="roundRect">
              <a:avLst/>
            </a:prstGeom>
            <a:grpFill/>
            <a:ln w="19050" cap="sq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1" lang="ja-JP" alt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172288" y="1807305"/>
              <a:ext cx="5336846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+mn-ea"/>
                  <a:ea typeface="+mn-ea"/>
                </a:rPr>
                <a:t>先行調査の実施（</a:t>
              </a:r>
              <a:r>
                <a:rPr kumimoji="1" lang="en-US" altLang="ja-JP" sz="2000" dirty="0">
                  <a:latin typeface="+mn-ea"/>
                  <a:ea typeface="+mn-ea"/>
                </a:rPr>
                <a:t>26</a:t>
              </a:r>
              <a:r>
                <a:rPr kumimoji="1" lang="ja-JP" altLang="en-US" sz="2000" dirty="0">
                  <a:latin typeface="+mn-ea"/>
                  <a:ea typeface="+mn-ea"/>
                </a:rPr>
                <a:t>項目、～平成</a:t>
              </a:r>
              <a:r>
                <a:rPr kumimoji="1" lang="en-US" altLang="ja-JP" sz="2000" dirty="0">
                  <a:latin typeface="+mn-ea"/>
                  <a:ea typeface="+mn-ea"/>
                </a:rPr>
                <a:t>31</a:t>
              </a:r>
              <a:r>
                <a:rPr kumimoji="1" lang="ja-JP" altLang="en-US" sz="2000" dirty="0">
                  <a:latin typeface="+mn-ea"/>
                  <a:ea typeface="+mn-ea"/>
                </a:rPr>
                <a:t>年度）</a:t>
              </a: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-42320" y="683404"/>
            <a:ext cx="354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n-ea"/>
                <a:ea typeface="+mn-ea"/>
              </a:rPr>
              <a:t>【</a:t>
            </a:r>
            <a:r>
              <a:rPr kumimoji="1" lang="ja-JP" altLang="en-US" dirty="0">
                <a:latin typeface="+mn-ea"/>
                <a:ea typeface="+mn-ea"/>
              </a:rPr>
              <a:t>地域適応コンソーシアム事業</a:t>
            </a:r>
            <a:r>
              <a:rPr kumimoji="1" lang="en-US" altLang="ja-JP" dirty="0">
                <a:latin typeface="+mn-ea"/>
                <a:ea typeface="+mn-ea"/>
              </a:rPr>
              <a:t>】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-34024" y="4859868"/>
            <a:ext cx="354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n-ea"/>
                <a:ea typeface="+mn-ea"/>
              </a:rPr>
              <a:t>【</a:t>
            </a:r>
            <a:r>
              <a:rPr kumimoji="1" lang="ja-JP" altLang="en-US" dirty="0">
                <a:latin typeface="+mn-ea"/>
                <a:ea typeface="+mn-ea"/>
              </a:rPr>
              <a:t>その他気候変動適応関連施策</a:t>
            </a:r>
            <a:r>
              <a:rPr kumimoji="1" lang="en-US" altLang="ja-JP" dirty="0">
                <a:latin typeface="+mn-ea"/>
                <a:ea typeface="+mn-ea"/>
              </a:rPr>
              <a:t>】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16495" y="5345921"/>
            <a:ext cx="87849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>
                <a:latin typeface="+mn-ea"/>
                <a:ea typeface="+mn-ea"/>
              </a:rPr>
              <a:t>適応策の充実・強化に向けた法的措置の検討について</a:t>
            </a:r>
            <a:endParaRPr kumimoji="1" lang="en-US" altLang="ja-JP" sz="2000" dirty="0">
              <a:latin typeface="+mn-ea"/>
              <a:ea typeface="+mn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000" dirty="0">
                <a:latin typeface="+mn-ea"/>
                <a:ea typeface="+mn-ea"/>
              </a:rPr>
              <a:t>地域気候変動適応計画策定マニュアルの改定</a:t>
            </a:r>
            <a:endParaRPr kumimoji="1" lang="en-US" altLang="ja-JP" sz="2000" dirty="0">
              <a:latin typeface="+mn-ea"/>
              <a:ea typeface="+mn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000" dirty="0">
                <a:latin typeface="+mn-ea"/>
                <a:ea typeface="+mn-ea"/>
              </a:rPr>
              <a:t>適応策立案をサポートするための地域適応支援ツールの開発</a:t>
            </a:r>
            <a:endParaRPr kumimoji="1" lang="en-US" altLang="ja-JP" sz="2000" dirty="0">
              <a:latin typeface="+mn-ea"/>
              <a:ea typeface="+mn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000" dirty="0">
                <a:latin typeface="+mn-ea"/>
                <a:ea typeface="+mn-ea"/>
              </a:rPr>
              <a:t>民間事業者向け適応ガイドラインの作成・公開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772816"/>
            <a:ext cx="1837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  <a:ea typeface="+mn-ea"/>
              </a:rPr>
              <a:t>全国運営委員会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4189" y="2420888"/>
            <a:ext cx="1318451" cy="33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  <a:ea typeface="+mn-ea"/>
              </a:rPr>
              <a:t>地域協議会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1741" y="3090446"/>
            <a:ext cx="1318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  <a:ea typeface="+mn-ea"/>
              </a:rPr>
              <a:t>先行調査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04812" y="3738518"/>
            <a:ext cx="1318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  <a:ea typeface="+mn-ea"/>
              </a:rPr>
              <a:t>率先調査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568626" y="1724615"/>
            <a:ext cx="0" cy="2496473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星 5 13"/>
          <p:cNvSpPr/>
          <p:nvPr/>
        </p:nvSpPr>
        <p:spPr bwMode="auto">
          <a:xfrm>
            <a:off x="2900800" y="1700808"/>
            <a:ext cx="252000" cy="252000"/>
          </a:xfrm>
          <a:prstGeom prst="star5">
            <a:avLst/>
          </a:prstGeom>
          <a:solidFill>
            <a:srgbClr val="FA6F1A"/>
          </a:solidFill>
          <a:ln w="19050" cap="sq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200" b="1" dirty="0">
              <a:solidFill>
                <a:srgbClr val="000000"/>
              </a:solidFill>
            </a:endParaRPr>
          </a:p>
        </p:txBody>
      </p:sp>
      <p:sp>
        <p:nvSpPr>
          <p:cNvPr id="26" name="星 5 25"/>
          <p:cNvSpPr/>
          <p:nvPr/>
        </p:nvSpPr>
        <p:spPr bwMode="auto">
          <a:xfrm>
            <a:off x="8517424" y="1700808"/>
            <a:ext cx="252000" cy="252000"/>
          </a:xfrm>
          <a:prstGeom prst="star5">
            <a:avLst/>
          </a:prstGeom>
          <a:solidFill>
            <a:srgbClr val="FA6F1A"/>
          </a:solidFill>
          <a:ln w="19050" cap="sq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200" b="1" dirty="0">
              <a:solidFill>
                <a:srgbClr val="000000"/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7329264" y="2321172"/>
            <a:ext cx="1296144" cy="470901"/>
            <a:chOff x="36933" y="1256017"/>
            <a:chExt cx="9600562" cy="470901"/>
          </a:xfrm>
        </p:grpSpPr>
        <p:sp>
          <p:nvSpPr>
            <p:cNvPr id="28" name="角丸四角形 27"/>
            <p:cNvSpPr/>
            <p:nvPr/>
          </p:nvSpPr>
          <p:spPr bwMode="auto">
            <a:xfrm>
              <a:off x="388755" y="1256017"/>
              <a:ext cx="8568952" cy="463796"/>
            </a:xfrm>
            <a:prstGeom prst="roundRect">
              <a:avLst/>
            </a:prstGeom>
            <a:solidFill>
              <a:schemeClr val="accent5"/>
            </a:solidFill>
            <a:ln w="19050" cap="sq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1" lang="ja-JP" alt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6933" y="1265253"/>
              <a:ext cx="96005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+mn-ea"/>
                  <a:ea typeface="+mn-ea"/>
                </a:rPr>
                <a:t>平成</a:t>
              </a:r>
              <a:r>
                <a:rPr kumimoji="1" lang="en-US" altLang="ja-JP" sz="1200" dirty="0">
                  <a:latin typeface="+mn-ea"/>
                  <a:ea typeface="+mn-ea"/>
                </a:rPr>
                <a:t>30</a:t>
              </a:r>
              <a:r>
                <a:rPr kumimoji="1" lang="ja-JP" altLang="en-US" sz="1200" dirty="0">
                  <a:latin typeface="+mn-ea"/>
                  <a:ea typeface="+mn-ea"/>
                </a:rPr>
                <a:t>年度</a:t>
              </a:r>
              <a:endParaRPr kumimoji="1" lang="en-US" altLang="ja-JP" sz="1200" dirty="0">
                <a:latin typeface="+mn-ea"/>
                <a:ea typeface="+mn-ea"/>
              </a:endParaRPr>
            </a:p>
            <a:p>
              <a:r>
                <a:rPr kumimoji="1" lang="ja-JP" altLang="en-US" sz="1200" dirty="0">
                  <a:latin typeface="+mn-ea"/>
                  <a:ea typeface="+mn-ea"/>
                </a:rPr>
                <a:t>第</a:t>
              </a:r>
              <a:r>
                <a:rPr kumimoji="1" lang="en-US" altLang="ja-JP" sz="1200" dirty="0">
                  <a:latin typeface="+mn-ea"/>
                  <a:ea typeface="+mn-ea"/>
                </a:rPr>
                <a:t>2</a:t>
              </a:r>
              <a:r>
                <a:rPr kumimoji="1" lang="ja-JP" altLang="en-US" sz="1200" dirty="0">
                  <a:latin typeface="+mn-ea"/>
                  <a:ea typeface="+mn-ea"/>
                </a:rPr>
                <a:t>回</a:t>
              </a:r>
              <a:r>
                <a:rPr kumimoji="1" lang="en-US" altLang="ja-JP" sz="1200" dirty="0">
                  <a:latin typeface="+mn-ea"/>
                  <a:ea typeface="+mn-ea"/>
                </a:rPr>
                <a:t>(</a:t>
              </a:r>
              <a:r>
                <a:rPr kumimoji="1" lang="ja-JP" altLang="en-US" sz="1200" dirty="0">
                  <a:latin typeface="+mn-ea"/>
                  <a:ea typeface="+mn-ea"/>
                </a:rPr>
                <a:t>６地域</a:t>
              </a:r>
              <a:r>
                <a:rPr kumimoji="1" lang="en-US" altLang="ja-JP" sz="1200" dirty="0">
                  <a:latin typeface="+mn-ea"/>
                  <a:ea typeface="+mn-ea"/>
                </a:rPr>
                <a:t>)</a:t>
              </a:r>
              <a:endParaRPr kumimoji="1" lang="ja-JP" altLang="en-US" sz="1200" dirty="0">
                <a:latin typeface="+mn-ea"/>
                <a:ea typeface="+mn-ea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2139284" y="3689324"/>
            <a:ext cx="1408621" cy="463796"/>
            <a:chOff x="388755" y="1760073"/>
            <a:chExt cx="8568952" cy="46379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34" name="角丸四角形 33"/>
            <p:cNvSpPr/>
            <p:nvPr/>
          </p:nvSpPr>
          <p:spPr bwMode="auto">
            <a:xfrm>
              <a:off x="388755" y="1760073"/>
              <a:ext cx="8568952" cy="463796"/>
            </a:xfrm>
            <a:prstGeom prst="roundRect">
              <a:avLst/>
            </a:prstGeom>
            <a:grpFill/>
            <a:ln w="19050" cap="sq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1" lang="ja-JP" alt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993274" y="1807305"/>
              <a:ext cx="5623676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+mn-ea"/>
                  <a:ea typeface="+mn-ea"/>
                </a:rPr>
                <a:t>計画</a:t>
              </a:r>
            </a:p>
          </p:txBody>
        </p:sp>
      </p:grpSp>
      <p:sp>
        <p:nvSpPr>
          <p:cNvPr id="36" name="星 5 35"/>
          <p:cNvSpPr/>
          <p:nvPr/>
        </p:nvSpPr>
        <p:spPr bwMode="auto">
          <a:xfrm>
            <a:off x="1784648" y="3788128"/>
            <a:ext cx="252000" cy="252000"/>
          </a:xfrm>
          <a:prstGeom prst="star5">
            <a:avLst/>
          </a:prstGeom>
          <a:solidFill>
            <a:schemeClr val="accent5">
              <a:lumMod val="40000"/>
              <a:lumOff val="60000"/>
            </a:schemeClr>
          </a:solidFill>
          <a:ln w="19050" cap="sq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93691" y="4160334"/>
            <a:ext cx="1562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  <a:ea typeface="+mn-ea"/>
              </a:rPr>
              <a:t>調査項目決定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143184" y="1714201"/>
            <a:ext cx="2169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  <a:ea typeface="+mn-ea"/>
              </a:rPr>
              <a:t>平成</a:t>
            </a:r>
            <a:r>
              <a:rPr kumimoji="1" lang="en-US" altLang="ja-JP" sz="1400" dirty="0">
                <a:latin typeface="+mn-ea"/>
                <a:ea typeface="+mn-ea"/>
              </a:rPr>
              <a:t>30</a:t>
            </a:r>
            <a:r>
              <a:rPr kumimoji="1" lang="ja-JP" altLang="en-US" sz="1400" dirty="0">
                <a:latin typeface="+mn-ea"/>
                <a:ea typeface="+mn-ea"/>
              </a:rPr>
              <a:t>年度第</a:t>
            </a:r>
            <a:r>
              <a:rPr kumimoji="1" lang="en-US" altLang="ja-JP" sz="1400" dirty="0">
                <a:latin typeface="+mn-ea"/>
                <a:ea typeface="+mn-ea"/>
              </a:rPr>
              <a:t>1</a:t>
            </a:r>
            <a:r>
              <a:rPr kumimoji="1" lang="ja-JP" altLang="en-US" sz="1400" dirty="0">
                <a:latin typeface="+mn-ea"/>
                <a:ea typeface="+mn-ea"/>
              </a:rPr>
              <a:t>回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769424" y="1692441"/>
            <a:ext cx="127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  <a:ea typeface="+mn-ea"/>
              </a:rPr>
              <a:t>平成</a:t>
            </a:r>
            <a:r>
              <a:rPr kumimoji="1" lang="en-US" altLang="ja-JP" sz="1400" dirty="0">
                <a:latin typeface="+mn-ea"/>
                <a:ea typeface="+mn-ea"/>
              </a:rPr>
              <a:t>30</a:t>
            </a:r>
            <a:r>
              <a:rPr kumimoji="1" lang="ja-JP" altLang="en-US" sz="1400" dirty="0">
                <a:latin typeface="+mn-ea"/>
                <a:ea typeface="+mn-ea"/>
              </a:rPr>
              <a:t>年度第</a:t>
            </a:r>
            <a:r>
              <a:rPr kumimoji="1" lang="en-US" altLang="ja-JP" sz="1400" dirty="0">
                <a:latin typeface="+mn-ea"/>
                <a:ea typeface="+mn-ea"/>
              </a:rPr>
              <a:t>2</a:t>
            </a:r>
            <a:r>
              <a:rPr kumimoji="1" lang="ja-JP" altLang="en-US" sz="1400" dirty="0">
                <a:latin typeface="+mn-ea"/>
                <a:ea typeface="+mn-ea"/>
              </a:rPr>
              <a:t>回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160912" y="2309614"/>
            <a:ext cx="29662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  <a:ea typeface="+mn-ea"/>
              </a:rPr>
              <a:t>・ 平成</a:t>
            </a:r>
            <a:r>
              <a:rPr kumimoji="1" lang="en-US" altLang="ja-JP" sz="1000" dirty="0">
                <a:latin typeface="+mn-ea"/>
                <a:ea typeface="+mn-ea"/>
              </a:rPr>
              <a:t>30</a:t>
            </a:r>
            <a:r>
              <a:rPr kumimoji="1" lang="ja-JP" altLang="en-US" sz="1000" dirty="0">
                <a:latin typeface="+mn-ea"/>
                <a:ea typeface="+mn-ea"/>
              </a:rPr>
              <a:t>年度先行・率先調査計画</a:t>
            </a:r>
            <a:r>
              <a:rPr kumimoji="1" lang="en-US" altLang="ja-JP" sz="1000" dirty="0">
                <a:latin typeface="+mn-ea"/>
                <a:ea typeface="+mn-ea"/>
              </a:rPr>
              <a:t>/</a:t>
            </a:r>
            <a:r>
              <a:rPr kumimoji="1" lang="ja-JP" altLang="en-US" sz="1000" dirty="0">
                <a:latin typeface="+mn-ea"/>
                <a:ea typeface="+mn-ea"/>
              </a:rPr>
              <a:t>検討</a:t>
            </a:r>
            <a:endParaRPr kumimoji="1" lang="en-US" altLang="ja-JP" sz="1000" dirty="0">
              <a:latin typeface="+mn-ea"/>
              <a:ea typeface="+mn-ea"/>
            </a:endParaRPr>
          </a:p>
          <a:p>
            <a:r>
              <a:rPr kumimoji="1" lang="ja-JP" altLang="en-US" sz="1000" dirty="0">
                <a:latin typeface="+mn-ea"/>
                <a:ea typeface="+mn-ea"/>
              </a:rPr>
              <a:t>・ 適応に関する意見交換</a:t>
            </a:r>
            <a:endParaRPr kumimoji="1" lang="en-US" altLang="ja-JP" sz="1000" dirty="0">
              <a:latin typeface="+mn-ea"/>
              <a:ea typeface="+mn-ea"/>
            </a:endParaRPr>
          </a:p>
          <a:p>
            <a:r>
              <a:rPr kumimoji="1" lang="ja-JP" altLang="en-US" sz="1000" dirty="0">
                <a:latin typeface="+mn-ea"/>
                <a:ea typeface="+mn-ea"/>
              </a:rPr>
              <a:t>・ 最新動向の共有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51908" y="1277788"/>
            <a:ext cx="6930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+mn-ea"/>
                <a:ea typeface="+mn-ea"/>
              </a:rPr>
              <a:t>４月以降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036175" y="1021533"/>
            <a:ext cx="1279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n-ea"/>
                <a:ea typeface="+mn-ea"/>
              </a:rPr>
              <a:t>（平成</a:t>
            </a:r>
            <a:r>
              <a:rPr kumimoji="1" lang="en-US" altLang="ja-JP" sz="1100" dirty="0">
                <a:latin typeface="+mn-ea"/>
                <a:ea typeface="+mn-ea"/>
              </a:rPr>
              <a:t>30</a:t>
            </a:r>
            <a:r>
              <a:rPr kumimoji="1" lang="ja-JP" altLang="en-US" sz="1100" dirty="0">
                <a:latin typeface="+mn-ea"/>
                <a:ea typeface="+mn-ea"/>
              </a:rPr>
              <a:t>年度）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842556" y="1007150"/>
            <a:ext cx="1279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n-ea"/>
                <a:ea typeface="+mn-ea"/>
              </a:rPr>
              <a:t>（平成</a:t>
            </a:r>
            <a:r>
              <a:rPr kumimoji="1" lang="en-US" altLang="ja-JP" sz="1100" dirty="0">
                <a:latin typeface="+mn-ea"/>
                <a:ea typeface="+mn-ea"/>
              </a:rPr>
              <a:t>31</a:t>
            </a:r>
            <a:r>
              <a:rPr kumimoji="1" lang="ja-JP" altLang="en-US" sz="1100" dirty="0">
                <a:latin typeface="+mn-ea"/>
                <a:ea typeface="+mn-ea"/>
              </a:rPr>
              <a:t>年度）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481392" y="2276872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  <a:ea typeface="+mn-ea"/>
              </a:rPr>
              <a:t>・ 先行・率先調査報告</a:t>
            </a:r>
            <a:endParaRPr kumimoji="1" lang="en-US" altLang="ja-JP" sz="1000" dirty="0">
              <a:latin typeface="+mn-ea"/>
              <a:ea typeface="+mn-ea"/>
            </a:endParaRPr>
          </a:p>
          <a:p>
            <a:r>
              <a:rPr kumimoji="1" lang="ja-JP" altLang="en-US" sz="1000" dirty="0">
                <a:latin typeface="+mn-ea"/>
                <a:ea typeface="+mn-ea"/>
              </a:rPr>
              <a:t>・ 適応に関する意見交換</a:t>
            </a:r>
            <a:endParaRPr kumimoji="1" lang="en-US" altLang="ja-JP" sz="1000" dirty="0">
              <a:latin typeface="+mn-ea"/>
              <a:ea typeface="+mn-ea"/>
            </a:endParaRPr>
          </a:p>
          <a:p>
            <a:r>
              <a:rPr kumimoji="1" lang="ja-JP" altLang="en-US" sz="1000" dirty="0">
                <a:latin typeface="+mn-ea"/>
                <a:ea typeface="+mn-ea"/>
              </a:rPr>
              <a:t>・ 最新動向の共有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0" y="-26986"/>
            <a:ext cx="9906000" cy="575666"/>
          </a:xfrm>
          <a:prstGeom prst="rect">
            <a:avLst/>
          </a:prstGeom>
          <a:solidFill>
            <a:srgbClr val="0070C0"/>
          </a:solidFill>
          <a:ln w="9525">
            <a:solidFill>
              <a:srgbClr val="588FB3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lIns="68404" tIns="34203" rIns="68404" bIns="34203" anchor="ctr"/>
          <a:lstStyle/>
          <a:p>
            <a:pPr lvl="0" algn="ctr" defTabSz="9576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prstClr val="white"/>
                </a:solidFill>
                <a:latin typeface="Meiryo UI"/>
                <a:ea typeface="Meiryo UI"/>
              </a:rPr>
              <a:t>平成</a:t>
            </a:r>
            <a:r>
              <a:rPr lang="en-US" altLang="ja-JP" sz="2800" b="1" dirty="0">
                <a:solidFill>
                  <a:prstClr val="white"/>
                </a:solidFill>
                <a:latin typeface="Meiryo UI"/>
                <a:ea typeface="Meiryo UI"/>
              </a:rPr>
              <a:t>30</a:t>
            </a:r>
            <a:r>
              <a:rPr lang="ja-JP" altLang="en-US" sz="2800" b="1" dirty="0">
                <a:solidFill>
                  <a:prstClr val="white"/>
                </a:solidFill>
                <a:latin typeface="Meiryo UI"/>
                <a:ea typeface="Meiryo UI"/>
              </a:rPr>
              <a:t>年度適応関係の動き（予定）</a:t>
            </a:r>
          </a:p>
        </p:txBody>
      </p:sp>
    </p:spTree>
    <p:extLst>
      <p:ext uri="{BB962C8B-B14F-4D97-AF65-F5344CB8AC3E}">
        <p14:creationId xmlns:p14="http://schemas.microsoft.com/office/powerpoint/2010/main" val="15883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rgbClr val="FF0000">
                <a:lumMod val="98000"/>
              </a:srgbClr>
            </a:gs>
            <a:gs pos="100000">
              <a:srgbClr val="85C2FF"/>
            </a:gs>
            <a:gs pos="97000">
              <a:srgbClr val="C4D6EB"/>
            </a:gs>
            <a:gs pos="100000">
              <a:srgbClr val="FFEBFA"/>
            </a:gs>
          </a:gsLst>
          <a:lin ang="10800000" scaled="0"/>
        </a:gradFill>
        <a:ln w="19050" cap="sq"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7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prstDash val="solid"/>
          <a:miter lim="800000"/>
        </a:ln>
      </a:spPr>
      <a:bodyPr/>
      <a:lstStyle>
        <a:defPPr algn="ctr" fontAlgn="auto">
          <a:spcBef>
            <a:spcPts val="0"/>
          </a:spcBef>
          <a:spcAft>
            <a:spcPts val="0"/>
          </a:spcAft>
          <a:defRPr sz="1200" b="1" dirty="0" smtClean="0">
            <a:solidFill>
              <a:srgbClr val="000000"/>
            </a:solidFill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14720</TotalTime>
  <Words>720</Words>
  <Application>Microsoft Office PowerPoint</Application>
  <PresentationFormat>A4 210 x 297 mm</PresentationFormat>
  <Paragraphs>122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Arial</vt:lpstr>
      <vt:lpstr>Calibri</vt:lpstr>
      <vt:lpstr>Wingdings</vt:lpstr>
      <vt:lpstr>1_Office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MOE</dc:creator>
  <cp:lastModifiedBy>近藤　邦彦</cp:lastModifiedBy>
  <cp:revision>1274</cp:revision>
  <cp:lastPrinted>2018-01-17T05:11:31Z</cp:lastPrinted>
  <dcterms:created xsi:type="dcterms:W3CDTF">2013-01-09T10:11:08Z</dcterms:created>
  <dcterms:modified xsi:type="dcterms:W3CDTF">2018-11-30T06:10:53Z</dcterms:modified>
</cp:coreProperties>
</file>