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5752" r:id="rId1"/>
  </p:sldMasterIdLst>
  <p:notesMasterIdLst>
    <p:notesMasterId r:id="rId8"/>
  </p:notesMasterIdLst>
  <p:sldIdLst>
    <p:sldId id="955" r:id="rId2"/>
    <p:sldId id="979" r:id="rId3"/>
    <p:sldId id="980" r:id="rId4"/>
    <p:sldId id="986" r:id="rId5"/>
    <p:sldId id="987" r:id="rId6"/>
    <p:sldId id="1010" r:id="rId7"/>
  </p:sldIdLst>
  <p:sldSz cx="9906000" cy="6858000" type="A4"/>
  <p:notesSz cx="6735763" cy="9866313"/>
  <p:defaultTextStyle>
    <a:defPPr>
      <a:defRPr lang="ja-JP"/>
    </a:defPPr>
    <a:lvl1pPr algn="l" rtl="0" fontAlgn="base">
      <a:spcBef>
        <a:spcPct val="0"/>
      </a:spcBef>
      <a:spcAft>
        <a:spcPct val="0"/>
      </a:spcAft>
      <a:defRPr kumimoji="1" sz="1400" kern="1200">
        <a:solidFill>
          <a:schemeClr val="tx1"/>
        </a:solidFill>
        <a:latin typeface="HGP創英角ｺﾞｼｯｸUB" pitchFamily="50" charset="-128"/>
        <a:ea typeface="ＭＳ Ｐゴシック" pitchFamily="50" charset="-128"/>
        <a:cs typeface="+mn-cs"/>
      </a:defRPr>
    </a:lvl1pPr>
    <a:lvl2pPr marL="457200" algn="l" rtl="0" fontAlgn="base">
      <a:spcBef>
        <a:spcPct val="0"/>
      </a:spcBef>
      <a:spcAft>
        <a:spcPct val="0"/>
      </a:spcAft>
      <a:defRPr kumimoji="1" sz="1400" kern="1200">
        <a:solidFill>
          <a:schemeClr val="tx1"/>
        </a:solidFill>
        <a:latin typeface="HGP創英角ｺﾞｼｯｸUB" pitchFamily="50" charset="-128"/>
        <a:ea typeface="ＭＳ Ｐゴシック" pitchFamily="50" charset="-128"/>
        <a:cs typeface="+mn-cs"/>
      </a:defRPr>
    </a:lvl2pPr>
    <a:lvl3pPr marL="914400" algn="l" rtl="0" fontAlgn="base">
      <a:spcBef>
        <a:spcPct val="0"/>
      </a:spcBef>
      <a:spcAft>
        <a:spcPct val="0"/>
      </a:spcAft>
      <a:defRPr kumimoji="1" sz="1400" kern="1200">
        <a:solidFill>
          <a:schemeClr val="tx1"/>
        </a:solidFill>
        <a:latin typeface="HGP創英角ｺﾞｼｯｸUB" pitchFamily="50" charset="-128"/>
        <a:ea typeface="ＭＳ Ｐゴシック" pitchFamily="50" charset="-128"/>
        <a:cs typeface="+mn-cs"/>
      </a:defRPr>
    </a:lvl3pPr>
    <a:lvl4pPr marL="1371600" algn="l" rtl="0" fontAlgn="base">
      <a:spcBef>
        <a:spcPct val="0"/>
      </a:spcBef>
      <a:spcAft>
        <a:spcPct val="0"/>
      </a:spcAft>
      <a:defRPr kumimoji="1" sz="1400" kern="1200">
        <a:solidFill>
          <a:schemeClr val="tx1"/>
        </a:solidFill>
        <a:latin typeface="HGP創英角ｺﾞｼｯｸUB" pitchFamily="50" charset="-128"/>
        <a:ea typeface="ＭＳ Ｐゴシック" pitchFamily="50" charset="-128"/>
        <a:cs typeface="+mn-cs"/>
      </a:defRPr>
    </a:lvl4pPr>
    <a:lvl5pPr marL="1828800" algn="l" rtl="0" fontAlgn="base">
      <a:spcBef>
        <a:spcPct val="0"/>
      </a:spcBef>
      <a:spcAft>
        <a:spcPct val="0"/>
      </a:spcAft>
      <a:defRPr kumimoji="1" sz="1400" kern="1200">
        <a:solidFill>
          <a:schemeClr val="tx1"/>
        </a:solidFill>
        <a:latin typeface="HGP創英角ｺﾞｼｯｸUB" pitchFamily="50" charset="-128"/>
        <a:ea typeface="ＭＳ Ｐゴシック" pitchFamily="50" charset="-128"/>
        <a:cs typeface="+mn-cs"/>
      </a:defRPr>
    </a:lvl5pPr>
    <a:lvl6pPr marL="2286000" algn="l" defTabSz="914400" rtl="0" eaLnBrk="1" latinLnBrk="0" hangingPunct="1">
      <a:defRPr kumimoji="1" sz="1400" kern="1200">
        <a:solidFill>
          <a:schemeClr val="tx1"/>
        </a:solidFill>
        <a:latin typeface="HGP創英角ｺﾞｼｯｸUB" pitchFamily="50" charset="-128"/>
        <a:ea typeface="ＭＳ Ｐゴシック" pitchFamily="50" charset="-128"/>
        <a:cs typeface="+mn-cs"/>
      </a:defRPr>
    </a:lvl6pPr>
    <a:lvl7pPr marL="2743200" algn="l" defTabSz="914400" rtl="0" eaLnBrk="1" latinLnBrk="0" hangingPunct="1">
      <a:defRPr kumimoji="1" sz="1400" kern="1200">
        <a:solidFill>
          <a:schemeClr val="tx1"/>
        </a:solidFill>
        <a:latin typeface="HGP創英角ｺﾞｼｯｸUB" pitchFamily="50" charset="-128"/>
        <a:ea typeface="ＭＳ Ｐゴシック" pitchFamily="50" charset="-128"/>
        <a:cs typeface="+mn-cs"/>
      </a:defRPr>
    </a:lvl7pPr>
    <a:lvl8pPr marL="3200400" algn="l" defTabSz="914400" rtl="0" eaLnBrk="1" latinLnBrk="0" hangingPunct="1">
      <a:defRPr kumimoji="1" sz="1400" kern="1200">
        <a:solidFill>
          <a:schemeClr val="tx1"/>
        </a:solidFill>
        <a:latin typeface="HGP創英角ｺﾞｼｯｸUB" pitchFamily="50" charset="-128"/>
        <a:ea typeface="ＭＳ Ｐゴシック" pitchFamily="50" charset="-128"/>
        <a:cs typeface="+mn-cs"/>
      </a:defRPr>
    </a:lvl8pPr>
    <a:lvl9pPr marL="3657600" algn="l" defTabSz="914400" rtl="0" eaLnBrk="1" latinLnBrk="0" hangingPunct="1">
      <a:defRPr kumimoji="1" sz="1400" kern="1200">
        <a:solidFill>
          <a:schemeClr val="tx1"/>
        </a:solidFill>
        <a:latin typeface="HGP創英角ｺﾞｼｯｸUB" pitchFamily="50" charset="-128"/>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ECFF"/>
    <a:srgbClr val="FF9933"/>
    <a:srgbClr val="CAAFFF"/>
    <a:srgbClr val="BF9FFF"/>
    <a:srgbClr val="FFABAD"/>
    <a:srgbClr val="FF8588"/>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76" autoAdjust="0"/>
    <p:restoredTop sz="94402" autoAdjust="0"/>
  </p:normalViewPr>
  <p:slideViewPr>
    <p:cSldViewPr snapToGrid="0" showGuides="1">
      <p:cViewPr>
        <p:scale>
          <a:sx n="66" d="100"/>
          <a:sy n="66" d="100"/>
        </p:scale>
        <p:origin x="-270" y="-510"/>
      </p:cViewPr>
      <p:guideLst>
        <p:guide orient="horz" pos="2472"/>
        <p:guide pos="3129"/>
      </p:guideLst>
    </p:cSldViewPr>
  </p:slideViewPr>
  <p:outlineViewPr>
    <p:cViewPr>
      <p:scale>
        <a:sx n="25" d="100"/>
        <a:sy n="25" d="100"/>
      </p:scale>
      <p:origin x="0" y="1548"/>
    </p:cViewPr>
  </p:outlineViewPr>
  <p:notesTextViewPr>
    <p:cViewPr>
      <p:scale>
        <a:sx n="100" d="100"/>
        <a:sy n="100" d="100"/>
      </p:scale>
      <p:origin x="0" y="0"/>
    </p:cViewPr>
  </p:notesTextViewPr>
  <p:sorterViewPr>
    <p:cViewPr>
      <p:scale>
        <a:sx n="125" d="100"/>
        <a:sy n="125" d="100"/>
      </p:scale>
      <p:origin x="0" y="0"/>
    </p:cViewPr>
  </p:sorterViewPr>
  <p:notesViewPr>
    <p:cSldViewPr snapToGrid="0" showGuides="1">
      <p:cViewPr varScale="1">
        <p:scale>
          <a:sx n="60" d="100"/>
          <a:sy n="60" d="100"/>
        </p:scale>
        <p:origin x="-2406" y="-96"/>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91" tIns="45346" rIns="90691" bIns="45346" numCol="1" anchor="t" anchorCtr="0" compatLnSpc="1">
            <a:prstTxWarp prst="textNoShape">
              <a:avLst/>
            </a:prstTxWarp>
          </a:bodyPr>
          <a:lstStyle>
            <a:lvl1pPr defTabSz="907862">
              <a:defRPr kumimoji="1" sz="1200">
                <a:latin typeface="Arial" pitchFamily="34" charset="0"/>
                <a:ea typeface="ＭＳ Ｐゴシック" pitchFamily="50" charset="-128"/>
              </a:defRPr>
            </a:lvl1pPr>
          </a:lstStyle>
          <a:p>
            <a:pPr>
              <a:defRPr/>
            </a:pPr>
            <a:endParaRPr lang="en-US" altLang="ja-JP"/>
          </a:p>
        </p:txBody>
      </p:sp>
      <p:sp>
        <p:nvSpPr>
          <p:cNvPr id="6147" name="Rectangle 3"/>
          <p:cNvSpPr>
            <a:spLocks noGrp="1" noChangeArrowheads="1"/>
          </p:cNvSpPr>
          <p:nvPr>
            <p:ph type="dt" idx="1"/>
          </p:nvPr>
        </p:nvSpPr>
        <p:spPr bwMode="auto">
          <a:xfrm>
            <a:off x="3814763" y="0"/>
            <a:ext cx="2919412"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91" tIns="45346" rIns="90691" bIns="45346" numCol="1" anchor="t" anchorCtr="0" compatLnSpc="1">
            <a:prstTxWarp prst="textNoShape">
              <a:avLst/>
            </a:prstTxWarp>
          </a:bodyPr>
          <a:lstStyle>
            <a:lvl1pPr algn="r" defTabSz="907862">
              <a:defRPr kumimoji="1" sz="1200">
                <a:latin typeface="Arial" pitchFamily="34" charset="0"/>
                <a:ea typeface="ＭＳ Ｐゴシック" pitchFamily="50" charset="-128"/>
              </a:defRPr>
            </a:lvl1pPr>
          </a:lstStyle>
          <a:p>
            <a:pPr>
              <a:defRPr/>
            </a:pPr>
            <a:endParaRPr lang="en-US" altLang="ja-JP"/>
          </a:p>
        </p:txBody>
      </p:sp>
      <p:sp>
        <p:nvSpPr>
          <p:cNvPr id="45060" name="Rectangle 4"/>
          <p:cNvSpPr>
            <a:spLocks noGrp="1" noRot="1" noChangeAspect="1" noChangeArrowheads="1" noTextEdit="1"/>
          </p:cNvSpPr>
          <p:nvPr>
            <p:ph type="sldImg" idx="2"/>
          </p:nvPr>
        </p:nvSpPr>
        <p:spPr bwMode="auto">
          <a:xfrm>
            <a:off x="696913" y="739775"/>
            <a:ext cx="5343525" cy="37004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673100" y="4686300"/>
            <a:ext cx="5389563" cy="444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91" tIns="45346" rIns="90691" bIns="45346"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150" name="Rectangle 6"/>
          <p:cNvSpPr>
            <a:spLocks noGrp="1" noChangeArrowheads="1"/>
          </p:cNvSpPr>
          <p:nvPr>
            <p:ph type="ftr" sz="quarter" idx="4"/>
          </p:nvPr>
        </p:nvSpPr>
        <p:spPr bwMode="auto">
          <a:xfrm>
            <a:off x="0" y="9371013"/>
            <a:ext cx="291941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91" tIns="45346" rIns="90691" bIns="45346" numCol="1" anchor="b" anchorCtr="0" compatLnSpc="1">
            <a:prstTxWarp prst="textNoShape">
              <a:avLst/>
            </a:prstTxWarp>
          </a:bodyPr>
          <a:lstStyle>
            <a:lvl1pPr defTabSz="907862">
              <a:defRPr kumimoji="1" sz="1200">
                <a:latin typeface="Arial" pitchFamily="34" charset="0"/>
                <a:ea typeface="ＭＳ Ｐゴシック" pitchFamily="50" charset="-128"/>
              </a:defRPr>
            </a:lvl1pPr>
          </a:lstStyle>
          <a:p>
            <a:pPr>
              <a:defRPr/>
            </a:pPr>
            <a:endParaRPr lang="en-US" altLang="ja-JP"/>
          </a:p>
        </p:txBody>
      </p:sp>
      <p:sp>
        <p:nvSpPr>
          <p:cNvPr id="6151" name="Rectangle 7"/>
          <p:cNvSpPr>
            <a:spLocks noGrp="1" noChangeArrowheads="1"/>
          </p:cNvSpPr>
          <p:nvPr>
            <p:ph type="sldNum" sz="quarter" idx="5"/>
          </p:nvPr>
        </p:nvSpPr>
        <p:spPr bwMode="auto">
          <a:xfrm>
            <a:off x="3814763" y="9371013"/>
            <a:ext cx="2919412"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691" tIns="45346" rIns="90691" bIns="45346" numCol="1" anchor="b" anchorCtr="0" compatLnSpc="1">
            <a:prstTxWarp prst="textNoShape">
              <a:avLst/>
            </a:prstTxWarp>
          </a:bodyPr>
          <a:lstStyle>
            <a:lvl1pPr algn="r" defTabSz="907862">
              <a:defRPr kumimoji="1" sz="1200">
                <a:latin typeface="Arial" pitchFamily="34" charset="0"/>
                <a:ea typeface="ＭＳ Ｐゴシック" pitchFamily="50" charset="-128"/>
              </a:defRPr>
            </a:lvl1pPr>
          </a:lstStyle>
          <a:p>
            <a:pPr>
              <a:defRPr/>
            </a:pPr>
            <a:fld id="{0B38B6C7-972E-4B3A-B6EF-B9FF8F6B4FE9}" type="slidenum">
              <a:rPr lang="en-US" altLang="ja-JP"/>
              <a:pPr>
                <a:defRPr/>
              </a:pPr>
              <a:t>‹#›</a:t>
            </a:fld>
            <a:endParaRPr lang="en-US" altLang="ja-JP"/>
          </a:p>
        </p:txBody>
      </p:sp>
    </p:spTree>
    <p:extLst>
      <p:ext uri="{BB962C8B-B14F-4D97-AF65-F5344CB8AC3E}">
        <p14:creationId xmlns:p14="http://schemas.microsoft.com/office/powerpoint/2010/main" val="29027236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スライド イメージ プレースホルダー 1"/>
          <p:cNvSpPr>
            <a:spLocks noGrp="1" noRot="1" noChangeAspect="1" noTextEdit="1"/>
          </p:cNvSpPr>
          <p:nvPr>
            <p:ph type="sldImg"/>
          </p:nvPr>
        </p:nvSpPr>
        <p:spPr>
          <a:ln/>
        </p:spPr>
      </p:sp>
      <p:sp>
        <p:nvSpPr>
          <p:cNvPr id="64515" name="ノート プレースホルダー 2"/>
          <p:cNvSpPr>
            <a:spLocks noGrp="1"/>
          </p:cNvSpPr>
          <p:nvPr>
            <p:ph type="body" idx="1"/>
          </p:nvPr>
        </p:nvSpPr>
        <p:spPr>
          <a:noFill/>
        </p:spPr>
        <p:txBody>
          <a:bodyPr/>
          <a:lstStyle/>
          <a:p>
            <a:endParaRPr lang="ja-JP" altLang="en-US" smtClean="0">
              <a:latin typeface="Arial" charset="0"/>
            </a:endParaRPr>
          </a:p>
        </p:txBody>
      </p:sp>
      <p:sp>
        <p:nvSpPr>
          <p:cNvPr id="64516" name="スライド番号プレースホルダー 3"/>
          <p:cNvSpPr>
            <a:spLocks noGrp="1"/>
          </p:cNvSpPr>
          <p:nvPr>
            <p:ph type="sldNum" sz="quarter" idx="5"/>
          </p:nvPr>
        </p:nvSpPr>
        <p:spPr>
          <a:noFill/>
        </p:spPr>
        <p:txBody>
          <a:bodyPr/>
          <a:lstStyle>
            <a:lvl1pPr defTabSz="906463" eaLnBrk="0" hangingPunct="0">
              <a:spcBef>
                <a:spcPct val="30000"/>
              </a:spcBef>
              <a:defRPr kumimoji="1" sz="1200">
                <a:solidFill>
                  <a:schemeClr val="tx1"/>
                </a:solidFill>
                <a:latin typeface="Arial" charset="0"/>
                <a:ea typeface="ＭＳ Ｐ明朝" pitchFamily="18" charset="-128"/>
              </a:defRPr>
            </a:lvl1pPr>
            <a:lvl2pPr marL="742950" indent="-285750" defTabSz="906463" eaLnBrk="0" hangingPunct="0">
              <a:spcBef>
                <a:spcPct val="30000"/>
              </a:spcBef>
              <a:defRPr kumimoji="1" sz="1200">
                <a:solidFill>
                  <a:schemeClr val="tx1"/>
                </a:solidFill>
                <a:latin typeface="Arial" charset="0"/>
                <a:ea typeface="ＭＳ Ｐ明朝" pitchFamily="18" charset="-128"/>
              </a:defRPr>
            </a:lvl2pPr>
            <a:lvl3pPr marL="1143000" indent="-228600" defTabSz="906463" eaLnBrk="0" hangingPunct="0">
              <a:spcBef>
                <a:spcPct val="30000"/>
              </a:spcBef>
              <a:defRPr kumimoji="1" sz="1200">
                <a:solidFill>
                  <a:schemeClr val="tx1"/>
                </a:solidFill>
                <a:latin typeface="Arial" charset="0"/>
                <a:ea typeface="ＭＳ Ｐ明朝" pitchFamily="18" charset="-128"/>
              </a:defRPr>
            </a:lvl3pPr>
            <a:lvl4pPr marL="1600200" indent="-228600" defTabSz="906463" eaLnBrk="0" hangingPunct="0">
              <a:spcBef>
                <a:spcPct val="30000"/>
              </a:spcBef>
              <a:defRPr kumimoji="1" sz="1200">
                <a:solidFill>
                  <a:schemeClr val="tx1"/>
                </a:solidFill>
                <a:latin typeface="Arial" charset="0"/>
                <a:ea typeface="ＭＳ Ｐ明朝" pitchFamily="18" charset="-128"/>
              </a:defRPr>
            </a:lvl4pPr>
            <a:lvl5pPr marL="2057400" indent="-228600" defTabSz="906463" eaLnBrk="0" hangingPunct="0">
              <a:spcBef>
                <a:spcPct val="30000"/>
              </a:spcBef>
              <a:defRPr kumimoji="1" sz="1200">
                <a:solidFill>
                  <a:schemeClr val="tx1"/>
                </a:solidFill>
                <a:latin typeface="Arial" charset="0"/>
                <a:ea typeface="ＭＳ Ｐ明朝" pitchFamily="18" charset="-128"/>
              </a:defRPr>
            </a:lvl5pPr>
            <a:lvl6pPr marL="2514600" indent="-228600" defTabSz="906463"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defTabSz="906463"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defTabSz="906463"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defTabSz="906463"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eaLnBrk="1" hangingPunct="1">
              <a:spcBef>
                <a:spcPct val="0"/>
              </a:spcBef>
            </a:pPr>
            <a:fld id="{7AA06FA9-E67D-4BCB-89CB-62505C518D2B}" type="slidenum">
              <a:rPr lang="en-US" altLang="ja-JP" smtClean="0">
                <a:solidFill>
                  <a:srgbClr val="000000"/>
                </a:solidFill>
                <a:ea typeface="ＭＳ Ｐゴシック" pitchFamily="50" charset="-128"/>
              </a:rPr>
              <a:pPr eaLnBrk="1" hangingPunct="1">
                <a:spcBef>
                  <a:spcPct val="0"/>
                </a:spcBef>
              </a:pPr>
              <a:t>0</a:t>
            </a:fld>
            <a:endParaRPr lang="en-US" altLang="ja-JP" smtClean="0">
              <a:solidFill>
                <a:srgbClr val="000000"/>
              </a:solidFill>
              <a:ea typeface="ＭＳ Ｐゴシック"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TextEdit="1"/>
          </p:cNvSpPr>
          <p:nvPr>
            <p:ph type="sldImg"/>
          </p:nvPr>
        </p:nvSpPr>
        <p:spPr>
          <a:ln/>
        </p:spPr>
      </p:sp>
      <p:sp>
        <p:nvSpPr>
          <p:cNvPr id="65539" name="Rectangle 3"/>
          <p:cNvSpPr>
            <a:spLocks noGrp="1"/>
          </p:cNvSpPr>
          <p:nvPr>
            <p:ph type="body" idx="1"/>
          </p:nvPr>
        </p:nvSpPr>
        <p:spPr>
          <a:noFill/>
        </p:spPr>
        <p:txBody>
          <a:bodyPr/>
          <a:lstStyle/>
          <a:p>
            <a:pPr eaLnBrk="1" hangingPunct="1"/>
            <a:endParaRPr lang="ja-JP" altLang="en-US"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スライド イメージ プレースホルダー 1"/>
          <p:cNvSpPr>
            <a:spLocks noGrp="1" noRot="1" noChangeAspect="1" noTextEdit="1"/>
          </p:cNvSpPr>
          <p:nvPr>
            <p:ph type="sldImg"/>
          </p:nvPr>
        </p:nvSpPr>
        <p:spPr>
          <a:ln/>
        </p:spPr>
      </p:sp>
      <p:sp>
        <p:nvSpPr>
          <p:cNvPr id="69635" name="ノート プレースホルダー 2"/>
          <p:cNvSpPr>
            <a:spLocks noGrp="1"/>
          </p:cNvSpPr>
          <p:nvPr>
            <p:ph type="body" idx="1"/>
          </p:nvPr>
        </p:nvSpPr>
        <p:spPr>
          <a:noFill/>
        </p:spPr>
        <p:txBody>
          <a:bodyPr/>
          <a:lstStyle/>
          <a:p>
            <a:endParaRPr lang="ja-JP" altLang="en-US" smtClean="0">
              <a:latin typeface="Arial" charset="0"/>
            </a:endParaRPr>
          </a:p>
        </p:txBody>
      </p:sp>
      <p:sp>
        <p:nvSpPr>
          <p:cNvPr id="69636" name="スライド番号プレースホルダー 3"/>
          <p:cNvSpPr>
            <a:spLocks noGrp="1"/>
          </p:cNvSpPr>
          <p:nvPr>
            <p:ph type="sldNum" sz="quarter" idx="5"/>
          </p:nvPr>
        </p:nvSpPr>
        <p:spPr>
          <a:noFill/>
        </p:spPr>
        <p:txBody>
          <a:bodyPr/>
          <a:lstStyle>
            <a:lvl1pPr defTabSz="906463" eaLnBrk="0" hangingPunct="0">
              <a:spcBef>
                <a:spcPct val="30000"/>
              </a:spcBef>
              <a:defRPr kumimoji="1" sz="1200">
                <a:solidFill>
                  <a:schemeClr val="tx1"/>
                </a:solidFill>
                <a:latin typeface="Arial" charset="0"/>
                <a:ea typeface="ＭＳ Ｐ明朝" pitchFamily="18" charset="-128"/>
              </a:defRPr>
            </a:lvl1pPr>
            <a:lvl2pPr marL="739775" indent="-282575" defTabSz="906463" eaLnBrk="0" hangingPunct="0">
              <a:spcBef>
                <a:spcPct val="30000"/>
              </a:spcBef>
              <a:defRPr kumimoji="1" sz="1200">
                <a:solidFill>
                  <a:schemeClr val="tx1"/>
                </a:solidFill>
                <a:latin typeface="Arial" charset="0"/>
                <a:ea typeface="ＭＳ Ｐ明朝" pitchFamily="18" charset="-128"/>
              </a:defRPr>
            </a:lvl2pPr>
            <a:lvl3pPr marL="1139825" indent="-225425" defTabSz="906463" eaLnBrk="0" hangingPunct="0">
              <a:spcBef>
                <a:spcPct val="30000"/>
              </a:spcBef>
              <a:defRPr kumimoji="1" sz="1200">
                <a:solidFill>
                  <a:schemeClr val="tx1"/>
                </a:solidFill>
                <a:latin typeface="Arial" charset="0"/>
                <a:ea typeface="ＭＳ Ｐ明朝" pitchFamily="18" charset="-128"/>
              </a:defRPr>
            </a:lvl3pPr>
            <a:lvl4pPr marL="1597025" indent="-225425" defTabSz="906463" eaLnBrk="0" hangingPunct="0">
              <a:spcBef>
                <a:spcPct val="30000"/>
              </a:spcBef>
              <a:defRPr kumimoji="1" sz="1200">
                <a:solidFill>
                  <a:schemeClr val="tx1"/>
                </a:solidFill>
                <a:latin typeface="Arial" charset="0"/>
                <a:ea typeface="ＭＳ Ｐ明朝" pitchFamily="18" charset="-128"/>
              </a:defRPr>
            </a:lvl4pPr>
            <a:lvl5pPr marL="2054225" indent="-225425" defTabSz="906463" eaLnBrk="0" hangingPunct="0">
              <a:spcBef>
                <a:spcPct val="30000"/>
              </a:spcBef>
              <a:defRPr kumimoji="1" sz="1200">
                <a:solidFill>
                  <a:schemeClr val="tx1"/>
                </a:solidFill>
                <a:latin typeface="Arial" charset="0"/>
                <a:ea typeface="ＭＳ Ｐ明朝" pitchFamily="18" charset="-128"/>
              </a:defRPr>
            </a:lvl5pPr>
            <a:lvl6pPr marL="2511425" indent="-225425" defTabSz="906463"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68625" indent="-225425" defTabSz="906463"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5825" indent="-225425" defTabSz="906463"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3025" indent="-225425" defTabSz="906463"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eaLnBrk="1" hangingPunct="1">
              <a:spcBef>
                <a:spcPct val="0"/>
              </a:spcBef>
            </a:pPr>
            <a:fld id="{3CC9C96F-DCA8-4F91-9684-062D52E99879}" type="slidenum">
              <a:rPr lang="en-US" altLang="ja-JP" smtClean="0">
                <a:solidFill>
                  <a:srgbClr val="000000"/>
                </a:solidFill>
                <a:ea typeface="ＭＳ Ｐゴシック" pitchFamily="50" charset="-128"/>
              </a:rPr>
              <a:pPr eaLnBrk="1" hangingPunct="1">
                <a:spcBef>
                  <a:spcPct val="0"/>
                </a:spcBef>
              </a:pPr>
              <a:t>3</a:t>
            </a:fld>
            <a:endParaRPr lang="en-US" altLang="ja-JP" smtClean="0">
              <a:solidFill>
                <a:srgbClr val="000000"/>
              </a:solidFill>
              <a:ea typeface="ＭＳ Ｐゴシック" pitchFamily="50"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スライド イメージ プレースホルダー 1"/>
          <p:cNvSpPr>
            <a:spLocks noGrp="1" noRot="1" noChangeAspect="1" noTextEdit="1"/>
          </p:cNvSpPr>
          <p:nvPr>
            <p:ph type="sldImg"/>
          </p:nvPr>
        </p:nvSpPr>
        <p:spPr>
          <a:ln/>
        </p:spPr>
      </p:sp>
      <p:sp>
        <p:nvSpPr>
          <p:cNvPr id="70659" name="ノート プレースホルダー 2"/>
          <p:cNvSpPr>
            <a:spLocks noGrp="1"/>
          </p:cNvSpPr>
          <p:nvPr>
            <p:ph type="body" idx="1"/>
          </p:nvPr>
        </p:nvSpPr>
        <p:spPr>
          <a:noFill/>
        </p:spPr>
        <p:txBody>
          <a:bodyPr/>
          <a:lstStyle/>
          <a:p>
            <a:endParaRPr lang="ja-JP" altLang="en-US" smtClean="0">
              <a:latin typeface="Arial" charset="0"/>
            </a:endParaRPr>
          </a:p>
        </p:txBody>
      </p:sp>
      <p:sp>
        <p:nvSpPr>
          <p:cNvPr id="70660" name="スライド番号プレースホルダー 3"/>
          <p:cNvSpPr>
            <a:spLocks noGrp="1"/>
          </p:cNvSpPr>
          <p:nvPr>
            <p:ph type="sldNum" sz="quarter" idx="5"/>
          </p:nvPr>
        </p:nvSpPr>
        <p:spPr>
          <a:noFill/>
        </p:spPr>
        <p:txBody>
          <a:bodyPr/>
          <a:lstStyle>
            <a:lvl1pPr defTabSz="906463" eaLnBrk="0" hangingPunct="0">
              <a:spcBef>
                <a:spcPct val="30000"/>
              </a:spcBef>
              <a:defRPr kumimoji="1" sz="1200">
                <a:solidFill>
                  <a:schemeClr val="tx1"/>
                </a:solidFill>
                <a:latin typeface="Arial" charset="0"/>
                <a:ea typeface="ＭＳ Ｐ明朝" pitchFamily="18" charset="-128"/>
              </a:defRPr>
            </a:lvl1pPr>
            <a:lvl2pPr marL="739775" indent="-282575" defTabSz="906463" eaLnBrk="0" hangingPunct="0">
              <a:spcBef>
                <a:spcPct val="30000"/>
              </a:spcBef>
              <a:defRPr kumimoji="1" sz="1200">
                <a:solidFill>
                  <a:schemeClr val="tx1"/>
                </a:solidFill>
                <a:latin typeface="Arial" charset="0"/>
                <a:ea typeface="ＭＳ Ｐ明朝" pitchFamily="18" charset="-128"/>
              </a:defRPr>
            </a:lvl2pPr>
            <a:lvl3pPr marL="1139825" indent="-225425" defTabSz="906463" eaLnBrk="0" hangingPunct="0">
              <a:spcBef>
                <a:spcPct val="30000"/>
              </a:spcBef>
              <a:defRPr kumimoji="1" sz="1200">
                <a:solidFill>
                  <a:schemeClr val="tx1"/>
                </a:solidFill>
                <a:latin typeface="Arial" charset="0"/>
                <a:ea typeface="ＭＳ Ｐ明朝" pitchFamily="18" charset="-128"/>
              </a:defRPr>
            </a:lvl3pPr>
            <a:lvl4pPr marL="1597025" indent="-225425" defTabSz="906463" eaLnBrk="0" hangingPunct="0">
              <a:spcBef>
                <a:spcPct val="30000"/>
              </a:spcBef>
              <a:defRPr kumimoji="1" sz="1200">
                <a:solidFill>
                  <a:schemeClr val="tx1"/>
                </a:solidFill>
                <a:latin typeface="Arial" charset="0"/>
                <a:ea typeface="ＭＳ Ｐ明朝" pitchFamily="18" charset="-128"/>
              </a:defRPr>
            </a:lvl4pPr>
            <a:lvl5pPr marL="2054225" indent="-225425" defTabSz="906463" eaLnBrk="0" hangingPunct="0">
              <a:spcBef>
                <a:spcPct val="30000"/>
              </a:spcBef>
              <a:defRPr kumimoji="1" sz="1200">
                <a:solidFill>
                  <a:schemeClr val="tx1"/>
                </a:solidFill>
                <a:latin typeface="Arial" charset="0"/>
                <a:ea typeface="ＭＳ Ｐ明朝" pitchFamily="18" charset="-128"/>
              </a:defRPr>
            </a:lvl5pPr>
            <a:lvl6pPr marL="2511425" indent="-225425" defTabSz="906463"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68625" indent="-225425" defTabSz="906463"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5825" indent="-225425" defTabSz="906463"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3025" indent="-225425" defTabSz="906463"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eaLnBrk="1" hangingPunct="1">
              <a:spcBef>
                <a:spcPct val="0"/>
              </a:spcBef>
            </a:pPr>
            <a:fld id="{1434643D-5909-4A3E-9A24-C26D402BBB11}" type="slidenum">
              <a:rPr lang="en-US" altLang="ja-JP" smtClean="0">
                <a:solidFill>
                  <a:srgbClr val="000000"/>
                </a:solidFill>
                <a:ea typeface="ＭＳ Ｐゴシック" pitchFamily="50" charset="-128"/>
              </a:rPr>
              <a:pPr eaLnBrk="1" hangingPunct="1">
                <a:spcBef>
                  <a:spcPct val="0"/>
                </a:spcBef>
              </a:pPr>
              <a:t>4</a:t>
            </a:fld>
            <a:endParaRPr lang="en-US" altLang="ja-JP" smtClean="0">
              <a:solidFill>
                <a:srgbClr val="000000"/>
              </a:solidFill>
              <a:ea typeface="ＭＳ Ｐゴシック" pitchFamily="50"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txBox="1">
            <a:spLocks noGrp="1" noChangeArrowheads="1"/>
          </p:cNvSpPr>
          <p:nvPr/>
        </p:nvSpPr>
        <p:spPr bwMode="auto">
          <a:xfrm>
            <a:off x="3814763" y="9371013"/>
            <a:ext cx="2919412"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05" tIns="45655" rIns="91305" bIns="45655" anchor="b"/>
          <a:lstStyle>
            <a:lvl1pPr eaLnBrk="0" hangingPunct="0">
              <a:spcBef>
                <a:spcPct val="30000"/>
              </a:spcBef>
              <a:defRPr kumimoji="1" sz="1200">
                <a:solidFill>
                  <a:schemeClr val="tx1"/>
                </a:solidFill>
                <a:latin typeface="Arial" charset="0"/>
                <a:ea typeface="ＭＳ Ｐ明朝" pitchFamily="18" charset="-128"/>
              </a:defRPr>
            </a:lvl1pPr>
            <a:lvl2pPr marL="742950" indent="-285750" eaLnBrk="0" hangingPunct="0">
              <a:spcBef>
                <a:spcPct val="30000"/>
              </a:spcBef>
              <a:defRPr kumimoji="1" sz="1200">
                <a:solidFill>
                  <a:schemeClr val="tx1"/>
                </a:solidFill>
                <a:latin typeface="Arial" charset="0"/>
                <a:ea typeface="ＭＳ Ｐ明朝" pitchFamily="18" charset="-128"/>
              </a:defRPr>
            </a:lvl2pPr>
            <a:lvl3pPr marL="1143000" indent="-228600" eaLnBrk="0" hangingPunct="0">
              <a:spcBef>
                <a:spcPct val="30000"/>
              </a:spcBef>
              <a:defRPr kumimoji="1" sz="1200">
                <a:solidFill>
                  <a:schemeClr val="tx1"/>
                </a:solidFill>
                <a:latin typeface="Arial" charset="0"/>
                <a:ea typeface="ＭＳ Ｐ明朝" pitchFamily="18" charset="-128"/>
              </a:defRPr>
            </a:lvl3pPr>
            <a:lvl4pPr marL="1600200" indent="-228600" eaLnBrk="0" hangingPunct="0">
              <a:spcBef>
                <a:spcPct val="30000"/>
              </a:spcBef>
              <a:defRPr kumimoji="1" sz="1200">
                <a:solidFill>
                  <a:schemeClr val="tx1"/>
                </a:solidFill>
                <a:latin typeface="Arial" charset="0"/>
                <a:ea typeface="ＭＳ Ｐ明朝" pitchFamily="18" charset="-128"/>
              </a:defRPr>
            </a:lvl4pPr>
            <a:lvl5pPr marL="2057400" indent="-228600" eaLnBrk="0" hangingPunct="0">
              <a:spcBef>
                <a:spcPct val="30000"/>
              </a:spcBef>
              <a:defRPr kumimoji="1"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8CB59555-A082-4A0E-A006-D128AF61443D}" type="slidenum">
              <a:rPr lang="en-US" altLang="ja-JP">
                <a:solidFill>
                  <a:srgbClr val="000000"/>
                </a:solidFill>
                <a:latin typeface="Times New Roman" pitchFamily="18" charset="0"/>
                <a:ea typeface="ＭＳ Ｐゴシック" pitchFamily="50" charset="-128"/>
              </a:rPr>
              <a:pPr algn="r" eaLnBrk="1" hangingPunct="1">
                <a:spcBef>
                  <a:spcPct val="0"/>
                </a:spcBef>
              </a:pPr>
              <a:t>5</a:t>
            </a:fld>
            <a:endParaRPr lang="en-US" altLang="ja-JP">
              <a:solidFill>
                <a:srgbClr val="000000"/>
              </a:solidFill>
              <a:latin typeface="Times New Roman" pitchFamily="18" charset="0"/>
              <a:ea typeface="ＭＳ Ｐゴシック" pitchFamily="50" charset="-128"/>
            </a:endParaRPr>
          </a:p>
        </p:txBody>
      </p:sp>
      <p:sp>
        <p:nvSpPr>
          <p:cNvPr id="71683" name="Rectangle 2"/>
          <p:cNvSpPr>
            <a:spLocks noGrp="1" noRot="1" noChangeAspect="1" noChangeArrowheads="1" noTextEdit="1"/>
          </p:cNvSpPr>
          <p:nvPr>
            <p:ph type="sldImg"/>
          </p:nvPr>
        </p:nvSpPr>
        <p:spPr>
          <a:xfrm>
            <a:off x="700088" y="741363"/>
            <a:ext cx="5340350" cy="3697287"/>
          </a:xfrm>
          <a:ln/>
        </p:spPr>
      </p:sp>
      <p:sp>
        <p:nvSpPr>
          <p:cNvPr id="71684" name="ノート プレースホルダー 1"/>
          <p:cNvSpPr>
            <a:spLocks noGrp="1"/>
          </p:cNvSpPr>
          <p:nvPr/>
        </p:nvSpPr>
        <p:spPr bwMode="auto">
          <a:xfrm>
            <a:off x="671513" y="4686300"/>
            <a:ext cx="5392737" cy="444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09" tIns="45255" rIns="90509" bIns="45255"/>
          <a:lstStyle>
            <a:lvl1pPr eaLnBrk="0" hangingPunct="0">
              <a:spcBef>
                <a:spcPct val="30000"/>
              </a:spcBef>
              <a:defRPr kumimoji="1" sz="1200">
                <a:solidFill>
                  <a:schemeClr val="tx1"/>
                </a:solidFill>
                <a:latin typeface="Arial" charset="0"/>
                <a:ea typeface="ＭＳ Ｐ明朝" pitchFamily="18" charset="-128"/>
              </a:defRPr>
            </a:lvl1pPr>
            <a:lvl2pPr marL="742950" indent="-285750" eaLnBrk="0" hangingPunct="0">
              <a:spcBef>
                <a:spcPct val="30000"/>
              </a:spcBef>
              <a:defRPr kumimoji="1" sz="1200">
                <a:solidFill>
                  <a:schemeClr val="tx1"/>
                </a:solidFill>
                <a:latin typeface="Arial" charset="0"/>
                <a:ea typeface="ＭＳ Ｐ明朝" pitchFamily="18" charset="-128"/>
              </a:defRPr>
            </a:lvl2pPr>
            <a:lvl3pPr marL="1143000" indent="-228600" eaLnBrk="0" hangingPunct="0">
              <a:spcBef>
                <a:spcPct val="30000"/>
              </a:spcBef>
              <a:defRPr kumimoji="1" sz="1200">
                <a:solidFill>
                  <a:schemeClr val="tx1"/>
                </a:solidFill>
                <a:latin typeface="Arial" charset="0"/>
                <a:ea typeface="ＭＳ Ｐ明朝" pitchFamily="18" charset="-128"/>
              </a:defRPr>
            </a:lvl3pPr>
            <a:lvl4pPr marL="1600200" indent="-228600" eaLnBrk="0" hangingPunct="0">
              <a:spcBef>
                <a:spcPct val="30000"/>
              </a:spcBef>
              <a:defRPr kumimoji="1" sz="1200">
                <a:solidFill>
                  <a:schemeClr val="tx1"/>
                </a:solidFill>
                <a:latin typeface="Arial" charset="0"/>
                <a:ea typeface="ＭＳ Ｐ明朝" pitchFamily="18" charset="-128"/>
              </a:defRPr>
            </a:lvl4pPr>
            <a:lvl5pPr marL="2057400" indent="-228600" eaLnBrk="0" hangingPunct="0">
              <a:spcBef>
                <a:spcPct val="30000"/>
              </a:spcBef>
              <a:defRPr kumimoji="1"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endParaRPr lang="ja-JP" altLang="ja-JP">
              <a:solidFill>
                <a:srgbClr val="000000"/>
              </a:solidFill>
            </a:endParaRPr>
          </a:p>
        </p:txBody>
      </p:sp>
      <p:sp>
        <p:nvSpPr>
          <p:cNvPr id="71685" name="ノート プレースホルダー 1"/>
          <p:cNvSpPr>
            <a:spLocks noGrp="1"/>
          </p:cNvSpPr>
          <p:nvPr>
            <p:ph type="body" idx="1"/>
          </p:nvPr>
        </p:nvSpPr>
        <p:spPr>
          <a:noFill/>
        </p:spPr>
        <p:txBody>
          <a:bodyPr/>
          <a:lstStyle/>
          <a:p>
            <a:endParaRPr lang="ja-JP" alt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3" name="Rectangle 31"/>
          <p:cNvSpPr>
            <a:spLocks noChangeArrowheads="1"/>
          </p:cNvSpPr>
          <p:nvPr userDrawn="1"/>
        </p:nvSpPr>
        <p:spPr bwMode="auto">
          <a:xfrm>
            <a:off x="0" y="6624638"/>
            <a:ext cx="9906000" cy="233362"/>
          </a:xfrm>
          <a:prstGeom prst="rect">
            <a:avLst/>
          </a:prstGeom>
          <a:gradFill rotWithShape="1">
            <a:gsLst>
              <a:gs pos="0">
                <a:schemeClr val="bg1"/>
              </a:gs>
              <a:gs pos="100000">
                <a:srgbClr val="0066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400">
                <a:solidFill>
                  <a:schemeClr val="tx1"/>
                </a:solidFill>
                <a:latin typeface="HGP創英角ｺﾞｼｯｸUB" pitchFamily="50" charset="-128"/>
                <a:ea typeface="ＭＳ Ｐゴシック" pitchFamily="50" charset="-128"/>
              </a:defRPr>
            </a:lvl1pPr>
            <a:lvl2pPr marL="742950" indent="-285750" eaLnBrk="0" hangingPunct="0">
              <a:defRPr kumimoji="1" sz="1400">
                <a:solidFill>
                  <a:schemeClr val="tx1"/>
                </a:solidFill>
                <a:latin typeface="HGP創英角ｺﾞｼｯｸUB" pitchFamily="50" charset="-128"/>
                <a:ea typeface="ＭＳ Ｐゴシック" pitchFamily="50" charset="-128"/>
              </a:defRPr>
            </a:lvl2pPr>
            <a:lvl3pPr marL="1143000" indent="-228600" eaLnBrk="0" hangingPunct="0">
              <a:defRPr kumimoji="1" sz="1400">
                <a:solidFill>
                  <a:schemeClr val="tx1"/>
                </a:solidFill>
                <a:latin typeface="HGP創英角ｺﾞｼｯｸUB" pitchFamily="50" charset="-128"/>
                <a:ea typeface="ＭＳ Ｐゴシック" pitchFamily="50" charset="-128"/>
              </a:defRPr>
            </a:lvl3pPr>
            <a:lvl4pPr marL="1600200" indent="-228600" eaLnBrk="0" hangingPunct="0">
              <a:defRPr kumimoji="1" sz="1400">
                <a:solidFill>
                  <a:schemeClr val="tx1"/>
                </a:solidFill>
                <a:latin typeface="HGP創英角ｺﾞｼｯｸUB" pitchFamily="50" charset="-128"/>
                <a:ea typeface="ＭＳ Ｐゴシック" pitchFamily="50" charset="-128"/>
              </a:defRPr>
            </a:lvl4pPr>
            <a:lvl5pPr marL="2057400" indent="-228600" eaLnBrk="0" hangingPunct="0">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0"/>
              </a:spcBef>
              <a:spcAft>
                <a:spcPct val="0"/>
              </a:spcAft>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0"/>
              </a:spcBef>
              <a:spcAft>
                <a:spcPct val="0"/>
              </a:spcAft>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0"/>
              </a:spcBef>
              <a:spcAft>
                <a:spcPct val="0"/>
              </a:spcAft>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0"/>
              </a:spcBef>
              <a:spcAft>
                <a:spcPct val="0"/>
              </a:spcAft>
              <a:defRPr kumimoji="1" sz="1400">
                <a:solidFill>
                  <a:schemeClr val="tx1"/>
                </a:solidFill>
                <a:latin typeface="HGP創英角ｺﾞｼｯｸUB" pitchFamily="50" charset="-128"/>
                <a:ea typeface="ＭＳ Ｐゴシック" pitchFamily="50" charset="-128"/>
              </a:defRPr>
            </a:lvl9pPr>
          </a:lstStyle>
          <a:p>
            <a:pPr algn="r" eaLnBrk="1" hangingPunct="1">
              <a:defRPr/>
            </a:pPr>
            <a:endParaRPr lang="ja-JP" altLang="ja-JP" smtClean="0">
              <a:solidFill>
                <a:srgbClr val="FFFFFF"/>
              </a:solidFill>
              <a:ea typeface="HGP創英角ｺﾞｼｯｸUB" pitchFamily="50" charset="-128"/>
            </a:endParaRPr>
          </a:p>
        </p:txBody>
      </p:sp>
      <p:sp>
        <p:nvSpPr>
          <p:cNvPr id="5125" name="AutoShape 5"/>
          <p:cNvSpPr>
            <a:spLocks noGrp="1" noChangeArrowheads="1"/>
          </p:cNvSpPr>
          <p:nvPr>
            <p:ph type="ctrTitle"/>
          </p:nvPr>
        </p:nvSpPr>
        <p:spPr>
          <a:xfrm>
            <a:off x="742950" y="2097036"/>
            <a:ext cx="8420100" cy="1656000"/>
          </a:xfrm>
          <a:prstGeom prst="roundRect">
            <a:avLst>
              <a:gd name="adj" fmla="val 7236"/>
            </a:avLst>
          </a:prstGeom>
          <a:solidFill>
            <a:srgbClr val="0069D2"/>
          </a:solidFill>
          <a:ln w="38100" cmpd="dbl">
            <a:solidFill>
              <a:schemeClr val="bg1"/>
            </a:solidFill>
            <a:round/>
            <a:headEnd/>
            <a:tailEnd/>
          </a:ln>
          <a:effectLst>
            <a:outerShdw dist="35921" dir="2700000" algn="ctr" rotWithShape="0">
              <a:schemeClr val="bg2"/>
            </a:outerShdw>
          </a:effectLst>
        </p:spPr>
        <p:txBody>
          <a:bodyPr wrap="none"/>
          <a:lstStyle>
            <a:lvl1pPr>
              <a:defRPr lang="ja-JP" altLang="en-US" sz="3200" b="0" noProof="0" smtClean="0">
                <a:solidFill>
                  <a:schemeClr val="bg1"/>
                </a:solidFill>
                <a:effectLst>
                  <a:outerShdw blurRad="38100" dist="38100" dir="2700000" algn="tl">
                    <a:srgbClr val="000000"/>
                  </a:outerShdw>
                </a:effectLst>
                <a:latin typeface="HGP創英ﾌﾟﾚｾﾞﾝｽEB" pitchFamily="18" charset="-128"/>
                <a:ea typeface="HGP創英ﾌﾟﾚｾﾞﾝｽEB" pitchFamily="18" charset="-128"/>
              </a:defRPr>
            </a:lvl1pPr>
          </a:lstStyle>
          <a:p>
            <a:pPr lvl="0"/>
            <a:r>
              <a:rPr lang="ja-JP" altLang="en-US" noProof="0" dirty="0" smtClean="0"/>
              <a:t>マスタ タイトルの書式設定</a:t>
            </a:r>
          </a:p>
        </p:txBody>
      </p:sp>
    </p:spTree>
    <p:extLst>
      <p:ext uri="{BB962C8B-B14F-4D97-AF65-F5344CB8AC3E}">
        <p14:creationId xmlns:p14="http://schemas.microsoft.com/office/powerpoint/2010/main" val="3268251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effectLst/>
              </a:defRPr>
            </a:lvl1pPr>
          </a:lstStyle>
          <a:p>
            <a:r>
              <a:rPr lang="ja-JP" altLang="en-US" dirty="0" smtClean="0"/>
              <a:t>マスター タイトルの書式設定</a:t>
            </a:r>
            <a:endParaRPr lang="ja-JP" altLang="en-US" dirty="0"/>
          </a:p>
        </p:txBody>
      </p:sp>
    </p:spTree>
    <p:extLst>
      <p:ext uri="{BB962C8B-B14F-4D97-AF65-F5344CB8AC3E}">
        <p14:creationId xmlns:p14="http://schemas.microsoft.com/office/powerpoint/2010/main" val="1006873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3054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白紙">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8915400" cy="548680"/>
          </a:xfrm>
          <a:prstGeom prst="rect">
            <a:avLst/>
          </a:prstGeom>
        </p:spPr>
        <p:txBody>
          <a:bodyPr/>
          <a:lstStyle/>
          <a:p>
            <a:r>
              <a:rPr lang="ja-JP" altLang="en-US" smtClean="0"/>
              <a:t>マスター タイトルの書式設定</a:t>
            </a:r>
            <a:endParaRPr lang="ja-JP" altLang="en-US" dirty="0"/>
          </a:p>
        </p:txBody>
      </p:sp>
    </p:spTree>
    <p:extLst>
      <p:ext uri="{BB962C8B-B14F-4D97-AF65-F5344CB8AC3E}">
        <p14:creationId xmlns:p14="http://schemas.microsoft.com/office/powerpoint/2010/main" val="3654784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白紙">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8915400" cy="548680"/>
          </a:xfrm>
          <a:prstGeom prst="rect">
            <a:avLst/>
          </a:prstGeom>
        </p:spPr>
        <p:txBody>
          <a:bodyPr/>
          <a:lstStyle/>
          <a:p>
            <a:r>
              <a:rPr lang="ja-JP" altLang="en-US" smtClean="0"/>
              <a:t>マスター タイトルの書式設定</a:t>
            </a:r>
            <a:endParaRPr lang="ja-JP" altLang="en-US" dirty="0"/>
          </a:p>
        </p:txBody>
      </p:sp>
    </p:spTree>
    <p:extLst>
      <p:ext uri="{BB962C8B-B14F-4D97-AF65-F5344CB8AC3E}">
        <p14:creationId xmlns:p14="http://schemas.microsoft.com/office/powerpoint/2010/main" val="94062971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5"/>
          <p:cNvSpPr>
            <a:spLocks noGrp="1" noChangeArrowheads="1"/>
          </p:cNvSpPr>
          <p:nvPr>
            <p:ph type="title"/>
          </p:nvPr>
        </p:nvSpPr>
        <p:spPr bwMode="auto">
          <a:xfrm>
            <a:off x="539750" y="141288"/>
            <a:ext cx="8826500" cy="449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7"/>
          <p:cNvSpPr>
            <a:spLocks noGrp="1" noChangeArrowheads="1"/>
          </p:cNvSpPr>
          <p:nvPr>
            <p:ph type="body" idx="1"/>
          </p:nvPr>
        </p:nvSpPr>
        <p:spPr bwMode="auto">
          <a:xfrm>
            <a:off x="271463" y="1854200"/>
            <a:ext cx="9363075" cy="452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p:txBody>
      </p:sp>
      <p:sp>
        <p:nvSpPr>
          <p:cNvPr id="1028" name="Line 28"/>
          <p:cNvSpPr>
            <a:spLocks noChangeShapeType="1"/>
          </p:cNvSpPr>
          <p:nvPr/>
        </p:nvSpPr>
        <p:spPr bwMode="auto">
          <a:xfrm>
            <a:off x="0" y="684213"/>
            <a:ext cx="9906000" cy="0"/>
          </a:xfrm>
          <a:prstGeom prst="line">
            <a:avLst/>
          </a:prstGeom>
          <a:noFill/>
          <a:ln w="38100">
            <a:solidFill>
              <a:srgbClr val="0099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ja-JP" altLang="en-US"/>
          </a:p>
        </p:txBody>
      </p:sp>
      <p:sp>
        <p:nvSpPr>
          <p:cNvPr id="1029" name="Rectangle 41"/>
          <p:cNvSpPr>
            <a:spLocks noChangeArrowheads="1"/>
          </p:cNvSpPr>
          <p:nvPr/>
        </p:nvSpPr>
        <p:spPr bwMode="auto">
          <a:xfrm>
            <a:off x="0" y="6624638"/>
            <a:ext cx="9906000" cy="233362"/>
          </a:xfrm>
          <a:prstGeom prst="rect">
            <a:avLst/>
          </a:prstGeom>
          <a:gradFill rotWithShape="1">
            <a:gsLst>
              <a:gs pos="0">
                <a:schemeClr val="bg1"/>
              </a:gs>
              <a:gs pos="100000">
                <a:srgbClr val="0000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400">
                <a:solidFill>
                  <a:schemeClr val="tx1"/>
                </a:solidFill>
                <a:latin typeface="HGP創英角ｺﾞｼｯｸUB" pitchFamily="50" charset="-128"/>
                <a:ea typeface="ＭＳ Ｐゴシック" pitchFamily="50" charset="-128"/>
              </a:defRPr>
            </a:lvl1pPr>
            <a:lvl2pPr marL="742950" indent="-285750" eaLnBrk="0" hangingPunct="0">
              <a:defRPr kumimoji="1" sz="1400">
                <a:solidFill>
                  <a:schemeClr val="tx1"/>
                </a:solidFill>
                <a:latin typeface="HGP創英角ｺﾞｼｯｸUB" pitchFamily="50" charset="-128"/>
                <a:ea typeface="ＭＳ Ｐゴシック" pitchFamily="50" charset="-128"/>
              </a:defRPr>
            </a:lvl2pPr>
            <a:lvl3pPr marL="1143000" indent="-228600" eaLnBrk="0" hangingPunct="0">
              <a:defRPr kumimoji="1" sz="1400">
                <a:solidFill>
                  <a:schemeClr val="tx1"/>
                </a:solidFill>
                <a:latin typeface="HGP創英角ｺﾞｼｯｸUB" pitchFamily="50" charset="-128"/>
                <a:ea typeface="ＭＳ Ｐゴシック" pitchFamily="50" charset="-128"/>
              </a:defRPr>
            </a:lvl3pPr>
            <a:lvl4pPr marL="1600200" indent="-228600" eaLnBrk="0" hangingPunct="0">
              <a:defRPr kumimoji="1" sz="1400">
                <a:solidFill>
                  <a:schemeClr val="tx1"/>
                </a:solidFill>
                <a:latin typeface="HGP創英角ｺﾞｼｯｸUB" pitchFamily="50" charset="-128"/>
                <a:ea typeface="ＭＳ Ｐゴシック" pitchFamily="50" charset="-128"/>
              </a:defRPr>
            </a:lvl4pPr>
            <a:lvl5pPr marL="2057400" indent="-228600" eaLnBrk="0" hangingPunct="0">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0"/>
              </a:spcBef>
              <a:spcAft>
                <a:spcPct val="0"/>
              </a:spcAft>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0"/>
              </a:spcBef>
              <a:spcAft>
                <a:spcPct val="0"/>
              </a:spcAft>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0"/>
              </a:spcBef>
              <a:spcAft>
                <a:spcPct val="0"/>
              </a:spcAft>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0"/>
              </a:spcBef>
              <a:spcAft>
                <a:spcPct val="0"/>
              </a:spcAft>
              <a:defRPr kumimoji="1" sz="1400">
                <a:solidFill>
                  <a:schemeClr val="tx1"/>
                </a:solidFill>
                <a:latin typeface="HGP創英角ｺﾞｼｯｸUB" pitchFamily="50" charset="-128"/>
                <a:ea typeface="ＭＳ Ｐゴシック" pitchFamily="50" charset="-128"/>
              </a:defRPr>
            </a:lvl9pPr>
          </a:lstStyle>
          <a:p>
            <a:pPr algn="r" eaLnBrk="1" hangingPunct="1">
              <a:defRPr/>
            </a:pPr>
            <a:endParaRPr lang="ja-JP" altLang="ja-JP" smtClean="0">
              <a:solidFill>
                <a:srgbClr val="FFFFFF"/>
              </a:solidFill>
              <a:ea typeface="HGP創英角ｺﾞｼｯｸUB" pitchFamily="50" charset="-128"/>
            </a:endParaRPr>
          </a:p>
        </p:txBody>
      </p:sp>
      <p:sp>
        <p:nvSpPr>
          <p:cNvPr id="1030" name="Text Box 44"/>
          <p:cNvSpPr txBox="1">
            <a:spLocks noChangeArrowheads="1"/>
          </p:cNvSpPr>
          <p:nvPr/>
        </p:nvSpPr>
        <p:spPr bwMode="auto">
          <a:xfrm>
            <a:off x="9588500" y="6553200"/>
            <a:ext cx="4032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Black" pitchFamily="34" charset="0"/>
                <a:ea typeface="HGP創英角ｺﾞｼｯｸUB" pitchFamily="50" charset="-128"/>
              </a:defRPr>
            </a:lvl1pPr>
            <a:lvl2pPr marL="742950" indent="-285750" eaLnBrk="0" hangingPunct="0">
              <a:defRPr kumimoji="1">
                <a:solidFill>
                  <a:schemeClr val="tx1"/>
                </a:solidFill>
                <a:latin typeface="Arial Black" pitchFamily="34" charset="0"/>
                <a:ea typeface="HGP創英角ｺﾞｼｯｸUB" pitchFamily="50" charset="-128"/>
              </a:defRPr>
            </a:lvl2pPr>
            <a:lvl3pPr marL="1143000" indent="-228600" eaLnBrk="0" hangingPunct="0">
              <a:defRPr kumimoji="1">
                <a:solidFill>
                  <a:schemeClr val="tx1"/>
                </a:solidFill>
                <a:latin typeface="Arial Black" pitchFamily="34" charset="0"/>
                <a:ea typeface="HGP創英角ｺﾞｼｯｸUB" pitchFamily="50" charset="-128"/>
              </a:defRPr>
            </a:lvl3pPr>
            <a:lvl4pPr marL="1600200" indent="-228600" eaLnBrk="0" hangingPunct="0">
              <a:defRPr kumimoji="1">
                <a:solidFill>
                  <a:schemeClr val="tx1"/>
                </a:solidFill>
                <a:latin typeface="Arial Black" pitchFamily="34" charset="0"/>
                <a:ea typeface="HGP創英角ｺﾞｼｯｸUB" pitchFamily="50" charset="-128"/>
              </a:defRPr>
            </a:lvl4pPr>
            <a:lvl5pPr marL="2057400" indent="-228600" eaLnBrk="0" hangingPunct="0">
              <a:defRPr kumimoji="1">
                <a:solidFill>
                  <a:schemeClr val="tx1"/>
                </a:solidFill>
                <a:latin typeface="Arial Black" pitchFamily="34" charset="0"/>
                <a:ea typeface="HGP創英角ｺﾞｼｯｸUB" pitchFamily="50" charset="-128"/>
              </a:defRPr>
            </a:lvl5pPr>
            <a:lvl6pPr marL="2514600" indent="-228600" eaLnBrk="0" fontAlgn="base" hangingPunct="0">
              <a:spcBef>
                <a:spcPct val="0"/>
              </a:spcBef>
              <a:spcAft>
                <a:spcPct val="0"/>
              </a:spcAft>
              <a:defRPr kumimoji="1">
                <a:solidFill>
                  <a:schemeClr val="tx1"/>
                </a:solidFill>
                <a:latin typeface="Arial Black" pitchFamily="34" charset="0"/>
                <a:ea typeface="HGP創英角ｺﾞｼｯｸUB" pitchFamily="50" charset="-128"/>
              </a:defRPr>
            </a:lvl6pPr>
            <a:lvl7pPr marL="2971800" indent="-228600" eaLnBrk="0" fontAlgn="base" hangingPunct="0">
              <a:spcBef>
                <a:spcPct val="0"/>
              </a:spcBef>
              <a:spcAft>
                <a:spcPct val="0"/>
              </a:spcAft>
              <a:defRPr kumimoji="1">
                <a:solidFill>
                  <a:schemeClr val="tx1"/>
                </a:solidFill>
                <a:latin typeface="Arial Black" pitchFamily="34" charset="0"/>
                <a:ea typeface="HGP創英角ｺﾞｼｯｸUB" pitchFamily="50" charset="-128"/>
              </a:defRPr>
            </a:lvl7pPr>
            <a:lvl8pPr marL="3429000" indent="-228600" eaLnBrk="0" fontAlgn="base" hangingPunct="0">
              <a:spcBef>
                <a:spcPct val="0"/>
              </a:spcBef>
              <a:spcAft>
                <a:spcPct val="0"/>
              </a:spcAft>
              <a:defRPr kumimoji="1">
                <a:solidFill>
                  <a:schemeClr val="tx1"/>
                </a:solidFill>
                <a:latin typeface="Arial Black" pitchFamily="34" charset="0"/>
                <a:ea typeface="HGP創英角ｺﾞｼｯｸUB" pitchFamily="50" charset="-128"/>
              </a:defRPr>
            </a:lvl8pPr>
            <a:lvl9pPr marL="3886200" indent="-228600" eaLnBrk="0" fontAlgn="base" hangingPunct="0">
              <a:spcBef>
                <a:spcPct val="0"/>
              </a:spcBef>
              <a:spcAft>
                <a:spcPct val="0"/>
              </a:spcAft>
              <a:defRPr kumimoji="1">
                <a:solidFill>
                  <a:schemeClr val="tx1"/>
                </a:solidFill>
                <a:latin typeface="Arial Black" pitchFamily="34" charset="0"/>
                <a:ea typeface="HGP創英角ｺﾞｼｯｸUB" pitchFamily="50" charset="-128"/>
              </a:defRPr>
            </a:lvl9pPr>
          </a:lstStyle>
          <a:p>
            <a:pPr algn="ctr" eaLnBrk="1" hangingPunct="1">
              <a:defRPr/>
            </a:pPr>
            <a:fld id="{CF7B3B8C-4ADF-47C4-9612-49EF2EBA737A}" type="slidenum">
              <a:rPr lang="en-US" altLang="ja-JP" b="1" smtClean="0">
                <a:solidFill>
                  <a:srgbClr val="000000"/>
                </a:solidFill>
                <a:latin typeface="Arial" charset="0"/>
              </a:rPr>
              <a:pPr algn="ctr" eaLnBrk="1" hangingPunct="1">
                <a:defRPr/>
              </a:pPr>
              <a:t>‹#›</a:t>
            </a:fld>
            <a:endParaRPr lang="en-US" altLang="ja-JP" b="1" smtClean="0">
              <a:solidFill>
                <a:srgbClr val="000000"/>
              </a:solidFill>
              <a:latin typeface="Arial" charset="0"/>
            </a:endParaRPr>
          </a:p>
        </p:txBody>
      </p:sp>
    </p:spTree>
  </p:cSld>
  <p:clrMap bg1="lt1" tx1="dk1" bg2="lt2" tx2="dk2" accent1="accent1" accent2="accent2" accent3="accent3" accent4="accent4" accent5="accent5" accent6="accent6" hlink="hlink" folHlink="folHlink"/>
  <p:sldLayoutIdLst>
    <p:sldLayoutId id="2147485953" r:id="rId1"/>
    <p:sldLayoutId id="2147485946" r:id="rId2"/>
    <p:sldLayoutId id="2147485947" r:id="rId3"/>
    <p:sldLayoutId id="2147485950" r:id="rId4"/>
    <p:sldLayoutId id="2147485951" r:id="rId5"/>
  </p:sldLayoutIdLst>
  <p:txStyles>
    <p:titleStyle>
      <a:lvl1pPr algn="ctr" rtl="0" eaLnBrk="0" fontAlgn="base" hangingPunct="0">
        <a:spcBef>
          <a:spcPct val="0"/>
        </a:spcBef>
        <a:spcAft>
          <a:spcPct val="0"/>
        </a:spcAft>
        <a:defRPr kumimoji="1" sz="2400">
          <a:solidFill>
            <a:srgbClr val="000066"/>
          </a:solidFill>
          <a:latin typeface="+mj-lt"/>
          <a:ea typeface="+mj-ea"/>
          <a:cs typeface="+mj-cs"/>
        </a:defRPr>
      </a:lvl1pPr>
      <a:lvl2pPr algn="ctr" rtl="0" eaLnBrk="0" fontAlgn="base" hangingPunct="0">
        <a:spcBef>
          <a:spcPct val="0"/>
        </a:spcBef>
        <a:spcAft>
          <a:spcPct val="0"/>
        </a:spcAft>
        <a:defRPr kumimoji="1" sz="2400">
          <a:solidFill>
            <a:srgbClr val="000066"/>
          </a:solidFill>
          <a:effectLst>
            <a:outerShdw blurRad="38100" dist="38100" dir="2700000" algn="tl">
              <a:srgbClr val="C0C0C0"/>
            </a:outerShdw>
          </a:effectLst>
          <a:latin typeface="HGP創英角ｺﾞｼｯｸUB" pitchFamily="50" charset="-128"/>
          <a:ea typeface="HGP創英角ｺﾞｼｯｸUB" pitchFamily="50" charset="-128"/>
        </a:defRPr>
      </a:lvl2pPr>
      <a:lvl3pPr algn="ctr" rtl="0" eaLnBrk="0" fontAlgn="base" hangingPunct="0">
        <a:spcBef>
          <a:spcPct val="0"/>
        </a:spcBef>
        <a:spcAft>
          <a:spcPct val="0"/>
        </a:spcAft>
        <a:defRPr kumimoji="1" sz="2400">
          <a:solidFill>
            <a:srgbClr val="000066"/>
          </a:solidFill>
          <a:effectLst>
            <a:outerShdw blurRad="38100" dist="38100" dir="2700000" algn="tl">
              <a:srgbClr val="C0C0C0"/>
            </a:outerShdw>
          </a:effectLst>
          <a:latin typeface="HGP創英角ｺﾞｼｯｸUB" pitchFamily="50" charset="-128"/>
          <a:ea typeface="HGP創英角ｺﾞｼｯｸUB" pitchFamily="50" charset="-128"/>
        </a:defRPr>
      </a:lvl3pPr>
      <a:lvl4pPr algn="ctr" rtl="0" eaLnBrk="0" fontAlgn="base" hangingPunct="0">
        <a:spcBef>
          <a:spcPct val="0"/>
        </a:spcBef>
        <a:spcAft>
          <a:spcPct val="0"/>
        </a:spcAft>
        <a:defRPr kumimoji="1" sz="2400">
          <a:solidFill>
            <a:srgbClr val="000066"/>
          </a:solidFill>
          <a:effectLst>
            <a:outerShdw blurRad="38100" dist="38100" dir="2700000" algn="tl">
              <a:srgbClr val="C0C0C0"/>
            </a:outerShdw>
          </a:effectLst>
          <a:latin typeface="HGP創英角ｺﾞｼｯｸUB" pitchFamily="50" charset="-128"/>
          <a:ea typeface="HGP創英角ｺﾞｼｯｸUB" pitchFamily="50" charset="-128"/>
        </a:defRPr>
      </a:lvl4pPr>
      <a:lvl5pPr algn="ctr" rtl="0" eaLnBrk="0" fontAlgn="base" hangingPunct="0">
        <a:spcBef>
          <a:spcPct val="0"/>
        </a:spcBef>
        <a:spcAft>
          <a:spcPct val="0"/>
        </a:spcAft>
        <a:defRPr kumimoji="1" sz="2400">
          <a:solidFill>
            <a:srgbClr val="000066"/>
          </a:solidFill>
          <a:effectLst>
            <a:outerShdw blurRad="38100" dist="38100" dir="2700000" algn="tl">
              <a:srgbClr val="C0C0C0"/>
            </a:outerShdw>
          </a:effectLst>
          <a:latin typeface="HGP創英角ｺﾞｼｯｸUB" pitchFamily="50" charset="-128"/>
          <a:ea typeface="HGP創英角ｺﾞｼｯｸUB" pitchFamily="50" charset="-128"/>
        </a:defRPr>
      </a:lvl5pPr>
      <a:lvl6pPr marL="457200" algn="ctr" rtl="0" fontAlgn="base">
        <a:spcBef>
          <a:spcPct val="0"/>
        </a:spcBef>
        <a:spcAft>
          <a:spcPct val="0"/>
        </a:spcAft>
        <a:defRPr kumimoji="1" sz="2400">
          <a:solidFill>
            <a:srgbClr val="000066"/>
          </a:solidFill>
          <a:latin typeface="HGP創英角ｺﾞｼｯｸUB" pitchFamily="50" charset="-128"/>
          <a:ea typeface="HGP創英角ｺﾞｼｯｸUB" pitchFamily="50" charset="-128"/>
        </a:defRPr>
      </a:lvl6pPr>
      <a:lvl7pPr marL="914400" algn="ctr" rtl="0" fontAlgn="base">
        <a:spcBef>
          <a:spcPct val="0"/>
        </a:spcBef>
        <a:spcAft>
          <a:spcPct val="0"/>
        </a:spcAft>
        <a:defRPr kumimoji="1" sz="2400">
          <a:solidFill>
            <a:srgbClr val="000066"/>
          </a:solidFill>
          <a:latin typeface="HGP創英角ｺﾞｼｯｸUB" pitchFamily="50" charset="-128"/>
          <a:ea typeface="HGP創英角ｺﾞｼｯｸUB" pitchFamily="50" charset="-128"/>
        </a:defRPr>
      </a:lvl7pPr>
      <a:lvl8pPr marL="1371600" algn="ctr" rtl="0" fontAlgn="base">
        <a:spcBef>
          <a:spcPct val="0"/>
        </a:spcBef>
        <a:spcAft>
          <a:spcPct val="0"/>
        </a:spcAft>
        <a:defRPr kumimoji="1" sz="2400">
          <a:solidFill>
            <a:srgbClr val="000066"/>
          </a:solidFill>
          <a:latin typeface="HGP創英角ｺﾞｼｯｸUB" pitchFamily="50" charset="-128"/>
          <a:ea typeface="HGP創英角ｺﾞｼｯｸUB" pitchFamily="50" charset="-128"/>
        </a:defRPr>
      </a:lvl8pPr>
      <a:lvl9pPr marL="1828800" algn="ctr" rtl="0" fontAlgn="base">
        <a:spcBef>
          <a:spcPct val="0"/>
        </a:spcBef>
        <a:spcAft>
          <a:spcPct val="0"/>
        </a:spcAft>
        <a:defRPr kumimoji="1" sz="2400">
          <a:solidFill>
            <a:srgbClr val="000066"/>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15000"/>
        </a:spcBef>
        <a:spcAft>
          <a:spcPct val="0"/>
        </a:spcAft>
        <a:buFont typeface="Wingdings" pitchFamily="2" charset="2"/>
        <a:buChar char="n"/>
        <a:defRPr kumimoji="1" sz="2000">
          <a:solidFill>
            <a:srgbClr val="000066"/>
          </a:solidFill>
          <a:latin typeface="+mn-lt"/>
          <a:ea typeface="+mn-ea"/>
          <a:cs typeface="+mn-cs"/>
        </a:defRPr>
      </a:lvl1pPr>
      <a:lvl2pPr marL="742950" indent="-285750" algn="l" rtl="0" eaLnBrk="0" fontAlgn="base" hangingPunct="0">
        <a:spcBef>
          <a:spcPct val="15000"/>
        </a:spcBef>
        <a:spcAft>
          <a:spcPct val="0"/>
        </a:spcAft>
        <a:buFont typeface="Wingdings" pitchFamily="2" charset="2"/>
        <a:buChar char="l"/>
        <a:defRPr kumimoji="1" sz="2000">
          <a:solidFill>
            <a:srgbClr val="000066"/>
          </a:solidFill>
          <a:latin typeface="+mn-lt"/>
          <a:ea typeface="+mn-ea"/>
        </a:defRPr>
      </a:lvl2pPr>
      <a:lvl3pPr marL="1143000" indent="-228600" algn="l" rtl="0" eaLnBrk="0" fontAlgn="base" hangingPunct="0">
        <a:spcBef>
          <a:spcPct val="15000"/>
        </a:spcBef>
        <a:spcAft>
          <a:spcPct val="0"/>
        </a:spcAft>
        <a:buChar char="•"/>
        <a:defRPr kumimoji="1" sz="2000">
          <a:solidFill>
            <a:srgbClr val="000066"/>
          </a:solidFill>
          <a:latin typeface="+mn-lt"/>
          <a:ea typeface="+mn-ea"/>
        </a:defRPr>
      </a:lvl3pPr>
      <a:lvl4pPr marL="1600200" indent="-228600" algn="l" rtl="0" eaLnBrk="0" fontAlgn="base" hangingPunct="0">
        <a:spcBef>
          <a:spcPct val="20000"/>
        </a:spcBef>
        <a:spcAft>
          <a:spcPct val="0"/>
        </a:spcAft>
        <a:defRPr kumimoji="1" sz="1400">
          <a:solidFill>
            <a:schemeClr val="tx1"/>
          </a:solidFill>
          <a:latin typeface="+mn-lt"/>
          <a:ea typeface="ＭＳ Ｐゴシック" pitchFamily="50" charset="-128"/>
        </a:defRPr>
      </a:lvl4pPr>
      <a:lvl5pPr marL="2057400" indent="-228600" algn="l" rtl="0" eaLnBrk="0" fontAlgn="base" hangingPunct="0">
        <a:spcBef>
          <a:spcPct val="20000"/>
        </a:spcBef>
        <a:spcAft>
          <a:spcPct val="0"/>
        </a:spcAft>
        <a:buChar char="»"/>
        <a:defRPr kumimoji="1" sz="1400">
          <a:solidFill>
            <a:schemeClr val="tx1"/>
          </a:solidFill>
          <a:latin typeface="+mn-lt"/>
          <a:ea typeface="ＭＳ Ｐゴシック" pitchFamily="50" charset="-128"/>
        </a:defRPr>
      </a:lvl5pPr>
      <a:lvl6pPr marL="2514600" indent="-228600" algn="l" rtl="0" fontAlgn="base">
        <a:spcBef>
          <a:spcPct val="20000"/>
        </a:spcBef>
        <a:spcAft>
          <a:spcPct val="0"/>
        </a:spcAft>
        <a:buChar char="»"/>
        <a:defRPr kumimoji="1" sz="1400">
          <a:solidFill>
            <a:schemeClr val="tx1"/>
          </a:solidFill>
          <a:latin typeface="+mn-lt"/>
          <a:ea typeface="ＭＳ Ｐゴシック" pitchFamily="50" charset="-128"/>
        </a:defRPr>
      </a:lvl6pPr>
      <a:lvl7pPr marL="2971800" indent="-228600" algn="l" rtl="0" fontAlgn="base">
        <a:spcBef>
          <a:spcPct val="20000"/>
        </a:spcBef>
        <a:spcAft>
          <a:spcPct val="0"/>
        </a:spcAft>
        <a:buChar char="»"/>
        <a:defRPr kumimoji="1" sz="1400">
          <a:solidFill>
            <a:schemeClr val="tx1"/>
          </a:solidFill>
          <a:latin typeface="+mn-lt"/>
          <a:ea typeface="ＭＳ Ｐゴシック" pitchFamily="50" charset="-128"/>
        </a:defRPr>
      </a:lvl7pPr>
      <a:lvl8pPr marL="3429000" indent="-228600" algn="l" rtl="0" fontAlgn="base">
        <a:spcBef>
          <a:spcPct val="20000"/>
        </a:spcBef>
        <a:spcAft>
          <a:spcPct val="0"/>
        </a:spcAft>
        <a:buChar char="»"/>
        <a:defRPr kumimoji="1" sz="1400">
          <a:solidFill>
            <a:schemeClr val="tx1"/>
          </a:solidFill>
          <a:latin typeface="+mn-lt"/>
          <a:ea typeface="ＭＳ Ｐゴシック" pitchFamily="50" charset="-128"/>
        </a:defRPr>
      </a:lvl8pPr>
      <a:lvl9pPr marL="3886200" indent="-228600" algn="l" rtl="0" fontAlgn="base">
        <a:spcBef>
          <a:spcPct val="20000"/>
        </a:spcBef>
        <a:spcAft>
          <a:spcPct val="0"/>
        </a:spcAft>
        <a:buChar char="»"/>
        <a:defRPr kumimoji="1" sz="1400">
          <a:solidFill>
            <a:schemeClr val="tx1"/>
          </a:solidFill>
          <a:latin typeface="+mn-lt"/>
          <a:ea typeface="ＭＳ Ｐゴシック" pitchFamily="50" charset="-128"/>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ctrTitle"/>
          </p:nvPr>
        </p:nvSpPr>
        <p:spPr>
          <a:xfrm>
            <a:off x="742950" y="2097088"/>
            <a:ext cx="8420100" cy="1655762"/>
          </a:xfrm>
        </p:spPr>
        <p:txBody>
          <a:bodyPr/>
          <a:lstStyle/>
          <a:p>
            <a:pPr eaLnBrk="1" hangingPunct="1">
              <a:defRPr/>
            </a:pPr>
            <a:r>
              <a:rPr dirty="0" smtClean="0">
                <a:latin typeface="HGP創英角ｺﾞｼｯｸUB" pitchFamily="50" charset="-128"/>
                <a:ea typeface="HGP創英角ｺﾞｼｯｸUB" pitchFamily="50" charset="-128"/>
              </a:rPr>
              <a:t>ガスシステム改革</a:t>
            </a:r>
            <a:r>
              <a:rPr lang="ja-JP" altLang="en-US" dirty="0" smtClean="0">
                <a:latin typeface="HGP創英角ｺﾞｼｯｸUB" pitchFamily="50" charset="-128"/>
                <a:ea typeface="HGP創英角ｺﾞｼｯｸUB" pitchFamily="50" charset="-128"/>
              </a:rPr>
              <a:t>について</a:t>
            </a:r>
            <a:r>
              <a:rPr lang="en-US" altLang="ja-JP" dirty="0">
                <a:latin typeface="HGP創英角ｺﾞｼｯｸUB" pitchFamily="50" charset="-128"/>
                <a:ea typeface="HGP創英角ｺﾞｼｯｸUB" pitchFamily="50" charset="-128"/>
              </a:rPr>
              <a:t/>
            </a:r>
            <a:br>
              <a:rPr lang="en-US" altLang="ja-JP" dirty="0">
                <a:latin typeface="HGP創英角ｺﾞｼｯｸUB" pitchFamily="50" charset="-128"/>
                <a:ea typeface="HGP創英角ｺﾞｼｯｸUB" pitchFamily="50" charset="-128"/>
              </a:rPr>
            </a:br>
            <a:r>
              <a:rPr dirty="0" smtClean="0">
                <a:latin typeface="HGP創英角ｺﾞｼｯｸUB" pitchFamily="50" charset="-128"/>
                <a:ea typeface="HGP創英角ｺﾞｼｯｸUB" pitchFamily="50" charset="-128"/>
              </a:rPr>
              <a:t>（</a:t>
            </a:r>
            <a:r>
              <a:rPr lang="ja-JP" altLang="en-US" dirty="0" smtClean="0">
                <a:latin typeface="HGP創英角ｺﾞｼｯｸUB" pitchFamily="50" charset="-128"/>
                <a:ea typeface="HGP創英角ｺﾞｼｯｸUB" pitchFamily="50" charset="-128"/>
              </a:rPr>
              <a:t>都市ガスの</a:t>
            </a:r>
            <a:r>
              <a:rPr dirty="0" smtClean="0">
                <a:latin typeface="HGP創英角ｺﾞｼｯｸUB" pitchFamily="50" charset="-128"/>
                <a:ea typeface="HGP創英角ｺﾞｼｯｸUB" pitchFamily="50" charset="-128"/>
              </a:rPr>
              <a:t>小売自由化等</a:t>
            </a:r>
            <a:r>
              <a:rPr dirty="0">
                <a:latin typeface="HGP創英角ｺﾞｼｯｸUB" pitchFamily="50" charset="-128"/>
                <a:ea typeface="HGP創英角ｺﾞｼｯｸUB" pitchFamily="50" charset="-128"/>
              </a:rPr>
              <a:t>）</a:t>
            </a:r>
          </a:p>
        </p:txBody>
      </p:sp>
      <p:sp>
        <p:nvSpPr>
          <p:cNvPr id="3" name="Text Box 9"/>
          <p:cNvSpPr txBox="1">
            <a:spLocks noChangeArrowheads="1"/>
          </p:cNvSpPr>
          <p:nvPr/>
        </p:nvSpPr>
        <p:spPr bwMode="auto">
          <a:xfrm>
            <a:off x="3373438" y="4279900"/>
            <a:ext cx="315912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ctr" eaLnBrk="1" hangingPunct="1">
              <a:lnSpc>
                <a:spcPct val="120000"/>
              </a:lnSpc>
              <a:spcBef>
                <a:spcPct val="0"/>
              </a:spcBef>
              <a:buFontTx/>
              <a:buNone/>
            </a:pPr>
            <a:r>
              <a:rPr lang="en-US" altLang="ja-JP" dirty="0" smtClean="0">
                <a:solidFill>
                  <a:schemeClr val="tx1"/>
                </a:solidFill>
              </a:rPr>
              <a:t>2016</a:t>
            </a:r>
            <a:r>
              <a:rPr lang="ja-JP" altLang="en-US" dirty="0" smtClean="0">
                <a:solidFill>
                  <a:schemeClr val="tx1"/>
                </a:solidFill>
              </a:rPr>
              <a:t>年</a:t>
            </a:r>
            <a:r>
              <a:rPr lang="en-US" altLang="ja-JP" dirty="0" smtClean="0">
                <a:solidFill>
                  <a:schemeClr val="tx1"/>
                </a:solidFill>
              </a:rPr>
              <a:t>5</a:t>
            </a:r>
            <a:r>
              <a:rPr lang="ja-JP" altLang="en-US" dirty="0" smtClean="0">
                <a:solidFill>
                  <a:schemeClr val="tx1"/>
                </a:solidFill>
              </a:rPr>
              <a:t>月</a:t>
            </a:r>
            <a:r>
              <a:rPr lang="en-US" altLang="ja-JP" dirty="0">
                <a:solidFill>
                  <a:schemeClr val="tx1"/>
                </a:solidFill>
              </a:rPr>
              <a:t>27</a:t>
            </a:r>
            <a:r>
              <a:rPr lang="ja-JP" altLang="en-US" dirty="0" smtClean="0">
                <a:solidFill>
                  <a:schemeClr val="tx1"/>
                </a:solidFill>
              </a:rPr>
              <a:t>日</a:t>
            </a:r>
            <a:endParaRPr lang="ja-JP" altLang="en-US" dirty="0">
              <a:solidFill>
                <a:schemeClr val="tx1"/>
              </a:solidFill>
            </a:endParaRPr>
          </a:p>
          <a:p>
            <a:pPr algn="ctr" eaLnBrk="1" hangingPunct="1">
              <a:lnSpc>
                <a:spcPct val="120000"/>
              </a:lnSpc>
              <a:spcBef>
                <a:spcPct val="0"/>
              </a:spcBef>
              <a:buFontTx/>
              <a:buNone/>
            </a:pPr>
            <a:r>
              <a:rPr lang="ja-JP" altLang="en-US" dirty="0">
                <a:solidFill>
                  <a:schemeClr val="tx1"/>
                </a:solidFill>
              </a:rPr>
              <a:t>大阪ガス株式会社</a:t>
            </a:r>
            <a:endParaRPr lang="en-US" altLang="ja-JP" dirty="0">
              <a:solidFill>
                <a:schemeClr val="tx1"/>
              </a:solidFill>
            </a:endParaRPr>
          </a:p>
          <a:p>
            <a:pPr algn="ctr" eaLnBrk="1" hangingPunct="1">
              <a:lnSpc>
                <a:spcPct val="120000"/>
              </a:lnSpc>
              <a:spcBef>
                <a:spcPct val="0"/>
              </a:spcBef>
              <a:buFontTx/>
              <a:buNone/>
            </a:pPr>
            <a:r>
              <a:rPr lang="ja-JP" altLang="en-US" dirty="0">
                <a:solidFill>
                  <a:schemeClr val="tx1"/>
                </a:solidFill>
              </a:rPr>
              <a:t>エネルギー事業部ビジネス</a:t>
            </a:r>
            <a:r>
              <a:rPr lang="ja-JP" altLang="en-US" dirty="0" smtClean="0">
                <a:solidFill>
                  <a:schemeClr val="tx1"/>
                </a:solidFill>
              </a:rPr>
              <a:t>戦略部</a:t>
            </a:r>
            <a:endParaRPr lang="en-US" altLang="ja-JP"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p:cNvSpPr>
          <p:nvPr>
            <p:ph type="title"/>
          </p:nvPr>
        </p:nvSpPr>
        <p:spPr>
          <a:xfrm>
            <a:off x="1382713" y="177800"/>
            <a:ext cx="7140575" cy="476250"/>
          </a:xfrm>
          <a:extLst>
            <a:ext uri="{91240B29-F687-4F45-9708-019B960494DF}">
              <a14:hiddenLine xmlns:a14="http://schemas.microsoft.com/office/drawing/2010/main" w="9525" algn="ctr">
                <a:solidFill>
                  <a:schemeClr val="tx1"/>
                </a:solidFill>
                <a:miter lim="800000"/>
                <a:headEnd/>
                <a:tailEnd/>
              </a14:hiddenLine>
            </a:ext>
          </a:extLst>
        </p:spPr>
        <p:txBody>
          <a:bodyPr anchor="b"/>
          <a:lstStyle/>
          <a:p>
            <a:pPr eaLnBrk="1" hangingPunct="1">
              <a:defRPr/>
            </a:pPr>
            <a:r>
              <a:rPr lang="ja-JP" altLang="en-US" sz="2800" kern="1200" dirty="0">
                <a:solidFill>
                  <a:srgbClr val="002060"/>
                </a:solidFill>
                <a:cs typeface="+mn-cs"/>
              </a:rPr>
              <a:t>エネルギーシステム改革の全体像</a:t>
            </a:r>
          </a:p>
        </p:txBody>
      </p:sp>
      <p:sp>
        <p:nvSpPr>
          <p:cNvPr id="36867" name="テキスト ボックス 1"/>
          <p:cNvSpPr txBox="1">
            <a:spLocks noChangeArrowheads="1"/>
          </p:cNvSpPr>
          <p:nvPr/>
        </p:nvSpPr>
        <p:spPr bwMode="auto">
          <a:xfrm>
            <a:off x="212725" y="871538"/>
            <a:ext cx="9480550" cy="1549400"/>
          </a:xfrm>
          <a:prstGeom prst="rect">
            <a:avLst/>
          </a:prstGeom>
          <a:solidFill>
            <a:srgbClr val="E7F6FF"/>
          </a:solidFill>
          <a:ln w="38100" algn="ctr">
            <a:solidFill>
              <a:srgbClr val="0069D2"/>
            </a:solidFill>
            <a:miter lim="800000"/>
            <a:headEnd/>
            <a:tailEnd/>
          </a:ln>
        </p:spPr>
        <p:txBody>
          <a:bodyPr tIns="36000" bIns="36000">
            <a:spAutoFit/>
          </a:bodyPr>
          <a:lstStyle>
            <a:lvl1pPr marL="342900" indent="-342900"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Clr>
                <a:schemeClr val="tx1"/>
              </a:buClr>
            </a:pPr>
            <a:r>
              <a:rPr kumimoji="0" lang="ja-JP" altLang="en-US" sz="2400">
                <a:solidFill>
                  <a:srgbClr val="FF0000"/>
                </a:solidFill>
              </a:rPr>
              <a:t>エネルギー市場（電力・ガス・熱）の垣根を撤廃</a:t>
            </a:r>
            <a:r>
              <a:rPr kumimoji="0" lang="ja-JP" altLang="en-US" sz="2400">
                <a:solidFill>
                  <a:schemeClr val="tx1"/>
                </a:solidFill>
              </a:rPr>
              <a:t>し、エネルギー企業の相互参入や異業種からの新規参入による</a:t>
            </a:r>
            <a:r>
              <a:rPr kumimoji="0" lang="ja-JP" altLang="en-US" sz="2400">
                <a:solidFill>
                  <a:srgbClr val="FF0000"/>
                </a:solidFill>
              </a:rPr>
              <a:t>エネルギーコストの低廉化</a:t>
            </a:r>
            <a:r>
              <a:rPr kumimoji="0" lang="ja-JP" altLang="en-US" sz="2400">
                <a:solidFill>
                  <a:schemeClr val="tx1"/>
                </a:solidFill>
              </a:rPr>
              <a:t>および</a:t>
            </a:r>
            <a:r>
              <a:rPr kumimoji="0" lang="ja-JP" altLang="en-US" sz="2400">
                <a:solidFill>
                  <a:srgbClr val="FF0000"/>
                </a:solidFill>
              </a:rPr>
              <a:t>消費者の利便性の向上</a:t>
            </a:r>
            <a:r>
              <a:rPr kumimoji="0" lang="ja-JP" altLang="en-US" sz="2400">
                <a:solidFill>
                  <a:schemeClr val="tx1"/>
                </a:solidFill>
              </a:rPr>
              <a:t>を目的に、「電気事業法</a:t>
            </a:r>
            <a:r>
              <a:rPr kumimoji="0" lang="ja-JP" altLang="en-US" sz="2400">
                <a:solidFill>
                  <a:srgbClr val="FF0000"/>
                </a:solidFill>
              </a:rPr>
              <a:t>等</a:t>
            </a:r>
            <a:r>
              <a:rPr kumimoji="0" lang="ja-JP" altLang="en-US" sz="2400">
                <a:solidFill>
                  <a:schemeClr val="tx1"/>
                </a:solidFill>
              </a:rPr>
              <a:t>の一部を改正する</a:t>
            </a:r>
            <a:r>
              <a:rPr kumimoji="0" lang="ja-JP" altLang="en-US" sz="2400">
                <a:solidFill>
                  <a:srgbClr val="FF0000"/>
                </a:solidFill>
              </a:rPr>
              <a:t>等</a:t>
            </a:r>
            <a:r>
              <a:rPr kumimoji="0" lang="ja-JP" altLang="en-US" sz="2400">
                <a:solidFill>
                  <a:schemeClr val="tx1"/>
                </a:solidFill>
              </a:rPr>
              <a:t>の法律」公布された（２０１５年６月）　　</a:t>
            </a:r>
            <a:r>
              <a:rPr kumimoji="0" lang="ja-JP" altLang="en-US" sz="2400">
                <a:solidFill>
                  <a:srgbClr val="FF0000"/>
                </a:solidFill>
              </a:rPr>
              <a:t>（等：電気、ガス、熱）</a:t>
            </a:r>
            <a:endParaRPr kumimoji="0" lang="en-US" altLang="ja-JP" sz="2400">
              <a:solidFill>
                <a:schemeClr val="tx1"/>
              </a:solidFill>
            </a:endParaRPr>
          </a:p>
        </p:txBody>
      </p:sp>
      <p:graphicFrame>
        <p:nvGraphicFramePr>
          <p:cNvPr id="2" name="表 1"/>
          <p:cNvGraphicFramePr>
            <a:graphicFrameLocks noGrp="1"/>
          </p:cNvGraphicFramePr>
          <p:nvPr/>
        </p:nvGraphicFramePr>
        <p:xfrm>
          <a:off x="573088" y="3068638"/>
          <a:ext cx="9059861" cy="2859088"/>
        </p:xfrm>
        <a:graphic>
          <a:graphicData uri="http://schemas.openxmlformats.org/drawingml/2006/table">
            <a:tbl>
              <a:tblPr firstRow="1" bandRow="1">
                <a:tableStyleId>{5C22544A-7EE6-4342-B048-85BDC9FD1C3A}</a:tableStyleId>
              </a:tblPr>
              <a:tblGrid>
                <a:gridCol w="981485"/>
                <a:gridCol w="1283480"/>
                <a:gridCol w="1617832"/>
                <a:gridCol w="1553119"/>
                <a:gridCol w="1035413"/>
                <a:gridCol w="1294266"/>
                <a:gridCol w="1294266"/>
              </a:tblGrid>
              <a:tr h="648179">
                <a:tc>
                  <a:txBody>
                    <a:bodyPr/>
                    <a:lstStyle/>
                    <a:p>
                      <a:pPr algn="ctr"/>
                      <a:endParaRPr kumimoji="1" lang="ja-JP" altLang="en-US" sz="1800" b="0" dirty="0"/>
                    </a:p>
                  </a:txBody>
                  <a:tcPr marL="91431" marR="91431" marT="45728" marB="45728"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kumimoji="1" lang="ja-JP" altLang="en-US" sz="1800" b="0" dirty="0" smtClean="0"/>
                        <a:t>２０１５</a:t>
                      </a:r>
                      <a:endParaRPr kumimoji="1" lang="en-US" altLang="ja-JP" sz="1800" b="0" dirty="0" smtClean="0"/>
                    </a:p>
                    <a:p>
                      <a:pPr algn="ctr"/>
                      <a:r>
                        <a:rPr kumimoji="1" lang="ja-JP" altLang="en-US" sz="1800" b="0" dirty="0" smtClean="0"/>
                        <a:t>年度</a:t>
                      </a:r>
                      <a:endParaRPr kumimoji="1" lang="ja-JP" altLang="en-US" sz="1800" b="0" dirty="0"/>
                    </a:p>
                  </a:txBody>
                  <a:tcPr marL="91431" marR="91431" marT="45728" marB="4572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kumimoji="1" lang="ja-JP" altLang="en-US" sz="1800" b="0" dirty="0" smtClean="0"/>
                        <a:t>２０１６</a:t>
                      </a:r>
                      <a:endParaRPr kumimoji="1" lang="en-US" altLang="ja-JP" sz="1800" b="0" dirty="0" smtClean="0"/>
                    </a:p>
                    <a:p>
                      <a:pPr algn="ctr"/>
                      <a:r>
                        <a:rPr kumimoji="1" lang="ja-JP" altLang="en-US" sz="1800" b="0" dirty="0" smtClean="0"/>
                        <a:t>年度</a:t>
                      </a:r>
                      <a:endParaRPr kumimoji="1" lang="ja-JP" altLang="en-US" sz="1800" b="0" dirty="0"/>
                    </a:p>
                  </a:txBody>
                  <a:tcPr marL="91431" marR="91431" marT="45728" marB="4572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kumimoji="1" lang="ja-JP" altLang="en-US" sz="1800" b="0" dirty="0" smtClean="0"/>
                        <a:t>２０１７</a:t>
                      </a:r>
                      <a:endParaRPr kumimoji="1" lang="en-US" altLang="ja-JP" sz="1800" b="0" dirty="0" smtClean="0"/>
                    </a:p>
                    <a:p>
                      <a:pPr algn="ctr"/>
                      <a:r>
                        <a:rPr kumimoji="1" lang="ja-JP" altLang="en-US" sz="1800" b="0" dirty="0" smtClean="0"/>
                        <a:t>年度</a:t>
                      </a:r>
                      <a:endParaRPr kumimoji="1" lang="ja-JP" altLang="en-US" sz="1800" b="0" dirty="0"/>
                    </a:p>
                  </a:txBody>
                  <a:tcPr marL="91431" marR="91431" marT="45728" marB="4572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kumimoji="1" lang="ja-JP" altLang="en-US" sz="1800" b="0" dirty="0" smtClean="0"/>
                        <a:t>・・・</a:t>
                      </a:r>
                      <a:endParaRPr kumimoji="1" lang="ja-JP" altLang="en-US" sz="1800" b="0" dirty="0"/>
                    </a:p>
                  </a:txBody>
                  <a:tcPr marL="91431" marR="91431" marT="45728" marB="4572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kumimoji="1" lang="ja-JP" altLang="en-US" sz="1800" b="0" dirty="0" smtClean="0"/>
                        <a:t>２０２０</a:t>
                      </a:r>
                      <a:endParaRPr kumimoji="1" lang="en-US" altLang="ja-JP" sz="1800" b="0" dirty="0" smtClean="0"/>
                    </a:p>
                    <a:p>
                      <a:pPr algn="ctr"/>
                      <a:r>
                        <a:rPr kumimoji="1" lang="ja-JP" altLang="en-US" sz="1800" b="0" dirty="0" smtClean="0"/>
                        <a:t>年度</a:t>
                      </a:r>
                      <a:endParaRPr kumimoji="1" lang="ja-JP" altLang="en-US" sz="1800" b="0" dirty="0"/>
                    </a:p>
                  </a:txBody>
                  <a:tcPr marL="91431" marR="91431" marT="45728" marB="4572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kumimoji="1" lang="ja-JP" altLang="en-US" sz="1800" b="0" dirty="0" smtClean="0"/>
                        <a:t>２０２２</a:t>
                      </a:r>
                      <a:endParaRPr kumimoji="1" lang="en-US" altLang="ja-JP" sz="1800" b="0" dirty="0" smtClean="0"/>
                    </a:p>
                    <a:p>
                      <a:pPr algn="ctr"/>
                      <a:r>
                        <a:rPr kumimoji="1" lang="ja-JP" altLang="en-US" sz="1800" b="0" dirty="0" smtClean="0"/>
                        <a:t>年度</a:t>
                      </a:r>
                      <a:endParaRPr kumimoji="1" lang="ja-JP" altLang="en-US" sz="1800" b="0" dirty="0"/>
                    </a:p>
                  </a:txBody>
                  <a:tcPr marL="91431" marR="91431" marT="45728" marB="45728"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r>
              <a:tr h="648179">
                <a:tc>
                  <a:txBody>
                    <a:bodyPr/>
                    <a:lstStyle/>
                    <a:p>
                      <a:pPr algn="ctr"/>
                      <a:r>
                        <a:rPr kumimoji="1" lang="ja-JP" altLang="en-US" sz="1800" b="0" dirty="0" smtClean="0"/>
                        <a:t>電力</a:t>
                      </a:r>
                      <a:endParaRPr kumimoji="1" lang="ja-JP" altLang="en-US" sz="1800" b="0" dirty="0"/>
                    </a:p>
                  </a:txBody>
                  <a:tcPr marL="91431" marR="91431"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800" b="0" dirty="0"/>
                    </a:p>
                  </a:txBody>
                  <a:tcPr marL="91431" marR="91431"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800" b="0" dirty="0" smtClean="0"/>
                        <a:t>全面自由化</a:t>
                      </a:r>
                      <a:endParaRPr kumimoji="1" lang="en-US" altLang="ja-JP" sz="1800" b="0" dirty="0" smtClean="0"/>
                    </a:p>
                    <a:p>
                      <a:pPr algn="ctr"/>
                      <a:r>
                        <a:rPr kumimoji="1" lang="ja-JP" altLang="en-US" sz="1600" b="0" dirty="0" smtClean="0"/>
                        <a:t>（</a:t>
                      </a:r>
                      <a:r>
                        <a:rPr kumimoji="1" lang="en-US" altLang="ja-JP" sz="1600" b="0" dirty="0" smtClean="0"/>
                        <a:t>50kW</a:t>
                      </a:r>
                      <a:r>
                        <a:rPr kumimoji="1" lang="ja-JP" altLang="en-US" sz="1600" b="0" dirty="0" smtClean="0"/>
                        <a:t>未満）</a:t>
                      </a:r>
                      <a:endParaRPr kumimoji="1" lang="ja-JP" altLang="en-US" sz="1600" b="0" dirty="0"/>
                    </a:p>
                  </a:txBody>
                  <a:tcPr marL="91431" marR="91431"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800" b="0" dirty="0"/>
                    </a:p>
                  </a:txBody>
                  <a:tcPr marL="91431" marR="91431"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800" b="0" dirty="0"/>
                    </a:p>
                  </a:txBody>
                  <a:tcPr marL="91431" marR="91431"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800" b="0" dirty="0" smtClean="0"/>
                        <a:t>送配電</a:t>
                      </a:r>
                      <a:endParaRPr kumimoji="1" lang="en-US" altLang="ja-JP" sz="1800" b="0" dirty="0" smtClean="0"/>
                    </a:p>
                    <a:p>
                      <a:pPr algn="ctr"/>
                      <a:r>
                        <a:rPr kumimoji="1" lang="ja-JP" altLang="en-US" sz="1800" b="0" dirty="0" smtClean="0"/>
                        <a:t>法的分離</a:t>
                      </a:r>
                      <a:endParaRPr kumimoji="1" lang="ja-JP" altLang="en-US" sz="1800" b="0" dirty="0"/>
                    </a:p>
                  </a:txBody>
                  <a:tcPr marL="91431" marR="91431"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800" b="0" dirty="0"/>
                    </a:p>
                  </a:txBody>
                  <a:tcPr marL="91431" marR="91431"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14551">
                <a:tc>
                  <a:txBody>
                    <a:bodyPr/>
                    <a:lstStyle/>
                    <a:p>
                      <a:pPr algn="ctr"/>
                      <a:r>
                        <a:rPr kumimoji="1" lang="ja-JP" altLang="en-US" sz="1800" b="0" dirty="0" smtClean="0"/>
                        <a:t>ガス</a:t>
                      </a:r>
                      <a:endParaRPr kumimoji="1" lang="ja-JP" altLang="en-US" sz="1800" b="0" dirty="0"/>
                    </a:p>
                  </a:txBody>
                  <a:tcPr marL="91431" marR="91431"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800" b="0" dirty="0"/>
                    </a:p>
                  </a:txBody>
                  <a:tcPr marL="91431" marR="91431"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800" b="0" dirty="0"/>
                    </a:p>
                  </a:txBody>
                  <a:tcPr marL="91431" marR="91431"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800" b="0" dirty="0" smtClean="0"/>
                        <a:t>全面自由化</a:t>
                      </a:r>
                      <a:endParaRPr kumimoji="1" lang="en-US" altLang="ja-JP" sz="1800" b="0" dirty="0" smtClean="0"/>
                    </a:p>
                    <a:p>
                      <a:pPr algn="ctr"/>
                      <a:r>
                        <a:rPr kumimoji="1" lang="ja-JP" altLang="en-US" sz="1600" b="0" dirty="0" smtClean="0"/>
                        <a:t>（</a:t>
                      </a:r>
                      <a:r>
                        <a:rPr kumimoji="1" lang="en-US" altLang="ja-JP" sz="1600" b="0" dirty="0" smtClean="0"/>
                        <a:t>10</a:t>
                      </a:r>
                      <a:r>
                        <a:rPr kumimoji="1" lang="ja-JP" altLang="en-US" sz="1600" b="0" dirty="0" smtClean="0"/>
                        <a:t>万</a:t>
                      </a:r>
                      <a:r>
                        <a:rPr kumimoji="1" lang="en-US" altLang="ja-JP" sz="1600" b="0" dirty="0" smtClean="0"/>
                        <a:t>m3</a:t>
                      </a:r>
                      <a:r>
                        <a:rPr kumimoji="1" lang="ja-JP" altLang="en-US" sz="1600" b="0" dirty="0" smtClean="0"/>
                        <a:t>以下）</a:t>
                      </a:r>
                      <a:endParaRPr kumimoji="1" lang="ja-JP" altLang="en-US" sz="1600" b="0" dirty="0"/>
                    </a:p>
                  </a:txBody>
                  <a:tcPr marL="91431" marR="91431"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800" b="0" dirty="0"/>
                    </a:p>
                  </a:txBody>
                  <a:tcPr marL="91431" marR="91431"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800" b="0" dirty="0"/>
                    </a:p>
                  </a:txBody>
                  <a:tcPr marL="91431" marR="91431"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800" b="0" dirty="0" smtClean="0"/>
                        <a:t>導管</a:t>
                      </a:r>
                      <a:endParaRPr kumimoji="1" lang="en-US" altLang="ja-JP" sz="1800" b="0" dirty="0" smtClean="0"/>
                    </a:p>
                    <a:p>
                      <a:pPr algn="ctr"/>
                      <a:r>
                        <a:rPr kumimoji="1" lang="ja-JP" altLang="en-US" sz="1800" b="0" dirty="0" smtClean="0"/>
                        <a:t>法的分離</a:t>
                      </a:r>
                      <a:endParaRPr kumimoji="1" lang="en-US" altLang="ja-JP" sz="1800" b="0" dirty="0" smtClean="0"/>
                    </a:p>
                    <a:p>
                      <a:pPr algn="ctr"/>
                      <a:r>
                        <a:rPr kumimoji="1" lang="ja-JP" altLang="en-US" sz="1800" b="0" dirty="0" smtClean="0"/>
                        <a:t>（大手３社）</a:t>
                      </a:r>
                      <a:endParaRPr kumimoji="1" lang="ja-JP" altLang="en-US" sz="1800" b="0" dirty="0"/>
                    </a:p>
                  </a:txBody>
                  <a:tcPr marL="91431" marR="91431"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48179">
                <a:tc>
                  <a:txBody>
                    <a:bodyPr/>
                    <a:lstStyle/>
                    <a:p>
                      <a:pPr algn="ctr"/>
                      <a:r>
                        <a:rPr kumimoji="1" lang="ja-JP" altLang="en-US" sz="1800" b="0" dirty="0" smtClean="0"/>
                        <a:t>熱</a:t>
                      </a:r>
                      <a:endParaRPr kumimoji="1" lang="ja-JP" altLang="en-US" sz="1800" b="0" dirty="0"/>
                    </a:p>
                  </a:txBody>
                  <a:tcPr marL="91431" marR="91431"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800" b="0" dirty="0"/>
                    </a:p>
                  </a:txBody>
                  <a:tcPr marL="91431" marR="91431"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800" b="0" dirty="0" smtClean="0"/>
                        <a:t>熱供給事業の</a:t>
                      </a:r>
                      <a:endParaRPr kumimoji="1" lang="en-US" altLang="ja-JP" sz="1800" b="0" dirty="0" smtClean="0"/>
                    </a:p>
                    <a:p>
                      <a:pPr algn="ctr"/>
                      <a:r>
                        <a:rPr kumimoji="1" lang="ja-JP" altLang="en-US" sz="1800" b="0" dirty="0" smtClean="0"/>
                        <a:t>規制緩和</a:t>
                      </a:r>
                      <a:endParaRPr kumimoji="1" lang="ja-JP" altLang="en-US" sz="1800" b="0" dirty="0"/>
                    </a:p>
                  </a:txBody>
                  <a:tcPr marL="91431" marR="91431"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800" b="0" dirty="0"/>
                    </a:p>
                  </a:txBody>
                  <a:tcPr marL="91431" marR="91431"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800" b="0" dirty="0"/>
                    </a:p>
                  </a:txBody>
                  <a:tcPr marL="91431" marR="91431"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800" b="0" dirty="0"/>
                    </a:p>
                  </a:txBody>
                  <a:tcPr marL="91431" marR="91431"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800" b="0" dirty="0"/>
                    </a:p>
                  </a:txBody>
                  <a:tcPr marL="91431" marR="91431" marT="45728" marB="4572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cxnSp>
        <p:nvCxnSpPr>
          <p:cNvPr id="4" name="直線矢印コネクタ 3"/>
          <p:cNvCxnSpPr/>
          <p:nvPr/>
        </p:nvCxnSpPr>
        <p:spPr>
          <a:xfrm>
            <a:off x="1574800" y="4868863"/>
            <a:ext cx="2808288" cy="0"/>
          </a:xfrm>
          <a:prstGeom prst="straightConnector1">
            <a:avLst/>
          </a:prstGeom>
          <a:ln w="10160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8" name="直線矢印コネクタ 77"/>
          <p:cNvCxnSpPr/>
          <p:nvPr/>
        </p:nvCxnSpPr>
        <p:spPr>
          <a:xfrm>
            <a:off x="5967413" y="4868863"/>
            <a:ext cx="2303462" cy="0"/>
          </a:xfrm>
          <a:prstGeom prst="straightConnector1">
            <a:avLst/>
          </a:prstGeom>
          <a:ln w="10160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0" name="直線矢印コネクタ 79"/>
          <p:cNvCxnSpPr/>
          <p:nvPr/>
        </p:nvCxnSpPr>
        <p:spPr>
          <a:xfrm>
            <a:off x="1574800" y="4005263"/>
            <a:ext cx="1223963" cy="0"/>
          </a:xfrm>
          <a:prstGeom prst="straightConnector1">
            <a:avLst/>
          </a:prstGeom>
          <a:ln w="10160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2" name="直線矢印コネクタ 81"/>
          <p:cNvCxnSpPr/>
          <p:nvPr/>
        </p:nvCxnSpPr>
        <p:spPr>
          <a:xfrm>
            <a:off x="4454525" y="4005263"/>
            <a:ext cx="2592388" cy="0"/>
          </a:xfrm>
          <a:prstGeom prst="straightConnector1">
            <a:avLst/>
          </a:prstGeom>
          <a:ln w="10160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4" name="直線矢印コネクタ 83"/>
          <p:cNvCxnSpPr/>
          <p:nvPr/>
        </p:nvCxnSpPr>
        <p:spPr>
          <a:xfrm>
            <a:off x="1574800" y="5589588"/>
            <a:ext cx="1223963" cy="0"/>
          </a:xfrm>
          <a:prstGeom prst="straightConnector1">
            <a:avLst/>
          </a:prstGeom>
          <a:ln w="10160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6921" name="テキスト ボックス 7"/>
          <p:cNvSpPr txBox="1">
            <a:spLocks noChangeArrowheads="1"/>
          </p:cNvSpPr>
          <p:nvPr/>
        </p:nvSpPr>
        <p:spPr bwMode="auto">
          <a:xfrm>
            <a:off x="2984500" y="2560638"/>
            <a:ext cx="3937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r>
              <a:rPr lang="ja-JP" altLang="en-US">
                <a:solidFill>
                  <a:srgbClr val="000000"/>
                </a:solidFill>
              </a:rPr>
              <a:t>電力・ガス・熱事業法改正の全体像</a:t>
            </a:r>
          </a:p>
        </p:txBody>
      </p:sp>
      <p:sp>
        <p:nvSpPr>
          <p:cNvPr id="3" name="角丸四角形 2"/>
          <p:cNvSpPr/>
          <p:nvPr/>
        </p:nvSpPr>
        <p:spPr>
          <a:xfrm>
            <a:off x="1784350" y="3743325"/>
            <a:ext cx="401638" cy="2160588"/>
          </a:xfrm>
          <a:prstGeom prst="round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ja-JP" altLang="en-US" sz="1800" dirty="0">
              <a:solidFill>
                <a:prstClr val="white"/>
              </a:solidFill>
            </a:endParaRPr>
          </a:p>
        </p:txBody>
      </p:sp>
      <p:sp>
        <p:nvSpPr>
          <p:cNvPr id="36923" name="テキスト ボックス 4"/>
          <p:cNvSpPr txBox="1">
            <a:spLocks noChangeArrowheads="1"/>
          </p:cNvSpPr>
          <p:nvPr/>
        </p:nvSpPr>
        <p:spPr bwMode="auto">
          <a:xfrm>
            <a:off x="1781175" y="3790950"/>
            <a:ext cx="430213" cy="190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spcBef>
                <a:spcPct val="0"/>
              </a:spcBef>
              <a:buFontTx/>
              <a:buNone/>
            </a:pPr>
            <a:r>
              <a:rPr lang="ja-JP" altLang="en-US" sz="1600">
                <a:solidFill>
                  <a:srgbClr val="000000"/>
                </a:solidFill>
              </a:rPr>
              <a:t>　　改正法成立</a:t>
            </a:r>
            <a:r>
              <a:rPr lang="ja-JP" altLang="en-US" sz="1400">
                <a:solidFill>
                  <a:srgbClr val="000000"/>
                </a:solidFill>
              </a:rPr>
              <a:t>（６月）</a:t>
            </a:r>
          </a:p>
        </p:txBody>
      </p:sp>
      <p:sp>
        <p:nvSpPr>
          <p:cNvPr id="36924" name="テキスト ボックス 6"/>
          <p:cNvSpPr txBox="1">
            <a:spLocks noChangeArrowheads="1"/>
          </p:cNvSpPr>
          <p:nvPr/>
        </p:nvSpPr>
        <p:spPr bwMode="auto">
          <a:xfrm>
            <a:off x="-9525" y="68263"/>
            <a:ext cx="1903413"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ctr" fontAlgn="ctr">
              <a:spcBef>
                <a:spcPct val="0"/>
              </a:spcBef>
              <a:buFontTx/>
              <a:buNone/>
            </a:pPr>
            <a:r>
              <a:rPr lang="en-US" altLang="ja-JP" sz="1800" b="1"/>
              <a:t>【</a:t>
            </a:r>
            <a:r>
              <a:rPr lang="ja-JP" altLang="en-US" sz="1800" b="1"/>
              <a:t>エネシステム改革</a:t>
            </a:r>
            <a:r>
              <a:rPr lang="en-US" altLang="ja-JP" sz="1800" b="1"/>
              <a:t>】</a:t>
            </a:r>
            <a:endParaRPr lang="ja-JP" altLang="en-US" sz="1800" b="1"/>
          </a:p>
        </p:txBody>
      </p:sp>
    </p:spTree>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89463" y="1262063"/>
            <a:ext cx="2351087" cy="47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5788" y="1262063"/>
            <a:ext cx="2541587" cy="47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5825" y="1262063"/>
            <a:ext cx="2408238" cy="47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34200" y="1736725"/>
            <a:ext cx="2544763" cy="462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4"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1813" y="1736725"/>
            <a:ext cx="1555750" cy="451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11" name="Rectangle 7"/>
          <p:cNvSpPr>
            <a:spLocks noGrp="1"/>
          </p:cNvSpPr>
          <p:nvPr>
            <p:ph type="title"/>
          </p:nvPr>
        </p:nvSpPr>
        <p:spPr>
          <a:xfrm>
            <a:off x="1851025" y="177800"/>
            <a:ext cx="6203950" cy="476250"/>
          </a:xfrm>
          <a:extLst>
            <a:ext uri="{91240B29-F687-4F45-9708-019B960494DF}">
              <a14:hiddenLine xmlns:a14="http://schemas.microsoft.com/office/drawing/2010/main" w="9525" algn="ctr">
                <a:solidFill>
                  <a:schemeClr val="tx1"/>
                </a:solidFill>
                <a:miter lim="800000"/>
                <a:headEnd/>
                <a:tailEnd/>
              </a14:hiddenLine>
            </a:ext>
          </a:extLst>
        </p:spPr>
        <p:txBody>
          <a:bodyPr anchor="b"/>
          <a:lstStyle/>
          <a:p>
            <a:pPr eaLnBrk="1" hangingPunct="1">
              <a:defRPr/>
            </a:pPr>
            <a:r>
              <a:rPr lang="ja-JP" altLang="en-US" sz="2800" kern="1200" dirty="0">
                <a:solidFill>
                  <a:srgbClr val="002060"/>
                </a:solidFill>
                <a:cs typeface="+mn-cs"/>
              </a:rPr>
              <a:t>エネルギー市場の自由化の進展</a:t>
            </a:r>
          </a:p>
        </p:txBody>
      </p:sp>
      <p:sp>
        <p:nvSpPr>
          <p:cNvPr id="37896" name="Text Box 8"/>
          <p:cNvSpPr txBox="1">
            <a:spLocks noChangeArrowheads="1"/>
          </p:cNvSpPr>
          <p:nvPr/>
        </p:nvSpPr>
        <p:spPr bwMode="auto">
          <a:xfrm>
            <a:off x="454025" y="747713"/>
            <a:ext cx="8891588" cy="442912"/>
          </a:xfrm>
          <a:prstGeom prst="rect">
            <a:avLst/>
          </a:prstGeom>
          <a:solidFill>
            <a:srgbClr val="E7F6FF"/>
          </a:solidFill>
          <a:ln w="38100" algn="ctr">
            <a:solidFill>
              <a:srgbClr val="0069D2"/>
            </a:solidFill>
            <a:miter lim="800000"/>
            <a:headEnd/>
            <a:tailEnd/>
          </a:ln>
        </p:spPr>
        <p:txBody>
          <a:bodyPr tIns="36000" bIns="36000">
            <a:spAutoFit/>
          </a:bodyPr>
          <a:lstStyle>
            <a:lvl1pPr marL="342900" indent="-342900"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lnSpc>
                <a:spcPct val="120000"/>
              </a:lnSpc>
              <a:spcBef>
                <a:spcPct val="0"/>
              </a:spcBef>
            </a:pPr>
            <a:r>
              <a:rPr kumimoji="0" lang="ja-JP" altLang="en-US">
                <a:solidFill>
                  <a:schemeClr val="tx1"/>
                </a:solidFill>
              </a:rPr>
              <a:t>これまで</a:t>
            </a:r>
            <a:r>
              <a:rPr kumimoji="0" lang="ja-JP" altLang="ja-JP">
                <a:solidFill>
                  <a:schemeClr val="tx1"/>
                </a:solidFill>
              </a:rPr>
              <a:t>段階的な小売自由化範囲の拡大によ</a:t>
            </a:r>
            <a:r>
              <a:rPr kumimoji="0" lang="ja-JP" altLang="en-US">
                <a:solidFill>
                  <a:schemeClr val="tx1"/>
                </a:solidFill>
              </a:rPr>
              <a:t>り</a:t>
            </a:r>
            <a:r>
              <a:rPr kumimoji="0" lang="ja-JP" altLang="ja-JP">
                <a:solidFill>
                  <a:schemeClr val="tx1"/>
                </a:solidFill>
              </a:rPr>
              <a:t>自由化対象需要家</a:t>
            </a:r>
            <a:r>
              <a:rPr kumimoji="0" lang="ja-JP" altLang="en-US">
                <a:solidFill>
                  <a:schemeClr val="tx1"/>
                </a:solidFill>
              </a:rPr>
              <a:t>範囲の</a:t>
            </a:r>
            <a:r>
              <a:rPr kumimoji="0" lang="ja-JP" altLang="ja-JP">
                <a:solidFill>
                  <a:schemeClr val="tx1"/>
                </a:solidFill>
              </a:rPr>
              <a:t>拡大</a:t>
            </a:r>
          </a:p>
        </p:txBody>
      </p:sp>
      <p:sp>
        <p:nvSpPr>
          <p:cNvPr id="37897" name="Rectangle 9"/>
          <p:cNvSpPr>
            <a:spLocks noChangeArrowheads="1"/>
          </p:cNvSpPr>
          <p:nvPr/>
        </p:nvSpPr>
        <p:spPr bwMode="auto">
          <a:xfrm>
            <a:off x="4570413" y="1719263"/>
            <a:ext cx="2324100" cy="4645025"/>
          </a:xfrm>
          <a:prstGeom prst="rect">
            <a:avLst/>
          </a:prstGeom>
          <a:solidFill>
            <a:srgbClr val="FFFFFF"/>
          </a:solidFill>
          <a:ln w="12700">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endParaRPr kumimoji="0" lang="ja-JP" altLang="en-US" sz="1400">
              <a:solidFill>
                <a:srgbClr val="000000"/>
              </a:solidFill>
            </a:endParaRPr>
          </a:p>
        </p:txBody>
      </p:sp>
      <p:sp>
        <p:nvSpPr>
          <p:cNvPr id="37898" name="AutoShape 10"/>
          <p:cNvSpPr>
            <a:spLocks noChangeArrowheads="1"/>
          </p:cNvSpPr>
          <p:nvPr/>
        </p:nvSpPr>
        <p:spPr bwMode="auto">
          <a:xfrm rot="5400000">
            <a:off x="5295900" y="5254626"/>
            <a:ext cx="847725" cy="330200"/>
          </a:xfrm>
          <a:prstGeom prst="rightArrow">
            <a:avLst>
              <a:gd name="adj1" fmla="val 60417"/>
              <a:gd name="adj2" fmla="val 40281"/>
            </a:avLst>
          </a:prstGeom>
          <a:gradFill rotWithShape="0">
            <a:gsLst>
              <a:gs pos="0">
                <a:srgbClr val="398DE1"/>
              </a:gs>
              <a:gs pos="100000">
                <a:srgbClr val="36509A"/>
              </a:gs>
            </a:gsLst>
            <a:lin ang="5400000" scaled="1"/>
          </a:gradFill>
          <a:ln w="12700">
            <a:solidFill>
              <a:srgbClr val="004FC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endParaRPr kumimoji="0" lang="ja-JP" altLang="en-US" sz="1400">
              <a:solidFill>
                <a:srgbClr val="000000"/>
              </a:solidFill>
            </a:endParaRPr>
          </a:p>
        </p:txBody>
      </p:sp>
      <p:sp>
        <p:nvSpPr>
          <p:cNvPr id="37899" name="AutoShape 11"/>
          <p:cNvSpPr>
            <a:spLocks noChangeArrowheads="1"/>
          </p:cNvSpPr>
          <p:nvPr/>
        </p:nvSpPr>
        <p:spPr bwMode="auto">
          <a:xfrm>
            <a:off x="6985000" y="1871663"/>
            <a:ext cx="2306638" cy="1100137"/>
          </a:xfrm>
          <a:prstGeom prst="roundRect">
            <a:avLst>
              <a:gd name="adj" fmla="val 18472"/>
            </a:avLst>
          </a:prstGeom>
          <a:solidFill>
            <a:srgbClr val="C0C0C0"/>
          </a:solidFill>
          <a:ln w="38100">
            <a:solidFill>
              <a:srgbClr val="96969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endParaRPr kumimoji="0" lang="ja-JP" altLang="en-US" sz="1400">
              <a:solidFill>
                <a:srgbClr val="000000"/>
              </a:solidFill>
            </a:endParaRPr>
          </a:p>
        </p:txBody>
      </p:sp>
      <p:sp>
        <p:nvSpPr>
          <p:cNvPr id="37900" name="AutoShape 12"/>
          <p:cNvSpPr>
            <a:spLocks noChangeArrowheads="1"/>
          </p:cNvSpPr>
          <p:nvPr/>
        </p:nvSpPr>
        <p:spPr bwMode="auto">
          <a:xfrm>
            <a:off x="6985000" y="3319463"/>
            <a:ext cx="2306638" cy="708025"/>
          </a:xfrm>
          <a:prstGeom prst="roundRect">
            <a:avLst>
              <a:gd name="adj" fmla="val 23769"/>
            </a:avLst>
          </a:prstGeom>
          <a:solidFill>
            <a:srgbClr val="C0C0C0"/>
          </a:solidFill>
          <a:ln w="38100">
            <a:solidFill>
              <a:srgbClr val="96969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endParaRPr kumimoji="0" lang="ja-JP" altLang="en-US" sz="1400">
              <a:solidFill>
                <a:srgbClr val="000000"/>
              </a:solidFill>
            </a:endParaRPr>
          </a:p>
        </p:txBody>
      </p:sp>
      <p:sp>
        <p:nvSpPr>
          <p:cNvPr id="37901" name="AutoShape 13"/>
          <p:cNvSpPr>
            <a:spLocks noChangeArrowheads="1"/>
          </p:cNvSpPr>
          <p:nvPr/>
        </p:nvSpPr>
        <p:spPr bwMode="auto">
          <a:xfrm>
            <a:off x="6985000" y="4310063"/>
            <a:ext cx="2306638" cy="1092200"/>
          </a:xfrm>
          <a:prstGeom prst="roundRect">
            <a:avLst>
              <a:gd name="adj" fmla="val 11968"/>
            </a:avLst>
          </a:prstGeom>
          <a:solidFill>
            <a:srgbClr val="C0C0C0"/>
          </a:solidFill>
          <a:ln w="38100">
            <a:solidFill>
              <a:srgbClr val="96969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endParaRPr kumimoji="0" lang="ja-JP" altLang="en-US" sz="1400">
              <a:solidFill>
                <a:srgbClr val="000000"/>
              </a:solidFill>
            </a:endParaRPr>
          </a:p>
        </p:txBody>
      </p:sp>
      <p:sp>
        <p:nvSpPr>
          <p:cNvPr id="37902" name="AutoShape 14"/>
          <p:cNvSpPr>
            <a:spLocks noChangeArrowheads="1"/>
          </p:cNvSpPr>
          <p:nvPr/>
        </p:nvSpPr>
        <p:spPr bwMode="auto">
          <a:xfrm>
            <a:off x="6985000" y="5529263"/>
            <a:ext cx="2306638" cy="835025"/>
          </a:xfrm>
          <a:prstGeom prst="roundRect">
            <a:avLst>
              <a:gd name="adj" fmla="val 20296"/>
            </a:avLst>
          </a:prstGeom>
          <a:solidFill>
            <a:srgbClr val="C0C0C0"/>
          </a:solidFill>
          <a:ln w="38100">
            <a:solidFill>
              <a:srgbClr val="96969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endParaRPr kumimoji="0" lang="ja-JP" altLang="en-US" sz="1400">
              <a:solidFill>
                <a:srgbClr val="000000"/>
              </a:solidFill>
            </a:endParaRPr>
          </a:p>
        </p:txBody>
      </p:sp>
      <p:sp>
        <p:nvSpPr>
          <p:cNvPr id="37903" name="Rectangle 15"/>
          <p:cNvSpPr>
            <a:spLocks noChangeArrowheads="1"/>
          </p:cNvSpPr>
          <p:nvPr/>
        </p:nvSpPr>
        <p:spPr bwMode="auto">
          <a:xfrm>
            <a:off x="2155825" y="1719263"/>
            <a:ext cx="2379663" cy="4645025"/>
          </a:xfrm>
          <a:prstGeom prst="rect">
            <a:avLst/>
          </a:prstGeom>
          <a:solidFill>
            <a:srgbClr val="FFFFFF"/>
          </a:solidFill>
          <a:ln w="12700">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endParaRPr kumimoji="0" lang="ja-JP" altLang="en-US" sz="1400">
              <a:solidFill>
                <a:srgbClr val="000000"/>
              </a:solidFill>
            </a:endParaRPr>
          </a:p>
        </p:txBody>
      </p:sp>
      <p:sp>
        <p:nvSpPr>
          <p:cNvPr id="37904" name="Rectangle 16"/>
          <p:cNvSpPr>
            <a:spLocks noChangeArrowheads="1"/>
          </p:cNvSpPr>
          <p:nvPr/>
        </p:nvSpPr>
        <p:spPr bwMode="auto">
          <a:xfrm>
            <a:off x="2076450" y="6394450"/>
            <a:ext cx="7332663" cy="325438"/>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20000"/>
              </a:spcBef>
              <a:buClr>
                <a:srgbClr val="800080"/>
              </a:buClr>
              <a:buSzPct val="60000"/>
              <a:buFont typeface="Wingdings" pitchFamily="2" charset="2"/>
              <a:buNone/>
            </a:pPr>
            <a:r>
              <a:rPr kumimoji="0" lang="ja-JP" altLang="en-US" sz="1000">
                <a:solidFill>
                  <a:srgbClr val="000000"/>
                </a:solidFill>
              </a:rPr>
              <a:t>（注）経済産業省、電気事業連合会の資料に基づき作成。ｋＷ、ｍ</a:t>
            </a:r>
            <a:r>
              <a:rPr kumimoji="0" lang="en-US" altLang="ja-JP" sz="1000" baseline="30000">
                <a:solidFill>
                  <a:srgbClr val="000000"/>
                </a:solidFill>
              </a:rPr>
              <a:t>3</a:t>
            </a:r>
            <a:r>
              <a:rPr kumimoji="0" lang="ja-JP" altLang="en-US" sz="1000">
                <a:solidFill>
                  <a:srgbClr val="000000"/>
                </a:solidFill>
              </a:rPr>
              <a:t>の数値は契約量ｍ　％は全国販売量に占める自由化範囲の割合</a:t>
            </a:r>
          </a:p>
        </p:txBody>
      </p:sp>
      <p:sp>
        <p:nvSpPr>
          <p:cNvPr id="37905" name="AutoShape 17"/>
          <p:cNvSpPr>
            <a:spLocks noChangeArrowheads="1"/>
          </p:cNvSpPr>
          <p:nvPr/>
        </p:nvSpPr>
        <p:spPr bwMode="auto">
          <a:xfrm>
            <a:off x="4570413" y="5837238"/>
            <a:ext cx="2139950" cy="314325"/>
          </a:xfrm>
          <a:prstGeom prst="roundRect">
            <a:avLst>
              <a:gd name="adj" fmla="val 50000"/>
            </a:avLst>
          </a:prstGeom>
          <a:solidFill>
            <a:srgbClr val="F6F1B0"/>
          </a:solidFill>
          <a:ln w="38100">
            <a:solidFill>
              <a:srgbClr val="D4BE6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endParaRPr kumimoji="0" lang="ja-JP" altLang="en-US" sz="1400">
              <a:solidFill>
                <a:srgbClr val="000000"/>
              </a:solidFill>
            </a:endParaRPr>
          </a:p>
        </p:txBody>
      </p:sp>
      <p:sp>
        <p:nvSpPr>
          <p:cNvPr id="37906" name="Text Box 18"/>
          <p:cNvSpPr txBox="1">
            <a:spLocks noChangeAspect="1" noChangeArrowheads="1"/>
          </p:cNvSpPr>
          <p:nvPr/>
        </p:nvSpPr>
        <p:spPr bwMode="auto">
          <a:xfrm>
            <a:off x="4665663" y="5837238"/>
            <a:ext cx="2011362" cy="4048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dist" eaLnBrk="1" hangingPunct="1">
              <a:lnSpc>
                <a:spcPct val="110000"/>
              </a:lnSpc>
              <a:spcBef>
                <a:spcPct val="20000"/>
              </a:spcBef>
              <a:buFontTx/>
              <a:buNone/>
            </a:pPr>
            <a:r>
              <a:rPr lang="ja-JP" altLang="en-US" sz="1800">
                <a:solidFill>
                  <a:srgbClr val="FF0000"/>
                </a:solidFill>
              </a:rPr>
              <a:t>全面自由化 </a:t>
            </a:r>
            <a:endParaRPr lang="en-US" altLang="ja-JP" sz="1800">
              <a:solidFill>
                <a:srgbClr val="FF0000"/>
              </a:solidFill>
            </a:endParaRPr>
          </a:p>
          <a:p>
            <a:pPr algn="dist" eaLnBrk="1" hangingPunct="1">
              <a:lnSpc>
                <a:spcPct val="110000"/>
              </a:lnSpc>
              <a:spcBef>
                <a:spcPct val="20000"/>
              </a:spcBef>
              <a:buFontTx/>
              <a:buNone/>
            </a:pPr>
            <a:endParaRPr lang="ja-JP" altLang="en-US" sz="1800">
              <a:solidFill>
                <a:srgbClr val="4D4D4D"/>
              </a:solidFill>
            </a:endParaRPr>
          </a:p>
        </p:txBody>
      </p:sp>
      <p:sp>
        <p:nvSpPr>
          <p:cNvPr id="37907" name="Text Box 19"/>
          <p:cNvSpPr txBox="1">
            <a:spLocks noChangeAspect="1" noChangeArrowheads="1"/>
          </p:cNvSpPr>
          <p:nvPr/>
        </p:nvSpPr>
        <p:spPr bwMode="auto">
          <a:xfrm>
            <a:off x="7018338" y="5789613"/>
            <a:ext cx="2239962" cy="7127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dist" eaLnBrk="1" hangingPunct="1">
              <a:lnSpc>
                <a:spcPct val="110000"/>
              </a:lnSpc>
              <a:spcBef>
                <a:spcPct val="20000"/>
              </a:spcBef>
              <a:buFontTx/>
              <a:buNone/>
            </a:pPr>
            <a:r>
              <a:rPr lang="ja-JP" altLang="en-US" sz="1400">
                <a:solidFill>
                  <a:srgbClr val="4D4D4D"/>
                </a:solidFill>
              </a:rPr>
              <a:t>家庭用など小口需要</a:t>
            </a:r>
          </a:p>
        </p:txBody>
      </p:sp>
      <p:sp>
        <p:nvSpPr>
          <p:cNvPr id="37908" name="AutoShape 20"/>
          <p:cNvSpPr>
            <a:spLocks noChangeArrowheads="1"/>
          </p:cNvSpPr>
          <p:nvPr/>
        </p:nvSpPr>
        <p:spPr bwMode="auto">
          <a:xfrm>
            <a:off x="4570413" y="4767263"/>
            <a:ext cx="2139950" cy="315912"/>
          </a:xfrm>
          <a:prstGeom prst="roundRect">
            <a:avLst>
              <a:gd name="adj" fmla="val 50000"/>
            </a:avLst>
          </a:prstGeom>
          <a:solidFill>
            <a:srgbClr val="F6F1B0"/>
          </a:solidFill>
          <a:ln w="38100">
            <a:solidFill>
              <a:srgbClr val="D4BE6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endParaRPr kumimoji="0" lang="ja-JP" altLang="en-US" sz="1400">
              <a:solidFill>
                <a:srgbClr val="000000"/>
              </a:solidFill>
            </a:endParaRPr>
          </a:p>
        </p:txBody>
      </p:sp>
      <p:sp>
        <p:nvSpPr>
          <p:cNvPr id="37909" name="Text Box 21"/>
          <p:cNvSpPr txBox="1">
            <a:spLocks noChangeAspect="1" noChangeArrowheads="1"/>
          </p:cNvSpPr>
          <p:nvPr/>
        </p:nvSpPr>
        <p:spPr bwMode="auto">
          <a:xfrm>
            <a:off x="4749800" y="4691063"/>
            <a:ext cx="2011363" cy="4048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ctr" eaLnBrk="1" hangingPunct="1">
              <a:lnSpc>
                <a:spcPct val="110000"/>
              </a:lnSpc>
              <a:spcBef>
                <a:spcPct val="20000"/>
              </a:spcBef>
              <a:buFontTx/>
              <a:buNone/>
            </a:pPr>
            <a:r>
              <a:rPr lang="ja-JP" altLang="en-US" sz="1800">
                <a:solidFill>
                  <a:srgbClr val="4D4D4D"/>
                </a:solidFill>
              </a:rPr>
              <a:t>１０万ｍ</a:t>
            </a:r>
            <a:r>
              <a:rPr lang="ja-JP" altLang="en-US" sz="1800" baseline="30000">
                <a:solidFill>
                  <a:srgbClr val="4D4D4D"/>
                </a:solidFill>
              </a:rPr>
              <a:t>３</a:t>
            </a:r>
            <a:r>
              <a:rPr lang="ja-JP" altLang="en-US" sz="1800">
                <a:solidFill>
                  <a:srgbClr val="4D4D4D"/>
                </a:solidFill>
              </a:rPr>
              <a:t>以上</a:t>
            </a:r>
          </a:p>
        </p:txBody>
      </p:sp>
      <p:sp>
        <p:nvSpPr>
          <p:cNvPr id="37910" name="AutoShape 22"/>
          <p:cNvSpPr>
            <a:spLocks noChangeArrowheads="1"/>
          </p:cNvSpPr>
          <p:nvPr/>
        </p:nvSpPr>
        <p:spPr bwMode="auto">
          <a:xfrm>
            <a:off x="4660900" y="2633663"/>
            <a:ext cx="2138363" cy="315912"/>
          </a:xfrm>
          <a:prstGeom prst="roundRect">
            <a:avLst>
              <a:gd name="adj" fmla="val 50000"/>
            </a:avLst>
          </a:prstGeom>
          <a:solidFill>
            <a:srgbClr val="F6F1B0"/>
          </a:solidFill>
          <a:ln w="38100">
            <a:solidFill>
              <a:srgbClr val="D4BE6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endParaRPr kumimoji="0" lang="ja-JP" altLang="en-US" sz="1400">
              <a:solidFill>
                <a:srgbClr val="000000"/>
              </a:solidFill>
            </a:endParaRPr>
          </a:p>
        </p:txBody>
      </p:sp>
      <p:sp>
        <p:nvSpPr>
          <p:cNvPr id="37911" name="Text Box 23"/>
          <p:cNvSpPr txBox="1">
            <a:spLocks noChangeAspect="1" noChangeArrowheads="1"/>
          </p:cNvSpPr>
          <p:nvPr/>
        </p:nvSpPr>
        <p:spPr bwMode="auto">
          <a:xfrm>
            <a:off x="4660900" y="2557463"/>
            <a:ext cx="2009775" cy="406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ctr" eaLnBrk="1" hangingPunct="1">
              <a:lnSpc>
                <a:spcPct val="110000"/>
              </a:lnSpc>
              <a:spcBef>
                <a:spcPct val="20000"/>
              </a:spcBef>
              <a:buFontTx/>
              <a:buNone/>
            </a:pPr>
            <a:r>
              <a:rPr lang="ja-JP" altLang="en-US" sz="1800">
                <a:solidFill>
                  <a:srgbClr val="4D4D4D"/>
                </a:solidFill>
              </a:rPr>
              <a:t>１００万ｍ</a:t>
            </a:r>
            <a:r>
              <a:rPr lang="ja-JP" altLang="en-US" sz="1800" baseline="30000">
                <a:solidFill>
                  <a:srgbClr val="4D4D4D"/>
                </a:solidFill>
              </a:rPr>
              <a:t>３</a:t>
            </a:r>
            <a:r>
              <a:rPr lang="ja-JP" altLang="en-US" sz="1800">
                <a:solidFill>
                  <a:srgbClr val="4D4D4D"/>
                </a:solidFill>
              </a:rPr>
              <a:t>以上</a:t>
            </a:r>
          </a:p>
        </p:txBody>
      </p:sp>
      <p:sp>
        <p:nvSpPr>
          <p:cNvPr id="37912" name="Text Box 24"/>
          <p:cNvSpPr txBox="1">
            <a:spLocks noChangeAspect="1" noChangeArrowheads="1"/>
          </p:cNvSpPr>
          <p:nvPr/>
        </p:nvSpPr>
        <p:spPr bwMode="auto">
          <a:xfrm>
            <a:off x="7164388" y="2176463"/>
            <a:ext cx="2116137" cy="4143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dist" eaLnBrk="1" hangingPunct="1">
              <a:lnSpc>
                <a:spcPct val="110000"/>
              </a:lnSpc>
              <a:spcBef>
                <a:spcPct val="20000"/>
              </a:spcBef>
              <a:buFontTx/>
              <a:buNone/>
            </a:pPr>
            <a:r>
              <a:rPr lang="ja-JP" altLang="en-US" sz="1600">
                <a:solidFill>
                  <a:srgbClr val="4D4D4D"/>
                </a:solidFill>
              </a:rPr>
              <a:t>大規模工場・ビル</a:t>
            </a:r>
          </a:p>
        </p:txBody>
      </p:sp>
      <p:sp>
        <p:nvSpPr>
          <p:cNvPr id="37913" name="Text Box 25"/>
          <p:cNvSpPr txBox="1">
            <a:spLocks noChangeAspect="1" noChangeArrowheads="1"/>
          </p:cNvSpPr>
          <p:nvPr/>
        </p:nvSpPr>
        <p:spPr bwMode="auto">
          <a:xfrm>
            <a:off x="7164388" y="3319463"/>
            <a:ext cx="2238375" cy="3444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lnSpc>
                <a:spcPct val="110000"/>
              </a:lnSpc>
              <a:spcBef>
                <a:spcPct val="20000"/>
              </a:spcBef>
              <a:buFontTx/>
              <a:buNone/>
            </a:pPr>
            <a:r>
              <a:rPr lang="ja-JP" altLang="en-US" sz="1600">
                <a:solidFill>
                  <a:srgbClr val="4D4D4D"/>
                </a:solidFill>
              </a:rPr>
              <a:t>大型の商業施設・</a:t>
            </a:r>
          </a:p>
        </p:txBody>
      </p:sp>
      <p:sp>
        <p:nvSpPr>
          <p:cNvPr id="37914" name="Text Box 26"/>
          <p:cNvSpPr txBox="1">
            <a:spLocks noChangeArrowheads="1"/>
          </p:cNvSpPr>
          <p:nvPr/>
        </p:nvSpPr>
        <p:spPr bwMode="auto">
          <a:xfrm>
            <a:off x="5281613" y="1273175"/>
            <a:ext cx="1419225" cy="457200"/>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99CC"/>
                  </a:outerShdw>
                </a:effectLst>
              </a14:hiddenEffects>
            </a:ext>
          </a:extLst>
        </p:spPr>
        <p:txBody>
          <a:bodyPr>
            <a:spAutoFit/>
          </a:bodyP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r>
              <a:rPr lang="ja-JP" altLang="en-US" sz="2400">
                <a:solidFill>
                  <a:srgbClr val="000000"/>
                </a:solidFill>
              </a:rPr>
              <a:t>ガ  ス</a:t>
            </a:r>
          </a:p>
        </p:txBody>
      </p:sp>
      <p:sp>
        <p:nvSpPr>
          <p:cNvPr id="37915" name="Text Box 27"/>
          <p:cNvSpPr txBox="1">
            <a:spLocks noChangeArrowheads="1"/>
          </p:cNvSpPr>
          <p:nvPr/>
        </p:nvSpPr>
        <p:spPr bwMode="auto">
          <a:xfrm>
            <a:off x="7418388" y="1281113"/>
            <a:ext cx="1855787" cy="457200"/>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99CC"/>
                  </a:outerShdw>
                </a:effectLst>
              </a14:hiddenEffects>
            </a:ext>
          </a:extLst>
        </p:spPr>
        <p:txBody>
          <a:bodyPr>
            <a:spAutoFit/>
          </a:bodyP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r>
              <a:rPr lang="ja-JP" altLang="en-US" sz="2400">
                <a:solidFill>
                  <a:srgbClr val="000000"/>
                </a:solidFill>
              </a:rPr>
              <a:t>主な対象</a:t>
            </a:r>
          </a:p>
        </p:txBody>
      </p:sp>
      <p:sp>
        <p:nvSpPr>
          <p:cNvPr id="37916" name="Text Box 28"/>
          <p:cNvSpPr txBox="1">
            <a:spLocks noChangeArrowheads="1"/>
          </p:cNvSpPr>
          <p:nvPr/>
        </p:nvSpPr>
        <p:spPr bwMode="auto">
          <a:xfrm>
            <a:off x="6091238" y="4995863"/>
            <a:ext cx="8255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r>
              <a:rPr lang="ja-JP" altLang="en-US">
                <a:solidFill>
                  <a:srgbClr val="FF0000"/>
                </a:solidFill>
              </a:rPr>
              <a:t>６３％</a:t>
            </a:r>
          </a:p>
        </p:txBody>
      </p:sp>
      <p:sp>
        <p:nvSpPr>
          <p:cNvPr id="37917" name="Text Box 29"/>
          <p:cNvSpPr txBox="1">
            <a:spLocks noChangeArrowheads="1"/>
          </p:cNvSpPr>
          <p:nvPr/>
        </p:nvSpPr>
        <p:spPr bwMode="auto">
          <a:xfrm>
            <a:off x="6091238" y="3548063"/>
            <a:ext cx="8255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r>
              <a:rPr lang="ja-JP" altLang="en-US">
                <a:solidFill>
                  <a:srgbClr val="FF0000"/>
                </a:solidFill>
              </a:rPr>
              <a:t>５６％</a:t>
            </a:r>
          </a:p>
        </p:txBody>
      </p:sp>
      <p:sp>
        <p:nvSpPr>
          <p:cNvPr id="37918" name="Text Box 30"/>
          <p:cNvSpPr txBox="1">
            <a:spLocks noChangeArrowheads="1"/>
          </p:cNvSpPr>
          <p:nvPr/>
        </p:nvSpPr>
        <p:spPr bwMode="auto">
          <a:xfrm>
            <a:off x="6091238" y="2862263"/>
            <a:ext cx="8255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r>
              <a:rPr lang="ja-JP" altLang="en-US">
                <a:solidFill>
                  <a:srgbClr val="FF0000"/>
                </a:solidFill>
              </a:rPr>
              <a:t>５３％</a:t>
            </a:r>
          </a:p>
        </p:txBody>
      </p:sp>
      <p:sp>
        <p:nvSpPr>
          <p:cNvPr id="37919" name="Text Box 31"/>
          <p:cNvSpPr txBox="1">
            <a:spLocks noChangeAspect="1" noChangeArrowheads="1"/>
          </p:cNvSpPr>
          <p:nvPr/>
        </p:nvSpPr>
        <p:spPr bwMode="auto">
          <a:xfrm>
            <a:off x="7164388" y="3624263"/>
            <a:ext cx="2217737" cy="3460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lnSpc>
                <a:spcPct val="110000"/>
              </a:lnSpc>
              <a:spcBef>
                <a:spcPct val="20000"/>
              </a:spcBef>
              <a:buFontTx/>
              <a:buNone/>
            </a:pPr>
            <a:r>
              <a:rPr lang="ja-JP" altLang="en-US" sz="1600">
                <a:solidFill>
                  <a:srgbClr val="4D4D4D"/>
                </a:solidFill>
              </a:rPr>
              <a:t>ホテルなど</a:t>
            </a:r>
          </a:p>
        </p:txBody>
      </p:sp>
      <p:sp>
        <p:nvSpPr>
          <p:cNvPr id="37920" name="Text Box 32"/>
          <p:cNvSpPr txBox="1">
            <a:spLocks noChangeAspect="1" noChangeArrowheads="1"/>
          </p:cNvSpPr>
          <p:nvPr/>
        </p:nvSpPr>
        <p:spPr bwMode="auto">
          <a:xfrm>
            <a:off x="7075488" y="4386263"/>
            <a:ext cx="2090737" cy="10477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lnSpc>
                <a:spcPct val="110000"/>
              </a:lnSpc>
              <a:spcBef>
                <a:spcPct val="20000"/>
              </a:spcBef>
              <a:buFontTx/>
              <a:buNone/>
            </a:pPr>
            <a:r>
              <a:rPr lang="ja-JP" altLang="en-US" sz="1600">
                <a:solidFill>
                  <a:srgbClr val="4D4D4D"/>
                </a:solidFill>
              </a:rPr>
              <a:t>中小の工場・病院・</a:t>
            </a:r>
          </a:p>
          <a:p>
            <a:pPr eaLnBrk="1" hangingPunct="1">
              <a:lnSpc>
                <a:spcPct val="110000"/>
              </a:lnSpc>
              <a:spcBef>
                <a:spcPct val="20000"/>
              </a:spcBef>
              <a:buFontTx/>
              <a:buNone/>
            </a:pPr>
            <a:r>
              <a:rPr lang="ja-JP" altLang="en-US" sz="1600">
                <a:solidFill>
                  <a:srgbClr val="4D4D4D"/>
                </a:solidFill>
              </a:rPr>
              <a:t>ビジネスホテル・</a:t>
            </a:r>
          </a:p>
          <a:p>
            <a:pPr eaLnBrk="1" hangingPunct="1">
              <a:lnSpc>
                <a:spcPct val="110000"/>
              </a:lnSpc>
              <a:spcBef>
                <a:spcPct val="20000"/>
              </a:spcBef>
              <a:buFontTx/>
              <a:buNone/>
            </a:pPr>
            <a:r>
              <a:rPr lang="ja-JP" altLang="en-US" sz="1600">
                <a:solidFill>
                  <a:srgbClr val="4D4D4D"/>
                </a:solidFill>
              </a:rPr>
              <a:t>ｽｰﾊﾟｰなど</a:t>
            </a:r>
          </a:p>
        </p:txBody>
      </p:sp>
      <p:sp>
        <p:nvSpPr>
          <p:cNvPr id="37921" name="AutoShape 33"/>
          <p:cNvSpPr>
            <a:spLocks noChangeArrowheads="1"/>
          </p:cNvSpPr>
          <p:nvPr/>
        </p:nvSpPr>
        <p:spPr bwMode="auto">
          <a:xfrm rot="5400000">
            <a:off x="5680869" y="2977357"/>
            <a:ext cx="254000" cy="328612"/>
          </a:xfrm>
          <a:prstGeom prst="rightArrow">
            <a:avLst>
              <a:gd name="adj1" fmla="val 60417"/>
              <a:gd name="adj2" fmla="val 30213"/>
            </a:avLst>
          </a:prstGeom>
          <a:gradFill rotWithShape="0">
            <a:gsLst>
              <a:gs pos="0">
                <a:srgbClr val="398DE1"/>
              </a:gs>
              <a:gs pos="100000">
                <a:srgbClr val="36509A"/>
              </a:gs>
            </a:gsLst>
            <a:lin ang="5400000" scaled="1"/>
          </a:gradFill>
          <a:ln w="12700">
            <a:solidFill>
              <a:srgbClr val="004FC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endParaRPr kumimoji="0" lang="ja-JP" altLang="en-US" sz="1400">
              <a:solidFill>
                <a:srgbClr val="000000"/>
              </a:solidFill>
            </a:endParaRPr>
          </a:p>
        </p:txBody>
      </p:sp>
      <p:sp>
        <p:nvSpPr>
          <p:cNvPr id="37922" name="AutoShape 34"/>
          <p:cNvSpPr>
            <a:spLocks noChangeArrowheads="1"/>
          </p:cNvSpPr>
          <p:nvPr/>
        </p:nvSpPr>
        <p:spPr bwMode="auto">
          <a:xfrm rot="5400000">
            <a:off x="5245894" y="4009232"/>
            <a:ext cx="1028700" cy="411162"/>
          </a:xfrm>
          <a:prstGeom prst="rightArrow">
            <a:avLst>
              <a:gd name="adj1" fmla="val 48417"/>
              <a:gd name="adj2" fmla="val 48116"/>
            </a:avLst>
          </a:prstGeom>
          <a:gradFill rotWithShape="0">
            <a:gsLst>
              <a:gs pos="0">
                <a:srgbClr val="398DE1"/>
              </a:gs>
              <a:gs pos="100000">
                <a:srgbClr val="36509A"/>
              </a:gs>
            </a:gsLst>
            <a:lin ang="5400000" scaled="1"/>
          </a:gradFill>
          <a:ln w="12700">
            <a:solidFill>
              <a:srgbClr val="004FC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endParaRPr kumimoji="0" lang="ja-JP" altLang="en-US" sz="1400">
              <a:solidFill>
                <a:srgbClr val="000000"/>
              </a:solidFill>
            </a:endParaRPr>
          </a:p>
        </p:txBody>
      </p:sp>
      <p:sp>
        <p:nvSpPr>
          <p:cNvPr id="37923" name="AutoShape 35"/>
          <p:cNvSpPr>
            <a:spLocks noChangeArrowheads="1"/>
          </p:cNvSpPr>
          <p:nvPr/>
        </p:nvSpPr>
        <p:spPr bwMode="auto">
          <a:xfrm>
            <a:off x="2335213" y="5400675"/>
            <a:ext cx="2139950" cy="314325"/>
          </a:xfrm>
          <a:prstGeom prst="roundRect">
            <a:avLst>
              <a:gd name="adj" fmla="val 50000"/>
            </a:avLst>
          </a:prstGeom>
          <a:solidFill>
            <a:srgbClr val="FFD5D5"/>
          </a:solidFill>
          <a:ln w="38100">
            <a:solidFill>
              <a:srgbClr val="ED7BA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endParaRPr kumimoji="0" lang="ja-JP" altLang="en-US" sz="1400">
              <a:solidFill>
                <a:srgbClr val="000000"/>
              </a:solidFill>
            </a:endParaRPr>
          </a:p>
        </p:txBody>
      </p:sp>
      <p:sp>
        <p:nvSpPr>
          <p:cNvPr id="37924" name="Text Box 36"/>
          <p:cNvSpPr txBox="1">
            <a:spLocks noChangeAspect="1" noChangeArrowheads="1"/>
          </p:cNvSpPr>
          <p:nvPr/>
        </p:nvSpPr>
        <p:spPr bwMode="auto">
          <a:xfrm>
            <a:off x="2387600" y="5378450"/>
            <a:ext cx="2011363" cy="4048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dist" eaLnBrk="1" hangingPunct="1">
              <a:lnSpc>
                <a:spcPct val="110000"/>
              </a:lnSpc>
              <a:spcBef>
                <a:spcPct val="20000"/>
              </a:spcBef>
              <a:buFontTx/>
              <a:buNone/>
            </a:pPr>
            <a:r>
              <a:rPr lang="ja-JP" altLang="en-US" sz="1800">
                <a:solidFill>
                  <a:srgbClr val="FF0000"/>
                </a:solidFill>
              </a:rPr>
              <a:t>全面自由化</a:t>
            </a:r>
            <a:endParaRPr lang="en-US" altLang="ja-JP" sz="1800">
              <a:solidFill>
                <a:srgbClr val="FF0000"/>
              </a:solidFill>
            </a:endParaRPr>
          </a:p>
          <a:p>
            <a:pPr algn="dist" eaLnBrk="1" hangingPunct="1">
              <a:lnSpc>
                <a:spcPct val="110000"/>
              </a:lnSpc>
              <a:spcBef>
                <a:spcPct val="20000"/>
              </a:spcBef>
              <a:buFontTx/>
              <a:buNone/>
            </a:pPr>
            <a:endParaRPr lang="ja-JP" altLang="en-US" sz="1800">
              <a:solidFill>
                <a:srgbClr val="FF0000"/>
              </a:solidFill>
            </a:endParaRPr>
          </a:p>
        </p:txBody>
      </p:sp>
      <p:sp>
        <p:nvSpPr>
          <p:cNvPr id="37925" name="AutoShape 37"/>
          <p:cNvSpPr>
            <a:spLocks noChangeArrowheads="1"/>
          </p:cNvSpPr>
          <p:nvPr/>
        </p:nvSpPr>
        <p:spPr bwMode="auto">
          <a:xfrm>
            <a:off x="2246313" y="2557463"/>
            <a:ext cx="2138362" cy="315912"/>
          </a:xfrm>
          <a:prstGeom prst="roundRect">
            <a:avLst>
              <a:gd name="adj" fmla="val 50000"/>
            </a:avLst>
          </a:prstGeom>
          <a:solidFill>
            <a:srgbClr val="FFD5D5"/>
          </a:solidFill>
          <a:ln w="38100">
            <a:solidFill>
              <a:srgbClr val="ED7BA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endParaRPr kumimoji="0" lang="ja-JP" altLang="en-US" sz="1400">
              <a:solidFill>
                <a:srgbClr val="000000"/>
              </a:solidFill>
            </a:endParaRPr>
          </a:p>
        </p:txBody>
      </p:sp>
      <p:sp>
        <p:nvSpPr>
          <p:cNvPr id="37926" name="Text Box 38"/>
          <p:cNvSpPr txBox="1">
            <a:spLocks noChangeAspect="1" noChangeArrowheads="1"/>
          </p:cNvSpPr>
          <p:nvPr/>
        </p:nvSpPr>
        <p:spPr bwMode="auto">
          <a:xfrm>
            <a:off x="2335213" y="2481263"/>
            <a:ext cx="2046287" cy="406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lnSpc>
                <a:spcPct val="110000"/>
              </a:lnSpc>
              <a:spcBef>
                <a:spcPct val="20000"/>
              </a:spcBef>
              <a:buFontTx/>
              <a:buNone/>
            </a:pPr>
            <a:r>
              <a:rPr lang="ja-JP" altLang="en-US" sz="1800">
                <a:solidFill>
                  <a:srgbClr val="4D4D4D"/>
                </a:solidFill>
              </a:rPr>
              <a:t>２</a:t>
            </a:r>
            <a:r>
              <a:rPr lang="en-US" altLang="ja-JP" sz="1800">
                <a:solidFill>
                  <a:srgbClr val="4D4D4D"/>
                </a:solidFill>
              </a:rPr>
              <a:t>,</a:t>
            </a:r>
            <a:r>
              <a:rPr lang="ja-JP" altLang="en-US" sz="1800">
                <a:solidFill>
                  <a:srgbClr val="4D4D4D"/>
                </a:solidFill>
              </a:rPr>
              <a:t>０００ｋＷ以上</a:t>
            </a:r>
          </a:p>
        </p:txBody>
      </p:sp>
      <p:sp>
        <p:nvSpPr>
          <p:cNvPr id="37927" name="Text Box 39"/>
          <p:cNvSpPr txBox="1">
            <a:spLocks noChangeArrowheads="1"/>
          </p:cNvSpPr>
          <p:nvPr/>
        </p:nvSpPr>
        <p:spPr bwMode="auto">
          <a:xfrm>
            <a:off x="3676650" y="4310063"/>
            <a:ext cx="8255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r>
              <a:rPr lang="ja-JP" altLang="en-US">
                <a:solidFill>
                  <a:srgbClr val="FF0000"/>
                </a:solidFill>
              </a:rPr>
              <a:t>６３％</a:t>
            </a:r>
          </a:p>
        </p:txBody>
      </p:sp>
      <p:sp>
        <p:nvSpPr>
          <p:cNvPr id="37928" name="Text Box 40"/>
          <p:cNvSpPr txBox="1">
            <a:spLocks noChangeArrowheads="1"/>
          </p:cNvSpPr>
          <p:nvPr/>
        </p:nvSpPr>
        <p:spPr bwMode="auto">
          <a:xfrm>
            <a:off x="3676650" y="2786063"/>
            <a:ext cx="8255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r>
              <a:rPr lang="ja-JP" altLang="en-US">
                <a:solidFill>
                  <a:srgbClr val="FF0000"/>
                </a:solidFill>
              </a:rPr>
              <a:t>２６％</a:t>
            </a:r>
          </a:p>
        </p:txBody>
      </p:sp>
      <p:sp>
        <p:nvSpPr>
          <p:cNvPr id="37929" name="Text Box 41"/>
          <p:cNvSpPr txBox="1">
            <a:spLocks noChangeArrowheads="1"/>
          </p:cNvSpPr>
          <p:nvPr/>
        </p:nvSpPr>
        <p:spPr bwMode="auto">
          <a:xfrm>
            <a:off x="2874963" y="1281113"/>
            <a:ext cx="1328737" cy="457200"/>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99CC"/>
                  </a:outerShdw>
                </a:effectLst>
              </a14:hiddenEffects>
            </a:ext>
          </a:extLst>
        </p:spPr>
        <p:txBody>
          <a:bodyPr>
            <a:spAutoFit/>
          </a:bodyP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r>
              <a:rPr lang="ja-JP" altLang="en-US" sz="2400">
                <a:solidFill>
                  <a:srgbClr val="000000"/>
                </a:solidFill>
              </a:rPr>
              <a:t>電  気</a:t>
            </a:r>
          </a:p>
        </p:txBody>
      </p:sp>
      <p:sp>
        <p:nvSpPr>
          <p:cNvPr id="37930" name="AutoShape 42"/>
          <p:cNvSpPr>
            <a:spLocks noChangeArrowheads="1"/>
          </p:cNvSpPr>
          <p:nvPr/>
        </p:nvSpPr>
        <p:spPr bwMode="auto">
          <a:xfrm rot="5400000">
            <a:off x="3147219" y="2918619"/>
            <a:ext cx="254000" cy="446088"/>
          </a:xfrm>
          <a:prstGeom prst="rightArrow">
            <a:avLst>
              <a:gd name="adj1" fmla="val 47222"/>
              <a:gd name="adj2" fmla="val 75630"/>
            </a:avLst>
          </a:prstGeom>
          <a:gradFill rotWithShape="0">
            <a:gsLst>
              <a:gs pos="0">
                <a:srgbClr val="398DE1"/>
              </a:gs>
              <a:gs pos="100000">
                <a:srgbClr val="36509A"/>
              </a:gs>
            </a:gsLst>
            <a:lin ang="5400000" scaled="1"/>
          </a:gradFill>
          <a:ln w="12700">
            <a:solidFill>
              <a:srgbClr val="004FC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endParaRPr kumimoji="0" lang="ja-JP" altLang="en-US" sz="1400">
              <a:solidFill>
                <a:srgbClr val="000000"/>
              </a:solidFill>
            </a:endParaRPr>
          </a:p>
        </p:txBody>
      </p:sp>
      <p:sp>
        <p:nvSpPr>
          <p:cNvPr id="37931" name="AutoShape 43"/>
          <p:cNvSpPr>
            <a:spLocks noChangeArrowheads="1"/>
          </p:cNvSpPr>
          <p:nvPr/>
        </p:nvSpPr>
        <p:spPr bwMode="auto">
          <a:xfrm rot="5400000">
            <a:off x="2912269" y="4766469"/>
            <a:ext cx="873125" cy="417513"/>
          </a:xfrm>
          <a:prstGeom prst="rightArrow">
            <a:avLst>
              <a:gd name="adj1" fmla="val 47917"/>
              <a:gd name="adj2" fmla="val 23769"/>
            </a:avLst>
          </a:prstGeom>
          <a:gradFill rotWithShape="0">
            <a:gsLst>
              <a:gs pos="0">
                <a:srgbClr val="398DE1"/>
              </a:gs>
              <a:gs pos="100000">
                <a:srgbClr val="36509A"/>
              </a:gs>
            </a:gsLst>
            <a:lin ang="5400000" scaled="1"/>
          </a:gradFill>
          <a:ln w="12700">
            <a:solidFill>
              <a:srgbClr val="004FC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endParaRPr kumimoji="0" lang="ja-JP" altLang="en-US" sz="1400">
              <a:solidFill>
                <a:srgbClr val="000000"/>
              </a:solidFill>
            </a:endParaRPr>
          </a:p>
        </p:txBody>
      </p:sp>
      <p:sp>
        <p:nvSpPr>
          <p:cNvPr id="37932" name="AutoShape 44"/>
          <p:cNvSpPr>
            <a:spLocks noChangeArrowheads="1"/>
          </p:cNvSpPr>
          <p:nvPr/>
        </p:nvSpPr>
        <p:spPr bwMode="auto">
          <a:xfrm rot="5400000">
            <a:off x="3102769" y="3661569"/>
            <a:ext cx="404812" cy="330200"/>
          </a:xfrm>
          <a:prstGeom prst="rightArrow">
            <a:avLst>
              <a:gd name="adj1" fmla="val 60417"/>
              <a:gd name="adj2" fmla="val 40127"/>
            </a:avLst>
          </a:prstGeom>
          <a:gradFill rotWithShape="0">
            <a:gsLst>
              <a:gs pos="0">
                <a:srgbClr val="398DE1"/>
              </a:gs>
              <a:gs pos="100000">
                <a:srgbClr val="36509A"/>
              </a:gs>
            </a:gsLst>
            <a:lin ang="5400000" scaled="1"/>
          </a:gradFill>
          <a:ln w="12700">
            <a:solidFill>
              <a:srgbClr val="004FC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endParaRPr kumimoji="0" lang="ja-JP" altLang="en-US" sz="1400">
              <a:solidFill>
                <a:srgbClr val="000000"/>
              </a:solidFill>
            </a:endParaRPr>
          </a:p>
        </p:txBody>
      </p:sp>
      <p:sp>
        <p:nvSpPr>
          <p:cNvPr id="37933" name="AutoShape 45"/>
          <p:cNvSpPr>
            <a:spLocks noChangeArrowheads="1"/>
          </p:cNvSpPr>
          <p:nvPr/>
        </p:nvSpPr>
        <p:spPr bwMode="auto">
          <a:xfrm>
            <a:off x="546100" y="2481263"/>
            <a:ext cx="1692275" cy="506412"/>
          </a:xfrm>
          <a:prstGeom prst="homePlate">
            <a:avLst>
              <a:gd name="adj" fmla="val 77122"/>
            </a:avLst>
          </a:prstGeom>
          <a:solidFill>
            <a:srgbClr val="CCFFCC"/>
          </a:solidFill>
          <a:ln w="19050">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endParaRPr kumimoji="0" lang="ja-JP" altLang="en-US" sz="1400">
              <a:solidFill>
                <a:srgbClr val="000000"/>
              </a:solidFill>
            </a:endParaRPr>
          </a:p>
        </p:txBody>
      </p:sp>
      <p:sp>
        <p:nvSpPr>
          <p:cNvPr id="37934" name="AutoShape 46"/>
          <p:cNvSpPr>
            <a:spLocks noChangeArrowheads="1"/>
          </p:cNvSpPr>
          <p:nvPr/>
        </p:nvSpPr>
        <p:spPr bwMode="auto">
          <a:xfrm>
            <a:off x="546100" y="4691063"/>
            <a:ext cx="1692275" cy="508000"/>
          </a:xfrm>
          <a:prstGeom prst="homePlate">
            <a:avLst>
              <a:gd name="adj" fmla="val 76881"/>
            </a:avLst>
          </a:prstGeom>
          <a:solidFill>
            <a:srgbClr val="CCFFCC"/>
          </a:solidFill>
          <a:ln w="19050">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endParaRPr kumimoji="0" lang="ja-JP" altLang="en-US" sz="1400">
              <a:solidFill>
                <a:srgbClr val="000000"/>
              </a:solidFill>
            </a:endParaRPr>
          </a:p>
        </p:txBody>
      </p:sp>
      <p:sp>
        <p:nvSpPr>
          <p:cNvPr id="37935" name="Rectangle 47" descr="Rectangle: Click to edit Master text styles&#10;Second level&#10;Third level&#10;Fourth level&#10;Fifth level"/>
          <p:cNvSpPr>
            <a:spLocks noChangeArrowheads="1"/>
          </p:cNvSpPr>
          <p:nvPr/>
        </p:nvSpPr>
        <p:spPr bwMode="auto">
          <a:xfrm>
            <a:off x="457200" y="2557463"/>
            <a:ext cx="16414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ctr" eaLnBrk="1" hangingPunct="1">
              <a:spcBef>
                <a:spcPct val="0"/>
              </a:spcBef>
              <a:buClr>
                <a:srgbClr val="0000FF"/>
              </a:buClr>
              <a:buSzPct val="110000"/>
              <a:buFont typeface="Wingdings" pitchFamily="2" charset="2"/>
              <a:buNone/>
            </a:pPr>
            <a:r>
              <a:rPr kumimoji="0" lang="en-US" altLang="ja-JP" sz="1400">
                <a:solidFill>
                  <a:srgbClr val="005800"/>
                </a:solidFill>
              </a:rPr>
              <a:t>1999</a:t>
            </a:r>
            <a:r>
              <a:rPr kumimoji="0" lang="ja-JP" altLang="en-US" sz="1400">
                <a:solidFill>
                  <a:srgbClr val="005800"/>
                </a:solidFill>
              </a:rPr>
              <a:t>年度</a:t>
            </a:r>
          </a:p>
        </p:txBody>
      </p:sp>
      <p:sp>
        <p:nvSpPr>
          <p:cNvPr id="37936" name="Rectangle 48" descr="Rectangle: Click to edit Master text styles&#10;Second level&#10;Third level&#10;Fourth level&#10;Fifth level"/>
          <p:cNvSpPr>
            <a:spLocks noChangeArrowheads="1"/>
          </p:cNvSpPr>
          <p:nvPr/>
        </p:nvSpPr>
        <p:spPr bwMode="auto">
          <a:xfrm>
            <a:off x="457200" y="4767263"/>
            <a:ext cx="164147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ctr" eaLnBrk="1" hangingPunct="1">
              <a:spcBef>
                <a:spcPct val="0"/>
              </a:spcBef>
              <a:buFontTx/>
              <a:buNone/>
            </a:pPr>
            <a:r>
              <a:rPr kumimoji="0" lang="en-US" altLang="ja-JP" sz="1400">
                <a:solidFill>
                  <a:srgbClr val="005800"/>
                </a:solidFill>
              </a:rPr>
              <a:t>2007</a:t>
            </a:r>
            <a:r>
              <a:rPr kumimoji="0" lang="ja-JP" altLang="en-US" sz="1400">
                <a:solidFill>
                  <a:srgbClr val="005800"/>
                </a:solidFill>
              </a:rPr>
              <a:t>年度</a:t>
            </a:r>
          </a:p>
        </p:txBody>
      </p:sp>
      <p:sp>
        <p:nvSpPr>
          <p:cNvPr id="37937" name="AutoShape 49"/>
          <p:cNvSpPr>
            <a:spLocks noChangeArrowheads="1"/>
          </p:cNvSpPr>
          <p:nvPr/>
        </p:nvSpPr>
        <p:spPr bwMode="auto">
          <a:xfrm>
            <a:off x="546100" y="1871663"/>
            <a:ext cx="1692275" cy="506412"/>
          </a:xfrm>
          <a:prstGeom prst="homePlate">
            <a:avLst>
              <a:gd name="adj" fmla="val 77122"/>
            </a:avLst>
          </a:prstGeom>
          <a:solidFill>
            <a:srgbClr val="CCFFCC"/>
          </a:solidFill>
          <a:ln w="19050">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endParaRPr kumimoji="0" lang="ja-JP" altLang="en-US" sz="1400">
              <a:solidFill>
                <a:srgbClr val="000000"/>
              </a:solidFill>
            </a:endParaRPr>
          </a:p>
        </p:txBody>
      </p:sp>
      <p:sp>
        <p:nvSpPr>
          <p:cNvPr id="37938" name="Rectangle 50" descr="Rectangle: Click to edit Master text styles&#10;Second level&#10;Third level&#10;Fourth level&#10;Fifth level"/>
          <p:cNvSpPr>
            <a:spLocks noChangeArrowheads="1"/>
          </p:cNvSpPr>
          <p:nvPr/>
        </p:nvSpPr>
        <p:spPr bwMode="auto">
          <a:xfrm>
            <a:off x="457200" y="1871663"/>
            <a:ext cx="16414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ctr" eaLnBrk="1" hangingPunct="1">
              <a:spcBef>
                <a:spcPct val="0"/>
              </a:spcBef>
              <a:buClr>
                <a:srgbClr val="0000FF"/>
              </a:buClr>
              <a:buSzPct val="110000"/>
              <a:buFont typeface="Wingdings" pitchFamily="2" charset="2"/>
              <a:buNone/>
            </a:pPr>
            <a:r>
              <a:rPr kumimoji="0" lang="en-US" altLang="ja-JP" sz="1400">
                <a:solidFill>
                  <a:srgbClr val="005800"/>
                </a:solidFill>
              </a:rPr>
              <a:t>1995</a:t>
            </a:r>
            <a:r>
              <a:rPr kumimoji="0" lang="ja-JP" altLang="en-US" sz="1400">
                <a:solidFill>
                  <a:srgbClr val="005800"/>
                </a:solidFill>
              </a:rPr>
              <a:t>年度</a:t>
            </a:r>
          </a:p>
        </p:txBody>
      </p:sp>
      <p:sp>
        <p:nvSpPr>
          <p:cNvPr id="37939" name="AutoShape 51"/>
          <p:cNvSpPr>
            <a:spLocks noChangeArrowheads="1"/>
          </p:cNvSpPr>
          <p:nvPr/>
        </p:nvSpPr>
        <p:spPr bwMode="auto">
          <a:xfrm>
            <a:off x="4660900" y="1947863"/>
            <a:ext cx="2138363" cy="315912"/>
          </a:xfrm>
          <a:prstGeom prst="roundRect">
            <a:avLst>
              <a:gd name="adj" fmla="val 50000"/>
            </a:avLst>
          </a:prstGeom>
          <a:solidFill>
            <a:srgbClr val="F6F1B0"/>
          </a:solidFill>
          <a:ln w="38100">
            <a:solidFill>
              <a:srgbClr val="D4BE6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endParaRPr kumimoji="0" lang="ja-JP" altLang="en-US" sz="1400">
              <a:solidFill>
                <a:srgbClr val="000000"/>
              </a:solidFill>
            </a:endParaRPr>
          </a:p>
        </p:txBody>
      </p:sp>
      <p:sp>
        <p:nvSpPr>
          <p:cNvPr id="37940" name="Text Box 52"/>
          <p:cNvSpPr txBox="1">
            <a:spLocks noChangeAspect="1" noChangeArrowheads="1"/>
          </p:cNvSpPr>
          <p:nvPr/>
        </p:nvSpPr>
        <p:spPr bwMode="auto">
          <a:xfrm>
            <a:off x="4660900" y="1871663"/>
            <a:ext cx="2009775" cy="406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ctr" eaLnBrk="1" hangingPunct="1">
              <a:lnSpc>
                <a:spcPct val="110000"/>
              </a:lnSpc>
              <a:spcBef>
                <a:spcPct val="20000"/>
              </a:spcBef>
              <a:buFontTx/>
              <a:buNone/>
            </a:pPr>
            <a:r>
              <a:rPr lang="ja-JP" altLang="en-US" sz="1800">
                <a:solidFill>
                  <a:srgbClr val="4D4D4D"/>
                </a:solidFill>
              </a:rPr>
              <a:t>２００万ｍ</a:t>
            </a:r>
            <a:r>
              <a:rPr lang="ja-JP" altLang="en-US" sz="1800" baseline="30000">
                <a:solidFill>
                  <a:srgbClr val="4D4D4D"/>
                </a:solidFill>
              </a:rPr>
              <a:t>３</a:t>
            </a:r>
            <a:r>
              <a:rPr lang="ja-JP" altLang="en-US" sz="1800">
                <a:solidFill>
                  <a:srgbClr val="4D4D4D"/>
                </a:solidFill>
              </a:rPr>
              <a:t>以上</a:t>
            </a:r>
          </a:p>
        </p:txBody>
      </p:sp>
      <p:sp>
        <p:nvSpPr>
          <p:cNvPr id="37941" name="Text Box 53"/>
          <p:cNvSpPr txBox="1">
            <a:spLocks noChangeArrowheads="1"/>
          </p:cNvSpPr>
          <p:nvPr/>
        </p:nvSpPr>
        <p:spPr bwMode="auto">
          <a:xfrm>
            <a:off x="6091238" y="2176463"/>
            <a:ext cx="8255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r>
              <a:rPr lang="ja-JP" altLang="en-US">
                <a:solidFill>
                  <a:srgbClr val="FF0000"/>
                </a:solidFill>
              </a:rPr>
              <a:t>４８％</a:t>
            </a:r>
          </a:p>
        </p:txBody>
      </p:sp>
      <p:sp>
        <p:nvSpPr>
          <p:cNvPr id="37942" name="AutoShape 54"/>
          <p:cNvSpPr>
            <a:spLocks noChangeArrowheads="1"/>
          </p:cNvSpPr>
          <p:nvPr/>
        </p:nvSpPr>
        <p:spPr bwMode="auto">
          <a:xfrm>
            <a:off x="546100" y="3243263"/>
            <a:ext cx="1692275" cy="506412"/>
          </a:xfrm>
          <a:prstGeom prst="homePlate">
            <a:avLst>
              <a:gd name="adj" fmla="val 77122"/>
            </a:avLst>
          </a:prstGeom>
          <a:solidFill>
            <a:srgbClr val="CCFFCC"/>
          </a:solidFill>
          <a:ln w="19050">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endParaRPr kumimoji="0" lang="ja-JP" altLang="en-US" sz="1400">
              <a:solidFill>
                <a:srgbClr val="000000"/>
              </a:solidFill>
            </a:endParaRPr>
          </a:p>
        </p:txBody>
      </p:sp>
      <p:sp>
        <p:nvSpPr>
          <p:cNvPr id="37943" name="Rectangle 55" descr="Rectangle: Click to edit Master text styles&#10;Second level&#10;Third level&#10;Fourth level&#10;Fifth level"/>
          <p:cNvSpPr>
            <a:spLocks noChangeArrowheads="1"/>
          </p:cNvSpPr>
          <p:nvPr/>
        </p:nvSpPr>
        <p:spPr bwMode="auto">
          <a:xfrm>
            <a:off x="457200" y="3319463"/>
            <a:ext cx="16414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ctr" eaLnBrk="1" hangingPunct="1">
              <a:spcBef>
                <a:spcPct val="0"/>
              </a:spcBef>
              <a:buFontTx/>
              <a:buNone/>
            </a:pPr>
            <a:r>
              <a:rPr kumimoji="0" lang="en-US" altLang="ja-JP" sz="1400">
                <a:solidFill>
                  <a:srgbClr val="005800"/>
                </a:solidFill>
              </a:rPr>
              <a:t>2004</a:t>
            </a:r>
            <a:r>
              <a:rPr kumimoji="0" lang="ja-JP" altLang="en-US" sz="1400">
                <a:solidFill>
                  <a:srgbClr val="005800"/>
                </a:solidFill>
              </a:rPr>
              <a:t>年度</a:t>
            </a:r>
          </a:p>
        </p:txBody>
      </p:sp>
      <p:sp>
        <p:nvSpPr>
          <p:cNvPr id="37944" name="AutoShape 56"/>
          <p:cNvSpPr>
            <a:spLocks noChangeArrowheads="1"/>
          </p:cNvSpPr>
          <p:nvPr/>
        </p:nvSpPr>
        <p:spPr bwMode="auto">
          <a:xfrm>
            <a:off x="2335213" y="3319463"/>
            <a:ext cx="2139950" cy="314325"/>
          </a:xfrm>
          <a:prstGeom prst="roundRect">
            <a:avLst>
              <a:gd name="adj" fmla="val 50000"/>
            </a:avLst>
          </a:prstGeom>
          <a:solidFill>
            <a:srgbClr val="FFD5D5"/>
          </a:solidFill>
          <a:ln w="38100">
            <a:solidFill>
              <a:srgbClr val="ED7BA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endParaRPr kumimoji="0" lang="ja-JP" altLang="en-US" sz="1400">
              <a:solidFill>
                <a:srgbClr val="000000"/>
              </a:solidFill>
            </a:endParaRPr>
          </a:p>
        </p:txBody>
      </p:sp>
      <p:sp>
        <p:nvSpPr>
          <p:cNvPr id="37945" name="Text Box 57"/>
          <p:cNvSpPr txBox="1">
            <a:spLocks noChangeArrowheads="1"/>
          </p:cNvSpPr>
          <p:nvPr/>
        </p:nvSpPr>
        <p:spPr bwMode="auto">
          <a:xfrm>
            <a:off x="3676650" y="3548063"/>
            <a:ext cx="8255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r>
              <a:rPr lang="ja-JP" altLang="en-US">
                <a:solidFill>
                  <a:srgbClr val="FF0000"/>
                </a:solidFill>
              </a:rPr>
              <a:t>４０％</a:t>
            </a:r>
          </a:p>
        </p:txBody>
      </p:sp>
      <p:sp>
        <p:nvSpPr>
          <p:cNvPr id="37946" name="Text Box 58"/>
          <p:cNvSpPr txBox="1">
            <a:spLocks noChangeAspect="1" noChangeArrowheads="1"/>
          </p:cNvSpPr>
          <p:nvPr/>
        </p:nvSpPr>
        <p:spPr bwMode="auto">
          <a:xfrm>
            <a:off x="2335213" y="3243263"/>
            <a:ext cx="2012950" cy="406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ctr" eaLnBrk="1" hangingPunct="1">
              <a:lnSpc>
                <a:spcPct val="110000"/>
              </a:lnSpc>
              <a:spcBef>
                <a:spcPct val="20000"/>
              </a:spcBef>
              <a:buFontTx/>
              <a:buNone/>
            </a:pPr>
            <a:r>
              <a:rPr lang="ja-JP" altLang="en-US" sz="1800">
                <a:solidFill>
                  <a:srgbClr val="4D4D4D"/>
                </a:solidFill>
              </a:rPr>
              <a:t>５００ｋＷ以上</a:t>
            </a:r>
          </a:p>
        </p:txBody>
      </p:sp>
      <p:sp>
        <p:nvSpPr>
          <p:cNvPr id="37947" name="AutoShape 59"/>
          <p:cNvSpPr>
            <a:spLocks noChangeArrowheads="1"/>
          </p:cNvSpPr>
          <p:nvPr/>
        </p:nvSpPr>
        <p:spPr bwMode="auto">
          <a:xfrm>
            <a:off x="4660900" y="3319463"/>
            <a:ext cx="2138363" cy="315912"/>
          </a:xfrm>
          <a:prstGeom prst="roundRect">
            <a:avLst>
              <a:gd name="adj" fmla="val 50000"/>
            </a:avLst>
          </a:prstGeom>
          <a:solidFill>
            <a:srgbClr val="F6F1B0"/>
          </a:solidFill>
          <a:ln w="38100">
            <a:solidFill>
              <a:srgbClr val="D4BE6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endParaRPr kumimoji="0" lang="ja-JP" altLang="en-US" sz="1400">
              <a:solidFill>
                <a:srgbClr val="000000"/>
              </a:solidFill>
            </a:endParaRPr>
          </a:p>
        </p:txBody>
      </p:sp>
      <p:sp>
        <p:nvSpPr>
          <p:cNvPr id="37948" name="Text Box 60"/>
          <p:cNvSpPr txBox="1">
            <a:spLocks noChangeAspect="1" noChangeArrowheads="1"/>
          </p:cNvSpPr>
          <p:nvPr/>
        </p:nvSpPr>
        <p:spPr bwMode="auto">
          <a:xfrm>
            <a:off x="4660900" y="3243263"/>
            <a:ext cx="2009775" cy="4048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ctr" eaLnBrk="1" hangingPunct="1">
              <a:lnSpc>
                <a:spcPct val="110000"/>
              </a:lnSpc>
              <a:spcBef>
                <a:spcPct val="20000"/>
              </a:spcBef>
              <a:buFontTx/>
              <a:buNone/>
            </a:pPr>
            <a:r>
              <a:rPr lang="ja-JP" altLang="en-US" sz="1800">
                <a:solidFill>
                  <a:srgbClr val="4D4D4D"/>
                </a:solidFill>
              </a:rPr>
              <a:t>５０万ｍ</a:t>
            </a:r>
            <a:r>
              <a:rPr lang="ja-JP" altLang="en-US" sz="1800" baseline="30000">
                <a:solidFill>
                  <a:srgbClr val="4D4D4D"/>
                </a:solidFill>
              </a:rPr>
              <a:t>３</a:t>
            </a:r>
            <a:r>
              <a:rPr lang="ja-JP" altLang="en-US" sz="1800">
                <a:solidFill>
                  <a:srgbClr val="4D4D4D"/>
                </a:solidFill>
              </a:rPr>
              <a:t>以上</a:t>
            </a:r>
          </a:p>
        </p:txBody>
      </p:sp>
      <p:sp>
        <p:nvSpPr>
          <p:cNvPr id="37949" name="AutoShape 61"/>
          <p:cNvSpPr>
            <a:spLocks noChangeArrowheads="1"/>
          </p:cNvSpPr>
          <p:nvPr/>
        </p:nvSpPr>
        <p:spPr bwMode="auto">
          <a:xfrm>
            <a:off x="546100" y="4005263"/>
            <a:ext cx="1692275" cy="508000"/>
          </a:xfrm>
          <a:prstGeom prst="homePlate">
            <a:avLst>
              <a:gd name="adj" fmla="val 76881"/>
            </a:avLst>
          </a:prstGeom>
          <a:solidFill>
            <a:srgbClr val="CCFFCC"/>
          </a:solidFill>
          <a:ln w="19050">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endParaRPr kumimoji="0" lang="ja-JP" altLang="en-US" sz="1400">
              <a:solidFill>
                <a:srgbClr val="000000"/>
              </a:solidFill>
            </a:endParaRPr>
          </a:p>
        </p:txBody>
      </p:sp>
      <p:sp>
        <p:nvSpPr>
          <p:cNvPr id="37950" name="Rectangle 62" descr="Rectangle: Click to edit Master text styles&#10;Second level&#10;Third level&#10;Fourth level&#10;Fifth level"/>
          <p:cNvSpPr>
            <a:spLocks noChangeArrowheads="1"/>
          </p:cNvSpPr>
          <p:nvPr/>
        </p:nvSpPr>
        <p:spPr bwMode="auto">
          <a:xfrm>
            <a:off x="457200" y="4081463"/>
            <a:ext cx="164147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ctr" eaLnBrk="1" hangingPunct="1">
              <a:spcBef>
                <a:spcPct val="0"/>
              </a:spcBef>
              <a:buFontTx/>
              <a:buNone/>
            </a:pPr>
            <a:r>
              <a:rPr kumimoji="0" lang="en-US" altLang="ja-JP" sz="1400">
                <a:solidFill>
                  <a:srgbClr val="005800"/>
                </a:solidFill>
              </a:rPr>
              <a:t>2005</a:t>
            </a:r>
            <a:r>
              <a:rPr kumimoji="0" lang="ja-JP" altLang="en-US" sz="1400">
                <a:solidFill>
                  <a:srgbClr val="005800"/>
                </a:solidFill>
              </a:rPr>
              <a:t>年度</a:t>
            </a:r>
          </a:p>
        </p:txBody>
      </p:sp>
      <p:sp>
        <p:nvSpPr>
          <p:cNvPr id="37951" name="AutoShape 63"/>
          <p:cNvSpPr>
            <a:spLocks noChangeArrowheads="1"/>
          </p:cNvSpPr>
          <p:nvPr/>
        </p:nvSpPr>
        <p:spPr bwMode="auto">
          <a:xfrm>
            <a:off x="2335213" y="4081463"/>
            <a:ext cx="2139950" cy="315912"/>
          </a:xfrm>
          <a:prstGeom prst="roundRect">
            <a:avLst>
              <a:gd name="adj" fmla="val 50000"/>
            </a:avLst>
          </a:prstGeom>
          <a:solidFill>
            <a:srgbClr val="FFD5D5"/>
          </a:solidFill>
          <a:ln w="38100">
            <a:solidFill>
              <a:srgbClr val="ED7BA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endParaRPr kumimoji="0" lang="ja-JP" altLang="en-US" sz="1400">
              <a:solidFill>
                <a:srgbClr val="000000"/>
              </a:solidFill>
            </a:endParaRPr>
          </a:p>
        </p:txBody>
      </p:sp>
      <p:sp>
        <p:nvSpPr>
          <p:cNvPr id="37952" name="Text Box 64"/>
          <p:cNvSpPr txBox="1">
            <a:spLocks noChangeAspect="1" noChangeArrowheads="1"/>
          </p:cNvSpPr>
          <p:nvPr/>
        </p:nvSpPr>
        <p:spPr bwMode="auto">
          <a:xfrm>
            <a:off x="2335213" y="4005263"/>
            <a:ext cx="2012950" cy="406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ctr" eaLnBrk="1" hangingPunct="1">
              <a:lnSpc>
                <a:spcPct val="110000"/>
              </a:lnSpc>
              <a:spcBef>
                <a:spcPct val="20000"/>
              </a:spcBef>
              <a:buFontTx/>
              <a:buNone/>
            </a:pPr>
            <a:r>
              <a:rPr lang="ja-JP" altLang="en-US" sz="1800">
                <a:solidFill>
                  <a:srgbClr val="4D4D4D"/>
                </a:solidFill>
              </a:rPr>
              <a:t>５０ｋＷ以上</a:t>
            </a:r>
          </a:p>
        </p:txBody>
      </p:sp>
      <p:pic>
        <p:nvPicPr>
          <p:cNvPr id="37953" name="Picture 6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4025" y="1262063"/>
            <a:ext cx="1716088" cy="47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954" name="AutoShape 66"/>
          <p:cNvSpPr>
            <a:spLocks noChangeArrowheads="1"/>
          </p:cNvSpPr>
          <p:nvPr/>
        </p:nvSpPr>
        <p:spPr bwMode="auto">
          <a:xfrm>
            <a:off x="4578350" y="4768850"/>
            <a:ext cx="2138363" cy="315913"/>
          </a:xfrm>
          <a:prstGeom prst="roundRect">
            <a:avLst>
              <a:gd name="adj" fmla="val 50000"/>
            </a:avLst>
          </a:prstGeom>
          <a:solidFill>
            <a:srgbClr val="F6F1B0"/>
          </a:solidFill>
          <a:ln w="38100">
            <a:solidFill>
              <a:srgbClr val="D4BE6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ctr" eaLnBrk="1" hangingPunct="1">
              <a:spcBef>
                <a:spcPct val="0"/>
              </a:spcBef>
              <a:buFontTx/>
              <a:buNone/>
            </a:pPr>
            <a:endParaRPr kumimoji="0" lang="ja-JP" altLang="en-US" sz="1800">
              <a:solidFill>
                <a:srgbClr val="000000"/>
              </a:solidFill>
            </a:endParaRPr>
          </a:p>
        </p:txBody>
      </p:sp>
      <p:sp>
        <p:nvSpPr>
          <p:cNvPr id="37955" name="Text Box 67"/>
          <p:cNvSpPr txBox="1">
            <a:spLocks noChangeAspect="1" noChangeArrowheads="1"/>
          </p:cNvSpPr>
          <p:nvPr/>
        </p:nvSpPr>
        <p:spPr bwMode="auto">
          <a:xfrm>
            <a:off x="4665663" y="4706938"/>
            <a:ext cx="2009775" cy="4048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ctr" eaLnBrk="1" hangingPunct="1">
              <a:lnSpc>
                <a:spcPct val="110000"/>
              </a:lnSpc>
              <a:spcBef>
                <a:spcPct val="20000"/>
              </a:spcBef>
              <a:buFontTx/>
              <a:buNone/>
            </a:pPr>
            <a:r>
              <a:rPr lang="ja-JP" altLang="en-US" sz="1800">
                <a:solidFill>
                  <a:srgbClr val="4D4D4D"/>
                </a:solidFill>
              </a:rPr>
              <a:t>１０万ｍ</a:t>
            </a:r>
            <a:r>
              <a:rPr lang="ja-JP" altLang="en-US" sz="1800" baseline="30000">
                <a:solidFill>
                  <a:srgbClr val="4D4D4D"/>
                </a:solidFill>
              </a:rPr>
              <a:t>３</a:t>
            </a:r>
            <a:r>
              <a:rPr lang="ja-JP" altLang="en-US" sz="1800">
                <a:solidFill>
                  <a:srgbClr val="4D4D4D"/>
                </a:solidFill>
              </a:rPr>
              <a:t>以上</a:t>
            </a:r>
          </a:p>
        </p:txBody>
      </p:sp>
      <p:sp>
        <p:nvSpPr>
          <p:cNvPr id="37956" name="AutoShape 46"/>
          <p:cNvSpPr>
            <a:spLocks noChangeArrowheads="1"/>
          </p:cNvSpPr>
          <p:nvPr/>
        </p:nvSpPr>
        <p:spPr bwMode="auto">
          <a:xfrm>
            <a:off x="546100" y="5314950"/>
            <a:ext cx="1692275" cy="508000"/>
          </a:xfrm>
          <a:prstGeom prst="homePlate">
            <a:avLst>
              <a:gd name="adj" fmla="val 76881"/>
            </a:avLst>
          </a:prstGeom>
          <a:solidFill>
            <a:srgbClr val="FF0000"/>
          </a:solidFill>
          <a:ln w="19050">
            <a:solidFill>
              <a:srgbClr val="B2B2B2"/>
            </a:solidFill>
            <a:miter lim="800000"/>
            <a:headEnd/>
            <a:tailEnd/>
          </a:ln>
        </p:spPr>
        <p:txBody>
          <a:bodyPr wrap="none" anchor="ct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endParaRPr kumimoji="0" lang="ja-JP" altLang="en-US" sz="1400">
              <a:solidFill>
                <a:srgbClr val="FFFFFF"/>
              </a:solidFill>
            </a:endParaRPr>
          </a:p>
        </p:txBody>
      </p:sp>
      <p:sp>
        <p:nvSpPr>
          <p:cNvPr id="37957" name="Rectangle 48" descr="Rectangle: Click to edit Master text styles&#10;Second level&#10;Third level&#10;Fourth level&#10;Fifth level"/>
          <p:cNvSpPr>
            <a:spLocks noChangeArrowheads="1"/>
          </p:cNvSpPr>
          <p:nvPr/>
        </p:nvSpPr>
        <p:spPr bwMode="auto">
          <a:xfrm>
            <a:off x="457200" y="5391150"/>
            <a:ext cx="1641475" cy="33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ctr" eaLnBrk="1" hangingPunct="1">
              <a:spcBef>
                <a:spcPct val="0"/>
              </a:spcBef>
              <a:buFontTx/>
              <a:buNone/>
            </a:pPr>
            <a:r>
              <a:rPr kumimoji="0" lang="en-US" altLang="ja-JP" sz="1400">
                <a:solidFill>
                  <a:srgbClr val="FFFFFF"/>
                </a:solidFill>
              </a:rPr>
              <a:t>2016</a:t>
            </a:r>
            <a:r>
              <a:rPr kumimoji="0" lang="ja-JP" altLang="en-US" sz="1400">
                <a:solidFill>
                  <a:srgbClr val="FFFFFF"/>
                </a:solidFill>
              </a:rPr>
              <a:t>年度</a:t>
            </a:r>
          </a:p>
        </p:txBody>
      </p:sp>
      <p:sp>
        <p:nvSpPr>
          <p:cNvPr id="37958" name="AutoShape 46"/>
          <p:cNvSpPr>
            <a:spLocks noChangeArrowheads="1"/>
          </p:cNvSpPr>
          <p:nvPr/>
        </p:nvSpPr>
        <p:spPr bwMode="auto">
          <a:xfrm>
            <a:off x="546100" y="5878513"/>
            <a:ext cx="1692275" cy="508000"/>
          </a:xfrm>
          <a:prstGeom prst="homePlate">
            <a:avLst>
              <a:gd name="adj" fmla="val 76881"/>
            </a:avLst>
          </a:prstGeom>
          <a:solidFill>
            <a:srgbClr val="FF0000"/>
          </a:solidFill>
          <a:ln w="19050">
            <a:solidFill>
              <a:srgbClr val="B2B2B2"/>
            </a:solidFill>
            <a:miter lim="800000"/>
            <a:headEnd/>
            <a:tailEnd/>
          </a:ln>
        </p:spPr>
        <p:txBody>
          <a:bodyPr wrap="none" anchor="ct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buFontTx/>
              <a:buNone/>
            </a:pPr>
            <a:endParaRPr kumimoji="0" lang="ja-JP" altLang="en-US" sz="1400">
              <a:solidFill>
                <a:srgbClr val="FFFFFF"/>
              </a:solidFill>
            </a:endParaRPr>
          </a:p>
        </p:txBody>
      </p:sp>
      <p:sp>
        <p:nvSpPr>
          <p:cNvPr id="37959" name="Rectangle 48" descr="Rectangle: Click to edit Master text styles&#10;Second level&#10;Third level&#10;Fourth level&#10;Fifth level"/>
          <p:cNvSpPr>
            <a:spLocks noChangeArrowheads="1"/>
          </p:cNvSpPr>
          <p:nvPr/>
        </p:nvSpPr>
        <p:spPr bwMode="auto">
          <a:xfrm>
            <a:off x="457200" y="5954713"/>
            <a:ext cx="164147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ctr" eaLnBrk="1" hangingPunct="1">
              <a:spcBef>
                <a:spcPct val="0"/>
              </a:spcBef>
              <a:buFontTx/>
              <a:buNone/>
            </a:pPr>
            <a:r>
              <a:rPr kumimoji="0" lang="en-US" altLang="ja-JP" sz="1400">
                <a:solidFill>
                  <a:srgbClr val="FFFFFF"/>
                </a:solidFill>
              </a:rPr>
              <a:t>2017</a:t>
            </a:r>
            <a:r>
              <a:rPr kumimoji="0" lang="ja-JP" altLang="en-US" sz="1400">
                <a:solidFill>
                  <a:srgbClr val="FFFFFF"/>
                </a:solidFill>
              </a:rPr>
              <a:t>年度</a:t>
            </a:r>
          </a:p>
        </p:txBody>
      </p:sp>
      <p:sp>
        <p:nvSpPr>
          <p:cNvPr id="37960" name="テキスト ボックス 6"/>
          <p:cNvSpPr txBox="1">
            <a:spLocks noChangeArrowheads="1"/>
          </p:cNvSpPr>
          <p:nvPr/>
        </p:nvSpPr>
        <p:spPr bwMode="auto">
          <a:xfrm>
            <a:off x="63500" y="68263"/>
            <a:ext cx="190182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ctr" fontAlgn="ctr">
              <a:spcBef>
                <a:spcPct val="0"/>
              </a:spcBef>
              <a:buFontTx/>
              <a:buNone/>
            </a:pPr>
            <a:r>
              <a:rPr lang="en-US" altLang="ja-JP" sz="1800" b="1"/>
              <a:t>【</a:t>
            </a:r>
            <a:r>
              <a:rPr lang="ja-JP" altLang="en-US" sz="1800" b="1"/>
              <a:t>エネシステム改革</a:t>
            </a:r>
            <a:r>
              <a:rPr lang="en-US" altLang="ja-JP" sz="1800" b="1"/>
              <a:t>】</a:t>
            </a:r>
            <a:endParaRPr lang="ja-JP" altLang="en-US" sz="1800" b="1"/>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50"/>
          <p:cNvSpPr txBox="1">
            <a:spLocks noChangeArrowheads="1"/>
          </p:cNvSpPr>
          <p:nvPr/>
        </p:nvSpPr>
        <p:spPr bwMode="auto">
          <a:xfrm>
            <a:off x="1090613" y="179388"/>
            <a:ext cx="772477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ctr" eaLnBrk="1" hangingPunct="1">
              <a:lnSpc>
                <a:spcPct val="90000"/>
              </a:lnSpc>
              <a:spcBef>
                <a:spcPct val="50000"/>
              </a:spcBef>
              <a:buClr>
                <a:srgbClr val="3333CC"/>
              </a:buClr>
              <a:buSzPct val="60000"/>
              <a:buFont typeface="Wingdings" pitchFamily="2" charset="2"/>
              <a:buNone/>
            </a:pPr>
            <a:r>
              <a:rPr lang="ja-JP" altLang="en-US" sz="2800">
                <a:solidFill>
                  <a:srgbClr val="002060"/>
                </a:solidFill>
              </a:rPr>
              <a:t>ガス事業法の改正</a:t>
            </a:r>
          </a:p>
        </p:txBody>
      </p:sp>
      <p:sp>
        <p:nvSpPr>
          <p:cNvPr id="41987" name="テキスト ボックス 1"/>
          <p:cNvSpPr txBox="1">
            <a:spLocks noChangeArrowheads="1"/>
          </p:cNvSpPr>
          <p:nvPr/>
        </p:nvSpPr>
        <p:spPr bwMode="auto">
          <a:xfrm>
            <a:off x="212725" y="776288"/>
            <a:ext cx="9480550" cy="811212"/>
          </a:xfrm>
          <a:prstGeom prst="rect">
            <a:avLst/>
          </a:prstGeom>
          <a:solidFill>
            <a:srgbClr val="E7F6FF"/>
          </a:solidFill>
          <a:ln w="38100" algn="ctr">
            <a:solidFill>
              <a:srgbClr val="0069D2"/>
            </a:solidFill>
            <a:miter lim="800000"/>
            <a:headEnd/>
            <a:tailEnd/>
          </a:ln>
        </p:spPr>
        <p:txBody>
          <a:bodyPr tIns="36000" bIns="36000">
            <a:spAutoFit/>
          </a:bodyPr>
          <a:lstStyle>
            <a:lvl1pPr marL="342900" indent="-342900"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pPr>
            <a:r>
              <a:rPr kumimoji="0" lang="ja-JP" altLang="en-US" sz="2400">
                <a:solidFill>
                  <a:schemeClr val="tx1"/>
                </a:solidFill>
              </a:rPr>
              <a:t>「電気事業法</a:t>
            </a:r>
            <a:r>
              <a:rPr kumimoji="0" lang="ja-JP" altLang="en-US" sz="2400">
                <a:solidFill>
                  <a:srgbClr val="FF0000"/>
                </a:solidFill>
              </a:rPr>
              <a:t>等</a:t>
            </a:r>
            <a:r>
              <a:rPr kumimoji="0" lang="ja-JP" altLang="en-US" sz="2400">
                <a:solidFill>
                  <a:schemeClr val="tx1"/>
                </a:solidFill>
              </a:rPr>
              <a:t>の一部を改正する</a:t>
            </a:r>
            <a:r>
              <a:rPr kumimoji="0" lang="ja-JP" altLang="en-US" sz="2400">
                <a:solidFill>
                  <a:srgbClr val="FF0000"/>
                </a:solidFill>
              </a:rPr>
              <a:t>等</a:t>
            </a:r>
            <a:r>
              <a:rPr kumimoji="0" lang="ja-JP" altLang="en-US" sz="2400">
                <a:solidFill>
                  <a:schemeClr val="tx1"/>
                </a:solidFill>
              </a:rPr>
              <a:t>の法律」の中で、ガス事業法の改正もなされた　　　　</a:t>
            </a:r>
            <a:r>
              <a:rPr kumimoji="0" lang="ja-JP" altLang="en-US" sz="2400">
                <a:solidFill>
                  <a:srgbClr val="FF0000"/>
                </a:solidFill>
              </a:rPr>
              <a:t>（等：電気、ガス、熱）</a:t>
            </a:r>
            <a:endParaRPr kumimoji="0" lang="en-US" altLang="ja-JP" sz="2400">
              <a:solidFill>
                <a:srgbClr val="FF0000"/>
              </a:solidFill>
            </a:endParaRPr>
          </a:p>
        </p:txBody>
      </p:sp>
      <p:graphicFrame>
        <p:nvGraphicFramePr>
          <p:cNvPr id="3" name="表 2"/>
          <p:cNvGraphicFramePr>
            <a:graphicFrameLocks noGrp="1"/>
          </p:cNvGraphicFramePr>
          <p:nvPr/>
        </p:nvGraphicFramePr>
        <p:xfrm>
          <a:off x="92075" y="1709738"/>
          <a:ext cx="9721850" cy="4541836"/>
        </p:xfrm>
        <a:graphic>
          <a:graphicData uri="http://schemas.openxmlformats.org/drawingml/2006/table">
            <a:tbl>
              <a:tblPr firstRow="1" bandRow="1">
                <a:tableStyleId>{5C22544A-7EE6-4342-B048-85BDC9FD1C3A}</a:tableStyleId>
              </a:tblPr>
              <a:tblGrid>
                <a:gridCol w="1234937"/>
                <a:gridCol w="3444950"/>
                <a:gridCol w="5041963"/>
              </a:tblGrid>
              <a:tr h="335325">
                <a:tc>
                  <a:txBody>
                    <a:bodyPr/>
                    <a:lstStyle/>
                    <a:p>
                      <a:pPr algn="ctr"/>
                      <a:r>
                        <a:rPr kumimoji="1" lang="ja-JP" altLang="en-US" sz="1600" dirty="0" smtClean="0">
                          <a:latin typeface="HGP創英角ｺﾞｼｯｸUB" panose="020B0900000000000000" pitchFamily="50" charset="-128"/>
                          <a:ea typeface="HGP創英角ｺﾞｼｯｸUB" panose="020B0900000000000000" pitchFamily="50" charset="-128"/>
                        </a:rPr>
                        <a:t>改革目途</a:t>
                      </a:r>
                      <a:endParaRPr kumimoji="1" lang="ja-JP" altLang="en-US" sz="1600" dirty="0">
                        <a:latin typeface="HGP創英角ｺﾞｼｯｸUB" panose="020B0900000000000000" pitchFamily="50" charset="-128"/>
                        <a:ea typeface="HGP創英角ｺﾞｼｯｸUB" panose="020B0900000000000000" pitchFamily="50" charset="-128"/>
                      </a:endParaRPr>
                    </a:p>
                  </a:txBody>
                  <a:tcPr marL="91428" marR="91428"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0000FF"/>
                    </a:solidFill>
                  </a:tcPr>
                </a:tc>
                <a:tc gridSpan="2">
                  <a:txBody>
                    <a:bodyPr/>
                    <a:lstStyle/>
                    <a:p>
                      <a:pPr algn="ctr"/>
                      <a:r>
                        <a:rPr kumimoji="1" lang="ja-JP" altLang="en-US" sz="1600" dirty="0" smtClean="0">
                          <a:latin typeface="HGP創英角ｺﾞｼｯｸUB" panose="020B0900000000000000" pitchFamily="50" charset="-128"/>
                          <a:ea typeface="HGP創英角ｺﾞｼｯｸUB" panose="020B0900000000000000" pitchFamily="50" charset="-128"/>
                        </a:rPr>
                        <a:t>方向性</a:t>
                      </a:r>
                      <a:endParaRPr kumimoji="1" lang="ja-JP" altLang="en-US" sz="1600" dirty="0">
                        <a:latin typeface="HGP創英角ｺﾞｼｯｸUB" panose="020B0900000000000000" pitchFamily="50" charset="-128"/>
                        <a:ea typeface="HGP創英角ｺﾞｼｯｸUB" panose="020B0900000000000000" pitchFamily="50" charset="-128"/>
                      </a:endParaRPr>
                    </a:p>
                  </a:txBody>
                  <a:tcPr marL="91428" marR="91428"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0000FF"/>
                    </a:solidFill>
                  </a:tcPr>
                </a:tc>
                <a:tc hMerge="1">
                  <a:txBody>
                    <a:bodyPr/>
                    <a:lstStyle/>
                    <a:p>
                      <a:endParaRPr kumimoji="1" lang="ja-JP" altLang="en-US" dirty="0">
                        <a:latin typeface="HGP創英角ｺﾞｼｯｸUB" panose="020B0900000000000000" pitchFamily="50" charset="-128"/>
                        <a:ea typeface="HGP創英角ｺﾞｼｯｸUB" panose="020B0900000000000000"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0000FF"/>
                    </a:solidFill>
                  </a:tcPr>
                </a:tc>
              </a:tr>
              <a:tr h="914458">
                <a:tc rowSpan="3">
                  <a:txBody>
                    <a:bodyPr/>
                    <a:lstStyle/>
                    <a:p>
                      <a:pPr algn="ctr"/>
                      <a:r>
                        <a:rPr kumimoji="1" lang="ja-JP" altLang="en-US" sz="1800" dirty="0" smtClean="0">
                          <a:latin typeface="HGP創英角ｺﾞｼｯｸUB" panose="020B0900000000000000" pitchFamily="50" charset="-128"/>
                          <a:ea typeface="HGP創英角ｺﾞｼｯｸUB" panose="020B0900000000000000" pitchFamily="50" charset="-128"/>
                        </a:rPr>
                        <a:t>２０１７年</a:t>
                      </a:r>
                      <a:endParaRPr kumimoji="1" lang="en-US" altLang="ja-JP" sz="1800" dirty="0" smtClean="0">
                        <a:latin typeface="HGP創英角ｺﾞｼｯｸUB" panose="020B0900000000000000" pitchFamily="50" charset="-128"/>
                        <a:ea typeface="HGP創英角ｺﾞｼｯｸUB" panose="020B0900000000000000" pitchFamily="50" charset="-128"/>
                      </a:endParaRPr>
                    </a:p>
                    <a:p>
                      <a:pPr algn="ctr"/>
                      <a:r>
                        <a:rPr kumimoji="1" lang="en-US" altLang="ja-JP" sz="1200" dirty="0" smtClean="0">
                          <a:latin typeface="HGP創英角ｺﾞｼｯｸUB" panose="020B0900000000000000" pitchFamily="50" charset="-128"/>
                          <a:ea typeface="HGP創英角ｺﾞｼｯｸUB" panose="020B0900000000000000" pitchFamily="50" charset="-128"/>
                        </a:rPr>
                        <a:t>※</a:t>
                      </a:r>
                      <a:r>
                        <a:rPr kumimoji="1" lang="ja-JP" altLang="en-US" sz="1200" dirty="0" smtClean="0">
                          <a:latin typeface="HGP創英角ｺﾞｼｯｸUB" panose="020B0900000000000000" pitchFamily="50" charset="-128"/>
                          <a:ea typeface="HGP創英角ｺﾞｼｯｸUB" panose="020B0900000000000000" pitchFamily="50" charset="-128"/>
                        </a:rPr>
                        <a:t>実施日は政令にて規定</a:t>
                      </a:r>
                      <a:endParaRPr kumimoji="1" lang="ja-JP" altLang="en-US" sz="1200" dirty="0">
                        <a:latin typeface="HGP創英角ｺﾞｼｯｸUB" panose="020B0900000000000000" pitchFamily="50" charset="-128"/>
                        <a:ea typeface="HGP創英角ｺﾞｼｯｸUB" panose="020B0900000000000000" pitchFamily="50" charset="-128"/>
                      </a:endParaRPr>
                    </a:p>
                  </a:txBody>
                  <a:tcPr marL="91428" marR="91428"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2000" dirty="0" smtClean="0">
                          <a:latin typeface="HGP創英角ｺﾞｼｯｸUB" panose="020B0900000000000000" pitchFamily="50" charset="-128"/>
                          <a:ea typeface="HGP創英角ｺﾞｼｯｸUB" panose="020B0900000000000000" pitchFamily="50" charset="-128"/>
                        </a:rPr>
                        <a:t>１．小売参入の全面自由化</a:t>
                      </a:r>
                      <a:endParaRPr kumimoji="1" lang="ja-JP" altLang="en-US" sz="2000" dirty="0">
                        <a:latin typeface="HGP創英角ｺﾞｼｯｸUB" panose="020B0900000000000000" pitchFamily="50" charset="-128"/>
                        <a:ea typeface="HGP創英角ｺﾞｼｯｸUB" panose="020B0900000000000000" pitchFamily="50" charset="-128"/>
                      </a:endParaRPr>
                    </a:p>
                  </a:txBody>
                  <a:tcPr marL="91428" marR="9142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CC"/>
                    </a:solidFill>
                  </a:tcPr>
                </a:tc>
                <a:tc>
                  <a:txBody>
                    <a:bodyPr/>
                    <a:lstStyle/>
                    <a:p>
                      <a:r>
                        <a:rPr kumimoji="1" lang="ja-JP" altLang="en-US" sz="1800" dirty="0" smtClean="0">
                          <a:solidFill>
                            <a:schemeClr val="tx1"/>
                          </a:solidFill>
                          <a:latin typeface="HGP創英角ｺﾞｼｯｸUB" panose="020B0900000000000000" pitchFamily="50" charset="-128"/>
                          <a:ea typeface="HGP創英角ｺﾞｼｯｸUB" panose="020B0900000000000000" pitchFamily="50" charset="-128"/>
                        </a:rPr>
                        <a:t>○家庭等へのガスの供給の自由化</a:t>
                      </a:r>
                      <a:endParaRPr kumimoji="1" lang="en-US" altLang="ja-JP" sz="1800" dirty="0" smtClean="0">
                        <a:solidFill>
                          <a:schemeClr val="tx1"/>
                        </a:solidFill>
                        <a:latin typeface="HGP創英角ｺﾞｼｯｸUB" panose="020B0900000000000000" pitchFamily="50" charset="-128"/>
                        <a:ea typeface="HGP創英角ｺﾞｼｯｸUB" panose="020B0900000000000000" pitchFamily="50" charset="-128"/>
                      </a:endParaRPr>
                    </a:p>
                    <a:p>
                      <a:r>
                        <a:rPr kumimoji="1" lang="ja-JP" altLang="en-US" sz="1800" dirty="0" smtClean="0">
                          <a:solidFill>
                            <a:srgbClr val="FF0000"/>
                          </a:solidFill>
                          <a:latin typeface="HGP創英角ｺﾞｼｯｸUB" panose="020B0900000000000000" pitchFamily="50" charset="-128"/>
                          <a:ea typeface="HGP創英角ｺﾞｼｯｸUB" panose="020B0900000000000000" pitchFamily="50" charset="-128"/>
                        </a:rPr>
                        <a:t>○自由化に伴う事業類型の見直し</a:t>
                      </a:r>
                      <a:endParaRPr kumimoji="1" lang="en-US" altLang="ja-JP" sz="1800" dirty="0" smtClean="0">
                        <a:solidFill>
                          <a:srgbClr val="FF0000"/>
                        </a:solidFill>
                        <a:latin typeface="HGP創英角ｺﾞｼｯｸUB" panose="020B0900000000000000" pitchFamily="50" charset="-128"/>
                        <a:ea typeface="HGP創英角ｺﾞｼｯｸUB" panose="020B0900000000000000" pitchFamily="50" charset="-128"/>
                      </a:endParaRPr>
                    </a:p>
                    <a:p>
                      <a:r>
                        <a:rPr kumimoji="1" lang="ja-JP" altLang="en-US" sz="1800" dirty="0" smtClean="0">
                          <a:solidFill>
                            <a:schemeClr val="tx1"/>
                          </a:solidFill>
                          <a:latin typeface="HGP創英角ｺﾞｼｯｸUB" panose="020B0900000000000000" pitchFamily="50" charset="-128"/>
                          <a:ea typeface="HGP創英角ｺﾞｼｯｸUB" panose="020B0900000000000000" pitchFamily="50" charset="-128"/>
                        </a:rPr>
                        <a:t>○ＬＮＧ基地の第三者利用に係る規定の整備</a:t>
                      </a:r>
                      <a:endParaRPr kumimoji="1" lang="ja-JP" altLang="en-US" sz="1800" dirty="0">
                        <a:solidFill>
                          <a:schemeClr val="tx1"/>
                        </a:solidFill>
                        <a:latin typeface="HGP創英角ｺﾞｼｯｸUB" panose="020B0900000000000000" pitchFamily="50" charset="-128"/>
                        <a:ea typeface="HGP創英角ｺﾞｼｯｸUB" panose="020B0900000000000000" pitchFamily="50" charset="-128"/>
                      </a:endParaRPr>
                    </a:p>
                  </a:txBody>
                  <a:tcPr marL="91428" marR="91428"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914458">
                <a:tc vMerge="1">
                  <a:txBody>
                    <a:bodyPr/>
                    <a:lstStyle/>
                    <a:p>
                      <a:endParaRPr kumimoji="1" lang="ja-JP" altLang="en-US" sz="1600" dirty="0">
                        <a:latin typeface="HGP創英角ｺﾞｼｯｸUB" panose="020B0900000000000000" pitchFamily="50" charset="-128"/>
                        <a:ea typeface="HGP創英角ｺﾞｼｯｸUB" panose="020B0900000000000000" pitchFamily="50" charset="-128"/>
                      </a:endParaRPr>
                    </a:p>
                  </a:txBody>
                  <a:tcPr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2000" dirty="0" smtClean="0">
                          <a:latin typeface="HGP創英角ｺﾞｼｯｸUB" panose="020B0900000000000000" pitchFamily="50" charset="-128"/>
                          <a:ea typeface="HGP創英角ｺﾞｼｯｸUB" panose="020B0900000000000000" pitchFamily="50" charset="-128"/>
                        </a:rPr>
                        <a:t>２．ガス導管網の整備</a:t>
                      </a:r>
                      <a:endParaRPr kumimoji="1" lang="ja-JP" altLang="en-US" sz="2000" dirty="0">
                        <a:latin typeface="HGP創英角ｺﾞｼｯｸUB" panose="020B0900000000000000" pitchFamily="50" charset="-128"/>
                        <a:ea typeface="HGP創英角ｺﾞｼｯｸUB" panose="020B0900000000000000" pitchFamily="50" charset="-128"/>
                      </a:endParaRPr>
                    </a:p>
                  </a:txBody>
                  <a:tcPr marL="91428" marR="9142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CC"/>
                    </a:solidFill>
                  </a:tcPr>
                </a:tc>
                <a:tc>
                  <a:txBody>
                    <a:bodyPr/>
                    <a:lstStyle/>
                    <a:p>
                      <a:r>
                        <a:rPr kumimoji="1" lang="ja-JP" altLang="en-US" sz="1800" dirty="0" smtClean="0">
                          <a:solidFill>
                            <a:schemeClr val="tx1"/>
                          </a:solidFill>
                          <a:latin typeface="HGP創英角ｺﾞｼｯｸUB" panose="020B0900000000000000" pitchFamily="50" charset="-128"/>
                          <a:ea typeface="HGP創英角ｺﾞｼｯｸUB" panose="020B0900000000000000" pitchFamily="50" charset="-128"/>
                        </a:rPr>
                        <a:t>○導管事業への地域独占と料金規制の措置</a:t>
                      </a:r>
                      <a:endParaRPr kumimoji="1" lang="en-US" altLang="ja-JP" sz="1800" dirty="0" smtClean="0">
                        <a:solidFill>
                          <a:schemeClr val="tx1"/>
                        </a:solidFill>
                        <a:latin typeface="HGP創英角ｺﾞｼｯｸUB" panose="020B0900000000000000" pitchFamily="50" charset="-128"/>
                        <a:ea typeface="HGP創英角ｺﾞｼｯｸUB" panose="020B0900000000000000" pitchFamily="50" charset="-128"/>
                      </a:endParaRPr>
                    </a:p>
                    <a:p>
                      <a:r>
                        <a:rPr kumimoji="1" lang="ja-JP" altLang="en-US" sz="1800" dirty="0" smtClean="0">
                          <a:solidFill>
                            <a:schemeClr val="tx1"/>
                          </a:solidFill>
                          <a:latin typeface="HGP創英角ｺﾞｼｯｸUB" panose="020B0900000000000000" pitchFamily="50" charset="-128"/>
                          <a:ea typeface="HGP創英角ｺﾞｼｯｸUB" panose="020B0900000000000000" pitchFamily="50" charset="-128"/>
                        </a:rPr>
                        <a:t>○事業者間の導管接続の協議に関する命令・裁定</a:t>
                      </a:r>
                      <a:endParaRPr kumimoji="1" lang="en-US" altLang="ja-JP" sz="1800" dirty="0" smtClean="0">
                        <a:solidFill>
                          <a:schemeClr val="tx1"/>
                        </a:solidFill>
                        <a:latin typeface="HGP創英角ｺﾞｼｯｸUB" panose="020B0900000000000000" pitchFamily="50" charset="-128"/>
                        <a:ea typeface="HGP創英角ｺﾞｼｯｸUB" panose="020B0900000000000000" pitchFamily="50" charset="-128"/>
                      </a:endParaRPr>
                    </a:p>
                    <a:p>
                      <a:r>
                        <a:rPr kumimoji="1" lang="ja-JP" altLang="en-US" sz="1800" dirty="0" smtClean="0">
                          <a:solidFill>
                            <a:schemeClr val="tx1"/>
                          </a:solidFill>
                          <a:latin typeface="HGP創英角ｺﾞｼｯｸUB" panose="020B0900000000000000" pitchFamily="50" charset="-128"/>
                          <a:ea typeface="HGP創英角ｺﾞｼｯｸUB" panose="020B0900000000000000" pitchFamily="50" charset="-128"/>
                        </a:rPr>
                        <a:t>　 制度</a:t>
                      </a:r>
                      <a:endParaRPr kumimoji="1" lang="ja-JP" altLang="en-US" sz="1800" dirty="0">
                        <a:solidFill>
                          <a:schemeClr val="tx1"/>
                        </a:solidFill>
                        <a:latin typeface="HGP創英角ｺﾞｼｯｸUB" panose="020B0900000000000000" pitchFamily="50" charset="-128"/>
                        <a:ea typeface="HGP創英角ｺﾞｼｯｸUB" panose="020B0900000000000000" pitchFamily="50" charset="-128"/>
                      </a:endParaRPr>
                    </a:p>
                  </a:txBody>
                  <a:tcPr marL="91428" marR="91428"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1463137">
                <a:tc vMerge="1">
                  <a:txBody>
                    <a:bodyPr/>
                    <a:lstStyle/>
                    <a:p>
                      <a:endParaRPr kumimoji="1" lang="ja-JP" altLang="en-US" sz="1600" dirty="0">
                        <a:latin typeface="HGP創英角ｺﾞｼｯｸUB" panose="020B0900000000000000" pitchFamily="50" charset="-128"/>
                        <a:ea typeface="HGP創英角ｺﾞｼｯｸUB" panose="020B0900000000000000" pitchFamily="50" charset="-128"/>
                      </a:endParaRPr>
                    </a:p>
                  </a:txBody>
                  <a:tcPr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2000" dirty="0" smtClean="0">
                          <a:latin typeface="HGP創英角ｺﾞｼｯｸUB" panose="020B0900000000000000" pitchFamily="50" charset="-128"/>
                          <a:ea typeface="HGP創英角ｺﾞｼｯｸUB" panose="020B0900000000000000" pitchFamily="50" charset="-128"/>
                        </a:rPr>
                        <a:t>３．需要家保護と保安の確保</a:t>
                      </a:r>
                      <a:endParaRPr kumimoji="1" lang="ja-JP" altLang="en-US" sz="2000" dirty="0">
                        <a:latin typeface="HGP創英角ｺﾞｼｯｸUB" panose="020B0900000000000000" pitchFamily="50" charset="-128"/>
                        <a:ea typeface="HGP創英角ｺﾞｼｯｸUB" panose="020B0900000000000000" pitchFamily="50" charset="-128"/>
                      </a:endParaRPr>
                    </a:p>
                  </a:txBody>
                  <a:tcPr marL="91428" marR="9142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CC"/>
                    </a:solidFill>
                  </a:tcPr>
                </a:tc>
                <a:tc>
                  <a:txBody>
                    <a:bodyPr/>
                    <a:lstStyle/>
                    <a:p>
                      <a:r>
                        <a:rPr kumimoji="1" lang="ja-JP" altLang="en-US" sz="1800" dirty="0" smtClean="0">
                          <a:solidFill>
                            <a:srgbClr val="FF0000"/>
                          </a:solidFill>
                          <a:latin typeface="HGP創英角ｺﾞｼｯｸUB" panose="020B0900000000000000" pitchFamily="50" charset="-128"/>
                          <a:ea typeface="HGP創英角ｺﾞｼｯｸUB" panose="020B0900000000000000" pitchFamily="50" charset="-128"/>
                        </a:rPr>
                        <a:t>○小売料金規制の経過措置</a:t>
                      </a:r>
                      <a:endParaRPr kumimoji="1" lang="en-US" altLang="ja-JP" sz="1800" dirty="0" smtClean="0">
                        <a:solidFill>
                          <a:srgbClr val="FF0000"/>
                        </a:solidFill>
                        <a:latin typeface="HGP創英角ｺﾞｼｯｸUB" panose="020B0900000000000000" pitchFamily="50" charset="-128"/>
                        <a:ea typeface="HGP創英角ｺﾞｼｯｸUB" panose="020B0900000000000000" pitchFamily="50" charset="-128"/>
                      </a:endParaRPr>
                    </a:p>
                    <a:p>
                      <a:r>
                        <a:rPr kumimoji="1" lang="ja-JP" altLang="en-US" sz="1800" dirty="0" smtClean="0">
                          <a:solidFill>
                            <a:schemeClr val="tx1"/>
                          </a:solidFill>
                          <a:latin typeface="HGP創英角ｺﾞｼｯｸUB" panose="020B0900000000000000" pitchFamily="50" charset="-128"/>
                          <a:ea typeface="HGP創英角ｺﾞｼｯｸUB" panose="020B0900000000000000" pitchFamily="50" charset="-128"/>
                        </a:rPr>
                        <a:t>○一般ガス導管事業者による最終保障サービスの</a:t>
                      </a:r>
                      <a:endParaRPr kumimoji="1" lang="en-US" altLang="ja-JP" sz="1800" dirty="0" smtClean="0">
                        <a:solidFill>
                          <a:schemeClr val="tx1"/>
                        </a:solidFill>
                        <a:latin typeface="HGP創英角ｺﾞｼｯｸUB" panose="020B0900000000000000" pitchFamily="50" charset="-128"/>
                        <a:ea typeface="HGP創英角ｺﾞｼｯｸUB" panose="020B0900000000000000" pitchFamily="50" charset="-128"/>
                      </a:endParaRPr>
                    </a:p>
                    <a:p>
                      <a:r>
                        <a:rPr kumimoji="1" lang="en-US" altLang="ja-JP" sz="1800" dirty="0" smtClean="0">
                          <a:solidFill>
                            <a:schemeClr val="tx1"/>
                          </a:solidFill>
                          <a:latin typeface="HGP創英角ｺﾞｼｯｸUB" panose="020B0900000000000000" pitchFamily="50" charset="-128"/>
                          <a:ea typeface="HGP創英角ｺﾞｼｯｸUB" panose="020B0900000000000000" pitchFamily="50" charset="-128"/>
                        </a:rPr>
                        <a:t>  </a:t>
                      </a:r>
                      <a:r>
                        <a:rPr kumimoji="1" lang="ja-JP" altLang="en-US" sz="1800" dirty="0" smtClean="0">
                          <a:solidFill>
                            <a:schemeClr val="tx1"/>
                          </a:solidFill>
                          <a:latin typeface="HGP創英角ｺﾞｼｯｸUB" panose="020B0900000000000000" pitchFamily="50" charset="-128"/>
                          <a:ea typeface="HGP創英角ｺﾞｼｯｸUB" panose="020B0900000000000000" pitchFamily="50" charset="-128"/>
                        </a:rPr>
                        <a:t>提供</a:t>
                      </a:r>
                      <a:endParaRPr kumimoji="1" lang="en-US" altLang="ja-JP" sz="1800" dirty="0" smtClean="0">
                        <a:solidFill>
                          <a:schemeClr val="tx1"/>
                        </a:solidFill>
                        <a:latin typeface="HGP創英角ｺﾞｼｯｸUB" panose="020B0900000000000000" pitchFamily="50" charset="-128"/>
                        <a:ea typeface="HGP創英角ｺﾞｼｯｸUB" panose="020B0900000000000000" pitchFamily="50" charset="-128"/>
                      </a:endParaRPr>
                    </a:p>
                    <a:p>
                      <a:r>
                        <a:rPr kumimoji="1" lang="ja-JP" altLang="en-US" sz="1800" dirty="0" smtClean="0">
                          <a:solidFill>
                            <a:schemeClr val="tx1"/>
                          </a:solidFill>
                          <a:latin typeface="HGP創英角ｺﾞｼｯｸUB" panose="020B0900000000000000" pitchFamily="50" charset="-128"/>
                          <a:ea typeface="HGP創英角ｺﾞｼｯｸUB" panose="020B0900000000000000" pitchFamily="50" charset="-128"/>
                        </a:rPr>
                        <a:t>○ガス小売事業者に対する供給力確保義務等</a:t>
                      </a:r>
                      <a:endParaRPr kumimoji="1" lang="en-US" altLang="ja-JP" sz="1800" dirty="0" smtClean="0">
                        <a:solidFill>
                          <a:schemeClr val="tx1"/>
                        </a:solidFill>
                        <a:latin typeface="HGP創英角ｺﾞｼｯｸUB" panose="020B0900000000000000" pitchFamily="50" charset="-128"/>
                        <a:ea typeface="HGP創英角ｺﾞｼｯｸUB" panose="020B0900000000000000" pitchFamily="50" charset="-128"/>
                      </a:endParaRPr>
                    </a:p>
                    <a:p>
                      <a:r>
                        <a:rPr kumimoji="1" lang="ja-JP" altLang="en-US" sz="1800" dirty="0" smtClean="0">
                          <a:solidFill>
                            <a:srgbClr val="FF0000"/>
                          </a:solidFill>
                          <a:latin typeface="HGP創英角ｺﾞｼｯｸUB" panose="020B0900000000000000" pitchFamily="50" charset="-128"/>
                          <a:ea typeface="HGP創英角ｺﾞｼｯｸUB" panose="020B0900000000000000" pitchFamily="50" charset="-128"/>
                        </a:rPr>
                        <a:t>○保安の確保</a:t>
                      </a:r>
                      <a:endParaRPr kumimoji="1" lang="ja-JP" altLang="en-US" sz="1800" dirty="0">
                        <a:solidFill>
                          <a:srgbClr val="FF0000"/>
                        </a:solidFill>
                        <a:latin typeface="HGP創英角ｺﾞｼｯｸUB" panose="020B0900000000000000" pitchFamily="50" charset="-128"/>
                        <a:ea typeface="HGP創英角ｺﾞｼｯｸUB" panose="020B0900000000000000" pitchFamily="50" charset="-128"/>
                      </a:endParaRPr>
                    </a:p>
                  </a:txBody>
                  <a:tcPr marL="91428" marR="91428"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r>
              <a:tr h="914458">
                <a:tc>
                  <a:txBody>
                    <a:bodyPr/>
                    <a:lstStyle/>
                    <a:p>
                      <a:pPr algn="ctr"/>
                      <a:r>
                        <a:rPr kumimoji="1" lang="ja-JP" altLang="en-US" sz="1800" dirty="0" smtClean="0">
                          <a:latin typeface="HGP創英角ｺﾞｼｯｸUB" panose="020B0900000000000000" pitchFamily="50" charset="-128"/>
                          <a:ea typeface="HGP創英角ｺﾞｼｯｸUB" panose="020B0900000000000000" pitchFamily="50" charset="-128"/>
                        </a:rPr>
                        <a:t>２０２２年</a:t>
                      </a:r>
                      <a:endParaRPr kumimoji="1" lang="en-US" altLang="ja-JP" sz="1800" dirty="0" smtClean="0">
                        <a:latin typeface="HGP創英角ｺﾞｼｯｸUB" panose="020B0900000000000000" pitchFamily="50" charset="-128"/>
                        <a:ea typeface="HGP創英角ｺﾞｼｯｸUB" panose="020B0900000000000000" pitchFamily="50" charset="-128"/>
                      </a:endParaRPr>
                    </a:p>
                    <a:p>
                      <a:pPr algn="ctr"/>
                      <a:r>
                        <a:rPr kumimoji="1" lang="en-US" altLang="ja-JP" sz="1800" dirty="0" smtClean="0">
                          <a:latin typeface="HGP創英角ｺﾞｼｯｸUB" panose="020B0900000000000000" pitchFamily="50" charset="-128"/>
                          <a:ea typeface="HGP創英角ｺﾞｼｯｸUB" panose="020B0900000000000000" pitchFamily="50" charset="-128"/>
                        </a:rPr>
                        <a:t>4</a:t>
                      </a:r>
                      <a:r>
                        <a:rPr kumimoji="1" lang="ja-JP" altLang="en-US" sz="1800" dirty="0" smtClean="0">
                          <a:latin typeface="HGP創英角ｺﾞｼｯｸUB" panose="020B0900000000000000" pitchFamily="50" charset="-128"/>
                          <a:ea typeface="HGP創英角ｺﾞｼｯｸUB" panose="020B0900000000000000" pitchFamily="50" charset="-128"/>
                        </a:rPr>
                        <a:t>月</a:t>
                      </a:r>
                      <a:r>
                        <a:rPr kumimoji="1" lang="en-US" altLang="ja-JP" sz="1800" dirty="0" smtClean="0">
                          <a:latin typeface="HGP創英角ｺﾞｼｯｸUB" panose="020B0900000000000000" pitchFamily="50" charset="-128"/>
                          <a:ea typeface="HGP創英角ｺﾞｼｯｸUB" panose="020B0900000000000000" pitchFamily="50" charset="-128"/>
                        </a:rPr>
                        <a:t>1</a:t>
                      </a:r>
                      <a:r>
                        <a:rPr kumimoji="1" lang="ja-JP" altLang="en-US" sz="1800" dirty="0" smtClean="0">
                          <a:latin typeface="HGP創英角ｺﾞｼｯｸUB" panose="020B0900000000000000" pitchFamily="50" charset="-128"/>
                          <a:ea typeface="HGP創英角ｺﾞｼｯｸUB" panose="020B0900000000000000" pitchFamily="50" charset="-128"/>
                        </a:rPr>
                        <a:t>日</a:t>
                      </a:r>
                      <a:endParaRPr kumimoji="1" lang="en-US" altLang="ja-JP" sz="1800" dirty="0" smtClean="0">
                        <a:latin typeface="HGP創英角ｺﾞｼｯｸUB" panose="020B0900000000000000" pitchFamily="50" charset="-128"/>
                        <a:ea typeface="HGP創英角ｺﾞｼｯｸUB" panose="020B0900000000000000" pitchFamily="50" charset="-128"/>
                      </a:endParaRPr>
                    </a:p>
                    <a:p>
                      <a:pPr algn="ctr"/>
                      <a:r>
                        <a:rPr kumimoji="1" lang="ja-JP" altLang="en-US" sz="1600" dirty="0" smtClean="0">
                          <a:latin typeface="HGP創英角ｺﾞｼｯｸUB" panose="020B0900000000000000" pitchFamily="50" charset="-128"/>
                          <a:ea typeface="HGP創英角ｺﾞｼｯｸUB" panose="020B0900000000000000" pitchFamily="50" charset="-128"/>
                        </a:rPr>
                        <a:t>（大手</a:t>
                      </a:r>
                      <a:r>
                        <a:rPr kumimoji="1" lang="en-US" altLang="ja-JP" sz="1600" dirty="0" smtClean="0">
                          <a:latin typeface="HGP創英角ｺﾞｼｯｸUB" panose="020B0900000000000000" pitchFamily="50" charset="-128"/>
                          <a:ea typeface="HGP創英角ｺﾞｼｯｸUB" panose="020B0900000000000000" pitchFamily="50" charset="-128"/>
                        </a:rPr>
                        <a:t>3</a:t>
                      </a:r>
                      <a:r>
                        <a:rPr kumimoji="1" lang="ja-JP" altLang="en-US" sz="1600" dirty="0" smtClean="0">
                          <a:latin typeface="HGP創英角ｺﾞｼｯｸUB" panose="020B0900000000000000" pitchFamily="50" charset="-128"/>
                          <a:ea typeface="HGP創英角ｺﾞｼｯｸUB" panose="020B0900000000000000" pitchFamily="50" charset="-128"/>
                        </a:rPr>
                        <a:t>社）</a:t>
                      </a:r>
                      <a:endParaRPr kumimoji="1" lang="ja-JP" altLang="en-US" sz="1600" dirty="0">
                        <a:latin typeface="HGP創英角ｺﾞｼｯｸUB" panose="020B0900000000000000" pitchFamily="50" charset="-128"/>
                        <a:ea typeface="HGP創英角ｺﾞｼｯｸUB" panose="020B0900000000000000" pitchFamily="50" charset="-128"/>
                      </a:endParaRPr>
                    </a:p>
                  </a:txBody>
                  <a:tcPr marL="91428" marR="91428"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2000" dirty="0" smtClean="0">
                          <a:solidFill>
                            <a:schemeClr val="tx1"/>
                          </a:solidFill>
                          <a:latin typeface="HGP創英角ｺﾞｼｯｸUB" panose="020B0900000000000000" pitchFamily="50" charset="-128"/>
                          <a:ea typeface="HGP創英角ｺﾞｼｯｸUB" panose="020B0900000000000000" pitchFamily="50" charset="-128"/>
                        </a:rPr>
                        <a:t>４．法的分離による導管事業</a:t>
                      </a:r>
                      <a:endParaRPr kumimoji="1" lang="en-US" altLang="ja-JP" sz="2000" dirty="0" smtClean="0">
                        <a:solidFill>
                          <a:schemeClr val="tx1"/>
                        </a:solidFill>
                        <a:latin typeface="HGP創英角ｺﾞｼｯｸUB" panose="020B0900000000000000" pitchFamily="50" charset="-128"/>
                        <a:ea typeface="HGP創英角ｺﾞｼｯｸUB" panose="020B0900000000000000" pitchFamily="50" charset="-128"/>
                      </a:endParaRPr>
                    </a:p>
                    <a:p>
                      <a:r>
                        <a:rPr kumimoji="1" lang="en-US" altLang="ja-JP" sz="2000" dirty="0" smtClean="0">
                          <a:solidFill>
                            <a:schemeClr val="tx1"/>
                          </a:solidFill>
                          <a:latin typeface="HGP創英角ｺﾞｼｯｸUB" panose="020B0900000000000000" pitchFamily="50" charset="-128"/>
                          <a:ea typeface="HGP創英角ｺﾞｼｯｸUB" panose="020B0900000000000000" pitchFamily="50" charset="-128"/>
                        </a:rPr>
                        <a:t>    </a:t>
                      </a:r>
                      <a:r>
                        <a:rPr kumimoji="1" lang="ja-JP" altLang="en-US" sz="2000" dirty="0" smtClean="0">
                          <a:solidFill>
                            <a:schemeClr val="tx1"/>
                          </a:solidFill>
                          <a:latin typeface="HGP創英角ｺﾞｼｯｸUB" panose="020B0900000000000000" pitchFamily="50" charset="-128"/>
                          <a:ea typeface="HGP創英角ｺﾞｼｯｸUB" panose="020B0900000000000000" pitchFamily="50" charset="-128"/>
                        </a:rPr>
                        <a:t>の中立化</a:t>
                      </a:r>
                      <a:endParaRPr kumimoji="1"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a:txBody>
                  <a:tcPr marL="91428" marR="91428"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CC"/>
                    </a:solidFill>
                  </a:tcPr>
                </a:tc>
                <a:tc>
                  <a:txBody>
                    <a:bodyPr/>
                    <a:lstStyle/>
                    <a:p>
                      <a:r>
                        <a:rPr kumimoji="1" lang="ja-JP" altLang="en-US" sz="1800" dirty="0" smtClean="0">
                          <a:solidFill>
                            <a:schemeClr val="tx1"/>
                          </a:solidFill>
                          <a:latin typeface="HGP創英角ｺﾞｼｯｸUB" panose="020B0900000000000000" pitchFamily="50" charset="-128"/>
                          <a:ea typeface="HGP創英角ｺﾞｼｯｸUB" panose="020B0900000000000000" pitchFamily="50" charset="-128"/>
                        </a:rPr>
                        <a:t>○兼業規制による法的分離の実施</a:t>
                      </a:r>
                      <a:endParaRPr kumimoji="1" lang="en-US" altLang="ja-JP" sz="1800" dirty="0" smtClean="0">
                        <a:solidFill>
                          <a:schemeClr val="tx1"/>
                        </a:solidFill>
                        <a:latin typeface="HGP創英角ｺﾞｼｯｸUB" panose="020B0900000000000000" pitchFamily="50" charset="-128"/>
                        <a:ea typeface="HGP創英角ｺﾞｼｯｸUB" panose="020B0900000000000000" pitchFamily="50" charset="-128"/>
                      </a:endParaRPr>
                    </a:p>
                    <a:p>
                      <a:r>
                        <a:rPr kumimoji="1" lang="ja-JP" altLang="en-US" sz="1800" dirty="0" smtClean="0">
                          <a:solidFill>
                            <a:schemeClr val="tx1"/>
                          </a:solidFill>
                          <a:latin typeface="HGP創英角ｺﾞｼｯｸUB" panose="020B0900000000000000" pitchFamily="50" charset="-128"/>
                          <a:ea typeface="HGP創英角ｺﾞｼｯｸUB" panose="020B0900000000000000" pitchFamily="50" charset="-128"/>
                        </a:rPr>
                        <a:t>○適正な競争関係を確保するための行為規制の</a:t>
                      </a:r>
                      <a:endParaRPr kumimoji="1" lang="en-US" altLang="ja-JP" sz="1800" dirty="0" smtClean="0">
                        <a:solidFill>
                          <a:schemeClr val="tx1"/>
                        </a:solidFill>
                        <a:latin typeface="HGP創英角ｺﾞｼｯｸUB" panose="020B0900000000000000" pitchFamily="50" charset="-128"/>
                        <a:ea typeface="HGP創英角ｺﾞｼｯｸUB" panose="020B0900000000000000" pitchFamily="50" charset="-128"/>
                      </a:endParaRPr>
                    </a:p>
                    <a:p>
                      <a:r>
                        <a:rPr kumimoji="1" lang="en-US" altLang="ja-JP" sz="1800" dirty="0" smtClean="0">
                          <a:solidFill>
                            <a:schemeClr val="tx1"/>
                          </a:solidFill>
                          <a:latin typeface="HGP創英角ｺﾞｼｯｸUB" panose="020B0900000000000000" pitchFamily="50" charset="-128"/>
                          <a:ea typeface="HGP創英角ｺﾞｼｯｸUB" panose="020B0900000000000000" pitchFamily="50" charset="-128"/>
                        </a:rPr>
                        <a:t>   </a:t>
                      </a:r>
                      <a:r>
                        <a:rPr kumimoji="1" lang="ja-JP" altLang="en-US" sz="1800" dirty="0" smtClean="0">
                          <a:solidFill>
                            <a:schemeClr val="tx1"/>
                          </a:solidFill>
                          <a:latin typeface="HGP創英角ｺﾞｼｯｸUB" panose="020B0900000000000000" pitchFamily="50" charset="-128"/>
                          <a:ea typeface="HGP創英角ｺﾞｼｯｸUB" panose="020B0900000000000000" pitchFamily="50" charset="-128"/>
                        </a:rPr>
                        <a:t>措置</a:t>
                      </a:r>
                      <a:endParaRPr kumimoji="1" lang="ja-JP" altLang="en-US" sz="1800" dirty="0">
                        <a:solidFill>
                          <a:schemeClr val="tx1"/>
                        </a:solidFill>
                        <a:latin typeface="HGP創英角ｺﾞｼｯｸUB" panose="020B0900000000000000" pitchFamily="50" charset="-128"/>
                        <a:ea typeface="HGP創英角ｺﾞｼｯｸUB" panose="020B0900000000000000" pitchFamily="50" charset="-128"/>
                      </a:endParaRPr>
                    </a:p>
                  </a:txBody>
                  <a:tcPr marL="91428" marR="91428"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bl>
          </a:graphicData>
        </a:graphic>
      </p:graphicFrame>
      <p:sp>
        <p:nvSpPr>
          <p:cNvPr id="42011" name="テキスト ボックス 6"/>
          <p:cNvSpPr txBox="1">
            <a:spLocks noChangeArrowheads="1"/>
          </p:cNvSpPr>
          <p:nvPr/>
        </p:nvSpPr>
        <p:spPr bwMode="auto">
          <a:xfrm>
            <a:off x="306388" y="68263"/>
            <a:ext cx="1096962"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ctr" fontAlgn="ctr">
              <a:spcBef>
                <a:spcPct val="0"/>
              </a:spcBef>
              <a:buFontTx/>
              <a:buNone/>
            </a:pPr>
            <a:r>
              <a:rPr lang="en-US" altLang="ja-JP" sz="1800" b="1"/>
              <a:t>【</a:t>
            </a:r>
            <a:r>
              <a:rPr lang="ja-JP" altLang="en-US" sz="1800" b="1"/>
              <a:t>ガス改革</a:t>
            </a:r>
            <a:r>
              <a:rPr lang="en-US" altLang="ja-JP" sz="1800" b="1"/>
              <a:t>】</a:t>
            </a:r>
            <a:endParaRPr lang="ja-JP" altLang="en-US" sz="1800" b="1"/>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ローチャート: 処理 1"/>
          <p:cNvSpPr/>
          <p:nvPr/>
        </p:nvSpPr>
        <p:spPr>
          <a:xfrm>
            <a:off x="582613" y="2970213"/>
            <a:ext cx="1387475" cy="2540000"/>
          </a:xfrm>
          <a:custGeom>
            <a:avLst/>
            <a:gdLst/>
            <a:ahLst/>
            <a:cxnLst/>
            <a:rect l="l" t="t" r="r" b="b"/>
            <a:pathLst>
              <a:path w="1387475" h="2540000">
                <a:moveTo>
                  <a:pt x="131763" y="0"/>
                </a:moveTo>
                <a:lnTo>
                  <a:pt x="395288" y="0"/>
                </a:lnTo>
                <a:lnTo>
                  <a:pt x="395288" y="1747837"/>
                </a:lnTo>
                <a:lnTo>
                  <a:pt x="1246187" y="1747837"/>
                </a:lnTo>
                <a:lnTo>
                  <a:pt x="1246187" y="1892300"/>
                </a:lnTo>
                <a:lnTo>
                  <a:pt x="1255713" y="1892300"/>
                </a:lnTo>
                <a:lnTo>
                  <a:pt x="1255713" y="2276475"/>
                </a:lnTo>
                <a:lnTo>
                  <a:pt x="1387475" y="2276475"/>
                </a:lnTo>
                <a:lnTo>
                  <a:pt x="1123950" y="2540000"/>
                </a:lnTo>
                <a:lnTo>
                  <a:pt x="860425" y="2276475"/>
                </a:lnTo>
                <a:lnTo>
                  <a:pt x="992188" y="2276475"/>
                </a:lnTo>
                <a:lnTo>
                  <a:pt x="992188" y="1963737"/>
                </a:lnTo>
                <a:lnTo>
                  <a:pt x="395288" y="1963737"/>
                </a:lnTo>
                <a:lnTo>
                  <a:pt x="395288" y="2276475"/>
                </a:lnTo>
                <a:lnTo>
                  <a:pt x="527050" y="2276475"/>
                </a:lnTo>
                <a:lnTo>
                  <a:pt x="263525" y="2540000"/>
                </a:lnTo>
                <a:lnTo>
                  <a:pt x="0" y="2276475"/>
                </a:lnTo>
                <a:lnTo>
                  <a:pt x="131763" y="2276475"/>
                </a:lnTo>
                <a:close/>
              </a:path>
            </a:pathLst>
          </a:custGeom>
          <a:solidFill>
            <a:srgbClr val="C2BB94"/>
          </a:solidFill>
          <a:ln>
            <a:solidFill>
              <a:srgbClr val="B1A97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ja-JP" altLang="en-US" sz="1800">
              <a:solidFill>
                <a:prstClr val="white"/>
              </a:solidFill>
            </a:endParaRPr>
          </a:p>
        </p:txBody>
      </p:sp>
      <p:sp>
        <p:nvSpPr>
          <p:cNvPr id="62" name="下矢印 61"/>
          <p:cNvSpPr/>
          <p:nvPr/>
        </p:nvSpPr>
        <p:spPr>
          <a:xfrm>
            <a:off x="3524250" y="2970213"/>
            <a:ext cx="527050" cy="2540000"/>
          </a:xfrm>
          <a:prstGeom prst="downArrow">
            <a:avLst/>
          </a:prstGeom>
          <a:solidFill>
            <a:srgbClr val="C2BB94"/>
          </a:solidFill>
          <a:ln>
            <a:solidFill>
              <a:srgbClr val="B1A97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a:solidFill>
                <a:srgbClr val="FFFFFF"/>
              </a:solidFill>
            </a:endParaRPr>
          </a:p>
        </p:txBody>
      </p:sp>
      <p:sp>
        <p:nvSpPr>
          <p:cNvPr id="61" name="下矢印 60"/>
          <p:cNvSpPr/>
          <p:nvPr/>
        </p:nvSpPr>
        <p:spPr>
          <a:xfrm>
            <a:off x="2051050" y="2970213"/>
            <a:ext cx="528638" cy="2540000"/>
          </a:xfrm>
          <a:prstGeom prst="downArrow">
            <a:avLst/>
          </a:prstGeom>
          <a:solidFill>
            <a:srgbClr val="C2BB94"/>
          </a:solidFill>
          <a:ln>
            <a:solidFill>
              <a:srgbClr val="B1A97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a:solidFill>
                <a:srgbClr val="FFFFFF"/>
              </a:solidFill>
            </a:endParaRPr>
          </a:p>
        </p:txBody>
      </p:sp>
      <p:sp>
        <p:nvSpPr>
          <p:cNvPr id="43013" name="Text Box 50"/>
          <p:cNvSpPr txBox="1">
            <a:spLocks noChangeArrowheads="1"/>
          </p:cNvSpPr>
          <p:nvPr/>
        </p:nvSpPr>
        <p:spPr bwMode="auto">
          <a:xfrm>
            <a:off x="1090613" y="179388"/>
            <a:ext cx="7724775" cy="46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ctr" eaLnBrk="1" hangingPunct="1">
              <a:lnSpc>
                <a:spcPct val="90000"/>
              </a:lnSpc>
              <a:spcBef>
                <a:spcPct val="50000"/>
              </a:spcBef>
              <a:buClr>
                <a:srgbClr val="3333CC"/>
              </a:buClr>
              <a:buSzPct val="60000"/>
              <a:buFont typeface="Wingdings" pitchFamily="2" charset="2"/>
              <a:buNone/>
            </a:pPr>
            <a:r>
              <a:rPr lang="ja-JP" altLang="en-US" sz="2800">
                <a:solidFill>
                  <a:srgbClr val="002060"/>
                </a:solidFill>
              </a:rPr>
              <a:t>ガス自由化に伴う事業類型の見直し</a:t>
            </a:r>
          </a:p>
        </p:txBody>
      </p:sp>
      <p:sp>
        <p:nvSpPr>
          <p:cNvPr id="43014" name="テキスト ボックス 1"/>
          <p:cNvSpPr txBox="1">
            <a:spLocks noChangeArrowheads="1"/>
          </p:cNvSpPr>
          <p:nvPr/>
        </p:nvSpPr>
        <p:spPr bwMode="auto">
          <a:xfrm>
            <a:off x="212725" y="744538"/>
            <a:ext cx="9480550" cy="1181100"/>
          </a:xfrm>
          <a:prstGeom prst="rect">
            <a:avLst/>
          </a:prstGeom>
          <a:solidFill>
            <a:srgbClr val="E7F6FF"/>
          </a:solidFill>
          <a:ln w="38100" algn="ctr">
            <a:solidFill>
              <a:srgbClr val="0069D2"/>
            </a:solidFill>
            <a:miter lim="800000"/>
            <a:headEnd/>
            <a:tailEnd/>
          </a:ln>
        </p:spPr>
        <p:txBody>
          <a:bodyPr tIns="36000" bIns="36000">
            <a:spAutoFit/>
          </a:bodyPr>
          <a:lstStyle>
            <a:lvl1pPr marL="342900" indent="-342900"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eaLnBrk="1" hangingPunct="1">
              <a:spcBef>
                <a:spcPct val="0"/>
              </a:spcBef>
            </a:pPr>
            <a:r>
              <a:rPr kumimoji="0" lang="ja-JP" altLang="en-US" sz="2400">
                <a:solidFill>
                  <a:schemeClr val="tx1"/>
                </a:solidFill>
              </a:rPr>
              <a:t>ガス小売事業、一般ガス導管事業、特定ガス導管事業、ガス製造事業に分類される。</a:t>
            </a:r>
            <a:endParaRPr kumimoji="0" lang="en-US" altLang="ja-JP" sz="2400">
              <a:solidFill>
                <a:schemeClr val="tx1"/>
              </a:solidFill>
            </a:endParaRPr>
          </a:p>
          <a:p>
            <a:pPr eaLnBrk="1" hangingPunct="1">
              <a:spcBef>
                <a:spcPct val="0"/>
              </a:spcBef>
            </a:pPr>
            <a:r>
              <a:rPr kumimoji="0" lang="ja-JP" altLang="en-US" sz="2400">
                <a:solidFill>
                  <a:schemeClr val="tx1"/>
                </a:solidFill>
              </a:rPr>
              <a:t>ガス小売事業者は、全ての需要家へガスを販売することができる。</a:t>
            </a:r>
            <a:endParaRPr kumimoji="0" lang="en-US" altLang="ja-JP" sz="2400">
              <a:solidFill>
                <a:schemeClr val="tx1"/>
              </a:solidFill>
            </a:endParaRPr>
          </a:p>
        </p:txBody>
      </p:sp>
      <p:sp>
        <p:nvSpPr>
          <p:cNvPr id="51" name="角丸四角形 50"/>
          <p:cNvSpPr/>
          <p:nvPr/>
        </p:nvSpPr>
        <p:spPr>
          <a:xfrm>
            <a:off x="203200" y="2132013"/>
            <a:ext cx="3978275" cy="4318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現行</a:t>
            </a:r>
          </a:p>
        </p:txBody>
      </p:sp>
      <p:sp>
        <p:nvSpPr>
          <p:cNvPr id="52" name="角丸四角形 51"/>
          <p:cNvSpPr/>
          <p:nvPr/>
        </p:nvSpPr>
        <p:spPr>
          <a:xfrm>
            <a:off x="5168900" y="2132013"/>
            <a:ext cx="4079875" cy="4318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全面自由化後</a:t>
            </a:r>
          </a:p>
        </p:txBody>
      </p:sp>
      <p:sp>
        <p:nvSpPr>
          <p:cNvPr id="53" name="正方形/長方形 52"/>
          <p:cNvSpPr/>
          <p:nvPr/>
        </p:nvSpPr>
        <p:spPr>
          <a:xfrm>
            <a:off x="209550" y="2630488"/>
            <a:ext cx="3908425" cy="3397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ＬＮＧ基地・卸</a:t>
            </a:r>
          </a:p>
        </p:txBody>
      </p:sp>
      <p:sp>
        <p:nvSpPr>
          <p:cNvPr id="54" name="正方形/長方形 53"/>
          <p:cNvSpPr/>
          <p:nvPr/>
        </p:nvSpPr>
        <p:spPr>
          <a:xfrm>
            <a:off x="1495425" y="3998913"/>
            <a:ext cx="1630363" cy="390525"/>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大口ガス事業</a:t>
            </a:r>
          </a:p>
        </p:txBody>
      </p:sp>
      <p:sp>
        <p:nvSpPr>
          <p:cNvPr id="55" name="角丸四角形 54"/>
          <p:cNvSpPr/>
          <p:nvPr/>
        </p:nvSpPr>
        <p:spPr>
          <a:xfrm>
            <a:off x="344488" y="5510213"/>
            <a:ext cx="1323975" cy="62865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規制部門</a:t>
            </a:r>
            <a:endParaRPr lang="en-US" altLang="ja-JP" sz="1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6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（家庭等）</a:t>
            </a:r>
          </a:p>
        </p:txBody>
      </p:sp>
      <p:sp>
        <p:nvSpPr>
          <p:cNvPr id="57" name="角丸四角形 56"/>
          <p:cNvSpPr/>
          <p:nvPr/>
        </p:nvSpPr>
        <p:spPr>
          <a:xfrm>
            <a:off x="1809750" y="5510213"/>
            <a:ext cx="2638425" cy="62865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自由化部門</a:t>
            </a:r>
            <a:endParaRPr lang="en-US" altLang="ja-JP" sz="20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6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（工場等の大口）</a:t>
            </a:r>
          </a:p>
        </p:txBody>
      </p:sp>
      <p:sp>
        <p:nvSpPr>
          <p:cNvPr id="58" name="正方形/長方形 57"/>
          <p:cNvSpPr/>
          <p:nvPr/>
        </p:nvSpPr>
        <p:spPr>
          <a:xfrm>
            <a:off x="2625725" y="3368675"/>
            <a:ext cx="1604963" cy="387350"/>
          </a:xfrm>
          <a:prstGeom prst="rect">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ガス導管事業</a:t>
            </a:r>
            <a:endParaRPr lang="en-US" altLang="ja-JP" sz="18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正方形/長方形 58"/>
          <p:cNvSpPr/>
          <p:nvPr/>
        </p:nvSpPr>
        <p:spPr>
          <a:xfrm>
            <a:off x="198438" y="3349625"/>
            <a:ext cx="1873250" cy="388938"/>
          </a:xfrm>
          <a:prstGeom prst="rect">
            <a:avLst/>
          </a:prstGeom>
          <a:solidFill>
            <a:srgbClr val="0000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一般ガス事業</a:t>
            </a:r>
          </a:p>
        </p:txBody>
      </p:sp>
      <p:sp>
        <p:nvSpPr>
          <p:cNvPr id="43023" name="テキスト ボックス 2"/>
          <p:cNvSpPr txBox="1">
            <a:spLocks noChangeArrowheads="1"/>
          </p:cNvSpPr>
          <p:nvPr/>
        </p:nvSpPr>
        <p:spPr bwMode="auto">
          <a:xfrm flipH="1">
            <a:off x="1706563" y="2955925"/>
            <a:ext cx="1177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ctr">
              <a:spcBef>
                <a:spcPct val="0"/>
              </a:spcBef>
              <a:buFontTx/>
              <a:buNone/>
            </a:pPr>
            <a:r>
              <a:rPr lang="ja-JP" altLang="en-US" sz="1400">
                <a:solidFill>
                  <a:srgbClr val="000000"/>
                </a:solidFill>
              </a:rPr>
              <a:t>（託送供給）</a:t>
            </a:r>
          </a:p>
        </p:txBody>
      </p:sp>
      <p:cxnSp>
        <p:nvCxnSpPr>
          <p:cNvPr id="70" name="直線コネクタ 69"/>
          <p:cNvCxnSpPr/>
          <p:nvPr/>
        </p:nvCxnSpPr>
        <p:spPr>
          <a:xfrm>
            <a:off x="5013325" y="3105150"/>
            <a:ext cx="4260850"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5272088" y="3349625"/>
            <a:ext cx="1871662" cy="649288"/>
          </a:xfrm>
          <a:prstGeom prst="rect">
            <a:avLst/>
          </a:prstGeom>
          <a:solidFill>
            <a:srgbClr val="0000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一般ガス導管</a:t>
            </a:r>
            <a:endParaRPr lang="en-US" altLang="ja-JP" sz="18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8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事業</a:t>
            </a:r>
            <a:r>
              <a:rPr lang="en-US" altLang="ja-JP" sz="1800" b="1" baseline="30000"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※1</a:t>
            </a:r>
            <a:endParaRPr lang="ja-JP" altLang="en-US" sz="1800" b="1" baseline="30000"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7" name="正方形/長方形 76"/>
          <p:cNvSpPr/>
          <p:nvPr/>
        </p:nvSpPr>
        <p:spPr>
          <a:xfrm>
            <a:off x="7656513" y="3368675"/>
            <a:ext cx="1604962" cy="638175"/>
          </a:xfrm>
          <a:prstGeom prst="rect">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特定ガス導管事業</a:t>
            </a:r>
            <a:r>
              <a:rPr lang="en-US" altLang="ja-JP" sz="1800" b="1" baseline="300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※2</a:t>
            </a:r>
          </a:p>
        </p:txBody>
      </p:sp>
      <p:cxnSp>
        <p:nvCxnSpPr>
          <p:cNvPr id="78" name="直線コネクタ 77"/>
          <p:cNvCxnSpPr/>
          <p:nvPr/>
        </p:nvCxnSpPr>
        <p:spPr>
          <a:xfrm>
            <a:off x="5013325" y="4692650"/>
            <a:ext cx="4260850"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9" name="正方形/長方形 78"/>
          <p:cNvSpPr/>
          <p:nvPr/>
        </p:nvSpPr>
        <p:spPr>
          <a:xfrm>
            <a:off x="5272088" y="4759325"/>
            <a:ext cx="3963987" cy="390525"/>
          </a:xfrm>
          <a:prstGeom prst="rect">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ガス小売事業</a:t>
            </a:r>
          </a:p>
        </p:txBody>
      </p:sp>
      <p:sp>
        <p:nvSpPr>
          <p:cNvPr id="80" name="角丸四角形 79"/>
          <p:cNvSpPr/>
          <p:nvPr/>
        </p:nvSpPr>
        <p:spPr>
          <a:xfrm>
            <a:off x="5272088" y="5583238"/>
            <a:ext cx="3878262" cy="56515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全ての需要家</a:t>
            </a:r>
          </a:p>
        </p:txBody>
      </p:sp>
      <p:sp>
        <p:nvSpPr>
          <p:cNvPr id="81" name="下矢印 80"/>
          <p:cNvSpPr/>
          <p:nvPr/>
        </p:nvSpPr>
        <p:spPr>
          <a:xfrm>
            <a:off x="5702300" y="2982913"/>
            <a:ext cx="527050" cy="373062"/>
          </a:xfrm>
          <a:prstGeom prst="downArrow">
            <a:avLst/>
          </a:prstGeom>
          <a:solidFill>
            <a:srgbClr val="C2BB94"/>
          </a:solidFill>
          <a:ln>
            <a:solidFill>
              <a:srgbClr val="B1A97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a:solidFill>
                <a:srgbClr val="FFFFFF"/>
              </a:solidFill>
            </a:endParaRPr>
          </a:p>
        </p:txBody>
      </p:sp>
      <p:sp>
        <p:nvSpPr>
          <p:cNvPr id="82" name="下矢印 81"/>
          <p:cNvSpPr/>
          <p:nvPr/>
        </p:nvSpPr>
        <p:spPr>
          <a:xfrm>
            <a:off x="8194675" y="2982913"/>
            <a:ext cx="527050" cy="373062"/>
          </a:xfrm>
          <a:prstGeom prst="downArrow">
            <a:avLst/>
          </a:prstGeom>
          <a:solidFill>
            <a:srgbClr val="C2BB94"/>
          </a:solidFill>
          <a:ln>
            <a:solidFill>
              <a:srgbClr val="B1A97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a:solidFill>
                <a:srgbClr val="FFFFFF"/>
              </a:solidFill>
            </a:endParaRPr>
          </a:p>
        </p:txBody>
      </p:sp>
      <p:sp>
        <p:nvSpPr>
          <p:cNvPr id="83" name="下矢印 82"/>
          <p:cNvSpPr/>
          <p:nvPr/>
        </p:nvSpPr>
        <p:spPr>
          <a:xfrm>
            <a:off x="5702300" y="4062413"/>
            <a:ext cx="527050" cy="598487"/>
          </a:xfrm>
          <a:prstGeom prst="downArrow">
            <a:avLst/>
          </a:prstGeom>
          <a:solidFill>
            <a:srgbClr val="C2BB94"/>
          </a:solidFill>
          <a:ln>
            <a:solidFill>
              <a:srgbClr val="B1A97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a:solidFill>
                <a:srgbClr val="FFFFFF"/>
              </a:solidFill>
            </a:endParaRPr>
          </a:p>
        </p:txBody>
      </p:sp>
      <p:sp>
        <p:nvSpPr>
          <p:cNvPr id="84" name="下矢印 83"/>
          <p:cNvSpPr/>
          <p:nvPr/>
        </p:nvSpPr>
        <p:spPr>
          <a:xfrm>
            <a:off x="7127875" y="2881313"/>
            <a:ext cx="528638" cy="1779587"/>
          </a:xfrm>
          <a:prstGeom prst="downArrow">
            <a:avLst/>
          </a:prstGeom>
          <a:solidFill>
            <a:srgbClr val="C2BB94"/>
          </a:solidFill>
          <a:ln>
            <a:solidFill>
              <a:srgbClr val="B1A97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a:solidFill>
                <a:srgbClr val="FFFFFF"/>
              </a:solidFill>
            </a:endParaRPr>
          </a:p>
        </p:txBody>
      </p:sp>
      <p:sp>
        <p:nvSpPr>
          <p:cNvPr id="85" name="下矢印 84"/>
          <p:cNvSpPr/>
          <p:nvPr/>
        </p:nvSpPr>
        <p:spPr>
          <a:xfrm>
            <a:off x="8194675" y="4062413"/>
            <a:ext cx="527050" cy="598487"/>
          </a:xfrm>
          <a:prstGeom prst="downArrow">
            <a:avLst/>
          </a:prstGeom>
          <a:solidFill>
            <a:srgbClr val="C2BB94"/>
          </a:solidFill>
          <a:ln>
            <a:solidFill>
              <a:srgbClr val="B1A97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a:solidFill>
                <a:srgbClr val="FFFFFF"/>
              </a:solidFill>
            </a:endParaRPr>
          </a:p>
        </p:txBody>
      </p:sp>
      <p:sp>
        <p:nvSpPr>
          <p:cNvPr id="86" name="下矢印 85"/>
          <p:cNvSpPr/>
          <p:nvPr/>
        </p:nvSpPr>
        <p:spPr>
          <a:xfrm>
            <a:off x="7143750" y="5318125"/>
            <a:ext cx="528638" cy="263525"/>
          </a:xfrm>
          <a:prstGeom prst="downArrow">
            <a:avLst/>
          </a:prstGeom>
          <a:solidFill>
            <a:schemeClr val="bg1">
              <a:lumMod val="85000"/>
            </a:schemeClr>
          </a:solidFill>
          <a:ln>
            <a:solidFill>
              <a:schemeClr val="bg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00">
              <a:solidFill>
                <a:srgbClr val="FFFFFF"/>
              </a:solidFill>
            </a:endParaRPr>
          </a:p>
        </p:txBody>
      </p:sp>
      <p:sp>
        <p:nvSpPr>
          <p:cNvPr id="43036" name="テキスト ボックス 97"/>
          <p:cNvSpPr txBox="1">
            <a:spLocks noChangeArrowheads="1"/>
          </p:cNvSpPr>
          <p:nvPr/>
        </p:nvSpPr>
        <p:spPr bwMode="auto">
          <a:xfrm flipH="1">
            <a:off x="6761163" y="4267200"/>
            <a:ext cx="117951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ctr">
              <a:spcBef>
                <a:spcPct val="0"/>
              </a:spcBef>
              <a:buFontTx/>
              <a:buNone/>
            </a:pPr>
            <a:r>
              <a:rPr lang="ja-JP" altLang="en-US" sz="1400">
                <a:solidFill>
                  <a:srgbClr val="000000"/>
                </a:solidFill>
              </a:rPr>
              <a:t>（託送供給）</a:t>
            </a:r>
          </a:p>
        </p:txBody>
      </p:sp>
      <p:sp>
        <p:nvSpPr>
          <p:cNvPr id="43037" name="テキスト ボックス 98"/>
          <p:cNvSpPr txBox="1">
            <a:spLocks noChangeArrowheads="1"/>
          </p:cNvSpPr>
          <p:nvPr/>
        </p:nvSpPr>
        <p:spPr bwMode="auto">
          <a:xfrm flipH="1">
            <a:off x="5376863" y="4267200"/>
            <a:ext cx="1177925"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ctr">
              <a:spcBef>
                <a:spcPct val="0"/>
              </a:spcBef>
              <a:buFontTx/>
              <a:buNone/>
            </a:pPr>
            <a:r>
              <a:rPr lang="ja-JP" altLang="en-US" sz="1400">
                <a:solidFill>
                  <a:srgbClr val="000000"/>
                </a:solidFill>
              </a:rPr>
              <a:t>（託送供給）</a:t>
            </a:r>
          </a:p>
        </p:txBody>
      </p:sp>
      <p:sp>
        <p:nvSpPr>
          <p:cNvPr id="43038" name="テキスト ボックス 99"/>
          <p:cNvSpPr txBox="1">
            <a:spLocks noChangeArrowheads="1"/>
          </p:cNvSpPr>
          <p:nvPr/>
        </p:nvSpPr>
        <p:spPr bwMode="auto">
          <a:xfrm flipH="1">
            <a:off x="8010525" y="4267200"/>
            <a:ext cx="1177925"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ctr">
              <a:spcBef>
                <a:spcPct val="0"/>
              </a:spcBef>
              <a:buFontTx/>
              <a:buNone/>
            </a:pPr>
            <a:r>
              <a:rPr lang="ja-JP" altLang="en-US" sz="1400">
                <a:solidFill>
                  <a:srgbClr val="000000"/>
                </a:solidFill>
              </a:rPr>
              <a:t>（託送供給）</a:t>
            </a:r>
          </a:p>
        </p:txBody>
      </p:sp>
      <p:sp>
        <p:nvSpPr>
          <p:cNvPr id="5" name="角丸四角形 4"/>
          <p:cNvSpPr/>
          <p:nvPr/>
        </p:nvSpPr>
        <p:spPr>
          <a:xfrm>
            <a:off x="4881563" y="1982788"/>
            <a:ext cx="4740275" cy="4287837"/>
          </a:xfrm>
          <a:prstGeom prst="roundRect">
            <a:avLst>
              <a:gd name="adj" fmla="val 5961"/>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ja-JP" altLang="en-US" sz="1800">
              <a:solidFill>
                <a:prstClr val="white"/>
              </a:solidFill>
            </a:endParaRPr>
          </a:p>
        </p:txBody>
      </p:sp>
      <p:sp>
        <p:nvSpPr>
          <p:cNvPr id="43040" name="テキスト ボックス 101"/>
          <p:cNvSpPr txBox="1">
            <a:spLocks noChangeArrowheads="1"/>
          </p:cNvSpPr>
          <p:nvPr/>
        </p:nvSpPr>
        <p:spPr bwMode="auto">
          <a:xfrm flipH="1">
            <a:off x="4117975" y="6280150"/>
            <a:ext cx="5788025" cy="4619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spcBef>
                <a:spcPct val="0"/>
              </a:spcBef>
              <a:buFontTx/>
              <a:buNone/>
            </a:pPr>
            <a:r>
              <a:rPr lang="en-US" altLang="ja-JP" sz="1200">
                <a:solidFill>
                  <a:srgbClr val="000000"/>
                </a:solidFill>
              </a:rPr>
              <a:t>※1</a:t>
            </a:r>
            <a:r>
              <a:rPr lang="ja-JP" altLang="en-US" sz="1200">
                <a:solidFill>
                  <a:srgbClr val="000000"/>
                </a:solidFill>
              </a:rPr>
              <a:t>：自ら維持及び運用する導管によりその供給区域において託送供給を行う事業</a:t>
            </a:r>
            <a:endParaRPr lang="en-US" altLang="ja-JP" sz="1200">
              <a:solidFill>
                <a:srgbClr val="000000"/>
              </a:solidFill>
            </a:endParaRPr>
          </a:p>
          <a:p>
            <a:pPr>
              <a:spcBef>
                <a:spcPct val="0"/>
              </a:spcBef>
              <a:buFontTx/>
              <a:buNone/>
            </a:pPr>
            <a:r>
              <a:rPr lang="en-US" altLang="ja-JP" sz="1200">
                <a:solidFill>
                  <a:srgbClr val="000000"/>
                </a:solidFill>
              </a:rPr>
              <a:t>※</a:t>
            </a:r>
            <a:r>
              <a:rPr lang="ja-JP" altLang="en-US" sz="1200">
                <a:solidFill>
                  <a:srgbClr val="000000"/>
                </a:solidFill>
              </a:rPr>
              <a:t>２：自ら維持及び運用する導管により特定の供給地点において託送供給を行う事業</a:t>
            </a:r>
            <a:endParaRPr lang="en-US" altLang="ja-JP" sz="1200">
              <a:solidFill>
                <a:srgbClr val="000000"/>
              </a:solidFill>
            </a:endParaRPr>
          </a:p>
        </p:txBody>
      </p:sp>
      <p:sp>
        <p:nvSpPr>
          <p:cNvPr id="43041" name="テキスト ボックス 6"/>
          <p:cNvSpPr txBox="1">
            <a:spLocks noChangeArrowheads="1"/>
          </p:cNvSpPr>
          <p:nvPr/>
        </p:nvSpPr>
        <p:spPr bwMode="auto">
          <a:xfrm>
            <a:off x="306388" y="68263"/>
            <a:ext cx="1096962"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ctr" fontAlgn="ctr">
              <a:spcBef>
                <a:spcPct val="0"/>
              </a:spcBef>
              <a:buFontTx/>
              <a:buNone/>
            </a:pPr>
            <a:r>
              <a:rPr lang="en-US" altLang="ja-JP" sz="1800" b="1"/>
              <a:t>【</a:t>
            </a:r>
            <a:r>
              <a:rPr lang="ja-JP" altLang="en-US" sz="1800" b="1"/>
              <a:t>ガス改革</a:t>
            </a:r>
            <a:r>
              <a:rPr lang="en-US" altLang="ja-JP" sz="1800" b="1"/>
              <a:t>】</a:t>
            </a:r>
            <a:endParaRPr lang="ja-JP" altLang="en-US" sz="1800" b="1"/>
          </a:p>
        </p:txBody>
      </p:sp>
      <p:sp>
        <p:nvSpPr>
          <p:cNvPr id="69" name="正方形/長方形 68"/>
          <p:cNvSpPr/>
          <p:nvPr/>
        </p:nvSpPr>
        <p:spPr>
          <a:xfrm>
            <a:off x="5241925" y="2630488"/>
            <a:ext cx="3908425" cy="339725"/>
          </a:xfrm>
          <a:prstGeom prst="rect">
            <a:avLst/>
          </a:prstGeom>
          <a:solidFill>
            <a:srgbClr val="CC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ガス製造事業（ＬＮＧ基地・卸）</a:t>
            </a: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 name="正方形/長方形 94"/>
          <p:cNvSpPr/>
          <p:nvPr/>
        </p:nvSpPr>
        <p:spPr>
          <a:xfrm>
            <a:off x="7043738" y="4519613"/>
            <a:ext cx="2492375" cy="727075"/>
          </a:xfrm>
          <a:prstGeom prst="rect">
            <a:avLst/>
          </a:prstGeom>
          <a:solidFill>
            <a:srgbClr val="FFCC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a:solidFill>
                <a:prstClr val="white"/>
              </a:solidFill>
            </a:endParaRPr>
          </a:p>
        </p:txBody>
      </p:sp>
      <p:sp>
        <p:nvSpPr>
          <p:cNvPr id="93" name="正方形/長方形 92"/>
          <p:cNvSpPr/>
          <p:nvPr/>
        </p:nvSpPr>
        <p:spPr>
          <a:xfrm>
            <a:off x="384175" y="4513263"/>
            <a:ext cx="6619875" cy="727075"/>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200">
              <a:solidFill>
                <a:srgbClr val="000000"/>
              </a:solidFill>
              <a:cs typeface="メイリオ" panose="020B0604030504040204" pitchFamily="50" charset="-128"/>
            </a:endParaRPr>
          </a:p>
        </p:txBody>
      </p:sp>
      <p:sp>
        <p:nvSpPr>
          <p:cNvPr id="82" name="正方形/長方形 81"/>
          <p:cNvSpPr/>
          <p:nvPr/>
        </p:nvSpPr>
        <p:spPr>
          <a:xfrm>
            <a:off x="4198938" y="3692525"/>
            <a:ext cx="5337175" cy="727075"/>
          </a:xfrm>
          <a:prstGeom prst="rect">
            <a:avLst/>
          </a:prstGeom>
          <a:solidFill>
            <a:srgbClr val="FFCC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a:solidFill>
                <a:prstClr val="white"/>
              </a:solidFill>
            </a:endParaRPr>
          </a:p>
        </p:txBody>
      </p:sp>
      <p:sp>
        <p:nvSpPr>
          <p:cNvPr id="81" name="正方形/長方形 80"/>
          <p:cNvSpPr/>
          <p:nvPr/>
        </p:nvSpPr>
        <p:spPr>
          <a:xfrm>
            <a:off x="384175" y="3692525"/>
            <a:ext cx="3827463" cy="727075"/>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200">
              <a:solidFill>
                <a:srgbClr val="000000"/>
              </a:solidFill>
              <a:cs typeface="メイリオ" panose="020B0604030504040204" pitchFamily="50" charset="-128"/>
            </a:endParaRPr>
          </a:p>
        </p:txBody>
      </p:sp>
      <p:sp>
        <p:nvSpPr>
          <p:cNvPr id="65" name="正方形/長方形 64"/>
          <p:cNvSpPr/>
          <p:nvPr/>
        </p:nvSpPr>
        <p:spPr>
          <a:xfrm>
            <a:off x="7019925" y="1852613"/>
            <a:ext cx="2520950" cy="1782762"/>
          </a:xfrm>
          <a:prstGeom prst="rect">
            <a:avLst/>
          </a:prstGeom>
          <a:solidFill>
            <a:srgbClr val="FFCC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a:solidFill>
                <a:prstClr val="white"/>
              </a:solidFill>
            </a:endParaRPr>
          </a:p>
        </p:txBody>
      </p:sp>
      <p:sp>
        <p:nvSpPr>
          <p:cNvPr id="62" name="正方形/長方形 61"/>
          <p:cNvSpPr/>
          <p:nvPr/>
        </p:nvSpPr>
        <p:spPr>
          <a:xfrm>
            <a:off x="384175" y="1852613"/>
            <a:ext cx="6645275" cy="1762125"/>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200">
              <a:solidFill>
                <a:srgbClr val="000000"/>
              </a:solidFill>
              <a:cs typeface="メイリオ" panose="020B0604030504040204" pitchFamily="50" charset="-128"/>
            </a:endParaRPr>
          </a:p>
        </p:txBody>
      </p:sp>
      <p:sp>
        <p:nvSpPr>
          <p:cNvPr id="16" name="Rectangle 88"/>
          <p:cNvSpPr>
            <a:spLocks noChangeArrowheads="1"/>
          </p:cNvSpPr>
          <p:nvPr/>
        </p:nvSpPr>
        <p:spPr bwMode="auto">
          <a:xfrm>
            <a:off x="6726238" y="2505075"/>
            <a:ext cx="641350" cy="528638"/>
          </a:xfrm>
          <a:prstGeom prst="rect">
            <a:avLst/>
          </a:prstGeom>
          <a:solidFill>
            <a:srgbClr val="FFFFFF"/>
          </a:solidFill>
          <a:ln w="9525">
            <a:solidFill>
              <a:srgbClr val="000000"/>
            </a:solidFill>
            <a:miter lim="800000"/>
            <a:headEnd/>
            <a:tailEnd/>
          </a:ln>
        </p:spPr>
        <p:txBody>
          <a:bodyPr lIns="74295" tIns="8890" rIns="74295" bIns="8890" upright="1"/>
          <a:lstStyle/>
          <a:p>
            <a:pPr fontAlgn="auto" hangingPunct="0">
              <a:lnSpc>
                <a:spcPct val="110000"/>
              </a:lnSpc>
              <a:spcBef>
                <a:spcPts val="0"/>
              </a:spcBef>
              <a:spcAft>
                <a:spcPts val="0"/>
              </a:spcAft>
              <a:buClr>
                <a:srgbClr val="4D4D4D"/>
              </a:buClr>
              <a:buSzPct val="80000"/>
              <a:buFont typeface="Wingdings" pitchFamily="2" charset="2"/>
              <a:buNone/>
              <a:defRPr/>
            </a:pPr>
            <a:endParaRPr kumimoji="0" lang="ja-JP" altLang="en-US" sz="2400" kern="0">
              <a:solidFill>
                <a:sysClr val="windowText" lastClr="000000"/>
              </a:solidFill>
              <a:ea typeface="HGP創英角ｺﾞｼｯｸUB" panose="020B0900000000000000" pitchFamily="50" charset="-128"/>
              <a:cs typeface="メイリオ" panose="020B0604030504040204" pitchFamily="50" charset="-128"/>
            </a:endParaRPr>
          </a:p>
        </p:txBody>
      </p:sp>
      <p:sp>
        <p:nvSpPr>
          <p:cNvPr id="17" name="Freeform 89"/>
          <p:cNvSpPr>
            <a:spLocks/>
          </p:cNvSpPr>
          <p:nvPr/>
        </p:nvSpPr>
        <p:spPr bwMode="auto">
          <a:xfrm>
            <a:off x="2435225" y="2541588"/>
            <a:ext cx="2625725" cy="639762"/>
          </a:xfrm>
          <a:custGeom>
            <a:avLst/>
            <a:gdLst>
              <a:gd name="T0" fmla="*/ 0 w 3585"/>
              <a:gd name="T1" fmla="*/ 1500 h 1500"/>
              <a:gd name="T2" fmla="*/ 0 w 3585"/>
              <a:gd name="T3" fmla="*/ 1290 h 1500"/>
              <a:gd name="T4" fmla="*/ 3375 w 3585"/>
              <a:gd name="T5" fmla="*/ 1290 h 1500"/>
              <a:gd name="T6" fmla="*/ 3375 w 3585"/>
              <a:gd name="T7" fmla="*/ 0 h 1500"/>
              <a:gd name="T8" fmla="*/ 3585 w 3585"/>
              <a:gd name="T9" fmla="*/ 0 h 1500"/>
              <a:gd name="T10" fmla="*/ 3585 w 3585"/>
              <a:gd name="T11" fmla="*/ 210 h 1500"/>
            </a:gdLst>
            <a:ahLst/>
            <a:cxnLst>
              <a:cxn ang="0">
                <a:pos x="T0" y="T1"/>
              </a:cxn>
              <a:cxn ang="0">
                <a:pos x="T2" y="T3"/>
              </a:cxn>
              <a:cxn ang="0">
                <a:pos x="T4" y="T5"/>
              </a:cxn>
              <a:cxn ang="0">
                <a:pos x="T6" y="T7"/>
              </a:cxn>
              <a:cxn ang="0">
                <a:pos x="T8" y="T9"/>
              </a:cxn>
              <a:cxn ang="0">
                <a:pos x="T10" y="T11"/>
              </a:cxn>
            </a:cxnLst>
            <a:rect l="0" t="0" r="r" b="b"/>
            <a:pathLst>
              <a:path w="3585" h="1500">
                <a:moveTo>
                  <a:pt x="0" y="1500"/>
                </a:moveTo>
                <a:lnTo>
                  <a:pt x="0" y="1290"/>
                </a:lnTo>
                <a:lnTo>
                  <a:pt x="3375" y="1290"/>
                </a:lnTo>
                <a:lnTo>
                  <a:pt x="3375" y="0"/>
                </a:lnTo>
                <a:lnTo>
                  <a:pt x="3585" y="0"/>
                </a:lnTo>
                <a:lnTo>
                  <a:pt x="3585" y="210"/>
                </a:lnTo>
              </a:path>
            </a:pathLst>
          </a:custGeom>
          <a:noFill/>
          <a:ln w="25400">
            <a:solidFill>
              <a:srgbClr val="FF0000"/>
            </a:solidFill>
            <a:round/>
            <a:headEnd/>
            <a:tailEnd/>
          </a:ln>
          <a:extLst/>
        </p:spPr>
        <p:txBody>
          <a:bodyPr lIns="74295" tIns="8890" rIns="74295" bIns="8890" upright="1"/>
          <a:lstStyle/>
          <a:p>
            <a:pPr fontAlgn="auto" hangingPunct="0">
              <a:lnSpc>
                <a:spcPct val="110000"/>
              </a:lnSpc>
              <a:spcBef>
                <a:spcPts val="0"/>
              </a:spcBef>
              <a:spcAft>
                <a:spcPts val="0"/>
              </a:spcAft>
              <a:buClr>
                <a:srgbClr val="4D4D4D"/>
              </a:buClr>
              <a:buSzPct val="80000"/>
              <a:buFont typeface="Wingdings" pitchFamily="2" charset="2"/>
              <a:buNone/>
              <a:defRPr/>
            </a:pPr>
            <a:endParaRPr kumimoji="0" lang="ja-JP" altLang="en-US" sz="2400" kern="0">
              <a:solidFill>
                <a:sysClr val="windowText" lastClr="000000"/>
              </a:solidFill>
              <a:ea typeface="HGP創英角ｺﾞｼｯｸUB" panose="020B0900000000000000" pitchFamily="50" charset="-128"/>
              <a:cs typeface="メイリオ" panose="020B0604030504040204" pitchFamily="50" charset="-128"/>
            </a:endParaRPr>
          </a:p>
        </p:txBody>
      </p:sp>
      <p:sp>
        <p:nvSpPr>
          <p:cNvPr id="18" name="Freeform 90"/>
          <p:cNvSpPr>
            <a:spLocks/>
          </p:cNvSpPr>
          <p:nvPr/>
        </p:nvSpPr>
        <p:spPr bwMode="auto">
          <a:xfrm>
            <a:off x="5465763" y="2541588"/>
            <a:ext cx="1431925" cy="563562"/>
          </a:xfrm>
          <a:custGeom>
            <a:avLst/>
            <a:gdLst>
              <a:gd name="T0" fmla="*/ 0 w 2265"/>
              <a:gd name="T1" fmla="*/ 210 h 1305"/>
              <a:gd name="T2" fmla="*/ 0 w 2265"/>
              <a:gd name="T3" fmla="*/ 0 h 1305"/>
              <a:gd name="T4" fmla="*/ 210 w 2265"/>
              <a:gd name="T5" fmla="*/ 0 h 1305"/>
              <a:gd name="T6" fmla="*/ 210 w 2265"/>
              <a:gd name="T7" fmla="*/ 1305 h 1305"/>
              <a:gd name="T8" fmla="*/ 1605 w 2265"/>
              <a:gd name="T9" fmla="*/ 1305 h 1305"/>
              <a:gd name="T10" fmla="*/ 1605 w 2265"/>
              <a:gd name="T11" fmla="*/ 810 h 1305"/>
              <a:gd name="T12" fmla="*/ 2265 w 2265"/>
              <a:gd name="T13" fmla="*/ 810 h 1305"/>
            </a:gdLst>
            <a:ahLst/>
            <a:cxnLst>
              <a:cxn ang="0">
                <a:pos x="T0" y="T1"/>
              </a:cxn>
              <a:cxn ang="0">
                <a:pos x="T2" y="T3"/>
              </a:cxn>
              <a:cxn ang="0">
                <a:pos x="T4" y="T5"/>
              </a:cxn>
              <a:cxn ang="0">
                <a:pos x="T6" y="T7"/>
              </a:cxn>
              <a:cxn ang="0">
                <a:pos x="T8" y="T9"/>
              </a:cxn>
              <a:cxn ang="0">
                <a:pos x="T10" y="T11"/>
              </a:cxn>
              <a:cxn ang="0">
                <a:pos x="T12" y="T13"/>
              </a:cxn>
            </a:cxnLst>
            <a:rect l="0" t="0" r="r" b="b"/>
            <a:pathLst>
              <a:path w="2265" h="1305">
                <a:moveTo>
                  <a:pt x="0" y="210"/>
                </a:moveTo>
                <a:lnTo>
                  <a:pt x="0" y="0"/>
                </a:lnTo>
                <a:lnTo>
                  <a:pt x="210" y="0"/>
                </a:lnTo>
                <a:lnTo>
                  <a:pt x="210" y="1305"/>
                </a:lnTo>
                <a:lnTo>
                  <a:pt x="1605" y="1305"/>
                </a:lnTo>
                <a:lnTo>
                  <a:pt x="1605" y="810"/>
                </a:lnTo>
                <a:lnTo>
                  <a:pt x="2265" y="810"/>
                </a:lnTo>
              </a:path>
            </a:pathLst>
          </a:custGeom>
          <a:noFill/>
          <a:ln w="25400">
            <a:solidFill>
              <a:srgbClr val="FF0000"/>
            </a:solidFill>
            <a:round/>
            <a:headEnd/>
            <a:tailEnd/>
          </a:ln>
          <a:extLst/>
        </p:spPr>
        <p:txBody>
          <a:bodyPr lIns="74295" tIns="8890" rIns="74295" bIns="8890" upright="1"/>
          <a:lstStyle/>
          <a:p>
            <a:pPr fontAlgn="auto" hangingPunct="0">
              <a:lnSpc>
                <a:spcPct val="110000"/>
              </a:lnSpc>
              <a:spcBef>
                <a:spcPts val="0"/>
              </a:spcBef>
              <a:spcAft>
                <a:spcPts val="0"/>
              </a:spcAft>
              <a:buClr>
                <a:srgbClr val="4D4D4D"/>
              </a:buClr>
              <a:buSzPct val="80000"/>
              <a:buFont typeface="Wingdings" pitchFamily="2" charset="2"/>
              <a:buNone/>
              <a:defRPr/>
            </a:pPr>
            <a:endParaRPr kumimoji="0" lang="ja-JP" altLang="en-US" sz="2400" kern="0">
              <a:solidFill>
                <a:sysClr val="windowText" lastClr="000000"/>
              </a:solidFill>
              <a:ea typeface="HGP創英角ｺﾞｼｯｸUB" panose="020B0900000000000000" pitchFamily="50" charset="-128"/>
              <a:cs typeface="メイリオ" panose="020B0604030504040204" pitchFamily="50" charset="-128"/>
            </a:endParaRPr>
          </a:p>
        </p:txBody>
      </p:sp>
      <p:grpSp>
        <p:nvGrpSpPr>
          <p:cNvPr id="44043" name="Group 91"/>
          <p:cNvGrpSpPr>
            <a:grpSpLocks/>
          </p:cNvGrpSpPr>
          <p:nvPr/>
        </p:nvGrpSpPr>
        <p:grpSpPr bwMode="auto">
          <a:xfrm>
            <a:off x="6900863" y="2701925"/>
            <a:ext cx="325437" cy="250825"/>
            <a:chOff x="7594" y="2201"/>
            <a:chExt cx="870" cy="503"/>
          </a:xfrm>
        </p:grpSpPr>
        <p:sp>
          <p:nvSpPr>
            <p:cNvPr id="35" name="AutoShape 92"/>
            <p:cNvSpPr>
              <a:spLocks noChangeArrowheads="1"/>
            </p:cNvSpPr>
            <p:nvPr/>
          </p:nvSpPr>
          <p:spPr bwMode="auto">
            <a:xfrm rot="5400000">
              <a:off x="7557" y="2238"/>
              <a:ext cx="503" cy="429"/>
            </a:xfrm>
            <a:prstGeom prst="triangle">
              <a:avLst>
                <a:gd name="adj" fmla="val 50000"/>
              </a:avLst>
            </a:prstGeom>
            <a:solidFill>
              <a:srgbClr val="FFFFFF"/>
            </a:solidFill>
            <a:ln w="9525">
              <a:solidFill>
                <a:srgbClr val="FF0000"/>
              </a:solidFill>
              <a:miter lim="800000"/>
              <a:headEnd/>
              <a:tailEnd/>
            </a:ln>
          </p:spPr>
          <p:txBody>
            <a:bodyPr lIns="74295" tIns="8890" rIns="74295" bIns="8890" upright="1"/>
            <a:lstStyle/>
            <a:p>
              <a:pPr fontAlgn="auto" hangingPunct="0">
                <a:lnSpc>
                  <a:spcPct val="110000"/>
                </a:lnSpc>
                <a:spcBef>
                  <a:spcPts val="0"/>
                </a:spcBef>
                <a:spcAft>
                  <a:spcPts val="0"/>
                </a:spcAft>
                <a:buClr>
                  <a:srgbClr val="4D4D4D"/>
                </a:buClr>
                <a:buSzPct val="80000"/>
                <a:buFont typeface="Wingdings" pitchFamily="2" charset="2"/>
                <a:buNone/>
                <a:defRPr/>
              </a:pPr>
              <a:endParaRPr kumimoji="0" lang="ja-JP" altLang="en-US" sz="2400" kern="0">
                <a:solidFill>
                  <a:sysClr val="windowText" lastClr="000000"/>
                </a:solidFill>
                <a:ea typeface="HGP創英角ｺﾞｼｯｸUB" panose="020B0900000000000000" pitchFamily="50" charset="-128"/>
                <a:cs typeface="メイリオ" panose="020B0604030504040204" pitchFamily="50" charset="-128"/>
              </a:endParaRPr>
            </a:p>
          </p:txBody>
        </p:sp>
        <p:sp>
          <p:nvSpPr>
            <p:cNvPr id="36" name="AutoShape 93"/>
            <p:cNvSpPr>
              <a:spLocks noChangeArrowheads="1"/>
            </p:cNvSpPr>
            <p:nvPr/>
          </p:nvSpPr>
          <p:spPr bwMode="auto">
            <a:xfrm rot="-5400000">
              <a:off x="7988" y="2236"/>
              <a:ext cx="503" cy="433"/>
            </a:xfrm>
            <a:prstGeom prst="triangle">
              <a:avLst>
                <a:gd name="adj" fmla="val 50000"/>
              </a:avLst>
            </a:prstGeom>
            <a:solidFill>
              <a:srgbClr val="FFFFFF"/>
            </a:solidFill>
            <a:ln w="9525">
              <a:solidFill>
                <a:srgbClr val="FF0000"/>
              </a:solidFill>
              <a:miter lim="800000"/>
              <a:headEnd/>
              <a:tailEnd/>
            </a:ln>
          </p:spPr>
          <p:txBody>
            <a:bodyPr lIns="74295" tIns="8890" rIns="74295" bIns="8890" upright="1"/>
            <a:lstStyle/>
            <a:p>
              <a:pPr fontAlgn="auto" hangingPunct="0">
                <a:lnSpc>
                  <a:spcPct val="110000"/>
                </a:lnSpc>
                <a:spcBef>
                  <a:spcPts val="0"/>
                </a:spcBef>
                <a:spcAft>
                  <a:spcPts val="0"/>
                </a:spcAft>
                <a:buClr>
                  <a:srgbClr val="4D4D4D"/>
                </a:buClr>
                <a:buSzPct val="80000"/>
                <a:buFont typeface="Wingdings" pitchFamily="2" charset="2"/>
                <a:buNone/>
                <a:defRPr/>
              </a:pPr>
              <a:endParaRPr kumimoji="0" lang="ja-JP" altLang="en-US" sz="2400" kern="0">
                <a:solidFill>
                  <a:sysClr val="windowText" lastClr="000000"/>
                </a:solidFill>
                <a:ea typeface="HGP創英角ｺﾞｼｯｸUB" panose="020B0900000000000000" pitchFamily="50" charset="-128"/>
                <a:cs typeface="メイリオ" panose="020B0604030504040204" pitchFamily="50" charset="-128"/>
              </a:endParaRPr>
            </a:p>
          </p:txBody>
        </p:sp>
      </p:grpSp>
      <p:sp>
        <p:nvSpPr>
          <p:cNvPr id="20" name="Rectangle 94"/>
          <p:cNvSpPr>
            <a:spLocks noChangeArrowheads="1"/>
          </p:cNvSpPr>
          <p:nvPr/>
        </p:nvSpPr>
        <p:spPr bwMode="auto">
          <a:xfrm>
            <a:off x="4995863" y="2630488"/>
            <a:ext cx="522287" cy="331787"/>
          </a:xfrm>
          <a:prstGeom prst="rect">
            <a:avLst/>
          </a:prstGeom>
          <a:solidFill>
            <a:srgbClr val="FFFFFF"/>
          </a:solidFill>
          <a:ln w="9525">
            <a:solidFill>
              <a:srgbClr val="000000"/>
            </a:solidFill>
            <a:miter lim="800000"/>
            <a:headEnd/>
            <a:tailEnd/>
          </a:ln>
        </p:spPr>
        <p:txBody>
          <a:bodyPr lIns="74295" tIns="8890" rIns="74295" bIns="8890" upright="1"/>
          <a:lstStyle/>
          <a:p>
            <a:pPr fontAlgn="auto" hangingPunct="0">
              <a:lnSpc>
                <a:spcPct val="110000"/>
              </a:lnSpc>
              <a:spcBef>
                <a:spcPts val="0"/>
              </a:spcBef>
              <a:spcAft>
                <a:spcPts val="0"/>
              </a:spcAft>
              <a:buClr>
                <a:srgbClr val="4D4D4D"/>
              </a:buClr>
              <a:buSzPct val="80000"/>
              <a:buFont typeface="Wingdings" pitchFamily="2" charset="2"/>
              <a:buNone/>
              <a:defRPr/>
            </a:pPr>
            <a:endParaRPr kumimoji="0" lang="ja-JP" altLang="en-US" sz="2400" kern="0">
              <a:solidFill>
                <a:sysClr val="windowText" lastClr="000000"/>
              </a:solidFill>
              <a:ea typeface="HGP創英角ｺﾞｼｯｸUB" panose="020B0900000000000000" pitchFamily="50" charset="-128"/>
              <a:cs typeface="メイリオ" panose="020B0604030504040204" pitchFamily="50" charset="-128"/>
            </a:endParaRPr>
          </a:p>
        </p:txBody>
      </p:sp>
      <p:sp>
        <p:nvSpPr>
          <p:cNvPr id="21" name="Oval 95"/>
          <p:cNvSpPr>
            <a:spLocks noChangeArrowheads="1"/>
          </p:cNvSpPr>
          <p:nvPr/>
        </p:nvSpPr>
        <p:spPr bwMode="auto">
          <a:xfrm>
            <a:off x="2246313" y="3181350"/>
            <a:ext cx="347662" cy="379413"/>
          </a:xfrm>
          <a:prstGeom prst="ellipse">
            <a:avLst/>
          </a:prstGeom>
          <a:solidFill>
            <a:srgbClr val="FFFFFF"/>
          </a:solidFill>
          <a:ln w="38100" cmpd="dbl">
            <a:solidFill>
              <a:srgbClr val="FF0000"/>
            </a:solidFill>
            <a:round/>
            <a:headEnd/>
            <a:tailEnd/>
          </a:ln>
        </p:spPr>
        <p:txBody>
          <a:bodyPr lIns="74295" tIns="8890" rIns="74295" bIns="8890" upright="1"/>
          <a:lstStyle/>
          <a:p>
            <a:pPr fontAlgn="auto" hangingPunct="0">
              <a:lnSpc>
                <a:spcPct val="110000"/>
              </a:lnSpc>
              <a:spcBef>
                <a:spcPts val="0"/>
              </a:spcBef>
              <a:spcAft>
                <a:spcPts val="0"/>
              </a:spcAft>
              <a:buClr>
                <a:srgbClr val="4D4D4D"/>
              </a:buClr>
              <a:buSzPct val="80000"/>
              <a:buFont typeface="Wingdings" pitchFamily="2" charset="2"/>
              <a:buNone/>
              <a:defRPr/>
            </a:pPr>
            <a:endParaRPr kumimoji="0" lang="ja-JP" altLang="en-US" sz="2400" kern="0">
              <a:solidFill>
                <a:sysClr val="windowText" lastClr="000000"/>
              </a:solidFill>
              <a:ea typeface="HGP創英角ｺﾞｼｯｸUB" panose="020B0900000000000000" pitchFamily="50" charset="-128"/>
              <a:cs typeface="メイリオ" panose="020B0604030504040204" pitchFamily="50" charset="-128"/>
            </a:endParaRPr>
          </a:p>
        </p:txBody>
      </p:sp>
      <p:cxnSp>
        <p:nvCxnSpPr>
          <p:cNvPr id="44046" name="AutoShape 97"/>
          <p:cNvCxnSpPr>
            <a:cxnSpLocks noChangeShapeType="1"/>
          </p:cNvCxnSpPr>
          <p:nvPr/>
        </p:nvCxnSpPr>
        <p:spPr bwMode="auto">
          <a:xfrm>
            <a:off x="2028825" y="3033713"/>
            <a:ext cx="717550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24" name="AutoShape 98"/>
          <p:cNvSpPr>
            <a:spLocks noChangeArrowheads="1"/>
          </p:cNvSpPr>
          <p:nvPr/>
        </p:nvSpPr>
        <p:spPr bwMode="auto">
          <a:xfrm>
            <a:off x="6554788" y="2214563"/>
            <a:ext cx="949325" cy="287337"/>
          </a:xfrm>
          <a:prstGeom prst="triangle">
            <a:avLst>
              <a:gd name="adj" fmla="val 50000"/>
            </a:avLst>
          </a:prstGeom>
          <a:solidFill>
            <a:srgbClr val="FFFFFF"/>
          </a:solidFill>
          <a:ln w="9525">
            <a:solidFill>
              <a:srgbClr val="000000"/>
            </a:solidFill>
            <a:miter lim="800000"/>
            <a:headEnd/>
            <a:tailEnd/>
          </a:ln>
        </p:spPr>
        <p:txBody>
          <a:bodyPr lIns="74295" tIns="8890" rIns="74295" bIns="8890" upright="1"/>
          <a:lstStyle/>
          <a:p>
            <a:pPr fontAlgn="auto" hangingPunct="0">
              <a:lnSpc>
                <a:spcPct val="110000"/>
              </a:lnSpc>
              <a:spcBef>
                <a:spcPts val="0"/>
              </a:spcBef>
              <a:spcAft>
                <a:spcPts val="0"/>
              </a:spcAft>
              <a:buClr>
                <a:srgbClr val="4D4D4D"/>
              </a:buClr>
              <a:buSzPct val="80000"/>
              <a:buFont typeface="Wingdings" pitchFamily="2" charset="2"/>
              <a:buNone/>
              <a:defRPr/>
            </a:pPr>
            <a:endParaRPr kumimoji="0" lang="ja-JP" altLang="en-US" sz="2400" kern="0">
              <a:solidFill>
                <a:sysClr val="windowText" lastClr="000000"/>
              </a:solidFill>
              <a:ea typeface="HGP創英角ｺﾞｼｯｸUB" panose="020B0900000000000000" pitchFamily="50" charset="-128"/>
              <a:cs typeface="メイリオ" panose="020B0604030504040204" pitchFamily="50" charset="-128"/>
            </a:endParaRPr>
          </a:p>
        </p:txBody>
      </p:sp>
      <p:sp>
        <p:nvSpPr>
          <p:cNvPr id="26" name="テキスト ボックス 2"/>
          <p:cNvSpPr txBox="1">
            <a:spLocks noChangeArrowheads="1"/>
          </p:cNvSpPr>
          <p:nvPr/>
        </p:nvSpPr>
        <p:spPr bwMode="auto">
          <a:xfrm>
            <a:off x="5065713" y="2601913"/>
            <a:ext cx="495300" cy="255587"/>
          </a:xfrm>
          <a:prstGeom prst="rect">
            <a:avLst/>
          </a:prstGeom>
          <a:noFill/>
          <a:ln>
            <a:noFill/>
          </a:ln>
          <a:extLst/>
        </p:spPr>
        <p:txBody>
          <a:bodyPr upright="1"/>
          <a:lstStyle/>
          <a:p>
            <a:pPr algn="just" fontAlgn="auto" hangingPunct="0">
              <a:lnSpc>
                <a:spcPct val="110000"/>
              </a:lnSpc>
              <a:spcBef>
                <a:spcPts val="0"/>
              </a:spcBef>
              <a:spcAft>
                <a:spcPts val="0"/>
              </a:spcAft>
              <a:buClr>
                <a:srgbClr val="4D4D4D"/>
              </a:buClr>
              <a:buSzPct val="80000"/>
              <a:buFont typeface="Wingdings" pitchFamily="2" charset="2"/>
              <a:buNone/>
              <a:defRPr/>
            </a:pPr>
            <a:r>
              <a:rPr kumimoji="0" lang="ja-JP" altLang="en-US" sz="2000" kern="100" dirty="0">
                <a:solidFill>
                  <a:sysClr val="windowText" lastClr="000000"/>
                </a:solidFill>
                <a:ea typeface="HGP創英角ｺﾞｼｯｸUB" panose="020B0900000000000000" pitchFamily="50" charset="-128"/>
                <a:cs typeface="メイリオ" panose="020B0604030504040204" pitchFamily="50" charset="-128"/>
              </a:rPr>
              <a:t>Ｍ</a:t>
            </a:r>
          </a:p>
        </p:txBody>
      </p:sp>
      <p:sp>
        <p:nvSpPr>
          <p:cNvPr id="27" name="Rectangle 101"/>
          <p:cNvSpPr>
            <a:spLocks noChangeArrowheads="1"/>
          </p:cNvSpPr>
          <p:nvPr/>
        </p:nvSpPr>
        <p:spPr bwMode="auto">
          <a:xfrm>
            <a:off x="4198938" y="2435225"/>
            <a:ext cx="46037" cy="600075"/>
          </a:xfrm>
          <a:prstGeom prst="rect">
            <a:avLst/>
          </a:prstGeom>
          <a:solidFill>
            <a:srgbClr val="FFFFFF"/>
          </a:solidFill>
          <a:ln w="9525">
            <a:solidFill>
              <a:srgbClr val="000000"/>
            </a:solidFill>
            <a:miter lim="800000"/>
            <a:headEnd/>
            <a:tailEnd/>
          </a:ln>
        </p:spPr>
        <p:txBody>
          <a:bodyPr lIns="74295" tIns="8890" rIns="74295" bIns="8890" upright="1"/>
          <a:lstStyle/>
          <a:p>
            <a:pPr fontAlgn="auto" hangingPunct="0">
              <a:lnSpc>
                <a:spcPct val="110000"/>
              </a:lnSpc>
              <a:spcBef>
                <a:spcPts val="0"/>
              </a:spcBef>
              <a:spcAft>
                <a:spcPts val="0"/>
              </a:spcAft>
              <a:buClr>
                <a:srgbClr val="4D4D4D"/>
              </a:buClr>
              <a:buSzPct val="80000"/>
              <a:buFont typeface="Wingdings" pitchFamily="2" charset="2"/>
              <a:buNone/>
              <a:defRPr/>
            </a:pPr>
            <a:endParaRPr kumimoji="0" lang="ja-JP" altLang="en-US" sz="2400" kern="0">
              <a:solidFill>
                <a:sysClr val="windowText" lastClr="000000"/>
              </a:solidFill>
              <a:ea typeface="HGP創英角ｺﾞｼｯｸUB" panose="020B0900000000000000" pitchFamily="50" charset="-128"/>
              <a:cs typeface="メイリオ" panose="020B0604030504040204" pitchFamily="50" charset="-128"/>
            </a:endParaRPr>
          </a:p>
        </p:txBody>
      </p:sp>
      <p:cxnSp>
        <p:nvCxnSpPr>
          <p:cNvPr id="44050" name="AutoShape 118"/>
          <p:cNvCxnSpPr>
            <a:cxnSpLocks noChangeShapeType="1"/>
          </p:cNvCxnSpPr>
          <p:nvPr/>
        </p:nvCxnSpPr>
        <p:spPr bwMode="auto">
          <a:xfrm flipV="1">
            <a:off x="7029450" y="2393950"/>
            <a:ext cx="0" cy="636588"/>
          </a:xfrm>
          <a:prstGeom prst="straightConnector1">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cxnSp>
        <p:nvCxnSpPr>
          <p:cNvPr id="44051" name="AutoShape 120"/>
          <p:cNvCxnSpPr>
            <a:cxnSpLocks noChangeShapeType="1"/>
            <a:stCxn id="24" idx="0"/>
          </p:cNvCxnSpPr>
          <p:nvPr/>
        </p:nvCxnSpPr>
        <p:spPr bwMode="auto">
          <a:xfrm flipH="1">
            <a:off x="4176713" y="2214563"/>
            <a:ext cx="2852737" cy="3175"/>
          </a:xfrm>
          <a:prstGeom prst="straightConnector1">
            <a:avLst/>
          </a:prstGeom>
          <a:noFill/>
          <a:ln w="9525">
            <a:solidFill>
              <a:srgbClr val="000000"/>
            </a:solidFill>
            <a:round/>
            <a:headEnd type="triangle" w="sm" len="lg"/>
            <a:tailEnd type="triangle" w="sm" len="lg"/>
          </a:ln>
          <a:extLst>
            <a:ext uri="{909E8E84-426E-40DD-AFC4-6F175D3DCCD1}">
              <a14:hiddenFill xmlns:a14="http://schemas.microsoft.com/office/drawing/2010/main">
                <a:noFill/>
              </a14:hiddenFill>
            </a:ext>
          </a:extLst>
        </p:spPr>
      </p:cxnSp>
      <p:sp>
        <p:nvSpPr>
          <p:cNvPr id="39" name="テキスト ボックス 2"/>
          <p:cNvSpPr txBox="1">
            <a:spLocks noChangeArrowheads="1"/>
          </p:cNvSpPr>
          <p:nvPr/>
        </p:nvSpPr>
        <p:spPr bwMode="auto">
          <a:xfrm>
            <a:off x="4822825" y="2090738"/>
            <a:ext cx="1030288" cy="128587"/>
          </a:xfrm>
          <a:prstGeom prst="rect">
            <a:avLst/>
          </a:prstGeom>
          <a:noFill/>
          <a:ln>
            <a:noFill/>
          </a:ln>
          <a:extLst/>
        </p:spPr>
        <p:txBody>
          <a:bodyPr lIns="0" tIns="0" rIns="0" bIns="0" upright="1">
            <a:spAutoFit/>
          </a:bodyPr>
          <a:lstStyle/>
          <a:p>
            <a:pPr algn="ctr" fontAlgn="auto" hangingPunct="0">
              <a:lnSpc>
                <a:spcPts val="1000"/>
              </a:lnSpc>
              <a:spcBef>
                <a:spcPts val="0"/>
              </a:spcBef>
              <a:spcAft>
                <a:spcPts val="0"/>
              </a:spcAft>
              <a:buClr>
                <a:srgbClr val="4D4D4D"/>
              </a:buClr>
              <a:buSzPct val="80000"/>
              <a:buFont typeface="Wingdings" pitchFamily="2" charset="2"/>
              <a:buNone/>
              <a:defRPr/>
            </a:pPr>
            <a:r>
              <a:rPr kumimoji="0" lang="ja-JP" altLang="en-US" sz="2000" kern="100" dirty="0">
                <a:solidFill>
                  <a:sysClr val="windowText" lastClr="000000"/>
                </a:solidFill>
                <a:ea typeface="HGP創英角ｺﾞｼｯｸUB" panose="020B0900000000000000" pitchFamily="50" charset="-128"/>
                <a:cs typeface="メイリオ" panose="020B0604030504040204" pitchFamily="50" charset="-128"/>
              </a:rPr>
              <a:t>内管</a:t>
            </a:r>
          </a:p>
        </p:txBody>
      </p:sp>
      <p:cxnSp>
        <p:nvCxnSpPr>
          <p:cNvPr id="44053" name="AutoShape 122"/>
          <p:cNvCxnSpPr>
            <a:cxnSpLocks noChangeShapeType="1"/>
          </p:cNvCxnSpPr>
          <p:nvPr/>
        </p:nvCxnSpPr>
        <p:spPr bwMode="auto">
          <a:xfrm>
            <a:off x="7043738" y="2212975"/>
            <a:ext cx="1404937" cy="0"/>
          </a:xfrm>
          <a:prstGeom prst="straightConnector1">
            <a:avLst/>
          </a:prstGeom>
          <a:noFill/>
          <a:ln w="9525">
            <a:solidFill>
              <a:srgbClr val="000000"/>
            </a:solidFill>
            <a:round/>
            <a:headEnd type="triangle" w="sm" len="lg"/>
            <a:tailEnd/>
          </a:ln>
          <a:extLst>
            <a:ext uri="{909E8E84-426E-40DD-AFC4-6F175D3DCCD1}">
              <a14:hiddenFill xmlns:a14="http://schemas.microsoft.com/office/drawing/2010/main">
                <a:noFill/>
              </a14:hiddenFill>
            </a:ext>
          </a:extLst>
        </p:spPr>
      </p:cxnSp>
      <p:sp>
        <p:nvSpPr>
          <p:cNvPr id="41" name="テキスト ボックス 2"/>
          <p:cNvSpPr txBox="1">
            <a:spLocks noChangeArrowheads="1"/>
          </p:cNvSpPr>
          <p:nvPr/>
        </p:nvSpPr>
        <p:spPr bwMode="auto">
          <a:xfrm>
            <a:off x="7259638" y="2084388"/>
            <a:ext cx="1250950" cy="128587"/>
          </a:xfrm>
          <a:prstGeom prst="rect">
            <a:avLst/>
          </a:prstGeom>
          <a:noFill/>
          <a:ln>
            <a:noFill/>
          </a:ln>
          <a:extLst/>
        </p:spPr>
        <p:txBody>
          <a:bodyPr lIns="0" tIns="0" rIns="0" bIns="0" upright="1">
            <a:spAutoFit/>
          </a:bodyPr>
          <a:lstStyle/>
          <a:p>
            <a:pPr algn="ctr" fontAlgn="auto" hangingPunct="0">
              <a:lnSpc>
                <a:spcPts val="1000"/>
              </a:lnSpc>
              <a:spcBef>
                <a:spcPts val="0"/>
              </a:spcBef>
              <a:spcAft>
                <a:spcPts val="0"/>
              </a:spcAft>
              <a:buClr>
                <a:srgbClr val="4D4D4D"/>
              </a:buClr>
              <a:buSzPct val="80000"/>
              <a:buFont typeface="Wingdings" pitchFamily="2" charset="2"/>
              <a:buNone/>
              <a:defRPr/>
            </a:pPr>
            <a:r>
              <a:rPr kumimoji="0" lang="ja-JP" altLang="en-US" sz="2000" kern="100" dirty="0">
                <a:solidFill>
                  <a:sysClr val="windowText" lastClr="000000"/>
                </a:solidFill>
                <a:ea typeface="HGP創英角ｺﾞｼｯｸUB" panose="020B0900000000000000" pitchFamily="50" charset="-128"/>
                <a:cs typeface="メイリオ" panose="020B0604030504040204" pitchFamily="50" charset="-128"/>
              </a:rPr>
              <a:t>消費機器</a:t>
            </a:r>
          </a:p>
        </p:txBody>
      </p:sp>
      <p:sp>
        <p:nvSpPr>
          <p:cNvPr id="42" name="正方形/長方形 180"/>
          <p:cNvSpPr>
            <a:spLocks noChangeArrowheads="1"/>
          </p:cNvSpPr>
          <p:nvPr/>
        </p:nvSpPr>
        <p:spPr bwMode="auto">
          <a:xfrm>
            <a:off x="1787525" y="2414588"/>
            <a:ext cx="7202488" cy="3000375"/>
          </a:xfrm>
          <a:prstGeom prst="rect">
            <a:avLst/>
          </a:prstGeom>
          <a:noFill/>
          <a:ln w="12700">
            <a:noFill/>
            <a:miter lim="800000"/>
            <a:headEnd/>
            <a:tailEnd/>
          </a:ln>
        </p:spPr>
        <p:txBody>
          <a:bodyPr anchor="ctr"/>
          <a:lstStyle/>
          <a:p>
            <a:pPr fontAlgn="auto">
              <a:spcBef>
                <a:spcPts val="0"/>
              </a:spcBef>
              <a:spcAft>
                <a:spcPts val="0"/>
              </a:spcAft>
              <a:defRPr/>
            </a:pPr>
            <a:endParaRPr kumimoji="0" lang="ja-JP" altLang="en-US" sz="2000" kern="0">
              <a:solidFill>
                <a:sysClr val="windowText" lastClr="000000"/>
              </a:solidFill>
              <a:ea typeface="HGP創英角ｺﾞｼｯｸUB" panose="020B0900000000000000" pitchFamily="50" charset="-128"/>
              <a:cs typeface="メイリオ" panose="020B0604030504040204" pitchFamily="50" charset="-128"/>
            </a:endParaRPr>
          </a:p>
        </p:txBody>
      </p:sp>
      <p:cxnSp>
        <p:nvCxnSpPr>
          <p:cNvPr id="44056" name="AutoShape 120"/>
          <p:cNvCxnSpPr>
            <a:cxnSpLocks noChangeShapeType="1"/>
          </p:cNvCxnSpPr>
          <p:nvPr/>
        </p:nvCxnSpPr>
        <p:spPr bwMode="auto">
          <a:xfrm flipH="1">
            <a:off x="2435225" y="2211388"/>
            <a:ext cx="1795463" cy="0"/>
          </a:xfrm>
          <a:prstGeom prst="straightConnector1">
            <a:avLst/>
          </a:prstGeom>
          <a:noFill/>
          <a:ln w="9525">
            <a:solidFill>
              <a:srgbClr val="000000"/>
            </a:solidFill>
            <a:round/>
            <a:headEnd type="triangle" w="sm" len="lg"/>
            <a:tailEnd type="triangle" w="sm" len="lg"/>
          </a:ln>
          <a:extLst>
            <a:ext uri="{909E8E84-426E-40DD-AFC4-6F175D3DCCD1}">
              <a14:hiddenFill xmlns:a14="http://schemas.microsoft.com/office/drawing/2010/main">
                <a:noFill/>
              </a14:hiddenFill>
            </a:ext>
          </a:extLst>
        </p:spPr>
      </p:cxnSp>
      <p:sp>
        <p:nvSpPr>
          <p:cNvPr id="51" name="テキスト ボックス 2"/>
          <p:cNvSpPr txBox="1">
            <a:spLocks noChangeArrowheads="1"/>
          </p:cNvSpPr>
          <p:nvPr/>
        </p:nvSpPr>
        <p:spPr bwMode="auto">
          <a:xfrm>
            <a:off x="2435225" y="2049463"/>
            <a:ext cx="1811338" cy="128587"/>
          </a:xfrm>
          <a:prstGeom prst="rect">
            <a:avLst/>
          </a:prstGeom>
          <a:noFill/>
          <a:ln>
            <a:noFill/>
          </a:ln>
          <a:extLst/>
        </p:spPr>
        <p:txBody>
          <a:bodyPr lIns="0" tIns="0" rIns="0" bIns="0" upright="1">
            <a:spAutoFit/>
          </a:bodyPr>
          <a:lstStyle/>
          <a:p>
            <a:pPr algn="ctr" fontAlgn="auto" hangingPunct="0">
              <a:lnSpc>
                <a:spcPts val="1000"/>
              </a:lnSpc>
              <a:spcBef>
                <a:spcPts val="0"/>
              </a:spcBef>
              <a:spcAft>
                <a:spcPts val="0"/>
              </a:spcAft>
              <a:buClr>
                <a:srgbClr val="4D4D4D"/>
              </a:buClr>
              <a:buSzPct val="80000"/>
              <a:buFont typeface="Wingdings" pitchFamily="2" charset="2"/>
              <a:buNone/>
              <a:defRPr/>
            </a:pPr>
            <a:r>
              <a:rPr kumimoji="0" lang="ja-JP" altLang="en-US" sz="2000" kern="100" dirty="0">
                <a:solidFill>
                  <a:sysClr val="windowText" lastClr="000000"/>
                </a:solidFill>
                <a:ea typeface="HGP創英角ｺﾞｼｯｸUB" panose="020B0900000000000000" pitchFamily="50" charset="-128"/>
                <a:cs typeface="メイリオ" panose="020B0604030504040204" pitchFamily="50" charset="-128"/>
              </a:rPr>
              <a:t>外管</a:t>
            </a:r>
          </a:p>
        </p:txBody>
      </p:sp>
      <p:pic>
        <p:nvPicPr>
          <p:cNvPr id="44058" name="Picture 5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7788" y="2359025"/>
            <a:ext cx="831850" cy="534988"/>
          </a:xfrm>
          <a:prstGeom prst="rect">
            <a:avLst/>
          </a:prstGeom>
          <a:noFill/>
          <a:ln>
            <a:noFill/>
          </a:ln>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lgn="ctr">
                <a:solidFill>
                  <a:schemeClr val="tx1"/>
                </a:solidFill>
                <a:miter lim="800000"/>
                <a:headEnd/>
                <a:tailEnd/>
              </a14:hiddenLine>
            </a:ext>
          </a:extLst>
        </p:spPr>
      </p:pic>
      <p:pic>
        <p:nvPicPr>
          <p:cNvPr id="44059" name="Picture 7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70925" y="2062163"/>
            <a:ext cx="695325" cy="828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2" name="テキスト ボックス 2"/>
          <p:cNvSpPr txBox="1">
            <a:spLocks noChangeArrowheads="1"/>
          </p:cNvSpPr>
          <p:nvPr/>
        </p:nvSpPr>
        <p:spPr bwMode="auto">
          <a:xfrm>
            <a:off x="7726363" y="2932113"/>
            <a:ext cx="969962" cy="128587"/>
          </a:xfrm>
          <a:prstGeom prst="rect">
            <a:avLst/>
          </a:prstGeom>
          <a:noFill/>
          <a:ln>
            <a:noFill/>
          </a:ln>
          <a:extLst/>
        </p:spPr>
        <p:txBody>
          <a:bodyPr lIns="0" tIns="0" rIns="0" bIns="0" upright="1">
            <a:spAutoFit/>
          </a:bodyPr>
          <a:lstStyle/>
          <a:p>
            <a:pPr algn="ctr" fontAlgn="auto" hangingPunct="0">
              <a:lnSpc>
                <a:spcPts val="1000"/>
              </a:lnSpc>
              <a:spcBef>
                <a:spcPts val="0"/>
              </a:spcBef>
              <a:spcAft>
                <a:spcPts val="0"/>
              </a:spcAft>
              <a:buClr>
                <a:srgbClr val="4D4D4D"/>
              </a:buClr>
              <a:buSzPct val="80000"/>
              <a:buFont typeface="Wingdings" pitchFamily="2" charset="2"/>
              <a:buNone/>
              <a:defRPr/>
            </a:pPr>
            <a:r>
              <a:rPr kumimoji="0" lang="ja-JP" altLang="en-US" sz="1200" kern="100" dirty="0">
                <a:solidFill>
                  <a:sysClr val="windowText" lastClr="000000"/>
                </a:solidFill>
                <a:ea typeface="HGP創英角ｺﾞｼｯｸUB" panose="020B0900000000000000" pitchFamily="50" charset="-128"/>
                <a:cs typeface="メイリオ" panose="020B0604030504040204" pitchFamily="50" charset="-128"/>
              </a:rPr>
              <a:t>コンロ</a:t>
            </a:r>
          </a:p>
        </p:txBody>
      </p:sp>
      <p:sp>
        <p:nvSpPr>
          <p:cNvPr id="73" name="テキスト ボックス 2"/>
          <p:cNvSpPr txBox="1">
            <a:spLocks noChangeArrowheads="1"/>
          </p:cNvSpPr>
          <p:nvPr/>
        </p:nvSpPr>
        <p:spPr bwMode="auto">
          <a:xfrm>
            <a:off x="8324850" y="2924175"/>
            <a:ext cx="969963" cy="128588"/>
          </a:xfrm>
          <a:prstGeom prst="rect">
            <a:avLst/>
          </a:prstGeom>
          <a:noFill/>
          <a:ln>
            <a:noFill/>
          </a:ln>
          <a:extLst/>
        </p:spPr>
        <p:txBody>
          <a:bodyPr lIns="0" tIns="0" rIns="0" bIns="0" upright="1">
            <a:spAutoFit/>
          </a:bodyPr>
          <a:lstStyle/>
          <a:p>
            <a:pPr algn="ctr" fontAlgn="auto" hangingPunct="0">
              <a:lnSpc>
                <a:spcPts val="1000"/>
              </a:lnSpc>
              <a:spcBef>
                <a:spcPts val="0"/>
              </a:spcBef>
              <a:spcAft>
                <a:spcPts val="0"/>
              </a:spcAft>
              <a:buClr>
                <a:srgbClr val="4D4D4D"/>
              </a:buClr>
              <a:buSzPct val="80000"/>
              <a:buFont typeface="Wingdings" pitchFamily="2" charset="2"/>
              <a:buNone/>
              <a:defRPr/>
            </a:pPr>
            <a:r>
              <a:rPr kumimoji="0" lang="ja-JP" altLang="en-US" sz="1200" kern="100" dirty="0">
                <a:solidFill>
                  <a:sysClr val="windowText" lastClr="000000"/>
                </a:solidFill>
                <a:ea typeface="HGP創英角ｺﾞｼｯｸUB" panose="020B0900000000000000" pitchFamily="50" charset="-128"/>
                <a:cs typeface="メイリオ" panose="020B0604030504040204" pitchFamily="50" charset="-128"/>
              </a:rPr>
              <a:t>給湯器</a:t>
            </a:r>
          </a:p>
        </p:txBody>
      </p:sp>
      <p:sp>
        <p:nvSpPr>
          <p:cNvPr id="71" name="テキスト ボックス 1"/>
          <p:cNvSpPr txBox="1">
            <a:spLocks noChangeArrowheads="1"/>
          </p:cNvSpPr>
          <p:nvPr/>
        </p:nvSpPr>
        <p:spPr bwMode="auto">
          <a:xfrm>
            <a:off x="212725" y="776288"/>
            <a:ext cx="9480550" cy="793750"/>
          </a:xfrm>
          <a:prstGeom prst="rect">
            <a:avLst/>
          </a:prstGeom>
          <a:solidFill>
            <a:srgbClr val="E2F5FE"/>
          </a:solidFill>
          <a:ln w="31750">
            <a:solidFill>
              <a:srgbClr val="4F81BD"/>
            </a:solidFill>
            <a:miter lim="800000"/>
            <a:headEnd/>
            <a:tailEnd/>
          </a:ln>
        </p:spPr>
        <p:txBody>
          <a:bodyPr>
            <a:spAutoFit/>
          </a:bodyPr>
          <a:lstStyle>
            <a:lvl1pPr marL="342900" indent="-3429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auto" hangingPunct="1">
              <a:lnSpc>
                <a:spcPct val="95000"/>
              </a:lnSpc>
              <a:spcBef>
                <a:spcPts val="0"/>
              </a:spcBef>
              <a:spcAft>
                <a:spcPts val="0"/>
              </a:spcAft>
              <a:buFont typeface="Wingdings" panose="05000000000000000000" pitchFamily="2" charset="2"/>
              <a:buChar char="u"/>
              <a:defRPr/>
            </a:pPr>
            <a:r>
              <a:rPr lang="ja-JP" altLang="en-US" sz="2400" kern="0" dirty="0" smtClean="0">
                <a:latin typeface="HGP創英角ｺﾞｼｯｸUB" pitchFamily="50" charset="-128"/>
                <a:ea typeface="HGP創英角ｺﾞｼｯｸUB" pitchFamily="50" charset="-128"/>
              </a:rPr>
              <a:t>内管についてはガス導管事業者が保安責任を有するが</a:t>
            </a:r>
            <a:r>
              <a:rPr lang="ja-JP" altLang="en-US" sz="2400" kern="0" dirty="0" smtClean="0">
                <a:solidFill>
                  <a:prstClr val="black"/>
                </a:solidFill>
                <a:latin typeface="HGP創英角ｺﾞｼｯｸUB" pitchFamily="50" charset="-128"/>
                <a:ea typeface="HGP創英角ｺﾞｼｯｸUB" pitchFamily="50" charset="-128"/>
              </a:rPr>
              <a:t>、</a:t>
            </a:r>
            <a:r>
              <a:rPr lang="ja-JP" altLang="en-US" sz="2400" kern="0" dirty="0" smtClean="0">
                <a:solidFill>
                  <a:srgbClr val="FF0000"/>
                </a:solidFill>
                <a:latin typeface="HGP創英角ｺﾞｼｯｸUB" pitchFamily="50" charset="-128"/>
                <a:ea typeface="HGP創英角ｺﾞｼｯｸUB" pitchFamily="50" charset="-128"/>
              </a:rPr>
              <a:t>消費機器側の保安周知等の責任はガス小売事業者が受けもつ。</a:t>
            </a:r>
            <a:endParaRPr lang="en-US" altLang="ja-JP" sz="2400" kern="0" dirty="0" smtClean="0">
              <a:solidFill>
                <a:srgbClr val="FF0000"/>
              </a:solidFill>
              <a:latin typeface="HGP創英角ｺﾞｼｯｸUB" pitchFamily="50" charset="-128"/>
              <a:ea typeface="HGP創英角ｺﾞｼｯｸUB" pitchFamily="50" charset="-128"/>
            </a:endParaRPr>
          </a:p>
        </p:txBody>
      </p:sp>
      <p:cxnSp>
        <p:nvCxnSpPr>
          <p:cNvPr id="44063" name="AutoShape 96"/>
          <p:cNvCxnSpPr>
            <a:cxnSpLocks noChangeShapeType="1"/>
          </p:cNvCxnSpPr>
          <p:nvPr/>
        </p:nvCxnSpPr>
        <p:spPr bwMode="auto">
          <a:xfrm flipH="1">
            <a:off x="7002463" y="3057525"/>
            <a:ext cx="14287" cy="3103563"/>
          </a:xfrm>
          <a:prstGeom prst="straightConnector1">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sp>
        <p:nvSpPr>
          <p:cNvPr id="76" name="テキスト ボックス 2"/>
          <p:cNvSpPr txBox="1">
            <a:spLocks noChangeArrowheads="1"/>
          </p:cNvSpPr>
          <p:nvPr/>
        </p:nvSpPr>
        <p:spPr bwMode="auto">
          <a:xfrm>
            <a:off x="303213" y="3797300"/>
            <a:ext cx="1271587" cy="365125"/>
          </a:xfrm>
          <a:prstGeom prst="rect">
            <a:avLst/>
          </a:prstGeom>
          <a:noFill/>
          <a:ln>
            <a:noFill/>
          </a:ln>
          <a:extLst/>
        </p:spPr>
        <p:txBody>
          <a:bodyPr upright="1"/>
          <a:lstStyle/>
          <a:p>
            <a:pPr algn="just" fontAlgn="auto" hangingPunct="0">
              <a:lnSpc>
                <a:spcPct val="110000"/>
              </a:lnSpc>
              <a:spcBef>
                <a:spcPts val="0"/>
              </a:spcBef>
              <a:spcAft>
                <a:spcPts val="0"/>
              </a:spcAft>
              <a:buClr>
                <a:srgbClr val="4D4D4D"/>
              </a:buClr>
              <a:buSzPct val="80000"/>
              <a:buFont typeface="Wingdings" pitchFamily="2" charset="2"/>
              <a:buNone/>
              <a:defRPr/>
            </a:pPr>
            <a:r>
              <a:rPr kumimoji="0" lang="ja-JP" altLang="en-US" sz="2000" kern="100" dirty="0">
                <a:solidFill>
                  <a:sysClr val="windowText" lastClr="000000"/>
                </a:solidFill>
                <a:ea typeface="HGP創英角ｺﾞｼｯｸUB" panose="020B0900000000000000" pitchFamily="50" charset="-128"/>
                <a:cs typeface="メイリオ" panose="020B0604030504040204" pitchFamily="50" charset="-128"/>
              </a:rPr>
              <a:t>資産区分</a:t>
            </a:r>
          </a:p>
        </p:txBody>
      </p:sp>
      <p:cxnSp>
        <p:nvCxnSpPr>
          <p:cNvPr id="44065" name="AutoShape 103"/>
          <p:cNvCxnSpPr>
            <a:cxnSpLocks noChangeShapeType="1"/>
          </p:cNvCxnSpPr>
          <p:nvPr/>
        </p:nvCxnSpPr>
        <p:spPr bwMode="auto">
          <a:xfrm>
            <a:off x="2286000" y="3998913"/>
            <a:ext cx="1935163" cy="0"/>
          </a:xfrm>
          <a:prstGeom prst="straightConnector1">
            <a:avLst/>
          </a:prstGeom>
          <a:noFill/>
          <a:ln w="635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44066" name="AutoShape 102"/>
          <p:cNvCxnSpPr>
            <a:cxnSpLocks noChangeShapeType="1"/>
          </p:cNvCxnSpPr>
          <p:nvPr/>
        </p:nvCxnSpPr>
        <p:spPr bwMode="auto">
          <a:xfrm>
            <a:off x="4189413" y="4008438"/>
            <a:ext cx="3455987" cy="0"/>
          </a:xfrm>
          <a:prstGeom prst="straightConnector1">
            <a:avLst/>
          </a:prstGeom>
          <a:noFill/>
          <a:ln w="6350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sp>
        <p:nvSpPr>
          <p:cNvPr id="79" name="テキスト ボックス 2"/>
          <p:cNvSpPr txBox="1">
            <a:spLocks noChangeArrowheads="1"/>
          </p:cNvSpPr>
          <p:nvPr/>
        </p:nvSpPr>
        <p:spPr bwMode="auto">
          <a:xfrm>
            <a:off x="2333625" y="4054475"/>
            <a:ext cx="1855788" cy="365125"/>
          </a:xfrm>
          <a:prstGeom prst="rect">
            <a:avLst/>
          </a:prstGeom>
          <a:noFill/>
          <a:ln>
            <a:noFill/>
          </a:ln>
          <a:extLst/>
        </p:spPr>
        <p:txBody>
          <a:bodyPr upright="1"/>
          <a:lstStyle/>
          <a:p>
            <a:pPr algn="just" fontAlgn="auto" hangingPunct="0">
              <a:lnSpc>
                <a:spcPct val="110000"/>
              </a:lnSpc>
              <a:spcBef>
                <a:spcPts val="0"/>
              </a:spcBef>
              <a:spcAft>
                <a:spcPts val="0"/>
              </a:spcAft>
              <a:buClr>
                <a:srgbClr val="4D4D4D"/>
              </a:buClr>
              <a:buSzPct val="80000"/>
              <a:buFont typeface="Wingdings" pitchFamily="2" charset="2"/>
              <a:buNone/>
              <a:defRPr/>
            </a:pPr>
            <a:r>
              <a:rPr kumimoji="0" lang="ja-JP" altLang="en-US" sz="1800" kern="100" dirty="0">
                <a:solidFill>
                  <a:sysClr val="windowText" lastClr="000000"/>
                </a:solidFill>
                <a:ea typeface="HGP創英角ｺﾞｼｯｸUB" panose="020B0900000000000000" pitchFamily="50" charset="-128"/>
                <a:cs typeface="メイリオ" panose="020B0604030504040204" pitchFamily="50" charset="-128"/>
              </a:rPr>
              <a:t>ガス導管事業者</a:t>
            </a:r>
          </a:p>
        </p:txBody>
      </p:sp>
      <p:sp>
        <p:nvSpPr>
          <p:cNvPr id="80" name="テキスト ボックス 2"/>
          <p:cNvSpPr txBox="1">
            <a:spLocks noChangeArrowheads="1"/>
          </p:cNvSpPr>
          <p:nvPr/>
        </p:nvSpPr>
        <p:spPr bwMode="auto">
          <a:xfrm>
            <a:off x="4746625" y="4054475"/>
            <a:ext cx="2789238" cy="365125"/>
          </a:xfrm>
          <a:prstGeom prst="rect">
            <a:avLst/>
          </a:prstGeom>
          <a:noFill/>
          <a:ln>
            <a:noFill/>
          </a:ln>
          <a:extLst/>
        </p:spPr>
        <p:txBody>
          <a:bodyPr upright="1"/>
          <a:lstStyle/>
          <a:p>
            <a:pPr algn="just" fontAlgn="auto" hangingPunct="0">
              <a:lnSpc>
                <a:spcPct val="110000"/>
              </a:lnSpc>
              <a:spcBef>
                <a:spcPts val="0"/>
              </a:spcBef>
              <a:spcAft>
                <a:spcPts val="0"/>
              </a:spcAft>
              <a:buClr>
                <a:srgbClr val="4D4D4D"/>
              </a:buClr>
              <a:buSzPct val="80000"/>
              <a:buFont typeface="Wingdings" pitchFamily="2" charset="2"/>
              <a:buNone/>
              <a:defRPr/>
            </a:pPr>
            <a:r>
              <a:rPr kumimoji="0" lang="ja-JP" altLang="en-US" sz="1800" kern="100" dirty="0">
                <a:solidFill>
                  <a:sysClr val="windowText" lastClr="000000"/>
                </a:solidFill>
                <a:ea typeface="HGP創英角ｺﾞｼｯｸUB" panose="020B0900000000000000" pitchFamily="50" charset="-128"/>
                <a:cs typeface="メイリオ" panose="020B0604030504040204" pitchFamily="50" charset="-128"/>
              </a:rPr>
              <a:t>需要家（メーター除く）</a:t>
            </a:r>
          </a:p>
        </p:txBody>
      </p:sp>
      <p:cxnSp>
        <p:nvCxnSpPr>
          <p:cNvPr id="44069" name="AutoShape 103"/>
          <p:cNvCxnSpPr>
            <a:cxnSpLocks noChangeShapeType="1"/>
          </p:cNvCxnSpPr>
          <p:nvPr/>
        </p:nvCxnSpPr>
        <p:spPr bwMode="auto">
          <a:xfrm>
            <a:off x="2286000" y="4732338"/>
            <a:ext cx="4757738" cy="0"/>
          </a:xfrm>
          <a:prstGeom prst="straightConnector1">
            <a:avLst/>
          </a:prstGeom>
          <a:noFill/>
          <a:ln w="635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cxnSp>
      <p:sp>
        <p:nvSpPr>
          <p:cNvPr id="84" name="テキスト ボックス 2"/>
          <p:cNvSpPr txBox="1">
            <a:spLocks noChangeArrowheads="1"/>
          </p:cNvSpPr>
          <p:nvPr/>
        </p:nvSpPr>
        <p:spPr bwMode="auto">
          <a:xfrm>
            <a:off x="2333625" y="4772025"/>
            <a:ext cx="1855788" cy="365125"/>
          </a:xfrm>
          <a:prstGeom prst="rect">
            <a:avLst/>
          </a:prstGeom>
          <a:noFill/>
          <a:ln>
            <a:noFill/>
          </a:ln>
          <a:extLst/>
        </p:spPr>
        <p:txBody>
          <a:bodyPr upright="1"/>
          <a:lstStyle/>
          <a:p>
            <a:pPr algn="just" fontAlgn="auto" hangingPunct="0">
              <a:lnSpc>
                <a:spcPct val="110000"/>
              </a:lnSpc>
              <a:spcBef>
                <a:spcPts val="0"/>
              </a:spcBef>
              <a:spcAft>
                <a:spcPts val="0"/>
              </a:spcAft>
              <a:buClr>
                <a:srgbClr val="4D4D4D"/>
              </a:buClr>
              <a:buSzPct val="80000"/>
              <a:buFont typeface="Wingdings" pitchFamily="2" charset="2"/>
              <a:buNone/>
              <a:defRPr/>
            </a:pPr>
            <a:r>
              <a:rPr kumimoji="0" lang="ja-JP" altLang="en-US" sz="1800" kern="100" dirty="0">
                <a:solidFill>
                  <a:sysClr val="windowText" lastClr="000000"/>
                </a:solidFill>
                <a:ea typeface="HGP創英角ｺﾞｼｯｸUB" panose="020B0900000000000000" pitchFamily="50" charset="-128"/>
                <a:cs typeface="メイリオ" panose="020B0604030504040204" pitchFamily="50" charset="-128"/>
              </a:rPr>
              <a:t>ガス導管事業者</a:t>
            </a:r>
          </a:p>
        </p:txBody>
      </p:sp>
      <p:sp>
        <p:nvSpPr>
          <p:cNvPr id="85" name="テキスト ボックス 2"/>
          <p:cNvSpPr txBox="1">
            <a:spLocks noChangeArrowheads="1"/>
          </p:cNvSpPr>
          <p:nvPr/>
        </p:nvSpPr>
        <p:spPr bwMode="auto">
          <a:xfrm>
            <a:off x="4702175" y="4772025"/>
            <a:ext cx="1854200" cy="365125"/>
          </a:xfrm>
          <a:prstGeom prst="rect">
            <a:avLst/>
          </a:prstGeom>
          <a:noFill/>
          <a:ln>
            <a:noFill/>
          </a:ln>
          <a:extLst/>
        </p:spPr>
        <p:txBody>
          <a:bodyPr upright="1"/>
          <a:lstStyle/>
          <a:p>
            <a:pPr algn="just" fontAlgn="auto" hangingPunct="0">
              <a:lnSpc>
                <a:spcPct val="110000"/>
              </a:lnSpc>
              <a:spcBef>
                <a:spcPts val="0"/>
              </a:spcBef>
              <a:spcAft>
                <a:spcPts val="0"/>
              </a:spcAft>
              <a:buClr>
                <a:srgbClr val="4D4D4D"/>
              </a:buClr>
              <a:buSzPct val="80000"/>
              <a:buFont typeface="Wingdings" pitchFamily="2" charset="2"/>
              <a:buNone/>
              <a:defRPr/>
            </a:pPr>
            <a:r>
              <a:rPr kumimoji="0" lang="ja-JP" altLang="en-US" sz="1800" kern="100" dirty="0">
                <a:solidFill>
                  <a:sysClr val="windowText" lastClr="000000"/>
                </a:solidFill>
                <a:ea typeface="HGP創英角ｺﾞｼｯｸUB" panose="020B0900000000000000" pitchFamily="50" charset="-128"/>
                <a:cs typeface="メイリオ" panose="020B0604030504040204" pitchFamily="50" charset="-128"/>
              </a:rPr>
              <a:t>ガス導管事業者</a:t>
            </a:r>
          </a:p>
        </p:txBody>
      </p:sp>
      <p:cxnSp>
        <p:nvCxnSpPr>
          <p:cNvPr id="44072" name="AutoShape 102"/>
          <p:cNvCxnSpPr>
            <a:cxnSpLocks noChangeShapeType="1"/>
          </p:cNvCxnSpPr>
          <p:nvPr/>
        </p:nvCxnSpPr>
        <p:spPr bwMode="auto">
          <a:xfrm>
            <a:off x="7043738" y="4732338"/>
            <a:ext cx="601662" cy="0"/>
          </a:xfrm>
          <a:prstGeom prst="straightConnector1">
            <a:avLst/>
          </a:prstGeom>
          <a:noFill/>
          <a:ln w="6350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sp>
        <p:nvSpPr>
          <p:cNvPr id="90" name="正方形/長方形 89"/>
          <p:cNvSpPr/>
          <p:nvPr/>
        </p:nvSpPr>
        <p:spPr>
          <a:xfrm>
            <a:off x="7366000" y="2678113"/>
            <a:ext cx="174625" cy="35242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a:solidFill>
                <a:prstClr val="white"/>
              </a:solidFill>
            </a:endParaRPr>
          </a:p>
        </p:txBody>
      </p:sp>
      <p:sp>
        <p:nvSpPr>
          <p:cNvPr id="91" name="テキスト ボックス 2"/>
          <p:cNvSpPr txBox="1">
            <a:spLocks noChangeArrowheads="1"/>
          </p:cNvSpPr>
          <p:nvPr/>
        </p:nvSpPr>
        <p:spPr bwMode="auto">
          <a:xfrm>
            <a:off x="7140575" y="4794250"/>
            <a:ext cx="1976438" cy="365125"/>
          </a:xfrm>
          <a:prstGeom prst="rect">
            <a:avLst/>
          </a:prstGeom>
          <a:noFill/>
          <a:ln>
            <a:noFill/>
          </a:ln>
          <a:extLst/>
        </p:spPr>
        <p:txBody>
          <a:bodyPr upright="1"/>
          <a:lstStyle/>
          <a:p>
            <a:pPr algn="just" fontAlgn="auto" hangingPunct="0">
              <a:lnSpc>
                <a:spcPct val="110000"/>
              </a:lnSpc>
              <a:spcBef>
                <a:spcPts val="0"/>
              </a:spcBef>
              <a:spcAft>
                <a:spcPts val="0"/>
              </a:spcAft>
              <a:buClr>
                <a:srgbClr val="4D4D4D"/>
              </a:buClr>
              <a:buSzPct val="80000"/>
              <a:buFont typeface="Wingdings" pitchFamily="2" charset="2"/>
              <a:buNone/>
              <a:defRPr/>
            </a:pPr>
            <a:r>
              <a:rPr kumimoji="0" lang="ja-JP" altLang="en-US" sz="1800" kern="100" dirty="0">
                <a:solidFill>
                  <a:sysClr val="windowText" lastClr="000000"/>
                </a:solidFill>
                <a:ea typeface="HGP創英角ｺﾞｼｯｸUB" panose="020B0900000000000000" pitchFamily="50" charset="-128"/>
                <a:cs typeface="メイリオ" panose="020B0604030504040204" pitchFamily="50" charset="-128"/>
              </a:rPr>
              <a:t>需要家</a:t>
            </a:r>
          </a:p>
        </p:txBody>
      </p:sp>
      <p:sp>
        <p:nvSpPr>
          <p:cNvPr id="92" name="テキスト ボックス 2"/>
          <p:cNvSpPr txBox="1">
            <a:spLocks noChangeArrowheads="1"/>
          </p:cNvSpPr>
          <p:nvPr/>
        </p:nvSpPr>
        <p:spPr bwMode="auto">
          <a:xfrm>
            <a:off x="300038" y="4449763"/>
            <a:ext cx="1874837" cy="365125"/>
          </a:xfrm>
          <a:prstGeom prst="rect">
            <a:avLst/>
          </a:prstGeom>
          <a:noFill/>
          <a:ln>
            <a:noFill/>
          </a:ln>
          <a:extLst/>
        </p:spPr>
        <p:txBody>
          <a:bodyPr upright="1"/>
          <a:lstStyle/>
          <a:p>
            <a:pPr algn="just" fontAlgn="auto" hangingPunct="0">
              <a:lnSpc>
                <a:spcPct val="110000"/>
              </a:lnSpc>
              <a:spcBef>
                <a:spcPts val="0"/>
              </a:spcBef>
              <a:spcAft>
                <a:spcPts val="0"/>
              </a:spcAft>
              <a:buClr>
                <a:srgbClr val="4D4D4D"/>
              </a:buClr>
              <a:buSzPct val="80000"/>
              <a:buFont typeface="Wingdings" pitchFamily="2" charset="2"/>
              <a:buNone/>
              <a:defRPr/>
            </a:pPr>
            <a:r>
              <a:rPr kumimoji="0" lang="ja-JP" altLang="en-US" sz="2000" kern="100" dirty="0">
                <a:solidFill>
                  <a:sysClr val="windowText" lastClr="000000"/>
                </a:solidFill>
                <a:ea typeface="HGP創英角ｺﾞｼｯｸUB" panose="020B0900000000000000" pitchFamily="50" charset="-128"/>
                <a:cs typeface="メイリオ" panose="020B0604030504040204" pitchFamily="50" charset="-128"/>
              </a:rPr>
              <a:t>技術基準</a:t>
            </a:r>
            <a:endParaRPr kumimoji="0" lang="en-US" altLang="ja-JP" sz="2000" kern="100" dirty="0">
              <a:solidFill>
                <a:sysClr val="windowText" lastClr="000000"/>
              </a:solidFill>
              <a:ea typeface="HGP創英角ｺﾞｼｯｸUB" panose="020B0900000000000000" pitchFamily="50" charset="-128"/>
              <a:cs typeface="メイリオ" panose="020B0604030504040204" pitchFamily="50" charset="-128"/>
            </a:endParaRPr>
          </a:p>
          <a:p>
            <a:pPr algn="just" fontAlgn="auto" hangingPunct="0">
              <a:lnSpc>
                <a:spcPct val="110000"/>
              </a:lnSpc>
              <a:spcBef>
                <a:spcPts val="0"/>
              </a:spcBef>
              <a:spcAft>
                <a:spcPts val="0"/>
              </a:spcAft>
              <a:buClr>
                <a:srgbClr val="4D4D4D"/>
              </a:buClr>
              <a:buSzPct val="80000"/>
              <a:buFont typeface="Wingdings" pitchFamily="2" charset="2"/>
              <a:buNone/>
              <a:defRPr/>
            </a:pPr>
            <a:r>
              <a:rPr kumimoji="0" lang="ja-JP" altLang="en-US" sz="2000" kern="100" dirty="0">
                <a:solidFill>
                  <a:sysClr val="windowText" lastClr="000000"/>
                </a:solidFill>
                <a:ea typeface="HGP創英角ｺﾞｼｯｸUB" panose="020B0900000000000000" pitchFamily="50" charset="-128"/>
                <a:cs typeface="メイリオ" panose="020B0604030504040204" pitchFamily="50" charset="-128"/>
              </a:rPr>
              <a:t>適合維持義務</a:t>
            </a:r>
          </a:p>
        </p:txBody>
      </p:sp>
      <p:sp>
        <p:nvSpPr>
          <p:cNvPr id="96" name="正方形/長方形 95"/>
          <p:cNvSpPr/>
          <p:nvPr/>
        </p:nvSpPr>
        <p:spPr>
          <a:xfrm>
            <a:off x="7043738" y="5376863"/>
            <a:ext cx="2492375" cy="868362"/>
          </a:xfrm>
          <a:prstGeom prst="rect">
            <a:avLst/>
          </a:prstGeom>
          <a:solidFill>
            <a:srgbClr val="FFCC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a:solidFill>
                <a:prstClr val="white"/>
              </a:solidFill>
            </a:endParaRPr>
          </a:p>
        </p:txBody>
      </p:sp>
      <p:sp>
        <p:nvSpPr>
          <p:cNvPr id="97" name="正方形/長方形 96"/>
          <p:cNvSpPr/>
          <p:nvPr/>
        </p:nvSpPr>
        <p:spPr>
          <a:xfrm>
            <a:off x="384175" y="5370513"/>
            <a:ext cx="6619875" cy="86836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200">
              <a:solidFill>
                <a:srgbClr val="000000"/>
              </a:solidFill>
              <a:cs typeface="メイリオ" panose="020B0604030504040204" pitchFamily="50" charset="-128"/>
            </a:endParaRPr>
          </a:p>
        </p:txBody>
      </p:sp>
      <p:cxnSp>
        <p:nvCxnSpPr>
          <p:cNvPr id="44078" name="AutoShape 103"/>
          <p:cNvCxnSpPr>
            <a:cxnSpLocks noChangeShapeType="1"/>
          </p:cNvCxnSpPr>
          <p:nvPr/>
        </p:nvCxnSpPr>
        <p:spPr bwMode="auto">
          <a:xfrm>
            <a:off x="2286000" y="5589588"/>
            <a:ext cx="4757738" cy="0"/>
          </a:xfrm>
          <a:prstGeom prst="straightConnector1">
            <a:avLst/>
          </a:prstGeom>
          <a:noFill/>
          <a:ln w="635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cxnSp>
      <p:sp>
        <p:nvSpPr>
          <p:cNvPr id="99" name="テキスト ボックス 2"/>
          <p:cNvSpPr txBox="1">
            <a:spLocks noChangeArrowheads="1"/>
          </p:cNvSpPr>
          <p:nvPr/>
        </p:nvSpPr>
        <p:spPr bwMode="auto">
          <a:xfrm>
            <a:off x="2333625" y="5629275"/>
            <a:ext cx="1855788" cy="365125"/>
          </a:xfrm>
          <a:prstGeom prst="rect">
            <a:avLst/>
          </a:prstGeom>
          <a:noFill/>
          <a:ln>
            <a:noFill/>
          </a:ln>
          <a:extLst/>
        </p:spPr>
        <p:txBody>
          <a:bodyPr upright="1"/>
          <a:lstStyle/>
          <a:p>
            <a:pPr algn="just" fontAlgn="auto" hangingPunct="0">
              <a:lnSpc>
                <a:spcPct val="110000"/>
              </a:lnSpc>
              <a:spcBef>
                <a:spcPts val="0"/>
              </a:spcBef>
              <a:spcAft>
                <a:spcPts val="0"/>
              </a:spcAft>
              <a:buClr>
                <a:srgbClr val="4D4D4D"/>
              </a:buClr>
              <a:buSzPct val="80000"/>
              <a:buFont typeface="Wingdings" pitchFamily="2" charset="2"/>
              <a:buNone/>
              <a:defRPr/>
            </a:pPr>
            <a:r>
              <a:rPr kumimoji="0" lang="ja-JP" altLang="en-US" sz="1800" kern="100" dirty="0">
                <a:solidFill>
                  <a:sysClr val="windowText" lastClr="000000"/>
                </a:solidFill>
                <a:ea typeface="HGP創英角ｺﾞｼｯｸUB" panose="020B0900000000000000" pitchFamily="50" charset="-128"/>
                <a:cs typeface="メイリオ" panose="020B0604030504040204" pitchFamily="50" charset="-128"/>
              </a:rPr>
              <a:t>ガス導管事業者</a:t>
            </a:r>
          </a:p>
        </p:txBody>
      </p:sp>
      <p:sp>
        <p:nvSpPr>
          <p:cNvPr id="100" name="テキスト ボックス 2"/>
          <p:cNvSpPr txBox="1">
            <a:spLocks noChangeArrowheads="1"/>
          </p:cNvSpPr>
          <p:nvPr/>
        </p:nvSpPr>
        <p:spPr bwMode="auto">
          <a:xfrm>
            <a:off x="4348163" y="5629275"/>
            <a:ext cx="2549525" cy="365125"/>
          </a:xfrm>
          <a:prstGeom prst="rect">
            <a:avLst/>
          </a:prstGeom>
          <a:noFill/>
          <a:ln>
            <a:noFill/>
          </a:ln>
          <a:extLst/>
        </p:spPr>
        <p:txBody>
          <a:bodyPr upright="1"/>
          <a:lstStyle/>
          <a:p>
            <a:pPr algn="ctr" fontAlgn="auto" hangingPunct="0">
              <a:lnSpc>
                <a:spcPct val="110000"/>
              </a:lnSpc>
              <a:spcBef>
                <a:spcPts val="0"/>
              </a:spcBef>
              <a:spcAft>
                <a:spcPts val="0"/>
              </a:spcAft>
              <a:buClr>
                <a:srgbClr val="4D4D4D"/>
              </a:buClr>
              <a:buSzPct val="80000"/>
              <a:buFont typeface="Wingdings" pitchFamily="2" charset="2"/>
              <a:buNone/>
              <a:defRPr/>
            </a:pPr>
            <a:r>
              <a:rPr kumimoji="0" lang="ja-JP" altLang="en-US" sz="1800" kern="100" dirty="0">
                <a:solidFill>
                  <a:srgbClr val="FF0000"/>
                </a:solidFill>
                <a:ea typeface="HGP創英角ｺﾞｼｯｸUB" panose="020B0900000000000000" pitchFamily="50" charset="-128"/>
                <a:cs typeface="メイリオ" panose="020B0604030504040204" pitchFamily="50" charset="-128"/>
              </a:rPr>
              <a:t>ガス導管事業者</a:t>
            </a:r>
            <a:endParaRPr kumimoji="0" lang="en-US" altLang="ja-JP" sz="1800" kern="100" dirty="0">
              <a:solidFill>
                <a:srgbClr val="FF0000"/>
              </a:solidFill>
              <a:ea typeface="HGP創英角ｺﾞｼｯｸUB" panose="020B0900000000000000" pitchFamily="50" charset="-128"/>
              <a:cs typeface="メイリオ" panose="020B0604030504040204" pitchFamily="50" charset="-128"/>
            </a:endParaRPr>
          </a:p>
          <a:p>
            <a:pPr algn="ctr" fontAlgn="auto" hangingPunct="0">
              <a:lnSpc>
                <a:spcPct val="110000"/>
              </a:lnSpc>
              <a:spcBef>
                <a:spcPts val="0"/>
              </a:spcBef>
              <a:spcAft>
                <a:spcPts val="0"/>
              </a:spcAft>
              <a:buClr>
                <a:srgbClr val="4D4D4D"/>
              </a:buClr>
              <a:buSzPct val="80000"/>
              <a:buFont typeface="Wingdings" pitchFamily="2" charset="2"/>
              <a:buNone/>
              <a:defRPr/>
            </a:pPr>
            <a:r>
              <a:rPr kumimoji="0" lang="ja-JP" altLang="en-US" kern="100" dirty="0">
                <a:solidFill>
                  <a:srgbClr val="FF0000"/>
                </a:solidFill>
                <a:ea typeface="HGP創英角ｺﾞｼｯｸUB" panose="020B0900000000000000" pitchFamily="50" charset="-128"/>
                <a:cs typeface="メイリオ" panose="020B0604030504040204" pitchFamily="50" charset="-128"/>
              </a:rPr>
              <a:t>（緊急保安・内管漏洩検査）</a:t>
            </a:r>
          </a:p>
        </p:txBody>
      </p:sp>
      <p:cxnSp>
        <p:nvCxnSpPr>
          <p:cNvPr id="44081" name="AutoShape 102"/>
          <p:cNvCxnSpPr>
            <a:cxnSpLocks noChangeShapeType="1"/>
          </p:cNvCxnSpPr>
          <p:nvPr/>
        </p:nvCxnSpPr>
        <p:spPr bwMode="auto">
          <a:xfrm>
            <a:off x="7043738" y="5589588"/>
            <a:ext cx="601662" cy="0"/>
          </a:xfrm>
          <a:prstGeom prst="straightConnector1">
            <a:avLst/>
          </a:prstGeom>
          <a:noFill/>
          <a:ln w="6350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sp>
        <p:nvSpPr>
          <p:cNvPr id="102" name="テキスト ボックス 2"/>
          <p:cNvSpPr txBox="1">
            <a:spLocks noChangeArrowheads="1"/>
          </p:cNvSpPr>
          <p:nvPr/>
        </p:nvSpPr>
        <p:spPr bwMode="auto">
          <a:xfrm>
            <a:off x="7140575" y="5651500"/>
            <a:ext cx="1976438" cy="365125"/>
          </a:xfrm>
          <a:prstGeom prst="rect">
            <a:avLst/>
          </a:prstGeom>
          <a:noFill/>
          <a:ln>
            <a:noFill/>
          </a:ln>
          <a:extLst/>
        </p:spPr>
        <p:txBody>
          <a:bodyPr upright="1"/>
          <a:lstStyle/>
          <a:p>
            <a:pPr algn="just" fontAlgn="auto" hangingPunct="0">
              <a:lnSpc>
                <a:spcPct val="110000"/>
              </a:lnSpc>
              <a:spcBef>
                <a:spcPts val="0"/>
              </a:spcBef>
              <a:spcAft>
                <a:spcPts val="0"/>
              </a:spcAft>
              <a:buClr>
                <a:srgbClr val="4D4D4D"/>
              </a:buClr>
              <a:buSzPct val="80000"/>
              <a:buFont typeface="Wingdings" pitchFamily="2" charset="2"/>
              <a:buNone/>
              <a:defRPr/>
            </a:pPr>
            <a:r>
              <a:rPr kumimoji="0" lang="ja-JP" altLang="en-US" sz="1800" kern="100" dirty="0">
                <a:solidFill>
                  <a:srgbClr val="FF0000"/>
                </a:solidFill>
                <a:ea typeface="HGP創英角ｺﾞｼｯｸUB" panose="020B0900000000000000" pitchFamily="50" charset="-128"/>
                <a:cs typeface="メイリオ" panose="020B0604030504040204" pitchFamily="50" charset="-128"/>
              </a:rPr>
              <a:t>ガス小売事業者</a:t>
            </a:r>
            <a:endParaRPr kumimoji="0" lang="en-US" altLang="ja-JP" sz="1800" kern="100" dirty="0">
              <a:solidFill>
                <a:srgbClr val="FF0000"/>
              </a:solidFill>
              <a:ea typeface="HGP創英角ｺﾞｼｯｸUB" panose="020B0900000000000000" pitchFamily="50" charset="-128"/>
              <a:cs typeface="メイリオ" panose="020B0604030504040204" pitchFamily="50" charset="-128"/>
            </a:endParaRPr>
          </a:p>
          <a:p>
            <a:pPr algn="just" fontAlgn="auto" hangingPunct="0">
              <a:lnSpc>
                <a:spcPct val="110000"/>
              </a:lnSpc>
              <a:spcBef>
                <a:spcPts val="0"/>
              </a:spcBef>
              <a:spcAft>
                <a:spcPts val="0"/>
              </a:spcAft>
              <a:buClr>
                <a:srgbClr val="4D4D4D"/>
              </a:buClr>
              <a:buSzPct val="80000"/>
              <a:buFont typeface="Wingdings" pitchFamily="2" charset="2"/>
              <a:buNone/>
              <a:defRPr/>
            </a:pPr>
            <a:r>
              <a:rPr kumimoji="0" lang="ja-JP" altLang="en-US" kern="100" dirty="0">
                <a:solidFill>
                  <a:srgbClr val="FF0000"/>
                </a:solidFill>
                <a:ea typeface="HGP創英角ｺﾞｼｯｸUB" panose="020B0900000000000000" pitchFamily="50" charset="-128"/>
                <a:cs typeface="メイリオ" panose="020B0604030504040204" pitchFamily="50" charset="-128"/>
              </a:rPr>
              <a:t>（消費機器調査周知）</a:t>
            </a:r>
          </a:p>
        </p:txBody>
      </p:sp>
      <p:sp>
        <p:nvSpPr>
          <p:cNvPr id="103" name="テキスト ボックス 2"/>
          <p:cNvSpPr txBox="1">
            <a:spLocks noChangeArrowheads="1"/>
          </p:cNvSpPr>
          <p:nvPr/>
        </p:nvSpPr>
        <p:spPr bwMode="auto">
          <a:xfrm>
            <a:off x="300038" y="5591175"/>
            <a:ext cx="1874837" cy="365125"/>
          </a:xfrm>
          <a:prstGeom prst="rect">
            <a:avLst/>
          </a:prstGeom>
          <a:noFill/>
          <a:ln>
            <a:noFill/>
          </a:ln>
          <a:extLst/>
        </p:spPr>
        <p:txBody>
          <a:bodyPr upright="1"/>
          <a:lstStyle/>
          <a:p>
            <a:pPr algn="just" fontAlgn="auto" hangingPunct="0">
              <a:lnSpc>
                <a:spcPct val="110000"/>
              </a:lnSpc>
              <a:spcBef>
                <a:spcPts val="0"/>
              </a:spcBef>
              <a:spcAft>
                <a:spcPts val="0"/>
              </a:spcAft>
              <a:buClr>
                <a:srgbClr val="4D4D4D"/>
              </a:buClr>
              <a:buSzPct val="80000"/>
              <a:buFont typeface="Wingdings" pitchFamily="2" charset="2"/>
              <a:buNone/>
              <a:defRPr/>
            </a:pPr>
            <a:r>
              <a:rPr kumimoji="0" lang="ja-JP" altLang="en-US" sz="2000" kern="100" dirty="0">
                <a:solidFill>
                  <a:sysClr val="windowText" lastClr="000000"/>
                </a:solidFill>
                <a:ea typeface="HGP創英角ｺﾞｼｯｸUB" panose="020B0900000000000000" pitchFamily="50" charset="-128"/>
                <a:cs typeface="メイリオ" panose="020B0604030504040204" pitchFamily="50" charset="-128"/>
              </a:rPr>
              <a:t>保安責任</a:t>
            </a:r>
          </a:p>
        </p:txBody>
      </p:sp>
      <p:cxnSp>
        <p:nvCxnSpPr>
          <p:cNvPr id="44084" name="AutoShape 96"/>
          <p:cNvCxnSpPr>
            <a:cxnSpLocks noChangeShapeType="1"/>
          </p:cNvCxnSpPr>
          <p:nvPr/>
        </p:nvCxnSpPr>
        <p:spPr bwMode="auto">
          <a:xfrm flipH="1">
            <a:off x="4194175" y="3057525"/>
            <a:ext cx="14288" cy="3103563"/>
          </a:xfrm>
          <a:prstGeom prst="straightConnector1">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sp>
        <p:nvSpPr>
          <p:cNvPr id="44085" name="Text Box 50"/>
          <p:cNvSpPr txBox="1">
            <a:spLocks noChangeArrowheads="1"/>
          </p:cNvSpPr>
          <p:nvPr/>
        </p:nvSpPr>
        <p:spPr bwMode="auto">
          <a:xfrm>
            <a:off x="1090613" y="179388"/>
            <a:ext cx="7724775" cy="46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ctr" eaLnBrk="1" hangingPunct="1">
              <a:lnSpc>
                <a:spcPct val="90000"/>
              </a:lnSpc>
              <a:spcBef>
                <a:spcPct val="50000"/>
              </a:spcBef>
              <a:buClr>
                <a:srgbClr val="3333CC"/>
              </a:buClr>
              <a:buSzPct val="60000"/>
              <a:buFont typeface="Wingdings" pitchFamily="2" charset="2"/>
              <a:buNone/>
            </a:pPr>
            <a:r>
              <a:rPr lang="ja-JP" altLang="en-US" sz="2800">
                <a:solidFill>
                  <a:srgbClr val="002060"/>
                </a:solidFill>
              </a:rPr>
              <a:t>事業類型見直し後の保安責任</a:t>
            </a:r>
          </a:p>
        </p:txBody>
      </p:sp>
      <p:sp>
        <p:nvSpPr>
          <p:cNvPr id="44086" name="テキスト ボックス 6"/>
          <p:cNvSpPr txBox="1">
            <a:spLocks noChangeArrowheads="1"/>
          </p:cNvSpPr>
          <p:nvPr/>
        </p:nvSpPr>
        <p:spPr bwMode="auto">
          <a:xfrm>
            <a:off x="306388" y="68263"/>
            <a:ext cx="1096962"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eaLnBrk="0" hangingPunct="0">
              <a:spcBef>
                <a:spcPct val="15000"/>
              </a:spcBef>
              <a:buFont typeface="Wingdings" pitchFamily="2" charset="2"/>
              <a:buChar char="n"/>
              <a:defRPr kumimoji="1" sz="2000">
                <a:solidFill>
                  <a:srgbClr val="000066"/>
                </a:solidFill>
                <a:latin typeface="HGP創英角ｺﾞｼｯｸUB" pitchFamily="50" charset="-128"/>
                <a:ea typeface="HGP創英角ｺﾞｼｯｸUB" pitchFamily="50" charset="-128"/>
              </a:defRPr>
            </a:lvl1pPr>
            <a:lvl2pPr marL="742950" indent="-285750" eaLnBrk="0" hangingPunct="0">
              <a:spcBef>
                <a:spcPct val="15000"/>
              </a:spcBef>
              <a:buFont typeface="Wingdings" pitchFamily="2" charset="2"/>
              <a:buChar char="l"/>
              <a:defRPr kumimoji="1" sz="2000">
                <a:solidFill>
                  <a:srgbClr val="000066"/>
                </a:solidFill>
                <a:latin typeface="HGP創英角ｺﾞｼｯｸUB" pitchFamily="50" charset="-128"/>
                <a:ea typeface="HGP創英角ｺﾞｼｯｸUB" pitchFamily="50" charset="-128"/>
              </a:defRPr>
            </a:lvl2pPr>
            <a:lvl3pPr marL="1143000" indent="-228600" eaLnBrk="0" hangingPunct="0">
              <a:spcBef>
                <a:spcPct val="15000"/>
              </a:spcBef>
              <a:buChar char="•"/>
              <a:defRPr kumimoji="1" sz="2000">
                <a:solidFill>
                  <a:srgbClr val="000066"/>
                </a:solidFill>
                <a:latin typeface="HGP創英角ｺﾞｼｯｸUB" pitchFamily="50" charset="-128"/>
                <a:ea typeface="HGP創英角ｺﾞｼｯｸUB" pitchFamily="50" charset="-128"/>
              </a:defRPr>
            </a:lvl3pPr>
            <a:lvl4pPr marL="1600200" indent="-228600" eaLnBrk="0" hangingPunct="0">
              <a:spcBef>
                <a:spcPct val="20000"/>
              </a:spcBef>
              <a:defRPr kumimoji="1" sz="1400">
                <a:solidFill>
                  <a:schemeClr val="tx1"/>
                </a:solidFill>
                <a:latin typeface="HGP創英角ｺﾞｼｯｸUB" pitchFamily="50" charset="-128"/>
                <a:ea typeface="ＭＳ Ｐゴシック" pitchFamily="50" charset="-128"/>
              </a:defRPr>
            </a:lvl4pPr>
            <a:lvl5pPr marL="2057400" indent="-228600" eaLnBrk="0" hangingPunct="0">
              <a:spcBef>
                <a:spcPct val="20000"/>
              </a:spcBef>
              <a:buChar char="»"/>
              <a:defRPr kumimoji="1" sz="1400">
                <a:solidFill>
                  <a:schemeClr val="tx1"/>
                </a:solidFill>
                <a:latin typeface="HGP創英角ｺﾞｼｯｸUB" pitchFamily="50" charset="-128"/>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HGP創英角ｺﾞｼｯｸUB" pitchFamily="50" charset="-128"/>
                <a:ea typeface="ＭＳ Ｐゴシック" pitchFamily="50" charset="-128"/>
              </a:defRPr>
            </a:lvl9pPr>
          </a:lstStyle>
          <a:p>
            <a:pPr algn="ctr" fontAlgn="ctr">
              <a:spcBef>
                <a:spcPct val="0"/>
              </a:spcBef>
              <a:buFontTx/>
              <a:buNone/>
            </a:pPr>
            <a:r>
              <a:rPr lang="en-US" altLang="ja-JP" sz="1800" b="1"/>
              <a:t>【</a:t>
            </a:r>
            <a:r>
              <a:rPr lang="ja-JP" altLang="en-US" sz="1800" b="1"/>
              <a:t>ガス改革</a:t>
            </a:r>
            <a:r>
              <a:rPr lang="en-US" altLang="ja-JP" sz="1800" b="1"/>
              <a:t>】</a:t>
            </a:r>
            <a:endParaRPr lang="ja-JP" altLang="en-US" sz="1800" b="1"/>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1_080400_H20_templete">
  <a:themeElements>
    <a:clrScheme name="080400_H20_temple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080400_H20_templete">
      <a:majorFont>
        <a:latin typeface="HGP創英角ｺﾞｼｯｸUB"/>
        <a:ea typeface="HGP創英角ｺﾞｼｯｸUB"/>
        <a:cs typeface=""/>
      </a:majorFont>
      <a:minorFont>
        <a:latin typeface="HGP創英角ｺﾞｼｯｸUB"/>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Black" pitchFamily="34" charset="0"/>
            <a:ea typeface="HGP創英角ｺﾞｼｯｸUB" pitchFamily="50"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Black" pitchFamily="34" charset="0"/>
            <a:ea typeface="HGP創英角ｺﾞｼｯｸUB" pitchFamily="50" charset="-128"/>
          </a:defRPr>
        </a:defPPr>
      </a:lstStyle>
    </a:lnDef>
  </a:objectDefaults>
  <a:extraClrSchemeLst>
    <a:extraClrScheme>
      <a:clrScheme name="080400_H20_temple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080400_H20_temple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080400_H20_temple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080400_H20_temple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080400_H20_temple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080400_H20_temple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080400_H20_temple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080400_H20_temple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080400_H20_temple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080400_H20_temple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080400_H20_temple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080400_H20_temple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27214</TotalTime>
  <Words>730</Words>
  <Application>Microsoft Office PowerPoint</Application>
  <PresentationFormat>A4 210 x 297 mm</PresentationFormat>
  <Paragraphs>154</Paragraphs>
  <Slides>6</Slides>
  <Notes>5</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1_080400_H20_templete</vt:lpstr>
      <vt:lpstr>ガスシステム改革について （都市ガスの小売自由化等）</vt:lpstr>
      <vt:lpstr>エネルギーシステム改革の全体像</vt:lpstr>
      <vt:lpstr>エネルギー市場の自由化の進展</vt:lpstr>
      <vt:lpstr>PowerPoint プレゼンテーション</vt:lpstr>
      <vt:lpstr>PowerPoint プレゼンテーション</vt:lpstr>
      <vt:lpstr>PowerPoint プレゼンテーション</vt:lpstr>
    </vt:vector>
  </TitlesOfParts>
  <Company>大阪ガス株式会社</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ＪＧＡ樽本部長との情報交換会</dc:title>
  <dc:creator>931009</dc:creator>
  <cp:lastModifiedBy>白木　　　一成　　　</cp:lastModifiedBy>
  <cp:revision>1446</cp:revision>
  <cp:lastPrinted>2016-01-14T06:28:36Z</cp:lastPrinted>
  <dcterms:created xsi:type="dcterms:W3CDTF">2011-05-29T05:51:37Z</dcterms:created>
  <dcterms:modified xsi:type="dcterms:W3CDTF">2016-05-24T02:01:46Z</dcterms:modified>
</cp:coreProperties>
</file>