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776" autoAdjust="0"/>
  </p:normalViewPr>
  <p:slideViewPr>
    <p:cSldViewPr>
      <p:cViewPr>
        <p:scale>
          <a:sx n="90" d="100"/>
          <a:sy n="90" d="100"/>
        </p:scale>
        <p:origin x="-810" y="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8CF11-973A-47CC-8BE6-D276C0E8E8BC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63B87-1E29-4D4B-936C-7C8063148C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46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1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99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05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11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93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24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58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8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37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85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5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32656"/>
            <a:ext cx="7200292" cy="43204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大阪府再生可能エネルギー等導入推進基金事業選定施設について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496" y="944704"/>
            <a:ext cx="9073008" cy="584159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実施主体別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◆施設の種別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：学校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、集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会所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、福祉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庁舎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施設、体育館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施設、その他（複合施設など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zh-TW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zh-TW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設備別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zh-TW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うち１施設は太陽光発電＋蓄電池を併せて設置するため重複して計上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＜内　訳＞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 太陽光発電 ＋ 蓄電池等</a:t>
            </a:r>
            <a:endParaRPr lang="en-US" altLang="zh-TW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（２）街路灯（太陽光＋蓄電池のＬＥＤ）　　　　　　　　　　　　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３）木質バイオマスを活用した暖房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323528" y="764704"/>
            <a:ext cx="1944216" cy="360000"/>
          </a:xfrm>
          <a:prstGeom prst="roundRect">
            <a:avLst/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91435" tIns="46800" rIns="91435" bIns="45717" anchor="ctr"/>
          <a:lstStyle/>
          <a:p>
            <a:pPr algn="ctr">
              <a:spcBef>
                <a:spcPct val="0"/>
              </a:spcBef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実施 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予定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endParaRPr lang="ja-JP" altLang="en-US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508482"/>
              </p:ext>
            </p:extLst>
          </p:nvPr>
        </p:nvGraphicFramePr>
        <p:xfrm>
          <a:off x="611560" y="1412776"/>
          <a:ext cx="4248473" cy="360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82791"/>
                <a:gridCol w="834521"/>
                <a:gridCol w="910387"/>
                <a:gridCol w="910387"/>
                <a:gridCol w="910387"/>
              </a:tblGrid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府有施設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１０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９５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１０７施設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44736"/>
              </p:ext>
            </p:extLst>
          </p:nvPr>
        </p:nvGraphicFramePr>
        <p:xfrm>
          <a:off x="575556" y="2276872"/>
          <a:ext cx="7992888" cy="360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34373"/>
                <a:gridCol w="1685753"/>
                <a:gridCol w="1941022"/>
                <a:gridCol w="1765870"/>
                <a:gridCol w="1765870"/>
              </a:tblGrid>
              <a:tr h="184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</a:t>
                      </a:r>
                      <a:r>
                        <a:rPr lang="ja-JP" sz="900" kern="0" spc="7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太陽光発電＋蓄電池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</a:t>
                      </a:r>
                      <a:r>
                        <a:rPr lang="ja-JP" sz="9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街路</a:t>
                      </a:r>
                      <a:r>
                        <a:rPr lang="ja-JP" sz="9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灯（</a:t>
                      </a:r>
                      <a:r>
                        <a:rPr lang="ja-JP" sz="9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太陽光＋</a:t>
                      </a:r>
                      <a:r>
                        <a:rPr lang="ja-JP" sz="9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蓄電池）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</a:t>
                      </a:r>
                      <a:r>
                        <a:rPr lang="ja-JP" sz="9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木質</a:t>
                      </a:r>
                      <a:r>
                        <a:rPr lang="ja-JP" sz="9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バイオマス暖房</a:t>
                      </a:r>
                      <a:r>
                        <a:rPr lang="ja-JP" sz="9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設備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７６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２４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endParaRPr lang="ja-JP" sz="105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１０８施設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137445"/>
              </p:ext>
            </p:extLst>
          </p:nvPr>
        </p:nvGraphicFramePr>
        <p:xfrm>
          <a:off x="683568" y="3501104"/>
          <a:ext cx="5029200" cy="864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68152"/>
                <a:gridCol w="917848"/>
                <a:gridCol w="914400"/>
                <a:gridCol w="914400"/>
                <a:gridCol w="914400"/>
              </a:tblGrid>
              <a:tr h="17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事業実施年度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府有施設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  <a:endParaRPr lang="ja-JP" sz="105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２６年度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２９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２９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２６年度～２７年度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１０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２９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２７年度</a:t>
                      </a:r>
                      <a:endParaRPr lang="ja-JP" sz="105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１６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１８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６４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７６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485584"/>
              </p:ext>
            </p:extLst>
          </p:nvPr>
        </p:nvGraphicFramePr>
        <p:xfrm>
          <a:off x="665848" y="4761232"/>
          <a:ext cx="2304255" cy="756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12826"/>
                <a:gridCol w="891429"/>
              </a:tblGrid>
              <a:tr h="186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事業実施年度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２６年度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２７年度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２３施設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２４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51520" y="2996952"/>
            <a:ext cx="8568952" cy="3708000"/>
          </a:xfrm>
          <a:prstGeom prst="roundRect">
            <a:avLst>
              <a:gd name="adj" fmla="val 7148"/>
            </a:avLst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540717"/>
              </p:ext>
            </p:extLst>
          </p:nvPr>
        </p:nvGraphicFramePr>
        <p:xfrm>
          <a:off x="665848" y="5877272"/>
          <a:ext cx="2304255" cy="756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12826"/>
                <a:gridCol w="891429"/>
              </a:tblGrid>
              <a:tr h="186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事業実施年度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２６年度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２７年度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</a:t>
                      </a:r>
                      <a:r>
                        <a:rPr 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Picture 2" descr="E:\LIB\エネルギー政策課\◇04＿事業\■GND基金\27＿完了検査\■26年度完了検査\●●＿大東市（H26.12.19)\写真\DSC01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4858026"/>
            <a:ext cx="2090387" cy="168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567917" y="116632"/>
            <a:ext cx="1396571" cy="36933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53167" y="4465167"/>
            <a:ext cx="1152128" cy="27699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太陽光パネル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09081" y="4573953"/>
            <a:ext cx="1163958" cy="27699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ペレット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ストーブ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 descr="\\T1412ss0091\lib\エネルギー政策課\99＿H26年度フォルダ\◇04＿事業\■GND基金\24＿完了検査\■26年度完了検査\河南町（H27.3.2）\画像\近つ飛鳥小学校\ペレットストーブ拡大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305" y="5229200"/>
            <a:ext cx="1381691" cy="110068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4932040" y="4581026"/>
            <a:ext cx="656367" cy="27699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蓄電池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9" name="図 18" descr="\\T1412ss0091\lib\エネルギー政策課\99＿H26年度フォルダ\◇04＿事業\■GND基金\24＿完了検査\■26年度完了検査\高石市（H27.3.17)\画像\蓄電池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57" y="5019943"/>
            <a:ext cx="1311260" cy="141295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7677369" y="3088727"/>
            <a:ext cx="707375" cy="27699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街路灯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" name="図 20" descr="\\T1412ss0091\lib\エネルギー政策課\99＿H26年度フォルダ\◇04＿事業\■GND基金\24＿完了検査\■26年度完了検査\田尻町（H26.11.27）\画像\DSC0099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27" y="3436936"/>
            <a:ext cx="1212660" cy="1305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05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</TotalTime>
  <Words>141</Words>
  <Application>Microsoft Office PowerPoint</Application>
  <PresentationFormat>画面に合わせる (4:3)</PresentationFormat>
  <Paragraphs>93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大阪府再生可能エネルギー等導入推進基金事業選定施設について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平成25年度 グリーンニューディール基金事業 事業報告</dc:title>
  <dc:creator>尾上 豪啓</dc:creator>
  <cp:lastModifiedBy>石川　智美</cp:lastModifiedBy>
  <cp:revision>184</cp:revision>
  <cp:lastPrinted>2015-01-19T09:17:48Z</cp:lastPrinted>
  <dcterms:created xsi:type="dcterms:W3CDTF">2014-02-06T10:12:36Z</dcterms:created>
  <dcterms:modified xsi:type="dcterms:W3CDTF">2016-02-19T02:12:30Z</dcterms:modified>
</cp:coreProperties>
</file>