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removePersonalInfoOnSave="1" saveSubsetFonts="1">
  <p:sldMasterIdLst>
    <p:sldMasterId id="2147483982" r:id="rId1"/>
  </p:sldMasterIdLst>
  <p:notesMasterIdLst>
    <p:notesMasterId r:id="rId12"/>
  </p:notesMasterIdLst>
  <p:handoutMasterIdLst>
    <p:handoutMasterId r:id="rId13"/>
  </p:handoutMasterIdLst>
  <p:sldIdLst>
    <p:sldId id="403" r:id="rId2"/>
    <p:sldId id="933" r:id="rId3"/>
    <p:sldId id="954" r:id="rId4"/>
    <p:sldId id="955" r:id="rId5"/>
    <p:sldId id="956" r:id="rId6"/>
    <p:sldId id="952" r:id="rId7"/>
    <p:sldId id="851" r:id="rId8"/>
    <p:sldId id="957" r:id="rId9"/>
    <p:sldId id="960" r:id="rId10"/>
    <p:sldId id="362" r:id="rId11"/>
  </p:sldIdLst>
  <p:sldSz cx="9144000" cy="6858000" type="screen4x3"/>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既定のセクション" id="{6FBCC136-4C28-4DC6-97A4-1A8222E72289}">
          <p14:sldIdLst>
            <p14:sldId id="403"/>
            <p14:sldId id="933"/>
            <p14:sldId id="954"/>
            <p14:sldId id="955"/>
            <p14:sldId id="956"/>
            <p14:sldId id="952"/>
            <p14:sldId id="851"/>
            <p14:sldId id="957"/>
            <p14:sldId id="960"/>
            <p14:sldId id="36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32" userDrawn="1">
          <p15:clr>
            <a:srgbClr val="A4A3A4"/>
          </p15:clr>
        </p15:guide>
        <p15:guide id="2" pos="2145"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作成者"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80"/>
    <a:srgbClr val="FF00FF"/>
    <a:srgbClr val="009900"/>
    <a:srgbClr val="F7EC97"/>
    <a:srgbClr val="FD6C5D"/>
    <a:srgbClr val="A50021"/>
    <a:srgbClr val="800000"/>
    <a:srgbClr val="005250"/>
    <a:srgbClr val="DCE6F2"/>
    <a:srgbClr val="1F49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8FB837D-C827-4EFA-A057-4D05807E0F7C}" styleName="テーマ スタイル 1 - アクセント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D7B26C5-4107-4FEC-AEDC-1716B250A1EF}" styleName="スタイル (淡色)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A111915-BE36-4E01-A7E5-04B1672EAD32}" styleName="淡色スタイル 2 - アクセント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16DA210-FB5B-4158-B5E0-FEB733F419BA}" styleName="スタイル (淡色)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500" autoAdjust="0"/>
    <p:restoredTop sz="95285" autoAdjust="0"/>
  </p:normalViewPr>
  <p:slideViewPr>
    <p:cSldViewPr>
      <p:cViewPr varScale="1">
        <p:scale>
          <a:sx n="83" d="100"/>
          <a:sy n="83" d="100"/>
        </p:scale>
        <p:origin x="1594" y="62"/>
      </p:cViewPr>
      <p:guideLst>
        <p:guide orient="horz" pos="2160"/>
        <p:guide pos="2880"/>
      </p:guideLst>
    </p:cSldViewPr>
  </p:slideViewPr>
  <p:notesTextViewPr>
    <p:cViewPr>
      <p:scale>
        <a:sx n="1" d="1"/>
        <a:sy n="1" d="1"/>
      </p:scale>
      <p:origin x="0" y="0"/>
    </p:cViewPr>
  </p:notesTextViewPr>
  <p:sorterViewPr>
    <p:cViewPr>
      <p:scale>
        <a:sx n="60" d="100"/>
        <a:sy n="60" d="100"/>
      </p:scale>
      <p:origin x="0" y="-648"/>
    </p:cViewPr>
  </p:sorterViewPr>
  <p:notesViewPr>
    <p:cSldViewPr>
      <p:cViewPr varScale="1">
        <p:scale>
          <a:sx n="47" d="100"/>
          <a:sy n="47" d="100"/>
        </p:scale>
        <p:origin x="-3090" y="-114"/>
      </p:cViewPr>
      <p:guideLst>
        <p:guide orient="horz" pos="3132"/>
        <p:guide pos="2145"/>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854107-8FA1-4393-BF06-CE4922ABD844}" type="doc">
      <dgm:prSet loTypeId="urn:microsoft.com/office/officeart/2005/8/layout/target2" loCatId="relationship" qsTypeId="urn:microsoft.com/office/officeart/2005/8/quickstyle/3d3" qsCatId="3D" csTypeId="urn:microsoft.com/office/officeart/2005/8/colors/accent1_2" csCatId="accent1" phldr="1"/>
      <dgm:spPr/>
      <dgm:t>
        <a:bodyPr/>
        <a:lstStyle/>
        <a:p>
          <a:endParaRPr kumimoji="1" lang="ja-JP" altLang="en-US"/>
        </a:p>
      </dgm:t>
    </dgm:pt>
    <dgm:pt modelId="{4B4A538E-2947-402D-8751-180977A3E2E9}">
      <dgm:prSet phldrT="[テキスト]"/>
      <dgm:spPr/>
      <dgm:t>
        <a:bodyPr/>
        <a:lstStyle/>
        <a:p>
          <a:r>
            <a:rPr kumimoji="1" lang="ja-JP" altLang="en-US" dirty="0"/>
            <a:t>電動車</a:t>
          </a:r>
        </a:p>
      </dgm:t>
    </dgm:pt>
    <dgm:pt modelId="{2C56DAFA-666D-46A2-B329-39B8F31B74E2}" type="parTrans" cxnId="{DDBD9FD7-2377-4438-9FAA-93B4DF23F0F3}">
      <dgm:prSet/>
      <dgm:spPr/>
      <dgm:t>
        <a:bodyPr/>
        <a:lstStyle/>
        <a:p>
          <a:endParaRPr kumimoji="1" lang="ja-JP" altLang="en-US"/>
        </a:p>
      </dgm:t>
    </dgm:pt>
    <dgm:pt modelId="{EBB7026A-B749-40C0-A5B6-65981BA3E315}" type="sibTrans" cxnId="{DDBD9FD7-2377-4438-9FAA-93B4DF23F0F3}">
      <dgm:prSet/>
      <dgm:spPr/>
      <dgm:t>
        <a:bodyPr/>
        <a:lstStyle/>
        <a:p>
          <a:endParaRPr kumimoji="1" lang="ja-JP" altLang="en-US"/>
        </a:p>
      </dgm:t>
    </dgm:pt>
    <dgm:pt modelId="{F0BEFC92-84E2-4E68-810F-A342A763CE1C}">
      <dgm:prSet phldrT="[テキスト]"/>
      <dgm:spPr/>
      <dgm:t>
        <a:bodyPr/>
        <a:lstStyle/>
        <a:p>
          <a:r>
            <a:rPr kumimoji="1" lang="ja-JP" altLang="en-US" dirty="0"/>
            <a:t>ゼロエミッション車</a:t>
          </a:r>
        </a:p>
      </dgm:t>
    </dgm:pt>
    <dgm:pt modelId="{76BD27C9-3D09-4374-ABAD-E872879C8A8C}" type="parTrans" cxnId="{344C6E82-BAB4-41B4-961B-63A96BE0C4DA}">
      <dgm:prSet/>
      <dgm:spPr/>
      <dgm:t>
        <a:bodyPr/>
        <a:lstStyle/>
        <a:p>
          <a:endParaRPr kumimoji="1" lang="ja-JP" altLang="en-US"/>
        </a:p>
      </dgm:t>
    </dgm:pt>
    <dgm:pt modelId="{21C1F044-527F-45A2-BA39-F39C953D6946}" type="sibTrans" cxnId="{344C6E82-BAB4-41B4-961B-63A96BE0C4DA}">
      <dgm:prSet/>
      <dgm:spPr/>
      <dgm:t>
        <a:bodyPr/>
        <a:lstStyle/>
        <a:p>
          <a:endParaRPr kumimoji="1" lang="ja-JP" altLang="en-US"/>
        </a:p>
      </dgm:t>
    </dgm:pt>
    <dgm:pt modelId="{935119B0-DB5A-4B36-8CD8-D71D3AB1A69F}">
      <dgm:prSet phldrT="[テキスト]"/>
      <dgm:spPr/>
      <dgm:t>
        <a:bodyPr/>
        <a:lstStyle/>
        <a:p>
          <a:r>
            <a:rPr kumimoji="1" lang="en-US" altLang="ja-JP" dirty="0"/>
            <a:t>EV</a:t>
          </a:r>
          <a:br>
            <a:rPr kumimoji="1" lang="en-US" altLang="ja-JP" dirty="0"/>
          </a:br>
          <a:r>
            <a:rPr kumimoji="1" lang="ja-JP" altLang="en-US" dirty="0"/>
            <a:t>（電気自動車）</a:t>
          </a:r>
        </a:p>
      </dgm:t>
    </dgm:pt>
    <dgm:pt modelId="{8E494306-86FC-46FA-9812-1E4D4D0314D0}" type="parTrans" cxnId="{CDF84F44-B8CF-4FD5-A396-19D73BE087BD}">
      <dgm:prSet/>
      <dgm:spPr/>
      <dgm:t>
        <a:bodyPr/>
        <a:lstStyle/>
        <a:p>
          <a:endParaRPr kumimoji="1" lang="ja-JP" altLang="en-US"/>
        </a:p>
      </dgm:t>
    </dgm:pt>
    <dgm:pt modelId="{5CE22C7A-57D5-48BB-A1BF-A56B19E3ACC9}" type="sibTrans" cxnId="{CDF84F44-B8CF-4FD5-A396-19D73BE087BD}">
      <dgm:prSet/>
      <dgm:spPr/>
      <dgm:t>
        <a:bodyPr/>
        <a:lstStyle/>
        <a:p>
          <a:endParaRPr kumimoji="1" lang="ja-JP" altLang="en-US"/>
        </a:p>
      </dgm:t>
    </dgm:pt>
    <dgm:pt modelId="{EB56671A-E723-412B-96E3-54C94A2CA04D}">
      <dgm:prSet phldrT="[テキスト]"/>
      <dgm:spPr/>
      <dgm:t>
        <a:bodyPr/>
        <a:lstStyle/>
        <a:p>
          <a:r>
            <a:rPr kumimoji="1" lang="ja-JP" altLang="en-US" dirty="0"/>
            <a:t>プラグインハイブリッド自動車</a:t>
          </a:r>
        </a:p>
      </dgm:t>
    </dgm:pt>
    <dgm:pt modelId="{330E3131-6F66-4241-B3CE-91E1DF7DE9E5}" type="parTrans" cxnId="{DC225E5E-364E-4457-9564-88B54FF3042E}">
      <dgm:prSet/>
      <dgm:spPr/>
      <dgm:t>
        <a:bodyPr/>
        <a:lstStyle/>
        <a:p>
          <a:endParaRPr kumimoji="1" lang="ja-JP" altLang="en-US"/>
        </a:p>
      </dgm:t>
    </dgm:pt>
    <dgm:pt modelId="{BD6EE7E6-C5C8-40BE-9137-4EF8EB73B78E}" type="sibTrans" cxnId="{DC225E5E-364E-4457-9564-88B54FF3042E}">
      <dgm:prSet/>
      <dgm:spPr/>
      <dgm:t>
        <a:bodyPr/>
        <a:lstStyle/>
        <a:p>
          <a:endParaRPr kumimoji="1" lang="ja-JP" altLang="en-US"/>
        </a:p>
      </dgm:t>
    </dgm:pt>
    <dgm:pt modelId="{094C8A59-1EEB-427C-A3C4-98D771F4212C}">
      <dgm:prSet phldrT="[テキスト]"/>
      <dgm:spPr/>
      <dgm:t>
        <a:bodyPr/>
        <a:lstStyle/>
        <a:p>
          <a:r>
            <a:rPr kumimoji="1" lang="ja-JP" altLang="en-US" dirty="0"/>
            <a:t>燃料電池</a:t>
          </a:r>
          <a:br>
            <a:rPr kumimoji="1" lang="en-US" altLang="ja-JP" dirty="0"/>
          </a:br>
          <a:r>
            <a:rPr kumimoji="1" lang="ja-JP" altLang="en-US" dirty="0"/>
            <a:t>自動車</a:t>
          </a:r>
        </a:p>
      </dgm:t>
    </dgm:pt>
    <dgm:pt modelId="{3D048C36-7AC6-4FF1-AE95-E5CD3517934D}" type="parTrans" cxnId="{53CC730D-7207-4011-8CED-5769C48EA223}">
      <dgm:prSet/>
      <dgm:spPr/>
      <dgm:t>
        <a:bodyPr/>
        <a:lstStyle/>
        <a:p>
          <a:endParaRPr kumimoji="1" lang="ja-JP" altLang="en-US"/>
        </a:p>
      </dgm:t>
    </dgm:pt>
    <dgm:pt modelId="{E8DF9EF2-8BC2-429D-96AB-9963A689511E}" type="sibTrans" cxnId="{53CC730D-7207-4011-8CED-5769C48EA223}">
      <dgm:prSet/>
      <dgm:spPr/>
      <dgm:t>
        <a:bodyPr/>
        <a:lstStyle/>
        <a:p>
          <a:endParaRPr kumimoji="1" lang="ja-JP" altLang="en-US"/>
        </a:p>
      </dgm:t>
    </dgm:pt>
    <dgm:pt modelId="{19FF406A-C1E6-43F7-A87E-DE653543C005}">
      <dgm:prSet phldrT="[テキスト]"/>
      <dgm:spPr/>
      <dgm:t>
        <a:bodyPr/>
        <a:lstStyle/>
        <a:p>
          <a:r>
            <a:rPr kumimoji="1" lang="ja-JP" altLang="en-US" dirty="0"/>
            <a:t>ハイブリッド自動車</a:t>
          </a:r>
        </a:p>
      </dgm:t>
    </dgm:pt>
    <dgm:pt modelId="{29EB8794-47F5-4221-B388-C9945E199F3C}" type="sibTrans" cxnId="{8055097B-50FC-48AA-8130-6FCACAD15407}">
      <dgm:prSet/>
      <dgm:spPr/>
      <dgm:t>
        <a:bodyPr/>
        <a:lstStyle/>
        <a:p>
          <a:endParaRPr kumimoji="1" lang="ja-JP" altLang="en-US"/>
        </a:p>
      </dgm:t>
    </dgm:pt>
    <dgm:pt modelId="{44355B1D-5010-4808-B9CF-A6ECE12ED59C}" type="parTrans" cxnId="{8055097B-50FC-48AA-8130-6FCACAD15407}">
      <dgm:prSet/>
      <dgm:spPr/>
      <dgm:t>
        <a:bodyPr/>
        <a:lstStyle/>
        <a:p>
          <a:endParaRPr kumimoji="1" lang="ja-JP" altLang="en-US"/>
        </a:p>
      </dgm:t>
    </dgm:pt>
    <dgm:pt modelId="{AA2CDA1E-31A0-432F-B8A8-A3789212A105}" type="pres">
      <dgm:prSet presAssocID="{DA854107-8FA1-4393-BF06-CE4922ABD844}" presName="Name0" presStyleCnt="0">
        <dgm:presLayoutVars>
          <dgm:chMax val="3"/>
          <dgm:chPref val="1"/>
          <dgm:dir/>
          <dgm:animLvl val="lvl"/>
          <dgm:resizeHandles/>
        </dgm:presLayoutVars>
      </dgm:prSet>
      <dgm:spPr/>
    </dgm:pt>
    <dgm:pt modelId="{2AEF0AD9-5E59-44D6-A189-6BAC19801338}" type="pres">
      <dgm:prSet presAssocID="{DA854107-8FA1-4393-BF06-CE4922ABD844}" presName="outerBox" presStyleCnt="0"/>
      <dgm:spPr/>
    </dgm:pt>
    <dgm:pt modelId="{C8EE5BE2-0E66-4F52-A6A3-3B6AFB6C7E59}" type="pres">
      <dgm:prSet presAssocID="{DA854107-8FA1-4393-BF06-CE4922ABD844}" presName="outerBoxParent" presStyleLbl="node1" presStyleIdx="0" presStyleCnt="3" custScaleX="97860" custLinFactNeighborX="40368" custLinFactNeighborY="2556"/>
      <dgm:spPr/>
    </dgm:pt>
    <dgm:pt modelId="{18EB340D-BEA0-4650-AC2C-738D92922B31}" type="pres">
      <dgm:prSet presAssocID="{DA854107-8FA1-4393-BF06-CE4922ABD844}" presName="outerBoxChildren" presStyleCnt="0"/>
      <dgm:spPr/>
    </dgm:pt>
    <dgm:pt modelId="{9DD3EE8D-0FE1-4627-82C0-4CB3E5565AAF}" type="pres">
      <dgm:prSet presAssocID="{DA854107-8FA1-4393-BF06-CE4922ABD844}" presName="middleBox" presStyleCnt="0"/>
      <dgm:spPr/>
    </dgm:pt>
    <dgm:pt modelId="{5D709D45-83B9-4680-ADC5-FF8DFEE99186}" type="pres">
      <dgm:prSet presAssocID="{DA854107-8FA1-4393-BF06-CE4922ABD844}" presName="middleBoxParent" presStyleLbl="node1" presStyleIdx="1" presStyleCnt="3" custScaleX="33192" custScaleY="110650" custLinFactNeighborX="-29092" custLinFactNeighborY="-2010"/>
      <dgm:spPr/>
    </dgm:pt>
    <dgm:pt modelId="{537E8C15-C5F7-49C4-AF8B-A9A53FB7B9E7}" type="pres">
      <dgm:prSet presAssocID="{DA854107-8FA1-4393-BF06-CE4922ABD844}" presName="middleBoxChildren" presStyleCnt="0"/>
      <dgm:spPr/>
    </dgm:pt>
    <dgm:pt modelId="{A7420C8D-B026-46C0-8522-6BD625807746}" type="pres">
      <dgm:prSet presAssocID="{DA854107-8FA1-4393-BF06-CE4922ABD844}" presName="centerBox" presStyleCnt="0"/>
      <dgm:spPr/>
    </dgm:pt>
    <dgm:pt modelId="{CA126793-6904-47DE-8790-CDFD28EF282D}" type="pres">
      <dgm:prSet presAssocID="{DA854107-8FA1-4393-BF06-CE4922ABD844}" presName="centerBoxParent" presStyleLbl="node1" presStyleIdx="2" presStyleCnt="3" custScaleX="62173" custScaleY="193228" custLinFactNeighborX="21289" custLinFactNeighborY="-27666"/>
      <dgm:spPr/>
    </dgm:pt>
    <dgm:pt modelId="{7824EF25-D096-47F6-94A9-B009DD33C3CC}" type="pres">
      <dgm:prSet presAssocID="{DA854107-8FA1-4393-BF06-CE4922ABD844}" presName="centerBoxChildren" presStyleCnt="0"/>
      <dgm:spPr/>
    </dgm:pt>
    <dgm:pt modelId="{D4E1A373-7904-44E5-8AC9-8C7360F4FD67}" type="pres">
      <dgm:prSet presAssocID="{935119B0-DB5A-4B36-8CD8-D71D3AB1A69F}" presName="cChild" presStyleLbl="fgAcc1" presStyleIdx="0" presStyleCnt="3" custLinFactX="166831" custLinFactY="-72848" custLinFactNeighborX="200000" custLinFactNeighborY="-100000">
        <dgm:presLayoutVars>
          <dgm:bulletEnabled val="1"/>
        </dgm:presLayoutVars>
      </dgm:prSet>
      <dgm:spPr/>
    </dgm:pt>
    <dgm:pt modelId="{E9799411-D139-418D-9156-93AAA52F0E96}" type="pres">
      <dgm:prSet presAssocID="{5CE22C7A-57D5-48BB-A1BF-A56B19E3ACC9}" presName="centerSibTrans" presStyleCnt="0"/>
      <dgm:spPr/>
    </dgm:pt>
    <dgm:pt modelId="{23863DED-1D72-4469-9E83-77817C427AF8}" type="pres">
      <dgm:prSet presAssocID="{EB56671A-E723-412B-96E3-54C94A2CA04D}" presName="cChild" presStyleLbl="fgAcc1" presStyleIdx="1" presStyleCnt="3" custLinFactX="66514" custLinFactNeighborX="100000" custLinFactNeighborY="-60136">
        <dgm:presLayoutVars>
          <dgm:bulletEnabled val="1"/>
        </dgm:presLayoutVars>
      </dgm:prSet>
      <dgm:spPr/>
    </dgm:pt>
    <dgm:pt modelId="{1F574E9D-FCEB-4C7D-BF6F-6F7CE3E8FFFD}" type="pres">
      <dgm:prSet presAssocID="{BD6EE7E6-C5C8-40BE-9137-4EF8EB73B78E}" presName="centerSibTrans" presStyleCnt="0"/>
      <dgm:spPr/>
    </dgm:pt>
    <dgm:pt modelId="{AA838767-378A-4296-ABFC-689850F1E787}" type="pres">
      <dgm:prSet presAssocID="{094C8A59-1EEB-427C-A3C4-98D771F4212C}" presName="cChild" presStyleLbl="fgAcc1" presStyleIdx="2" presStyleCnt="3" custLinFactX="-31732" custLinFactNeighborX="-100000" custLinFactNeighborY="52575">
        <dgm:presLayoutVars>
          <dgm:bulletEnabled val="1"/>
        </dgm:presLayoutVars>
      </dgm:prSet>
      <dgm:spPr/>
    </dgm:pt>
  </dgm:ptLst>
  <dgm:cxnLst>
    <dgm:cxn modelId="{53CC730D-7207-4011-8CED-5769C48EA223}" srcId="{F0BEFC92-84E2-4E68-810F-A342A763CE1C}" destId="{094C8A59-1EEB-427C-A3C4-98D771F4212C}" srcOrd="2" destOrd="0" parTransId="{3D048C36-7AC6-4FF1-AE95-E5CD3517934D}" sibTransId="{E8DF9EF2-8BC2-429D-96AB-9963A689511E}"/>
    <dgm:cxn modelId="{1917641A-E710-4D10-A288-F2F71AFDBC2C}" type="presOf" srcId="{094C8A59-1EEB-427C-A3C4-98D771F4212C}" destId="{AA838767-378A-4296-ABFC-689850F1E787}" srcOrd="0" destOrd="0" presId="urn:microsoft.com/office/officeart/2005/8/layout/target2"/>
    <dgm:cxn modelId="{DC225E5E-364E-4457-9564-88B54FF3042E}" srcId="{F0BEFC92-84E2-4E68-810F-A342A763CE1C}" destId="{EB56671A-E723-412B-96E3-54C94A2CA04D}" srcOrd="1" destOrd="0" parTransId="{330E3131-6F66-4241-B3CE-91E1DF7DE9E5}" sibTransId="{BD6EE7E6-C5C8-40BE-9137-4EF8EB73B78E}"/>
    <dgm:cxn modelId="{B1150E41-3987-4C1B-8E79-27629FC957FB}" type="presOf" srcId="{F0BEFC92-84E2-4E68-810F-A342A763CE1C}" destId="{CA126793-6904-47DE-8790-CDFD28EF282D}" srcOrd="0" destOrd="0" presId="urn:microsoft.com/office/officeart/2005/8/layout/target2"/>
    <dgm:cxn modelId="{CDF84F44-B8CF-4FD5-A396-19D73BE087BD}" srcId="{F0BEFC92-84E2-4E68-810F-A342A763CE1C}" destId="{935119B0-DB5A-4B36-8CD8-D71D3AB1A69F}" srcOrd="0" destOrd="0" parTransId="{8E494306-86FC-46FA-9812-1E4D4D0314D0}" sibTransId="{5CE22C7A-57D5-48BB-A1BF-A56B19E3ACC9}"/>
    <dgm:cxn modelId="{8055097B-50FC-48AA-8130-6FCACAD15407}" srcId="{DA854107-8FA1-4393-BF06-CE4922ABD844}" destId="{19FF406A-C1E6-43F7-A87E-DE653543C005}" srcOrd="1" destOrd="0" parTransId="{44355B1D-5010-4808-B9CF-A6ECE12ED59C}" sibTransId="{29EB8794-47F5-4221-B388-C9945E199F3C}"/>
    <dgm:cxn modelId="{344C6E82-BAB4-41B4-961B-63A96BE0C4DA}" srcId="{DA854107-8FA1-4393-BF06-CE4922ABD844}" destId="{F0BEFC92-84E2-4E68-810F-A342A763CE1C}" srcOrd="2" destOrd="0" parTransId="{76BD27C9-3D09-4374-ABAD-E872879C8A8C}" sibTransId="{21C1F044-527F-45A2-BA39-F39C953D6946}"/>
    <dgm:cxn modelId="{A22EE182-FCBE-4ED5-A3F3-D3CF1CCE71DC}" type="presOf" srcId="{DA854107-8FA1-4393-BF06-CE4922ABD844}" destId="{AA2CDA1E-31A0-432F-B8A8-A3789212A105}" srcOrd="0" destOrd="0" presId="urn:microsoft.com/office/officeart/2005/8/layout/target2"/>
    <dgm:cxn modelId="{CD432EA6-CE0F-4FDB-AC8D-446B45A2B4CE}" type="presOf" srcId="{4B4A538E-2947-402D-8751-180977A3E2E9}" destId="{C8EE5BE2-0E66-4F52-A6A3-3B6AFB6C7E59}" srcOrd="0" destOrd="0" presId="urn:microsoft.com/office/officeart/2005/8/layout/target2"/>
    <dgm:cxn modelId="{0E474EB4-9A46-4133-8947-4EF65897DB6F}" type="presOf" srcId="{19FF406A-C1E6-43F7-A87E-DE653543C005}" destId="{5D709D45-83B9-4680-ADC5-FF8DFEE99186}" srcOrd="0" destOrd="0" presId="urn:microsoft.com/office/officeart/2005/8/layout/target2"/>
    <dgm:cxn modelId="{DDBD9FD7-2377-4438-9FAA-93B4DF23F0F3}" srcId="{DA854107-8FA1-4393-BF06-CE4922ABD844}" destId="{4B4A538E-2947-402D-8751-180977A3E2E9}" srcOrd="0" destOrd="0" parTransId="{2C56DAFA-666D-46A2-B329-39B8F31B74E2}" sibTransId="{EBB7026A-B749-40C0-A5B6-65981BA3E315}"/>
    <dgm:cxn modelId="{1CE208F1-FC78-413C-B5B1-DC960605AB7D}" type="presOf" srcId="{935119B0-DB5A-4B36-8CD8-D71D3AB1A69F}" destId="{D4E1A373-7904-44E5-8AC9-8C7360F4FD67}" srcOrd="0" destOrd="0" presId="urn:microsoft.com/office/officeart/2005/8/layout/target2"/>
    <dgm:cxn modelId="{A43FA7FA-4FA0-47D6-83E5-5D082D777721}" type="presOf" srcId="{EB56671A-E723-412B-96E3-54C94A2CA04D}" destId="{23863DED-1D72-4469-9E83-77817C427AF8}" srcOrd="0" destOrd="0" presId="urn:microsoft.com/office/officeart/2005/8/layout/target2"/>
    <dgm:cxn modelId="{CEC11D6D-0771-4EB8-BD2F-67D9B28E84B7}" type="presParOf" srcId="{AA2CDA1E-31A0-432F-B8A8-A3789212A105}" destId="{2AEF0AD9-5E59-44D6-A189-6BAC19801338}" srcOrd="0" destOrd="0" presId="urn:microsoft.com/office/officeart/2005/8/layout/target2"/>
    <dgm:cxn modelId="{CA9CC4D8-0656-4B97-BAED-0524C17C1070}" type="presParOf" srcId="{2AEF0AD9-5E59-44D6-A189-6BAC19801338}" destId="{C8EE5BE2-0E66-4F52-A6A3-3B6AFB6C7E59}" srcOrd="0" destOrd="0" presId="urn:microsoft.com/office/officeart/2005/8/layout/target2"/>
    <dgm:cxn modelId="{31E3B511-818E-4247-9A77-92A20DA29BB8}" type="presParOf" srcId="{2AEF0AD9-5E59-44D6-A189-6BAC19801338}" destId="{18EB340D-BEA0-4650-AC2C-738D92922B31}" srcOrd="1" destOrd="0" presId="urn:microsoft.com/office/officeart/2005/8/layout/target2"/>
    <dgm:cxn modelId="{FD042D3D-1EAF-4EC8-B665-53F277358AEB}" type="presParOf" srcId="{AA2CDA1E-31A0-432F-B8A8-A3789212A105}" destId="{9DD3EE8D-0FE1-4627-82C0-4CB3E5565AAF}" srcOrd="1" destOrd="0" presId="urn:microsoft.com/office/officeart/2005/8/layout/target2"/>
    <dgm:cxn modelId="{2984743F-AF5A-482F-99DD-051E7C95F92E}" type="presParOf" srcId="{9DD3EE8D-0FE1-4627-82C0-4CB3E5565AAF}" destId="{5D709D45-83B9-4680-ADC5-FF8DFEE99186}" srcOrd="0" destOrd="0" presId="urn:microsoft.com/office/officeart/2005/8/layout/target2"/>
    <dgm:cxn modelId="{AA4419A9-1A03-4B6D-9DCF-C83A0ACCF179}" type="presParOf" srcId="{9DD3EE8D-0FE1-4627-82C0-4CB3E5565AAF}" destId="{537E8C15-C5F7-49C4-AF8B-A9A53FB7B9E7}" srcOrd="1" destOrd="0" presId="urn:microsoft.com/office/officeart/2005/8/layout/target2"/>
    <dgm:cxn modelId="{62107996-7E0F-4188-88C0-349D285B85A7}" type="presParOf" srcId="{AA2CDA1E-31A0-432F-B8A8-A3789212A105}" destId="{A7420C8D-B026-46C0-8522-6BD625807746}" srcOrd="2" destOrd="0" presId="urn:microsoft.com/office/officeart/2005/8/layout/target2"/>
    <dgm:cxn modelId="{3200BEAE-D2BD-4BC6-B62A-66EA061A425A}" type="presParOf" srcId="{A7420C8D-B026-46C0-8522-6BD625807746}" destId="{CA126793-6904-47DE-8790-CDFD28EF282D}" srcOrd="0" destOrd="0" presId="urn:microsoft.com/office/officeart/2005/8/layout/target2"/>
    <dgm:cxn modelId="{2030B3BA-9E91-4126-BE41-0C664A8F4C2B}" type="presParOf" srcId="{A7420C8D-B026-46C0-8522-6BD625807746}" destId="{7824EF25-D096-47F6-94A9-B009DD33C3CC}" srcOrd="1" destOrd="0" presId="urn:microsoft.com/office/officeart/2005/8/layout/target2"/>
    <dgm:cxn modelId="{50AD2B73-1A8B-4A6E-B224-3703876F3552}" type="presParOf" srcId="{7824EF25-D096-47F6-94A9-B009DD33C3CC}" destId="{D4E1A373-7904-44E5-8AC9-8C7360F4FD67}" srcOrd="0" destOrd="0" presId="urn:microsoft.com/office/officeart/2005/8/layout/target2"/>
    <dgm:cxn modelId="{4C68B669-DFBB-4DCF-8499-7A6FCAF6893A}" type="presParOf" srcId="{7824EF25-D096-47F6-94A9-B009DD33C3CC}" destId="{E9799411-D139-418D-9156-93AAA52F0E96}" srcOrd="1" destOrd="0" presId="urn:microsoft.com/office/officeart/2005/8/layout/target2"/>
    <dgm:cxn modelId="{F6D57291-5180-404C-8CFE-8E2A5EF112FA}" type="presParOf" srcId="{7824EF25-D096-47F6-94A9-B009DD33C3CC}" destId="{23863DED-1D72-4469-9E83-77817C427AF8}" srcOrd="2" destOrd="0" presId="urn:microsoft.com/office/officeart/2005/8/layout/target2"/>
    <dgm:cxn modelId="{F3B4DC6D-F788-4E6C-B10B-D9CF3A1BD845}" type="presParOf" srcId="{7824EF25-D096-47F6-94A9-B009DD33C3CC}" destId="{1F574E9D-FCEB-4C7D-BF6F-6F7CE3E8FFFD}" srcOrd="3" destOrd="0" presId="urn:microsoft.com/office/officeart/2005/8/layout/target2"/>
    <dgm:cxn modelId="{477D9D31-DED9-46CE-A4AA-E9CCD9FD5693}" type="presParOf" srcId="{7824EF25-D096-47F6-94A9-B009DD33C3CC}" destId="{AA838767-378A-4296-ABFC-689850F1E787}" srcOrd="4" destOrd="0" presId="urn:microsoft.com/office/officeart/2005/8/layout/targe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EE5BE2-0E66-4F52-A6A3-3B6AFB6C7E59}">
      <dsp:nvSpPr>
        <dsp:cNvPr id="0" name=""/>
        <dsp:cNvSpPr/>
      </dsp:nvSpPr>
      <dsp:spPr>
        <a:xfrm>
          <a:off x="71227" y="0"/>
          <a:ext cx="3257162" cy="2154786"/>
        </a:xfrm>
        <a:prstGeom prst="roundRect">
          <a:avLst>
            <a:gd name="adj" fmla="val 8500"/>
          </a:avLst>
        </a:prstGeom>
        <a:solidFill>
          <a:schemeClr val="accent1">
            <a:hueOff val="0"/>
            <a:satOff val="0"/>
            <a:lumOff val="0"/>
            <a:alphaOff val="0"/>
          </a:schemeClr>
        </a:solid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1672353" numCol="1" spcCol="1270" anchor="t" anchorCtr="0">
          <a:noAutofit/>
        </a:bodyPr>
        <a:lstStyle/>
        <a:p>
          <a:pPr marL="0" lvl="0" indent="0" algn="l" defTabSz="711200">
            <a:lnSpc>
              <a:spcPct val="90000"/>
            </a:lnSpc>
            <a:spcBef>
              <a:spcPct val="0"/>
            </a:spcBef>
            <a:spcAft>
              <a:spcPct val="35000"/>
            </a:spcAft>
            <a:buNone/>
          </a:pPr>
          <a:r>
            <a:rPr kumimoji="1" lang="ja-JP" altLang="en-US" sz="1600" kern="1200" dirty="0"/>
            <a:t>電動車</a:t>
          </a:r>
        </a:p>
      </dsp:txBody>
      <dsp:txXfrm>
        <a:off x="124872" y="53645"/>
        <a:ext cx="3149872" cy="2047496"/>
      </dsp:txXfrm>
    </dsp:sp>
    <dsp:sp modelId="{5D709D45-83B9-4680-ADC5-FF8DFEE99186}">
      <dsp:nvSpPr>
        <dsp:cNvPr id="0" name=""/>
        <dsp:cNvSpPr/>
      </dsp:nvSpPr>
      <dsp:spPr>
        <a:xfrm>
          <a:off x="219553" y="428059"/>
          <a:ext cx="1049521" cy="1668989"/>
        </a:xfrm>
        <a:prstGeom prst="roundRect">
          <a:avLst>
            <a:gd name="adj" fmla="val 10500"/>
          </a:avLst>
        </a:prstGeom>
        <a:solidFill>
          <a:schemeClr val="accent1">
            <a:hueOff val="0"/>
            <a:satOff val="0"/>
            <a:lumOff val="0"/>
            <a:alphaOff val="0"/>
          </a:schemeClr>
        </a:solid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957802" numCol="1" spcCol="1270" anchor="t" anchorCtr="0">
          <a:noAutofit/>
        </a:bodyPr>
        <a:lstStyle/>
        <a:p>
          <a:pPr marL="0" lvl="0" indent="0" algn="l" defTabSz="711200">
            <a:lnSpc>
              <a:spcPct val="90000"/>
            </a:lnSpc>
            <a:spcBef>
              <a:spcPct val="0"/>
            </a:spcBef>
            <a:spcAft>
              <a:spcPct val="35000"/>
            </a:spcAft>
            <a:buNone/>
          </a:pPr>
          <a:r>
            <a:rPr kumimoji="1" lang="ja-JP" altLang="en-US" sz="1600" kern="1200" dirty="0"/>
            <a:t>ハイブリッド自動車</a:t>
          </a:r>
        </a:p>
      </dsp:txBody>
      <dsp:txXfrm>
        <a:off x="251829" y="460335"/>
        <a:ext cx="984969" cy="1604437"/>
      </dsp:txXfrm>
    </dsp:sp>
    <dsp:sp modelId="{CA126793-6904-47DE-8790-CDFD28EF282D}">
      <dsp:nvSpPr>
        <dsp:cNvPr id="0" name=""/>
        <dsp:cNvSpPr/>
      </dsp:nvSpPr>
      <dsp:spPr>
        <a:xfrm>
          <a:off x="1370705" y="437162"/>
          <a:ext cx="1862423" cy="1665459"/>
        </a:xfrm>
        <a:prstGeom prst="roundRect">
          <a:avLst>
            <a:gd name="adj" fmla="val 10500"/>
          </a:avLst>
        </a:prstGeom>
        <a:solidFill>
          <a:schemeClr val="accent1">
            <a:hueOff val="0"/>
            <a:satOff val="0"/>
            <a:lumOff val="0"/>
            <a:alphaOff val="0"/>
          </a:schemeClr>
        </a:solid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486503" numCol="1" spcCol="1270" anchor="t" anchorCtr="0">
          <a:noAutofit/>
        </a:bodyPr>
        <a:lstStyle/>
        <a:p>
          <a:pPr marL="0" lvl="0" indent="0" algn="l" defTabSz="711200">
            <a:lnSpc>
              <a:spcPct val="90000"/>
            </a:lnSpc>
            <a:spcBef>
              <a:spcPct val="0"/>
            </a:spcBef>
            <a:spcAft>
              <a:spcPct val="35000"/>
            </a:spcAft>
            <a:buNone/>
          </a:pPr>
          <a:r>
            <a:rPr kumimoji="1" lang="ja-JP" altLang="en-US" sz="1600" kern="1200" dirty="0"/>
            <a:t>ゼロエミッション車</a:t>
          </a:r>
        </a:p>
      </dsp:txBody>
      <dsp:txXfrm>
        <a:off x="1421924" y="488381"/>
        <a:ext cx="1759985" cy="1563021"/>
      </dsp:txXfrm>
    </dsp:sp>
    <dsp:sp modelId="{D4E1A373-7904-44E5-8AC9-8C7360F4FD67}">
      <dsp:nvSpPr>
        <dsp:cNvPr id="0" name=""/>
        <dsp:cNvSpPr/>
      </dsp:nvSpPr>
      <dsp:spPr>
        <a:xfrm>
          <a:off x="1836622" y="794843"/>
          <a:ext cx="936548" cy="387861"/>
        </a:xfrm>
        <a:prstGeom prst="roundRect">
          <a:avLst>
            <a:gd name="adj" fmla="val 105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kumimoji="1" lang="en-US" altLang="ja-JP" sz="900" kern="1200" dirty="0"/>
            <a:t>EV</a:t>
          </a:r>
          <a:br>
            <a:rPr kumimoji="1" lang="en-US" altLang="ja-JP" sz="900" kern="1200" dirty="0"/>
          </a:br>
          <a:r>
            <a:rPr kumimoji="1" lang="ja-JP" altLang="en-US" sz="900" kern="1200" dirty="0"/>
            <a:t>（電気自動車）</a:t>
          </a:r>
        </a:p>
      </dsp:txBody>
      <dsp:txXfrm>
        <a:off x="1848550" y="806771"/>
        <a:ext cx="912692" cy="364005"/>
      </dsp:txXfrm>
    </dsp:sp>
    <dsp:sp modelId="{23863DED-1D72-4469-9E83-77817C427AF8}">
      <dsp:nvSpPr>
        <dsp:cNvPr id="0" name=""/>
        <dsp:cNvSpPr/>
      </dsp:nvSpPr>
      <dsp:spPr>
        <a:xfrm>
          <a:off x="1833653" y="1232010"/>
          <a:ext cx="936548" cy="387861"/>
        </a:xfrm>
        <a:prstGeom prst="roundRect">
          <a:avLst>
            <a:gd name="adj" fmla="val 105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kumimoji="1" lang="ja-JP" altLang="en-US" sz="900" kern="1200" dirty="0"/>
            <a:t>プラグインハイブリッド自動車</a:t>
          </a:r>
        </a:p>
      </dsp:txBody>
      <dsp:txXfrm>
        <a:off x="1845581" y="1243938"/>
        <a:ext cx="912692" cy="364005"/>
      </dsp:txXfrm>
    </dsp:sp>
    <dsp:sp modelId="{AA838767-378A-4296-ABFC-689850F1E787}">
      <dsp:nvSpPr>
        <dsp:cNvPr id="0" name=""/>
        <dsp:cNvSpPr/>
      </dsp:nvSpPr>
      <dsp:spPr>
        <a:xfrm>
          <a:off x="1833650" y="1669172"/>
          <a:ext cx="936548" cy="387861"/>
        </a:xfrm>
        <a:prstGeom prst="roundRect">
          <a:avLst>
            <a:gd name="adj" fmla="val 105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kumimoji="1" lang="ja-JP" altLang="en-US" sz="900" kern="1200" dirty="0"/>
            <a:t>燃料電池</a:t>
          </a:r>
          <a:br>
            <a:rPr kumimoji="1" lang="en-US" altLang="ja-JP" sz="900" kern="1200" dirty="0"/>
          </a:br>
          <a:r>
            <a:rPr kumimoji="1" lang="ja-JP" altLang="en-US" sz="900" kern="1200" dirty="0"/>
            <a:t>自動車</a:t>
          </a:r>
        </a:p>
      </dsp:txBody>
      <dsp:txXfrm>
        <a:off x="1845578" y="1681100"/>
        <a:ext cx="912692" cy="364005"/>
      </dsp:txXfrm>
    </dsp:sp>
  </dsp:spTree>
</dsp:drawing>
</file>

<file path=ppt/diagrams/layout1.xml><?xml version="1.0" encoding="utf-8"?>
<dgm:layoutDef xmlns:dgm="http://schemas.openxmlformats.org/drawingml/2006/diagram" xmlns:a="http://schemas.openxmlformats.org/drawingml/2006/main" uniqueId="urn:microsoft.com/office/officeart/2005/8/layout/target2">
  <dgm:title val=""/>
  <dgm:desc val=""/>
  <dgm:catLst>
    <dgm:cat type="relationship"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chMax val="3"/>
      <dgm:chPref val="1"/>
      <dgm:dir/>
      <dgm:animLvl val="lvl"/>
      <dgm:resizeHandles/>
    </dgm:varLst>
    <dgm:alg type="composite">
      <dgm:param type="horzAlign" val="none"/>
      <dgm:param type="vertAlign" val="none"/>
    </dgm:alg>
    <dgm:shape xmlns:r="http://schemas.openxmlformats.org/officeDocument/2006/relationships" r:blip="">
      <dgm:adjLst/>
    </dgm:shape>
    <dgm:presOf/>
    <dgm:choose name="Name1">
      <dgm:if name="Name2" func="var" arg="dir" op="equ" val="norm">
        <dgm:choose name="Name3">
          <dgm:if name="Name4" axis="ch ch" ptType="node node" st="1 1" cnt="1 0" func="cnt" op="gt" val="0">
            <dgm:choose name="Name5">
              <dgm:if name="Name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395"/>
                  <dgm:constr type="t" for="ch" forName="centerBox" refType="h" fact="0.5"/>
                  <dgm:constr type="w" for="ch" forName="centerBox" refType="w" fact="0.555"/>
                  <dgm:constr type="h" for="ch" forName="centerBox" refType="h" fact="0.4"/>
                  <dgm:constr type="userA" for="des" forName="outerSibTrans" refType="w"/>
                  <dgm:constr type="userA" for="des" forName="middleSibTrans" refType="w"/>
                  <dgm:constr type="userA" for="des" forName="centerSibTrans" refType="w"/>
                </dgm:constrLst>
              </dgm:if>
              <dgm:else name="Name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22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8">
            <dgm:choose name="Name9">
              <dgm:if name="Name1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26"/>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1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if>
      <dgm:else name="Name12">
        <dgm:choose name="Name13">
          <dgm:if name="Name14" axis="ch ch" ptType="node node" st="1 1" cnt="1 0" func="cnt" op="gt" val="0">
            <dgm:choose name="Name15">
              <dgm:if name="Name1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55"/>
                  <dgm:constr type="h" for="ch" forName="centerBox" refType="h" fact="0.4"/>
                  <dgm:constr type="userA" for="des" forName="outerSibTrans" refType="w"/>
                  <dgm:constr type="userA" for="des" forName="middleSibTrans" refType="w"/>
                  <dgm:constr type="userA" for="des" forName="centerSibTrans" refType="w"/>
                </dgm:constrLst>
              </dgm:if>
              <dgm:else name="Name1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18">
            <dgm:choose name="Name19">
              <dgm:if name="Name2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2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else>
    </dgm:choose>
    <dgm:ruleLst/>
    <dgm:choose name="Name22">
      <dgm:if name="Name23" axis="root ch" ptType="all node" st="1 1" cnt="0 0" func="cnt" op="gte" val="1">
        <dgm:layoutNode name="outerBox" styleLbl="node1">
          <dgm:alg type="composite">
            <dgm:param type="horzAlign" val="none"/>
            <dgm:param type="vertAlign" val="none"/>
          </dgm:alg>
          <dgm:shape xmlns:r="http://schemas.openxmlformats.org/officeDocument/2006/relationships" r:blip="">
            <dgm:adjLst/>
          </dgm:shape>
          <dgm:presOf/>
          <dgm:choose name="Name24">
            <dgm:if name="Name25" axis="root ch" ptType="all node" st="1 1" cnt="0 0" func="cnt" op="gt" val="1">
              <dgm:choose name="Name26">
                <dgm:if name="Name27" func="var" arg="dir" op="equ" val="norm">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025"/>
                    <dgm:constr type="t" for="ch" forName="outerBoxChildren" refType="h" fact="0.25"/>
                    <dgm:constr type="w" for="ch" forName="outerBoxChildren" refType="w" fact="0.15"/>
                    <dgm:constr type="h" for="ch" forName="outerBoxChildren" refType="h" fact="0.7"/>
                  </dgm:constrLst>
                </dgm:if>
                <dgm:else name="Name28">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825"/>
                    <dgm:constr type="t" for="ch" forName="outerBoxChildren" refType="h" fact="0.25"/>
                    <dgm:constr type="w" for="ch" forName="outerBoxChildren" refType="w" fact="0.15"/>
                    <dgm:constr type="h" for="ch" forName="outerBoxChildren" refType="h" fact="0.7"/>
                  </dgm:constrLst>
                </dgm:else>
              </dgm:choose>
            </dgm:if>
            <dgm:else name="Name29">
              <dgm:constrLst>
                <dgm:constr type="l" for="ch" forName="outerBoxParent"/>
                <dgm:constr type="t" for="ch" forName="outerBoxParent"/>
                <dgm:constr type="w" for="ch" forName="outerBoxParent" refType="w"/>
                <dgm:constr type="h" for="ch" forName="outerBoxParent" refType="h"/>
                <dgm:constr type="bMarg" for="ch" forName="outerBoxParent" refType="h" fact="1.75"/>
                <dgm:constr type="l" for="ch" forName="outerBoxChildren" refType="w" fact="0.025"/>
                <dgm:constr type="t" for="ch" forName="outerBoxChildren" refType="h" fact="0.45"/>
                <dgm:constr type="w" for="ch" forName="outerBoxChildren" refType="w" fact="0.95"/>
                <dgm:constr type="h" for="ch" forName="outerBoxChildren" refType="h" fact="0.45"/>
              </dgm:constrLst>
            </dgm:else>
          </dgm:choose>
          <dgm:ruleLst/>
          <dgm:layoutNode name="outerBoxParent" styleLbl="node1">
            <dgm:alg type="tx">
              <dgm:param type="txAnchorVert" val="t"/>
              <dgm:param type="parTxLTRAlign" val="l"/>
              <dgm:param type="parTxRTLAlign" val="r"/>
            </dgm:alg>
            <dgm:shape xmlns:r="http://schemas.openxmlformats.org/officeDocument/2006/relationships" type="roundRect" r:blip="">
              <dgm:adjLst>
                <dgm:adj idx="1" val="0.085"/>
              </dgm:adjLst>
            </dgm:shape>
            <dgm:presOf axis="ch" ptType="node" cnt="1"/>
            <dgm:constrLst>
              <dgm:constr type="tMarg" refType="primFontSz" fact="0.3"/>
              <dgm:constr type="lMarg" refType="primFontSz" fact="0.3"/>
              <dgm:constr type="rMarg" refType="primFontSz" fact="0.3"/>
            </dgm:constrLst>
            <dgm:ruleLst>
              <dgm:rule type="primFontSz" val="5" fact="NaN" max="NaN"/>
            </dgm:ruleLst>
          </dgm:layoutNode>
          <dgm:layoutNode name="outerBoxChildren">
            <dgm:choose name="Name30">
              <dgm:if name="Name31" axis="root ch" ptType="all node" st="1 1" cnt="0 0" func="cnt" op="gt" val="1">
                <dgm:alg type="lin">
                  <dgm:param type="linDir" val="fromT"/>
                  <dgm:param type="vertAlign" val="t"/>
                </dgm:alg>
              </dgm:if>
              <dgm:else name="Name32">
                <dgm:choose name="Name33">
                  <dgm:if name="Name34" func="var" arg="dir" op="equ" val="norm">
                    <dgm:alg type="lin">
                      <dgm:param type="horzAlign" val="l"/>
                    </dgm:alg>
                  </dgm:if>
                  <dgm:else name="Name35">
                    <dgm:alg type="lin">
                      <dgm:param type="linDir" val="fromR"/>
                      <dgm:param type="horzAlign" val="r"/>
                    </dgm:alg>
                  </dgm:else>
                </dgm:choose>
              </dgm:else>
            </dgm:choose>
            <dgm:shape xmlns:r="http://schemas.openxmlformats.org/officeDocument/2006/relationships" r:blip="">
              <dgm:adjLst/>
            </dgm:shape>
            <dgm:presOf/>
            <dgm:constrLst>
              <dgm:constr type="w" for="ch" forName="oChild" refType="w"/>
              <dgm:constr type="h" for="ch" forName="oChild" refType="h"/>
            </dgm:constrLst>
            <dgm:ruleLst/>
            <dgm:forEach name="Name36" axis="ch ch" ptType="node node" st="1 1" cnt="1 0">
              <dgm:layoutNode name="o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37" axis="followSib" ptType="sibTrans" cnt="1">
                <dgm:layoutNode name="ou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38"/>
    </dgm:choose>
    <dgm:choose name="Name39">
      <dgm:if name="Name40" axis="root ch" ptType="all node" st="1 1" cnt="0 0" func="cnt" op="gte" val="2">
        <dgm:layoutNode name="middleBox">
          <dgm:alg type="composite">
            <dgm:param type="horzAlign" val="none"/>
            <dgm:param type="vertAlign" val="none"/>
          </dgm:alg>
          <dgm:shape xmlns:r="http://schemas.openxmlformats.org/officeDocument/2006/relationships" r:blip="">
            <dgm:adjLst/>
          </dgm:shape>
          <dgm:presOf/>
          <dgm:choose name="Name41">
            <dgm:if name="Name42" axis="root ch" ptType="all node" st="1 1" cnt="0 0" func="cnt" op="gt" val="2">
              <dgm:choose name="Name43">
                <dgm:if name="Name44" func="var" arg="dir" op="equ" val="norm">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35"/>
                    <dgm:constr type="w" for="ch" forName="middleBoxChildren" refType="w" fact="0.2"/>
                    <dgm:constr type="h" for="ch" forName="middleBoxChildren" refType="h" fact="0.575"/>
                  </dgm:constrLst>
                </dgm:if>
                <dgm:else name="Name45">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775"/>
                    <dgm:constr type="t" for="ch" forName="middleBoxChildren" refType="h" fact="0.35"/>
                    <dgm:constr type="w" for="ch" forName="middleBoxChildren" refType="w" fact="0.2"/>
                    <dgm:constr type="h" for="ch" forName="middleBoxChildren" refType="h" fact="0.575"/>
                  </dgm:constrLst>
                </dgm:else>
              </dgm:choose>
            </dgm:if>
            <dgm:else name="Name46">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45"/>
                <dgm:constr type="w" for="ch" forName="middleBoxChildren" refType="w" fact="0.95"/>
                <dgm:constr type="h" for="ch" forName="middleBoxChildren" refType="h" fact="0.45"/>
              </dgm:constrLst>
            </dgm:else>
          </dgm:choose>
          <dgm:ruleLst/>
          <dgm:layoutNode name="middle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2" cnt="1"/>
            <dgm:constrLst>
              <dgm:constr type="tMarg" refType="primFontSz" fact="0.3"/>
              <dgm:constr type="lMarg" refType="primFontSz" fact="0.3"/>
              <dgm:constr type="rMarg" refType="primFontSz" fact="0.3"/>
            </dgm:constrLst>
            <dgm:ruleLst>
              <dgm:rule type="primFontSz" val="5" fact="NaN" max="NaN"/>
            </dgm:ruleLst>
          </dgm:layoutNode>
          <dgm:layoutNode name="middleBoxChildren">
            <dgm:choose name="Name47">
              <dgm:if name="Name48" axis="root ch" ptType="all node" st="1 1" cnt="0 0" func="cnt" op="gt" val="2">
                <dgm:alg type="lin">
                  <dgm:param type="linDir" val="fromT"/>
                  <dgm:param type="vertAlign" val="t"/>
                </dgm:alg>
              </dgm:if>
              <dgm:else name="Name49">
                <dgm:choose name="Name50">
                  <dgm:if name="Name51" func="var" arg="dir" op="equ" val="norm">
                    <dgm:alg type="lin">
                      <dgm:param type="horzAlign" val="l"/>
                    </dgm:alg>
                  </dgm:if>
                  <dgm:else name="Name52">
                    <dgm:alg type="lin">
                      <dgm:param type="linDir" val="fromR"/>
                      <dgm:param type="horzAlign" val="r"/>
                    </dgm:alg>
                  </dgm:else>
                </dgm:choose>
              </dgm:else>
            </dgm:choose>
            <dgm:shape xmlns:r="http://schemas.openxmlformats.org/officeDocument/2006/relationships" r:blip="">
              <dgm:adjLst/>
            </dgm:shape>
            <dgm:presOf/>
            <dgm:constrLst>
              <dgm:constr type="w" for="ch" forName="mChild" refType="w"/>
              <dgm:constr type="h" for="ch" forName="mChild" refType="h"/>
            </dgm:constrLst>
            <dgm:ruleLst/>
            <dgm:forEach name="Name53" axis="ch ch" ptType="node node" st="2 1" cnt="1 0">
              <dgm:layoutNode name="m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54" axis="followSib" ptType="sibTrans" cnt="1">
                <dgm:layoutNode name="middle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55"/>
    </dgm:choose>
    <dgm:choose name="Name56">
      <dgm:if name="Name57" axis="root ch" ptType="all node" st="1 1" cnt="0 0" func="cnt" op="gte" val="3">
        <dgm:layoutNode name="centerBox">
          <dgm:alg type="composite">
            <dgm:param type="horzAlign" val="none"/>
            <dgm:param type="vertAlign" val="none"/>
          </dgm:alg>
          <dgm:shape xmlns:r="http://schemas.openxmlformats.org/officeDocument/2006/relationships" r:blip="">
            <dgm:adjLst/>
          </dgm:shape>
          <dgm:presOf/>
          <dgm:choose name="Name58">
            <dgm:if name="Name59" axis="ch ch" ptType="node node" st="3 1" cnt="1 0" func="cnt" op="gt" val="0">
              <dgm:constrLst>
                <dgm:constr type="l" for="ch" forName="centerBoxParent"/>
                <dgm:constr type="t" for="ch" forName="centerBoxParent"/>
                <dgm:constr type="w" for="ch" forName="centerBoxParent" refType="w"/>
                <dgm:constr type="h" for="ch" forName="centerBoxParent" refType="h"/>
                <dgm:constr type="bMarg" for="ch" forName="centerBoxParent" refType="h" fact="1.6"/>
                <dgm:constr type="l" for="ch" forName="centerBoxChildren" refType="w" fact="0.025"/>
                <dgm:constr type="t" for="ch" forName="centerBoxChildren" refType="h" fact="0.45"/>
                <dgm:constr type="w" for="ch" forName="centerBoxChildren" refType="w" fact="0.95"/>
                <dgm:constr type="h" for="ch" forName="centerBoxChildren" refType="h" fact="0.45"/>
              </dgm:constrLst>
            </dgm:if>
            <dgm:else name="Name60">
              <dgm:constrLst>
                <dgm:constr type="l" for="ch" forName="centerBoxParent"/>
                <dgm:constr type="t" for="ch" forName="centerBoxParent"/>
                <dgm:constr type="w" for="ch" forName="centerBoxParent" refType="w"/>
                <dgm:constr type="h" for="ch" forName="centerBoxParent" refType="h"/>
              </dgm:constrLst>
            </dgm:else>
          </dgm:choose>
          <dgm:ruleLst/>
          <dgm:layoutNode name="center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3" cnt="1"/>
            <dgm:constrLst>
              <dgm:constr type="tMarg" refType="primFontSz" fact="0.3"/>
              <dgm:constr type="lMarg" refType="primFontSz" fact="0.3"/>
              <dgm:constr type="rMarg" refType="primFontSz" fact="0.3"/>
            </dgm:constrLst>
            <dgm:ruleLst>
              <dgm:rule type="primFontSz" val="5" fact="NaN" max="NaN"/>
            </dgm:ruleLst>
          </dgm:layoutNode>
          <dgm:choose name="Name61">
            <dgm:if name="Name62" axis="ch ch" ptType="node node" st="3 1" cnt="1 0" func="cnt" op="gt" val="0">
              <dgm:layoutNode name="centerBoxChildren">
                <dgm:choose name="Name63">
                  <dgm:if name="Name64" func="var" arg="dir" op="equ" val="norm">
                    <dgm:alg type="lin">
                      <dgm:param type="horzAlign" val="l"/>
                    </dgm:alg>
                  </dgm:if>
                  <dgm:else name="Name65">
                    <dgm:alg type="lin">
                      <dgm:param type="linDir" val="fromR"/>
                      <dgm:param type="horzAlign" val="r"/>
                    </dgm:alg>
                  </dgm:else>
                </dgm:choose>
                <dgm:shape xmlns:r="http://schemas.openxmlformats.org/officeDocument/2006/relationships" r:blip="">
                  <dgm:adjLst/>
                </dgm:shape>
                <dgm:presOf/>
                <dgm:constrLst>
                  <dgm:constr type="w" for="ch" forName="cChild" refType="w"/>
                  <dgm:constr type="h" for="ch" forName="cChild" refType="h"/>
                </dgm:constrLst>
                <dgm:ruleLst/>
                <dgm:forEach name="Name66" axis="ch ch" ptType="node node" st="3 1" cnt="1 0">
                  <dgm:layoutNode name="c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67" axis="followSib" ptType="sibTrans" cnt="1">
                    <dgm:layoutNode name="cen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if>
            <dgm:else name="Name68"/>
          </dgm:choose>
        </dgm:layoutNode>
      </dgm:if>
      <dgm:else name="Name69"/>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4" y="0"/>
            <a:ext cx="2949575" cy="496888"/>
          </a:xfrm>
          <a:prstGeom prst="rect">
            <a:avLst/>
          </a:prstGeom>
        </p:spPr>
        <p:txBody>
          <a:bodyPr vert="horz" lIns="91415" tIns="45709" rIns="91415" bIns="45709" rtlCol="0"/>
          <a:lstStyle>
            <a:lvl1pPr algn="l">
              <a:defRPr sz="1200"/>
            </a:lvl1pPr>
          </a:lstStyle>
          <a:p>
            <a:endParaRPr kumimoji="1" lang="ja-JP" altLang="en-US"/>
          </a:p>
        </p:txBody>
      </p:sp>
      <p:sp>
        <p:nvSpPr>
          <p:cNvPr id="4" name="フッター プレースホルダー 3"/>
          <p:cNvSpPr>
            <a:spLocks noGrp="1"/>
          </p:cNvSpPr>
          <p:nvPr>
            <p:ph type="ftr" sz="quarter" idx="2"/>
          </p:nvPr>
        </p:nvSpPr>
        <p:spPr>
          <a:xfrm>
            <a:off x="4" y="9440866"/>
            <a:ext cx="2949575" cy="496887"/>
          </a:xfrm>
          <a:prstGeom prst="rect">
            <a:avLst/>
          </a:prstGeom>
        </p:spPr>
        <p:txBody>
          <a:bodyPr vert="horz" lIns="91415" tIns="45709" rIns="91415" bIns="45709"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040" y="9440866"/>
            <a:ext cx="2949575" cy="496887"/>
          </a:xfrm>
          <a:prstGeom prst="rect">
            <a:avLst/>
          </a:prstGeom>
        </p:spPr>
        <p:txBody>
          <a:bodyPr vert="horz" lIns="91415" tIns="45709" rIns="91415" bIns="45709" rtlCol="0" anchor="b"/>
          <a:lstStyle>
            <a:lvl1pPr algn="r">
              <a:defRPr sz="1200"/>
            </a:lvl1pPr>
          </a:lstStyle>
          <a:p>
            <a:fld id="{3FA8D4F6-A8D6-432C-BA59-0C059F0DD957}" type="slidenum">
              <a:rPr kumimoji="1" lang="ja-JP" altLang="en-US" smtClean="0"/>
              <a:t>‹#›</a:t>
            </a:fld>
            <a:endParaRPr kumimoji="1" lang="ja-JP" altLang="en-US"/>
          </a:p>
        </p:txBody>
      </p:sp>
    </p:spTree>
    <p:extLst>
      <p:ext uri="{BB962C8B-B14F-4D97-AF65-F5344CB8AC3E}">
        <p14:creationId xmlns:p14="http://schemas.microsoft.com/office/powerpoint/2010/main" val="42827141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2"/>
            <a:ext cx="2949787" cy="496967"/>
          </a:xfrm>
          <a:prstGeom prst="rect">
            <a:avLst/>
          </a:prstGeom>
        </p:spPr>
        <p:txBody>
          <a:bodyPr vert="horz" lIns="91415" tIns="45709" rIns="91415" bIns="45709"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40" y="2"/>
            <a:ext cx="2949787" cy="496967"/>
          </a:xfrm>
          <a:prstGeom prst="rect">
            <a:avLst/>
          </a:prstGeom>
        </p:spPr>
        <p:txBody>
          <a:bodyPr vert="horz" lIns="91415" tIns="45709" rIns="91415" bIns="45709" rtlCol="0"/>
          <a:lstStyle>
            <a:lvl1pPr algn="r">
              <a:defRPr sz="1200"/>
            </a:lvl1pPr>
          </a:lstStyle>
          <a:p>
            <a:fld id="{8D5BEBC8-2257-4310-91FB-3838D0908DC9}" type="datetimeFigureOut">
              <a:rPr kumimoji="1" lang="ja-JP" altLang="en-US" smtClean="0"/>
              <a:t>2024/7/29</a:t>
            </a:fld>
            <a:endParaRPr kumimoji="1" lang="ja-JP" altLang="en-US"/>
          </a:p>
        </p:txBody>
      </p:sp>
      <p:sp>
        <p:nvSpPr>
          <p:cNvPr id="4" name="スライド イメージ プレースホルダー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15" tIns="45709" rIns="91415" bIns="45709" rtlCol="0" anchor="ctr"/>
          <a:lstStyle/>
          <a:p>
            <a:endParaRPr lang="ja-JP" altLang="en-US"/>
          </a:p>
        </p:txBody>
      </p:sp>
      <p:sp>
        <p:nvSpPr>
          <p:cNvPr id="5" name="ノート プレースホルダー 4"/>
          <p:cNvSpPr>
            <a:spLocks noGrp="1"/>
          </p:cNvSpPr>
          <p:nvPr>
            <p:ph type="body" sz="quarter" idx="3"/>
          </p:nvPr>
        </p:nvSpPr>
        <p:spPr>
          <a:xfrm>
            <a:off x="680721" y="4721185"/>
            <a:ext cx="5445760" cy="4472702"/>
          </a:xfrm>
          <a:prstGeom prst="rect">
            <a:avLst/>
          </a:prstGeom>
        </p:spPr>
        <p:txBody>
          <a:bodyPr vert="horz" lIns="91415" tIns="45709" rIns="91415" bIns="45709"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2" y="9440650"/>
            <a:ext cx="2949787" cy="496967"/>
          </a:xfrm>
          <a:prstGeom prst="rect">
            <a:avLst/>
          </a:prstGeom>
        </p:spPr>
        <p:txBody>
          <a:bodyPr vert="horz" lIns="91415" tIns="45709" rIns="91415" bIns="45709"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40" y="9440650"/>
            <a:ext cx="2949787" cy="496967"/>
          </a:xfrm>
          <a:prstGeom prst="rect">
            <a:avLst/>
          </a:prstGeom>
        </p:spPr>
        <p:txBody>
          <a:bodyPr vert="horz" lIns="91415" tIns="45709" rIns="91415" bIns="45709" rtlCol="0" anchor="b"/>
          <a:lstStyle>
            <a:lvl1pPr algn="r">
              <a:defRPr sz="1200"/>
            </a:lvl1pPr>
          </a:lstStyle>
          <a:p>
            <a:fld id="{F87C77AA-7151-4A8D-8C26-E58B9E1A327F}" type="slidenum">
              <a:rPr kumimoji="1" lang="ja-JP" altLang="en-US" smtClean="0"/>
              <a:t>‹#›</a:t>
            </a:fld>
            <a:endParaRPr kumimoji="1" lang="ja-JP" altLang="en-US"/>
          </a:p>
        </p:txBody>
      </p:sp>
    </p:spTree>
    <p:extLst>
      <p:ext uri="{BB962C8B-B14F-4D97-AF65-F5344CB8AC3E}">
        <p14:creationId xmlns:p14="http://schemas.microsoft.com/office/powerpoint/2010/main" val="112034105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28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87C77AA-7151-4A8D-8C26-E58B9E1A327F}" type="slidenum">
              <a:rPr kumimoji="1" lang="ja-JP" altLang="en-US" smtClean="0"/>
              <a:t>0</a:t>
            </a:fld>
            <a:endParaRPr kumimoji="1" lang="ja-JP" altLang="en-US" dirty="0"/>
          </a:p>
        </p:txBody>
      </p:sp>
    </p:spTree>
    <p:extLst>
      <p:ext uri="{BB962C8B-B14F-4D97-AF65-F5344CB8AC3E}">
        <p14:creationId xmlns:p14="http://schemas.microsoft.com/office/powerpoint/2010/main" val="30379373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5763" y="723900"/>
            <a:ext cx="5749925" cy="4313238"/>
          </a:xfrm>
        </p:spPr>
      </p:sp>
      <p:sp>
        <p:nvSpPr>
          <p:cNvPr id="3" name="ノート プレースホルダー 2"/>
          <p:cNvSpPr>
            <a:spLocks noGrp="1"/>
          </p:cNvSpPr>
          <p:nvPr>
            <p:ph type="body" idx="1"/>
          </p:nvPr>
        </p:nvSpPr>
        <p:spPr/>
        <p:txBody>
          <a:bodyPr/>
          <a:lstStyle/>
          <a:p>
            <a:pPr marL="275890" indent="-275890">
              <a:buFont typeface="Wingdings" panose="05000000000000000000" pitchFamily="2" charset="2"/>
              <a:buChar char="l"/>
            </a:pPr>
            <a:endParaRPr lang="ja-JP" altLang="en-US" sz="1400" dirty="0"/>
          </a:p>
        </p:txBody>
      </p:sp>
    </p:spTree>
    <p:extLst>
      <p:ext uri="{BB962C8B-B14F-4D97-AF65-F5344CB8AC3E}">
        <p14:creationId xmlns:p14="http://schemas.microsoft.com/office/powerpoint/2010/main" val="6968264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5763" y="723900"/>
            <a:ext cx="5749925" cy="4313238"/>
          </a:xfrm>
        </p:spPr>
      </p:sp>
      <p:sp>
        <p:nvSpPr>
          <p:cNvPr id="3" name="ノート プレースホルダー 2"/>
          <p:cNvSpPr>
            <a:spLocks noGrp="1"/>
          </p:cNvSpPr>
          <p:nvPr>
            <p:ph type="body" idx="1"/>
          </p:nvPr>
        </p:nvSpPr>
        <p:spPr/>
        <p:txBody>
          <a:bodyPr/>
          <a:lstStyle/>
          <a:p>
            <a:pPr marL="275890" indent="-275890">
              <a:buFont typeface="Wingdings" panose="05000000000000000000" pitchFamily="2" charset="2"/>
              <a:buChar char="l"/>
            </a:pPr>
            <a:endParaRPr lang="ja-JP" altLang="en-US" sz="1400" dirty="0"/>
          </a:p>
        </p:txBody>
      </p:sp>
    </p:spTree>
    <p:extLst>
      <p:ext uri="{BB962C8B-B14F-4D97-AF65-F5344CB8AC3E}">
        <p14:creationId xmlns:p14="http://schemas.microsoft.com/office/powerpoint/2010/main" val="26394214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5763" y="723900"/>
            <a:ext cx="5749925" cy="4313238"/>
          </a:xfrm>
        </p:spPr>
      </p:sp>
      <p:sp>
        <p:nvSpPr>
          <p:cNvPr id="3" name="ノート プレースホルダー 2"/>
          <p:cNvSpPr>
            <a:spLocks noGrp="1"/>
          </p:cNvSpPr>
          <p:nvPr>
            <p:ph type="body" idx="1"/>
          </p:nvPr>
        </p:nvSpPr>
        <p:spPr/>
        <p:txBody>
          <a:bodyPr/>
          <a:lstStyle/>
          <a:p>
            <a:endParaRPr lang="ja-JP" altLang="en-US" dirty="0"/>
          </a:p>
        </p:txBody>
      </p:sp>
    </p:spTree>
    <p:extLst>
      <p:ext uri="{BB962C8B-B14F-4D97-AF65-F5344CB8AC3E}">
        <p14:creationId xmlns:p14="http://schemas.microsoft.com/office/powerpoint/2010/main" val="8405565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5763" y="723900"/>
            <a:ext cx="5749925" cy="4313238"/>
          </a:xfrm>
        </p:spPr>
      </p:sp>
      <p:sp>
        <p:nvSpPr>
          <p:cNvPr id="3" name="ノート プレースホルダー 2"/>
          <p:cNvSpPr>
            <a:spLocks noGrp="1"/>
          </p:cNvSpPr>
          <p:nvPr>
            <p:ph type="body" idx="1"/>
          </p:nvPr>
        </p:nvSpPr>
        <p:spPr/>
        <p:txBody>
          <a:bodyPr/>
          <a:lstStyle/>
          <a:p>
            <a:pPr marL="275890" indent="-275890">
              <a:buFont typeface="Wingdings" panose="05000000000000000000" pitchFamily="2" charset="2"/>
              <a:buChar char="l"/>
            </a:pPr>
            <a:endParaRPr lang="ja-JP" altLang="en-US" sz="1400" dirty="0"/>
          </a:p>
        </p:txBody>
      </p:sp>
    </p:spTree>
    <p:extLst>
      <p:ext uri="{BB962C8B-B14F-4D97-AF65-F5344CB8AC3E}">
        <p14:creationId xmlns:p14="http://schemas.microsoft.com/office/powerpoint/2010/main" val="9366912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5763" y="723900"/>
            <a:ext cx="5749925" cy="4313238"/>
          </a:xfrm>
        </p:spPr>
      </p:sp>
      <p:sp>
        <p:nvSpPr>
          <p:cNvPr id="3" name="ノート プレースホルダー 2"/>
          <p:cNvSpPr>
            <a:spLocks noGrp="1"/>
          </p:cNvSpPr>
          <p:nvPr>
            <p:ph type="body" idx="1"/>
          </p:nvPr>
        </p:nvSpPr>
        <p:spPr/>
        <p:txBody>
          <a:bodyPr/>
          <a:lstStyle/>
          <a:p>
            <a:pPr marL="275890" indent="-275890">
              <a:buFont typeface="Wingdings" panose="05000000000000000000" pitchFamily="2" charset="2"/>
              <a:buChar char="l"/>
            </a:pPr>
            <a:endParaRPr lang="ja-JP" altLang="en-US" sz="1400" dirty="0"/>
          </a:p>
        </p:txBody>
      </p:sp>
    </p:spTree>
    <p:extLst>
      <p:ext uri="{BB962C8B-B14F-4D97-AF65-F5344CB8AC3E}">
        <p14:creationId xmlns:p14="http://schemas.microsoft.com/office/powerpoint/2010/main" val="34872773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5763" y="723900"/>
            <a:ext cx="5749925" cy="4313238"/>
          </a:xfrm>
        </p:spPr>
      </p:sp>
      <p:sp>
        <p:nvSpPr>
          <p:cNvPr id="3" name="ノート プレースホルダー 2"/>
          <p:cNvSpPr>
            <a:spLocks noGrp="1"/>
          </p:cNvSpPr>
          <p:nvPr>
            <p:ph type="body" idx="1"/>
          </p:nvPr>
        </p:nvSpPr>
        <p:spPr/>
        <p:txBody>
          <a:bodyPr/>
          <a:lstStyle/>
          <a:p>
            <a:endParaRPr lang="ja-JP" altLang="en-US" sz="1400" dirty="0"/>
          </a:p>
        </p:txBody>
      </p:sp>
    </p:spTree>
    <p:extLst>
      <p:ext uri="{BB962C8B-B14F-4D97-AF65-F5344CB8AC3E}">
        <p14:creationId xmlns:p14="http://schemas.microsoft.com/office/powerpoint/2010/main" val="914491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62D342DC-5489-4635-8F93-B0EE3BC54242}" type="datetime1">
              <a:rPr kumimoji="1" lang="ja-JP" altLang="en-US" smtClean="0"/>
              <a:t>2024/7/29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lvl1pPr>
              <a:defRPr sz="1800"/>
            </a:lvl1pPr>
          </a:lstStyle>
          <a:p>
            <a:fld id="{F0DA1747-7AE3-4485-B1CC-5CDDF653E874}" type="slidenum">
              <a:rPr kumimoji="1" lang="ja-JP" altLang="en-US" smtClean="0"/>
              <a:pPr/>
              <a:t>‹#›</a:t>
            </a:fld>
            <a:endParaRPr kumimoji="1" lang="ja-JP" alt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18809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D8B5E5E-28F1-4918-82B9-57C55D1396D5}" type="datetime1">
              <a:rPr kumimoji="1" lang="ja-JP" altLang="en-US" smtClean="0"/>
              <a:t>2024/7/29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0DA1747-7AE3-4485-B1CC-5CDDF653E874}" type="slidenum">
              <a:rPr lang="ja-JP" altLang="en-US" smtClean="0"/>
              <a:pPr/>
              <a:t>‹#›</a:t>
            </a:fld>
            <a:endParaRPr lang="ja-JP" altLang="en-US"/>
          </a:p>
        </p:txBody>
      </p:sp>
    </p:spTree>
    <p:extLst>
      <p:ext uri="{BB962C8B-B14F-4D97-AF65-F5344CB8AC3E}">
        <p14:creationId xmlns:p14="http://schemas.microsoft.com/office/powerpoint/2010/main" val="17189848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7B6FC5E-6033-4C6E-A6E1-484BC7AACD7B}" type="datetime1">
              <a:rPr kumimoji="1" lang="ja-JP" altLang="en-US" smtClean="0"/>
              <a:t>2024/7/29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0DA1747-7AE3-4485-B1CC-5CDDF653E874}" type="slidenum">
              <a:rPr kumimoji="1" lang="ja-JP" altLang="en-US" smtClean="0"/>
              <a:t>‹#›</a:t>
            </a:fld>
            <a:endParaRPr kumimoji="1" lang="ja-JP" altLang="en-US"/>
          </a:p>
        </p:txBody>
      </p:sp>
    </p:spTree>
    <p:extLst>
      <p:ext uri="{BB962C8B-B14F-4D97-AF65-F5344CB8AC3E}">
        <p14:creationId xmlns:p14="http://schemas.microsoft.com/office/powerpoint/2010/main" val="271366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9046FB4-91E0-4D43-B6D9-F6C50DDA7EA3}" type="datetime1">
              <a:rPr kumimoji="1" lang="ja-JP" altLang="en-US" smtClean="0"/>
              <a:t>2024/7/29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lvl1pPr>
              <a:defRPr sz="1800"/>
            </a:lvl1pPr>
          </a:lstStyle>
          <a:p>
            <a:fld id="{F0DA1747-7AE3-4485-B1CC-5CDDF653E874}" type="slidenum">
              <a:rPr kumimoji="1" lang="ja-JP" altLang="en-US" smtClean="0"/>
              <a:pPr/>
              <a:t>‹#›</a:t>
            </a:fld>
            <a:endParaRPr kumimoji="1" lang="ja-JP" altLang="en-US"/>
          </a:p>
        </p:txBody>
      </p:sp>
    </p:spTree>
    <p:extLst>
      <p:ext uri="{BB962C8B-B14F-4D97-AF65-F5344CB8AC3E}">
        <p14:creationId xmlns:p14="http://schemas.microsoft.com/office/powerpoint/2010/main" val="7975347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171F8D3F-AEEF-43D6-82F7-4146EC90F866}" type="datetime1">
              <a:rPr kumimoji="1" lang="ja-JP" altLang="en-US" smtClean="0"/>
              <a:t>2024/7/29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lvl1pPr>
              <a:defRPr sz="1800"/>
            </a:lvl1pPr>
          </a:lstStyle>
          <a:p>
            <a:fld id="{F0DA1747-7AE3-4485-B1CC-5CDDF653E874}" type="slidenum">
              <a:rPr kumimoji="1" lang="ja-JP" altLang="en-US" smtClean="0"/>
              <a:pPr/>
              <a:t>‹#›</a:t>
            </a:fld>
            <a:endParaRPr kumimoji="1" lang="ja-JP" alt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47629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7B059178-EB05-4864-8C37-FAF0CC447027}" type="datetime1">
              <a:rPr kumimoji="1" lang="ja-JP" altLang="en-US" smtClean="0"/>
              <a:t>2024/7/29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0DA1747-7AE3-4485-B1CC-5CDDF653E874}" type="slidenum">
              <a:rPr lang="ja-JP" altLang="en-US" smtClean="0"/>
              <a:pPr/>
              <a:t>‹#›</a:t>
            </a:fld>
            <a:endParaRPr lang="ja-JP" altLang="en-US"/>
          </a:p>
        </p:txBody>
      </p:sp>
    </p:spTree>
    <p:extLst>
      <p:ext uri="{BB962C8B-B14F-4D97-AF65-F5344CB8AC3E}">
        <p14:creationId xmlns:p14="http://schemas.microsoft.com/office/powerpoint/2010/main" val="246819690"/>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22960" y="2582334"/>
            <a:ext cx="3703320" cy="32867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63440" y="2582334"/>
            <a:ext cx="3703320" cy="32867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AB589619-5FAF-45D8-B274-7D1DC10BCBF0}" type="datetime1">
              <a:rPr kumimoji="1" lang="ja-JP" altLang="en-US" smtClean="0"/>
              <a:t>2024/7/29</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F0DA1747-7AE3-4485-B1CC-5CDDF653E874}" type="slidenum">
              <a:rPr kumimoji="1" lang="ja-JP" altLang="en-US" smtClean="0"/>
              <a:t>‹#›</a:t>
            </a:fld>
            <a:endParaRPr kumimoji="1" lang="ja-JP" altLang="en-US"/>
          </a:p>
        </p:txBody>
      </p:sp>
    </p:spTree>
    <p:extLst>
      <p:ext uri="{BB962C8B-B14F-4D97-AF65-F5344CB8AC3E}">
        <p14:creationId xmlns:p14="http://schemas.microsoft.com/office/powerpoint/2010/main" val="1374990381"/>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D937A6A4-53B8-48E9-BAFE-B0806DADE0C9}" type="datetime1">
              <a:rPr kumimoji="1" lang="ja-JP" altLang="en-US" smtClean="0"/>
              <a:t>2024/7/29</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lvl1pPr>
              <a:defRPr sz="1800"/>
            </a:lvl1pPr>
          </a:lstStyle>
          <a:p>
            <a:fld id="{F0DA1747-7AE3-4485-B1CC-5CDDF653E874}" type="slidenum">
              <a:rPr kumimoji="1" lang="ja-JP" altLang="en-US" smtClean="0"/>
              <a:pPr/>
              <a:t>‹#›</a:t>
            </a:fld>
            <a:endParaRPr kumimoji="1" lang="ja-JP" altLang="en-US"/>
          </a:p>
        </p:txBody>
      </p:sp>
    </p:spTree>
    <p:extLst>
      <p:ext uri="{BB962C8B-B14F-4D97-AF65-F5344CB8AC3E}">
        <p14:creationId xmlns:p14="http://schemas.microsoft.com/office/powerpoint/2010/main" val="5053918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9F2BD9FD-4972-4227-B138-BC6730EA31F9}" type="datetime1">
              <a:rPr kumimoji="1" lang="ja-JP" altLang="en-US" smtClean="0"/>
              <a:t>2024/7/29</a:t>
            </a:fld>
            <a:endParaRPr kumimoji="1" lang="ja-JP" alt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kumimoji="1" lang="ja-JP" altLang="en-US"/>
          </a:p>
        </p:txBody>
      </p:sp>
      <p:sp>
        <p:nvSpPr>
          <p:cNvPr id="9" name="Slide Number Placeholder 8"/>
          <p:cNvSpPr>
            <a:spLocks noGrp="1"/>
          </p:cNvSpPr>
          <p:nvPr>
            <p:ph type="sldNum" sz="quarter" idx="12"/>
          </p:nvPr>
        </p:nvSpPr>
        <p:spPr/>
        <p:txBody>
          <a:bodyPr/>
          <a:lstStyle>
            <a:lvl1pPr>
              <a:defRPr sz="1800"/>
            </a:lvl1pPr>
          </a:lstStyle>
          <a:p>
            <a:fld id="{F0DA1747-7AE3-4485-B1CC-5CDDF653E874}" type="slidenum">
              <a:rPr kumimoji="1" lang="ja-JP" altLang="en-US" smtClean="0"/>
              <a:pPr/>
              <a:t>‹#›</a:t>
            </a:fld>
            <a:endParaRPr kumimoji="1" lang="ja-JP" altLang="en-US"/>
          </a:p>
        </p:txBody>
      </p:sp>
    </p:spTree>
    <p:extLst>
      <p:ext uri="{BB962C8B-B14F-4D97-AF65-F5344CB8AC3E}">
        <p14:creationId xmlns:p14="http://schemas.microsoft.com/office/powerpoint/2010/main" val="10250225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EC69A2BC-0BF1-476A-9C8A-DCC58E96681B}" type="datetime1">
              <a:rPr kumimoji="1" lang="ja-JP" altLang="en-US" smtClean="0"/>
              <a:t>2024/7/29</a:t>
            </a:fld>
            <a:endParaRPr kumimoji="1" lang="ja-JP" altLang="en-U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kumimoji="1" lang="ja-JP" alt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F0DA1747-7AE3-4485-B1CC-5CDDF653E874}" type="slidenum">
              <a:rPr lang="ja-JP" altLang="en-US" smtClean="0"/>
              <a:pPr/>
              <a:t>‹#›</a:t>
            </a:fld>
            <a:endParaRPr lang="ja-JP" altLang="en-US"/>
          </a:p>
        </p:txBody>
      </p:sp>
    </p:spTree>
    <p:extLst>
      <p:ext uri="{BB962C8B-B14F-4D97-AF65-F5344CB8AC3E}">
        <p14:creationId xmlns:p14="http://schemas.microsoft.com/office/powerpoint/2010/main" val="3361947851"/>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1F3E38DA-1E28-4510-B9E0-1FBCECFB7281}" type="datetime1">
              <a:rPr kumimoji="1" lang="ja-JP" altLang="en-US" smtClean="0"/>
              <a:t>2024/7/29</a:t>
            </a:fld>
            <a:endParaRPr kumimoji="1" lang="ja-JP" alt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0DA1747-7AE3-4485-B1CC-5CDDF653E874}" type="slidenum">
              <a:rPr lang="ja-JP" altLang="en-US" smtClean="0"/>
              <a:pPr/>
              <a:t>‹#›</a:t>
            </a:fld>
            <a:endParaRPr lang="ja-JP" altLang="en-US"/>
          </a:p>
        </p:txBody>
      </p:sp>
    </p:spTree>
    <p:extLst>
      <p:ext uri="{BB962C8B-B14F-4D97-AF65-F5344CB8AC3E}">
        <p14:creationId xmlns:p14="http://schemas.microsoft.com/office/powerpoint/2010/main" val="15428379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51992FEF-DF0C-4E7F-B812-70277EBDE182}" type="datetime1">
              <a:rPr kumimoji="1" lang="ja-JP" altLang="en-US" smtClean="0"/>
              <a:t>2024/7/29</a:t>
            </a:fld>
            <a:endParaRPr kumimoji="1" lang="ja-JP" altLang="en-US"/>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kumimoji="1" lang="ja-JP" altLang="en-US"/>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800">
                <a:solidFill>
                  <a:srgbClr val="FFFFFF"/>
                </a:solidFill>
              </a:defRPr>
            </a:lvl1pPr>
          </a:lstStyle>
          <a:p>
            <a:fld id="{F0DA1747-7AE3-4485-B1CC-5CDDF653E874}" type="slidenum">
              <a:rPr lang="ja-JP" altLang="en-US" smtClean="0"/>
              <a:pPr/>
              <a:t>‹#›</a:t>
            </a:fld>
            <a:endParaRPr lang="ja-JP" altLang="en-US"/>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5979481"/>
      </p:ext>
    </p:extLst>
  </p:cSld>
  <p:clrMap bg1="lt1" tx1="dk1" bg2="lt2" tx2="dk2" accent1="accent1" accent2="accent2" accent3="accent3" accent4="accent4" accent5="accent5" accent6="accent6" hlink="hlink" folHlink="folHlink"/>
  <p:sldLayoutIdLst>
    <p:sldLayoutId id="2147483983" r:id="rId1"/>
    <p:sldLayoutId id="2147483984" r:id="rId2"/>
    <p:sldLayoutId id="2147483985" r:id="rId3"/>
    <p:sldLayoutId id="2147483986" r:id="rId4"/>
    <p:sldLayoutId id="2147483987" r:id="rId5"/>
    <p:sldLayoutId id="2147483988" r:id="rId6"/>
    <p:sldLayoutId id="2147483989" r:id="rId7"/>
    <p:sldLayoutId id="2147483990" r:id="rId8"/>
    <p:sldLayoutId id="2147483991" r:id="rId9"/>
    <p:sldLayoutId id="2147483992" r:id="rId10"/>
    <p:sldLayoutId id="2147483993" r:id="rId11"/>
  </p:sldLayoutIdLst>
  <p:hf hdr="0" ftr="0" dt="0"/>
  <p:txStyles>
    <p:title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hyperlink" Target="mailto:datsutanene-01@gbox.pref.osaka.lg.jp" TargetMode="External"/><Relationship Id="rId3" Type="http://schemas.openxmlformats.org/officeDocument/2006/relationships/slideLayout" Target="../slideLayouts/slideLayout7.xml"/><Relationship Id="rId7" Type="http://schemas.openxmlformats.org/officeDocument/2006/relationships/hyperlink" Target="mailto:eneseisaku-03@gbox.pref.osaka.lg.jp" TargetMode="Externa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mailto:eneseisaku-03@gbox.pref.Osaka.lg.jp" TargetMode="External"/><Relationship Id="rId5" Type="http://schemas.openxmlformats.org/officeDocument/2006/relationships/hyperlink" Target="https://www.pref.osaka.lg.jp/chikyukankyo/ondankaboushi_jourei/ondanka_todokede.html" TargetMode="External"/><Relationship Id="rId4" Type="http://schemas.openxmlformats.org/officeDocument/2006/relationships/notesSlide" Target="../notesSlides/notesSlide7.xml"/><Relationship Id="rId9"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hyperlink" Target="https://ghg-santeikohyo.env.go.jp/calc" TargetMode="Externa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8.png"/><Relationship Id="rId5" Type="http://schemas.openxmlformats.org/officeDocument/2006/relationships/hyperlink" Target="https://ghg-santeikohyo.env.go.jp/calc" TargetMode="External"/><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7.xml"/><Relationship Id="rId7" Type="http://schemas.openxmlformats.org/officeDocument/2006/relationships/diagramLayout" Target="../diagrams/layout1.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diagramData" Target="../diagrams/data1.xml"/><Relationship Id="rId11" Type="http://schemas.openxmlformats.org/officeDocument/2006/relationships/image" Target="../media/image2.png"/><Relationship Id="rId5" Type="http://schemas.openxmlformats.org/officeDocument/2006/relationships/image" Target="../media/image10.png"/><Relationship Id="rId10" Type="http://schemas.microsoft.com/office/2007/relationships/diagramDrawing" Target="../diagrams/drawing1.xml"/><Relationship Id="rId4" Type="http://schemas.openxmlformats.org/officeDocument/2006/relationships/notesSlide" Target="../notesSlides/notesSlide5.xml"/><Relationship Id="rId9" Type="http://schemas.openxmlformats.org/officeDocument/2006/relationships/diagramColors" Target="../diagrams/colors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四角形: 角を丸くする 2">
            <a:extLst>
              <a:ext uri="{FF2B5EF4-FFF2-40B4-BE49-F238E27FC236}">
                <a16:creationId xmlns:a16="http://schemas.microsoft.com/office/drawing/2014/main" id="{9EB00010-DF0D-406E-92E5-F04B524C668D}"/>
              </a:ext>
            </a:extLst>
          </p:cNvPr>
          <p:cNvSpPr/>
          <p:nvPr/>
        </p:nvSpPr>
        <p:spPr>
          <a:xfrm>
            <a:off x="467544" y="2276872"/>
            <a:ext cx="8352928" cy="144016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ctrTitle"/>
          </p:nvPr>
        </p:nvSpPr>
        <p:spPr>
          <a:xfrm>
            <a:off x="164671" y="2255726"/>
            <a:ext cx="8748464" cy="1173274"/>
          </a:xfrm>
        </p:spPr>
        <p:txBody>
          <a:bodyPr>
            <a:normAutofit/>
          </a:bodyPr>
          <a:lstStyle/>
          <a:p>
            <a:pPr algn="ctr"/>
            <a:r>
              <a:rPr lang="ja-JP" altLang="en-US" sz="2800" b="1" dirty="0">
                <a:latin typeface="BIZ UDPゴシック" panose="020B0400000000000000" pitchFamily="50" charset="-128"/>
                <a:ea typeface="BIZ UDPゴシック" panose="020B0400000000000000" pitchFamily="50" charset="-128"/>
              </a:rPr>
              <a:t>条例に基づく届出</a:t>
            </a:r>
            <a:br>
              <a:rPr lang="en-US" altLang="ja-JP" sz="2800" b="1" dirty="0">
                <a:latin typeface="BIZ UDPゴシック" panose="020B0400000000000000" pitchFamily="50" charset="-128"/>
                <a:ea typeface="BIZ UDPゴシック" panose="020B0400000000000000" pitchFamily="50" charset="-128"/>
              </a:rPr>
            </a:br>
            <a:r>
              <a:rPr lang="ja-JP" altLang="en-US" sz="2800" b="1" dirty="0">
                <a:latin typeface="BIZ UDPゴシック" panose="020B0400000000000000" pitchFamily="50" charset="-128"/>
                <a:ea typeface="BIZ UDPゴシック" panose="020B0400000000000000" pitchFamily="50" charset="-128"/>
              </a:rPr>
              <a:t>実績報告書の書き方説明資料</a:t>
            </a:r>
            <a:r>
              <a:rPr lang="en-US" altLang="ja-JP" sz="2800" b="1" dirty="0">
                <a:latin typeface="BIZ UDPゴシック" panose="020B0400000000000000" pitchFamily="50" charset="-128"/>
                <a:ea typeface="BIZ UDPゴシック" panose="020B0400000000000000" pitchFamily="50" charset="-128"/>
              </a:rPr>
              <a:t>2/2</a:t>
            </a:r>
            <a:endParaRPr lang="ja-JP" altLang="ja-JP" sz="2800" b="1" dirty="0">
              <a:latin typeface="BIZ UDPゴシック" panose="020B0400000000000000" pitchFamily="50" charset="-128"/>
              <a:ea typeface="BIZ UDPゴシック" panose="020B0400000000000000" pitchFamily="50" charset="-128"/>
            </a:endParaRPr>
          </a:p>
        </p:txBody>
      </p:sp>
      <p:sp>
        <p:nvSpPr>
          <p:cNvPr id="17" name="タイトル 1"/>
          <p:cNvSpPr txBox="1">
            <a:spLocks/>
          </p:cNvSpPr>
          <p:nvPr/>
        </p:nvSpPr>
        <p:spPr>
          <a:xfrm>
            <a:off x="179512" y="4581128"/>
            <a:ext cx="8748464" cy="1296144"/>
          </a:xfrm>
          <a:prstGeom prst="rect">
            <a:avLst/>
          </a:prstGeom>
        </p:spPr>
        <p:txBody>
          <a:bodyPr vert="horz" lIns="91440" tIns="45720" rIns="91440" bIns="45720" rtlCol="0" anchor="b">
            <a:noAutofit/>
          </a:bodyPr>
          <a:lstStyle>
            <a:lvl1pPr algn="l" defTabSz="914400" rtl="0" eaLnBrk="1" latinLnBrk="0" hangingPunct="1">
              <a:spcBef>
                <a:spcPct val="0"/>
              </a:spcBef>
              <a:buNone/>
              <a:defRPr kumimoji="1" sz="5400" kern="1200" cap="all" spc="-100" baseline="0">
                <a:solidFill>
                  <a:schemeClr val="tx2"/>
                </a:solidFill>
                <a:latin typeface="+mj-lt"/>
                <a:ea typeface="+mj-ea"/>
                <a:cs typeface="+mj-cs"/>
              </a:defRPr>
            </a:lvl1pPr>
          </a:lstStyle>
          <a:p>
            <a:pPr algn="ctr"/>
            <a:r>
              <a:rPr lang="ja-JP" altLang="en-US" sz="2800" b="1" dirty="0">
                <a:solidFill>
                  <a:srgbClr val="1F497D"/>
                </a:solidFill>
                <a:latin typeface="BIZ UDPゴシック" panose="020B0400000000000000" pitchFamily="50" charset="-128"/>
                <a:ea typeface="BIZ UDPゴシック" panose="020B0400000000000000" pitchFamily="50" charset="-128"/>
                <a:cs typeface="Meiryo UI" panose="020B0604030504040204" pitchFamily="50" charset="-128"/>
              </a:rPr>
              <a:t>大阪府　環境農林水産部</a:t>
            </a:r>
            <a:endParaRPr lang="en-US" altLang="ja-JP" sz="2800" b="1" dirty="0">
              <a:solidFill>
                <a:srgbClr val="1F497D"/>
              </a:solidFill>
              <a:latin typeface="BIZ UDPゴシック" panose="020B0400000000000000" pitchFamily="50" charset="-128"/>
              <a:ea typeface="BIZ UDPゴシック" panose="020B0400000000000000" pitchFamily="50" charset="-128"/>
              <a:cs typeface="Meiryo UI" panose="020B0604030504040204" pitchFamily="50" charset="-128"/>
            </a:endParaRPr>
          </a:p>
          <a:p>
            <a:pPr algn="ctr"/>
            <a:r>
              <a:rPr lang="ja-JP" altLang="en-US" sz="2800" b="1" dirty="0">
                <a:solidFill>
                  <a:srgbClr val="1F497D"/>
                </a:solidFill>
                <a:latin typeface="BIZ UDPゴシック" panose="020B0400000000000000" pitchFamily="50" charset="-128"/>
                <a:ea typeface="BIZ UDPゴシック" panose="020B0400000000000000" pitchFamily="50" charset="-128"/>
                <a:cs typeface="Meiryo UI" panose="020B0604030504040204" pitchFamily="50" charset="-128"/>
              </a:rPr>
              <a:t>脱炭素・エネルギー政策課</a:t>
            </a:r>
            <a:endParaRPr lang="en-US" altLang="ja-JP" sz="2800" b="1" dirty="0">
              <a:solidFill>
                <a:srgbClr val="1F497D"/>
              </a:solidFill>
              <a:latin typeface="BIZ UDPゴシック" panose="020B0400000000000000" pitchFamily="50" charset="-128"/>
              <a:ea typeface="BIZ UDPゴシック" panose="020B0400000000000000" pitchFamily="50" charset="-128"/>
              <a:cs typeface="Meiryo UI" panose="020B0604030504040204" pitchFamily="50" charset="-128"/>
            </a:endParaRPr>
          </a:p>
          <a:p>
            <a:pPr algn="ctr"/>
            <a:r>
              <a:rPr lang="ja-JP" altLang="en-US" sz="2800" b="1" dirty="0">
                <a:solidFill>
                  <a:srgbClr val="1F497D"/>
                </a:solidFill>
                <a:latin typeface="BIZ UDPゴシック" panose="020B0400000000000000" pitchFamily="50" charset="-128"/>
                <a:ea typeface="BIZ UDPゴシック" panose="020B0400000000000000" pitchFamily="50" charset="-128"/>
                <a:cs typeface="Meiryo UI" panose="020B0604030504040204" pitchFamily="50" charset="-128"/>
              </a:rPr>
              <a:t>令和６年</a:t>
            </a:r>
            <a:r>
              <a:rPr lang="en-US" altLang="ja-JP" sz="2800" b="1" dirty="0">
                <a:solidFill>
                  <a:srgbClr val="1F497D"/>
                </a:solidFill>
                <a:latin typeface="BIZ UDPゴシック" panose="020B0400000000000000" pitchFamily="50" charset="-128"/>
                <a:ea typeface="BIZ UDPゴシック" panose="020B0400000000000000" pitchFamily="50" charset="-128"/>
                <a:cs typeface="Meiryo UI" panose="020B0604030504040204" pitchFamily="50" charset="-128"/>
              </a:rPr>
              <a:t>7</a:t>
            </a:r>
            <a:r>
              <a:rPr lang="ja-JP" altLang="en-US" sz="2800" b="1" dirty="0">
                <a:solidFill>
                  <a:srgbClr val="1F497D"/>
                </a:solidFill>
                <a:latin typeface="BIZ UDPゴシック" panose="020B0400000000000000" pitchFamily="50" charset="-128"/>
                <a:ea typeface="BIZ UDPゴシック" panose="020B0400000000000000" pitchFamily="50" charset="-128"/>
                <a:cs typeface="Meiryo UI" panose="020B0604030504040204" pitchFamily="50" charset="-128"/>
              </a:rPr>
              <a:t>月　</a:t>
            </a:r>
            <a:endParaRPr lang="en-US" altLang="ja-JP" sz="2800" b="1" dirty="0">
              <a:solidFill>
                <a:srgbClr val="1F497D"/>
              </a:solidFill>
              <a:latin typeface="BIZ UDPゴシック" panose="020B0400000000000000" pitchFamily="50" charset="-128"/>
              <a:ea typeface="BIZ UDPゴシック" panose="020B0400000000000000" pitchFamily="50" charset="-128"/>
              <a:cs typeface="Meiryo UI" panose="020B0604030504040204" pitchFamily="50" charset="-128"/>
            </a:endParaRPr>
          </a:p>
        </p:txBody>
      </p:sp>
      <p:pic>
        <p:nvPicPr>
          <p:cNvPr id="6" name="オーディオ 5">
            <a:hlinkClick r:id="" action="ppaction://media"/>
            <a:extLst>
              <a:ext uri="{FF2B5EF4-FFF2-40B4-BE49-F238E27FC236}">
                <a16:creationId xmlns:a16="http://schemas.microsoft.com/office/drawing/2014/main" id="{6B20BBBB-134E-45C2-A00D-D1C2B98C50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4210926385"/>
      </p:ext>
    </p:extLst>
  </p:cSld>
  <p:clrMapOvr>
    <a:masterClrMapping/>
  </p:clrMapOvr>
  <mc:AlternateContent xmlns:mc="http://schemas.openxmlformats.org/markup-compatibility/2006">
    <mc:Choice xmlns:p14="http://schemas.microsoft.com/office/powerpoint/2010/main" Requires="p14">
      <p:transition spd="slow" p14:dur="2000" advTm="5898"/>
    </mc:Choice>
    <mc:Fallback>
      <p:transition spd="slow" advTm="58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スライド番号プレースホルダー 7"/>
          <p:cNvSpPr>
            <a:spLocks noGrp="1"/>
          </p:cNvSpPr>
          <p:nvPr>
            <p:ph type="sldNum" sz="quarter" idx="12"/>
          </p:nvPr>
        </p:nvSpPr>
        <p:spPr/>
        <p:txBody>
          <a:bodyPr/>
          <a:lstStyle/>
          <a:p>
            <a:r>
              <a:rPr kumimoji="1" lang="en-US" altLang="ja-JP" dirty="0"/>
              <a:t>1</a:t>
            </a:r>
            <a:fld id="{55A7BED7-9510-4C4B-91BA-7696EE92F05C}" type="slidenum">
              <a:rPr kumimoji="1" lang="ja-JP" altLang="en-US" smtClean="0"/>
              <a:t>9</a:t>
            </a:fld>
            <a:endParaRPr kumimoji="1" lang="ja-JP" altLang="en-US" dirty="0"/>
          </a:p>
        </p:txBody>
      </p:sp>
      <p:sp>
        <p:nvSpPr>
          <p:cNvPr id="4" name="縦書きテキスト プレースホルダー 3"/>
          <p:cNvSpPr>
            <a:spLocks noGrp="1"/>
          </p:cNvSpPr>
          <p:nvPr>
            <p:ph type="body" orient="vert" idx="4294967295"/>
          </p:nvPr>
        </p:nvSpPr>
        <p:spPr>
          <a:xfrm>
            <a:off x="107504" y="5143427"/>
            <a:ext cx="9207764" cy="1152128"/>
          </a:xfrm>
          <a:ln w="22225">
            <a:noFill/>
          </a:ln>
        </p:spPr>
        <p:txBody>
          <a:bodyPr vert="horz">
            <a:normAutofit fontScale="47500" lnSpcReduction="20000"/>
          </a:bodyPr>
          <a:lstStyle/>
          <a:p>
            <a:pPr marL="0" indent="0">
              <a:lnSpc>
                <a:spcPct val="120000"/>
              </a:lnSpc>
              <a:buNone/>
            </a:pPr>
            <a:r>
              <a:rPr lang="ja-JP" altLang="en-US" sz="3400" b="1" dirty="0">
                <a:latin typeface="BIZ UDPゴシック" panose="020B0400000000000000" pitchFamily="50" charset="-128"/>
                <a:ea typeface="BIZ UDPゴシック" panose="020B0400000000000000" pitchFamily="50" charset="-128"/>
                <a:cs typeface="メイリオ" panose="020B0604030504040204" pitchFamily="50" charset="-128"/>
              </a:rPr>
              <a:t>　「届出の手引き」、「気候変動対策指針」</a:t>
            </a:r>
            <a:r>
              <a:rPr kumimoji="1" lang="ja-JP" altLang="en-US" sz="3400" dirty="0">
                <a:latin typeface="BIZ UDPゴシック" panose="020B0400000000000000" pitchFamily="50" charset="-128"/>
                <a:ea typeface="BIZ UDPゴシック" panose="020B0400000000000000" pitchFamily="50" charset="-128"/>
                <a:cs typeface="メイリオ" panose="020B0604030504040204" pitchFamily="50" charset="-128"/>
              </a:rPr>
              <a:t>　は下記</a:t>
            </a:r>
            <a:r>
              <a:rPr kumimoji="1" lang="en-US" altLang="ja-JP" sz="3400" dirty="0">
                <a:latin typeface="BIZ UDPゴシック" panose="020B0400000000000000" pitchFamily="50" charset="-128"/>
                <a:ea typeface="BIZ UDPゴシック" panose="020B0400000000000000" pitchFamily="50" charset="-128"/>
                <a:cs typeface="メイリオ" panose="020B0604030504040204" pitchFamily="50" charset="-128"/>
              </a:rPr>
              <a:t>URL</a:t>
            </a:r>
            <a:r>
              <a:rPr lang="ja-JP" altLang="en-US" sz="3400" dirty="0">
                <a:latin typeface="BIZ UDPゴシック" panose="020B0400000000000000" pitchFamily="50" charset="-128"/>
                <a:ea typeface="BIZ UDPゴシック" panose="020B0400000000000000" pitchFamily="50" charset="-128"/>
                <a:cs typeface="メイリオ" panose="020B0604030504040204" pitchFamily="50" charset="-128"/>
              </a:rPr>
              <a:t>　</a:t>
            </a:r>
            <a:r>
              <a:rPr kumimoji="1" lang="ja-JP" altLang="en-US" sz="3400" dirty="0">
                <a:latin typeface="BIZ UDPゴシック" panose="020B0400000000000000" pitchFamily="50" charset="-128"/>
                <a:ea typeface="BIZ UDPゴシック" panose="020B0400000000000000" pitchFamily="50" charset="-128"/>
                <a:cs typeface="メイリオ" panose="020B0604030504040204" pitchFamily="50" charset="-128"/>
              </a:rPr>
              <a:t>届出方法ページから</a:t>
            </a:r>
            <a:endParaRPr kumimoji="1" lang="en-US" altLang="ja-JP" sz="3400" dirty="0">
              <a:latin typeface="BIZ UDPゴシック" panose="020B0400000000000000" pitchFamily="50" charset="-128"/>
              <a:ea typeface="BIZ UDPゴシック" panose="020B0400000000000000" pitchFamily="50" charset="-128"/>
              <a:cs typeface="メイリオ" panose="020B0604030504040204" pitchFamily="50" charset="-128"/>
            </a:endParaRPr>
          </a:p>
          <a:p>
            <a:pPr marL="0" indent="0">
              <a:lnSpc>
                <a:spcPct val="120000"/>
              </a:lnSpc>
              <a:buNone/>
            </a:pPr>
            <a:r>
              <a:rPr lang="ja-JP" altLang="en-US" sz="2600" dirty="0">
                <a:latin typeface="BIZ UDPゴシック" panose="020B0400000000000000" pitchFamily="50" charset="-128"/>
                <a:ea typeface="BIZ UDPゴシック" panose="020B0400000000000000" pitchFamily="50" charset="-128"/>
                <a:cs typeface="メイリオ" panose="020B0604030504040204" pitchFamily="50" charset="-128"/>
              </a:rPr>
              <a:t>　</a:t>
            </a:r>
            <a:r>
              <a:rPr lang="en-US" altLang="ja-JP" sz="3000" dirty="0">
                <a:latin typeface="BIZ UDPゴシック" panose="020B0400000000000000" pitchFamily="50" charset="-128"/>
                <a:ea typeface="BIZ UDPゴシック" panose="020B0400000000000000" pitchFamily="50" charset="-128"/>
                <a:cs typeface="メイリオ" panose="020B0604030504040204" pitchFamily="50" charset="-128"/>
                <a:hlinkClick r:id="rId5"/>
              </a:rPr>
              <a:t>https://www.pref.osaka.lg.jp/chikyukankyo/ondankaboushi_jourei/ondanka_todokede.html</a:t>
            </a:r>
            <a:endParaRPr lang="en-US" altLang="ja-JP" sz="3000" dirty="0">
              <a:latin typeface="BIZ UDPゴシック" panose="020B0400000000000000" pitchFamily="50" charset="-128"/>
              <a:ea typeface="BIZ UDPゴシック" panose="020B0400000000000000" pitchFamily="50" charset="-128"/>
              <a:cs typeface="メイリオ" panose="020B0604030504040204" pitchFamily="50" charset="-128"/>
            </a:endParaRPr>
          </a:p>
          <a:p>
            <a:pPr marL="0" indent="0">
              <a:lnSpc>
                <a:spcPct val="120000"/>
              </a:lnSpc>
              <a:buNone/>
            </a:pPr>
            <a:r>
              <a:rPr lang="ja-JP" altLang="en-US" sz="2900" dirty="0">
                <a:latin typeface="BIZ UDPゴシック" panose="020B0400000000000000" pitchFamily="50" charset="-128"/>
                <a:ea typeface="BIZ UDPゴシック" panose="020B0400000000000000" pitchFamily="50" charset="-128"/>
                <a:cs typeface="メイリオ" panose="020B0604030504040204" pitchFamily="50" charset="-128"/>
              </a:rPr>
              <a:t>　</a:t>
            </a:r>
            <a:r>
              <a:rPr lang="en-US" altLang="ja-JP" sz="2900" dirty="0">
                <a:latin typeface="BIZ UDPゴシック" panose="020B0400000000000000" pitchFamily="50" charset="-128"/>
                <a:ea typeface="BIZ UDPゴシック" panose="020B0400000000000000" pitchFamily="50" charset="-128"/>
                <a:cs typeface="メイリオ" panose="020B0604030504040204" pitchFamily="50" charset="-128"/>
              </a:rPr>
              <a:t>※</a:t>
            </a:r>
            <a:r>
              <a:rPr lang="ja-JP" altLang="en-US" sz="2900" dirty="0">
                <a:latin typeface="BIZ UDPゴシック" panose="020B0400000000000000" pitchFamily="50" charset="-128"/>
                <a:ea typeface="BIZ UDPゴシック" panose="020B0400000000000000" pitchFamily="50" charset="-128"/>
                <a:cs typeface="メイリオ" panose="020B0604030504040204" pitchFamily="50" charset="-128"/>
              </a:rPr>
              <a:t>　「よくある質問」を上記ページで随時更新</a:t>
            </a:r>
            <a:endParaRPr lang="en-US" altLang="ja-JP" sz="3400" dirty="0">
              <a:latin typeface="BIZ UDPゴシック" panose="020B0400000000000000" pitchFamily="50" charset="-128"/>
              <a:ea typeface="BIZ UDPゴシック" panose="020B0400000000000000" pitchFamily="50" charset="-128"/>
              <a:cs typeface="メイリオ" panose="020B0604030504040204" pitchFamily="50" charset="-128"/>
            </a:endParaRPr>
          </a:p>
          <a:p>
            <a:pPr marL="0" indent="0">
              <a:lnSpc>
                <a:spcPct val="120000"/>
              </a:lnSpc>
              <a:buNone/>
            </a:pPr>
            <a:endParaRPr lang="en-US" altLang="ja-JP" sz="3000" strike="sngStrike" dirty="0">
              <a:latin typeface="メイリオ" panose="020B0604030504040204" pitchFamily="50" charset="-128"/>
              <a:ea typeface="メイリオ" panose="020B0604030504040204" pitchFamily="50" charset="-128"/>
              <a:cs typeface="メイリオ" panose="020B0604030504040204" pitchFamily="50" charset="-128"/>
            </a:endParaRPr>
          </a:p>
        </p:txBody>
      </p:sp>
      <p:graphicFrame>
        <p:nvGraphicFramePr>
          <p:cNvPr id="6" name="表 5">
            <a:extLst>
              <a:ext uri="{FF2B5EF4-FFF2-40B4-BE49-F238E27FC236}">
                <a16:creationId xmlns:a16="http://schemas.microsoft.com/office/drawing/2014/main" id="{6222A2D0-BBCF-464C-BA8E-E01458773BDA}"/>
              </a:ext>
            </a:extLst>
          </p:cNvPr>
          <p:cNvGraphicFramePr>
            <a:graphicFrameLocks noGrp="1"/>
          </p:cNvGraphicFramePr>
          <p:nvPr>
            <p:extLst>
              <p:ext uri="{D42A27DB-BD31-4B8C-83A1-F6EECF244321}">
                <p14:modId xmlns:p14="http://schemas.microsoft.com/office/powerpoint/2010/main" val="1204639421"/>
              </p:ext>
            </p:extLst>
          </p:nvPr>
        </p:nvGraphicFramePr>
        <p:xfrm>
          <a:off x="384791" y="711864"/>
          <a:ext cx="8374417" cy="4301312"/>
        </p:xfrm>
        <a:graphic>
          <a:graphicData uri="http://schemas.openxmlformats.org/drawingml/2006/table">
            <a:tbl>
              <a:tblPr firstRow="1" firstCol="1" bandRow="1">
                <a:tableStyleId>{5C22544A-7EE6-4342-B048-85BDC9FD1C3A}</a:tableStyleId>
              </a:tblPr>
              <a:tblGrid>
                <a:gridCol w="5339337">
                  <a:extLst>
                    <a:ext uri="{9D8B030D-6E8A-4147-A177-3AD203B41FA5}">
                      <a16:colId xmlns:a16="http://schemas.microsoft.com/office/drawing/2014/main" val="4240096893"/>
                    </a:ext>
                  </a:extLst>
                </a:gridCol>
                <a:gridCol w="3035080">
                  <a:extLst>
                    <a:ext uri="{9D8B030D-6E8A-4147-A177-3AD203B41FA5}">
                      <a16:colId xmlns:a16="http://schemas.microsoft.com/office/drawing/2014/main" val="3901181436"/>
                    </a:ext>
                  </a:extLst>
                </a:gridCol>
              </a:tblGrid>
              <a:tr h="411531">
                <a:tc>
                  <a:txBody>
                    <a:bodyPr/>
                    <a:lstStyle/>
                    <a:p>
                      <a:pPr algn="ctr">
                        <a:lnSpc>
                          <a:spcPct val="120000"/>
                        </a:lnSpc>
                        <a:spcAft>
                          <a:spcPts val="0"/>
                        </a:spcAft>
                      </a:pPr>
                      <a:r>
                        <a:rPr lang="ja-JP" sz="1600" kern="0" dirty="0">
                          <a:effectLst/>
                          <a:latin typeface="BIZ UDPゴシック" panose="020B0400000000000000" pitchFamily="50" charset="-128"/>
                          <a:ea typeface="BIZ UDPゴシック" panose="020B0400000000000000" pitchFamily="50" charset="-128"/>
                        </a:rPr>
                        <a:t>特定事業者の区分</a:t>
                      </a:r>
                      <a:endParaRPr lang="ja-JP" sz="16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9525" marR="9525" marT="9525" marB="9525" anchor="ctr"/>
                </a:tc>
                <a:tc>
                  <a:txBody>
                    <a:bodyPr/>
                    <a:lstStyle/>
                    <a:p>
                      <a:pPr algn="ctr">
                        <a:lnSpc>
                          <a:spcPct val="120000"/>
                        </a:lnSpc>
                        <a:spcAft>
                          <a:spcPts val="0"/>
                        </a:spcAft>
                      </a:pPr>
                      <a:r>
                        <a:rPr lang="ja-JP" altLang="en-US" sz="1600" kern="0" dirty="0">
                          <a:effectLst/>
                          <a:latin typeface="BIZ UDPゴシック" panose="020B0400000000000000" pitchFamily="50" charset="-128"/>
                          <a:ea typeface="BIZ UDPゴシック" panose="020B0400000000000000" pitchFamily="50" charset="-128"/>
                        </a:rPr>
                        <a:t>お</a:t>
                      </a:r>
                      <a:r>
                        <a:rPr lang="ja-JP" sz="1600" kern="0" dirty="0">
                          <a:effectLst/>
                          <a:latin typeface="BIZ UDPゴシック" panose="020B0400000000000000" pitchFamily="50" charset="-128"/>
                          <a:ea typeface="BIZ UDPゴシック" panose="020B0400000000000000" pitchFamily="50" charset="-128"/>
                        </a:rPr>
                        <a:t>問い合わせ先</a:t>
                      </a:r>
                      <a:endParaRPr lang="ja-JP" sz="16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9525" marR="9525" marT="9525" marB="9525" anchor="ctr"/>
                </a:tc>
                <a:extLst>
                  <a:ext uri="{0D108BD9-81ED-4DB2-BD59-A6C34878D82A}">
                    <a16:rowId xmlns:a16="http://schemas.microsoft.com/office/drawing/2014/main" val="2787119306"/>
                  </a:ext>
                </a:extLst>
              </a:tr>
              <a:tr h="833834">
                <a:tc>
                  <a:txBody>
                    <a:bodyPr/>
                    <a:lstStyle/>
                    <a:p>
                      <a:pPr algn="l">
                        <a:lnSpc>
                          <a:spcPct val="120000"/>
                        </a:lnSpc>
                        <a:spcAft>
                          <a:spcPts val="0"/>
                        </a:spcAft>
                      </a:pPr>
                      <a:r>
                        <a:rPr lang="en-US" sz="1150" kern="0" dirty="0">
                          <a:solidFill>
                            <a:schemeClr val="tx1"/>
                          </a:solidFill>
                          <a:effectLst/>
                          <a:latin typeface="BIZ UDPゴシック" panose="020B0400000000000000" pitchFamily="50" charset="-128"/>
                          <a:ea typeface="BIZ UDPゴシック" panose="020B0400000000000000" pitchFamily="50" charset="-128"/>
                        </a:rPr>
                        <a:t>(1)</a:t>
                      </a:r>
                      <a:r>
                        <a:rPr lang="ja-JP" altLang="en-US" sz="1150" kern="0" dirty="0">
                          <a:solidFill>
                            <a:schemeClr val="tx1"/>
                          </a:solidFill>
                          <a:effectLst/>
                          <a:latin typeface="BIZ UDPゴシック" panose="020B0400000000000000" pitchFamily="50" charset="-128"/>
                          <a:ea typeface="BIZ UDPゴシック" panose="020B0400000000000000" pitchFamily="50" charset="-128"/>
                        </a:rPr>
                        <a:t>府内に設置している事業所において使用した化石燃料及び非化石燃料並びに電気の量並びに他人から供給された熱の量を原油換算した合計量が</a:t>
                      </a:r>
                      <a:r>
                        <a:rPr lang="en-US" altLang="ja-JP" sz="1150" kern="0" dirty="0">
                          <a:solidFill>
                            <a:schemeClr val="tx1"/>
                          </a:solidFill>
                          <a:effectLst/>
                          <a:latin typeface="BIZ UDPゴシック" panose="020B0400000000000000" pitchFamily="50" charset="-128"/>
                          <a:ea typeface="BIZ UDPゴシック" panose="020B0400000000000000" pitchFamily="50" charset="-128"/>
                        </a:rPr>
                        <a:t>1,500</a:t>
                      </a:r>
                      <a:r>
                        <a:rPr lang="ja-JP" altLang="en-US" sz="1150" kern="0" dirty="0">
                          <a:solidFill>
                            <a:schemeClr val="tx1"/>
                          </a:solidFill>
                          <a:effectLst/>
                          <a:latin typeface="BIZ UDPゴシック" panose="020B0400000000000000" pitchFamily="50" charset="-128"/>
                          <a:ea typeface="BIZ UDPゴシック" panose="020B0400000000000000" pitchFamily="50" charset="-128"/>
                        </a:rPr>
                        <a:t>キロリｯトル</a:t>
                      </a:r>
                      <a:r>
                        <a:rPr lang="en-US" altLang="ja-JP" sz="1150" kern="0" dirty="0">
                          <a:solidFill>
                            <a:schemeClr val="tx1"/>
                          </a:solidFill>
                          <a:effectLst/>
                          <a:latin typeface="BIZ UDPゴシック" panose="020B0400000000000000" pitchFamily="50" charset="-128"/>
                          <a:ea typeface="BIZ UDPゴシック" panose="020B0400000000000000" pitchFamily="50" charset="-128"/>
                        </a:rPr>
                        <a:t>/</a:t>
                      </a:r>
                      <a:r>
                        <a:rPr lang="ja-JP" altLang="en-US" sz="1150" kern="0" dirty="0">
                          <a:solidFill>
                            <a:schemeClr val="tx1"/>
                          </a:solidFill>
                          <a:effectLst/>
                          <a:latin typeface="BIZ UDPゴシック" panose="020B0400000000000000" pitchFamily="50" charset="-128"/>
                          <a:ea typeface="BIZ UDPゴシック" panose="020B0400000000000000" pitchFamily="50" charset="-128"/>
                        </a:rPr>
                        <a:t>年以上の事業者</a:t>
                      </a:r>
                      <a:endParaRPr lang="ja-JP" sz="1150" kern="1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9525" marR="9525" marT="9525" marB="9525" anchor="ctr">
                    <a:lnB w="12700" cap="flat" cmpd="sng" algn="ctr">
                      <a:solidFill>
                        <a:schemeClr val="tx1"/>
                      </a:solidFill>
                      <a:prstDash val="solid"/>
                      <a:round/>
                      <a:headEnd type="none" w="med" len="med"/>
                      <a:tailEnd type="none" w="med" len="med"/>
                    </a:lnB>
                    <a:solidFill>
                      <a:schemeClr val="bg1"/>
                    </a:solidFill>
                  </a:tcPr>
                </a:tc>
                <a:tc rowSpan="2">
                  <a:txBody>
                    <a:bodyPr/>
                    <a:lstStyle/>
                    <a:p>
                      <a:pPr algn="l">
                        <a:lnSpc>
                          <a:spcPct val="120000"/>
                        </a:lnSpc>
                        <a:spcAft>
                          <a:spcPts val="0"/>
                        </a:spcAft>
                      </a:pPr>
                      <a:r>
                        <a:rPr lang="ja-JP" altLang="en-US" sz="1150" b="1" kern="0" dirty="0">
                          <a:solidFill>
                            <a:schemeClr val="tx1"/>
                          </a:solidFill>
                          <a:effectLst/>
                          <a:latin typeface="BIZ UDPゴシック" panose="020B0400000000000000" pitchFamily="50" charset="-128"/>
                          <a:ea typeface="BIZ UDPゴシック" panose="020B0400000000000000" pitchFamily="50" charset="-128"/>
                        </a:rPr>
                        <a:t>脱炭素・</a:t>
                      </a:r>
                      <a:r>
                        <a:rPr lang="ja-JP" sz="1150" b="1" kern="0" dirty="0">
                          <a:solidFill>
                            <a:schemeClr val="tx1"/>
                          </a:solidFill>
                          <a:effectLst/>
                          <a:latin typeface="BIZ UDPゴシック" panose="020B0400000000000000" pitchFamily="50" charset="-128"/>
                          <a:ea typeface="BIZ UDPゴシック" panose="020B0400000000000000" pitchFamily="50" charset="-128"/>
                        </a:rPr>
                        <a:t>エネルギー政策課</a:t>
                      </a:r>
                      <a:endParaRPr lang="en-US" altLang="ja-JP" sz="1150" b="1" kern="0" dirty="0">
                        <a:solidFill>
                          <a:schemeClr val="tx1"/>
                        </a:solidFill>
                        <a:effectLst/>
                        <a:latin typeface="BIZ UDPゴシック" panose="020B0400000000000000" pitchFamily="50" charset="-128"/>
                        <a:ea typeface="BIZ UDPゴシック" panose="020B0400000000000000" pitchFamily="50" charset="-128"/>
                      </a:endParaRPr>
                    </a:p>
                    <a:p>
                      <a:pPr algn="l">
                        <a:lnSpc>
                          <a:spcPct val="120000"/>
                        </a:lnSpc>
                        <a:spcAft>
                          <a:spcPts val="0"/>
                        </a:spcAft>
                      </a:pPr>
                      <a:r>
                        <a:rPr lang="ja-JP" altLang="en-US" sz="1150" b="1" kern="0" dirty="0">
                          <a:solidFill>
                            <a:schemeClr val="tx1"/>
                          </a:solidFill>
                          <a:effectLst/>
                          <a:latin typeface="BIZ UDPゴシック" panose="020B0400000000000000" pitchFamily="50" charset="-128"/>
                          <a:ea typeface="BIZ UDPゴシック" panose="020B0400000000000000" pitchFamily="50" charset="-128"/>
                        </a:rPr>
                        <a:t>気候変動緩和・適応策推進</a:t>
                      </a:r>
                      <a:r>
                        <a:rPr lang="ja-JP" sz="1150" b="1" kern="0" dirty="0">
                          <a:solidFill>
                            <a:schemeClr val="tx1"/>
                          </a:solidFill>
                          <a:effectLst/>
                          <a:latin typeface="BIZ UDPゴシック" panose="020B0400000000000000" pitchFamily="50" charset="-128"/>
                          <a:ea typeface="BIZ UDPゴシック" panose="020B0400000000000000" pitchFamily="50" charset="-128"/>
                        </a:rPr>
                        <a:t>グループ</a:t>
                      </a:r>
                      <a:endParaRPr lang="en-US" altLang="ja-JP" sz="1150" b="1" kern="0" dirty="0">
                        <a:solidFill>
                          <a:schemeClr val="tx1"/>
                        </a:solidFill>
                        <a:effectLst/>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20000"/>
                        </a:lnSpc>
                        <a:spcBef>
                          <a:spcPts val="0"/>
                        </a:spcBef>
                        <a:spcAft>
                          <a:spcPts val="0"/>
                        </a:spcAft>
                        <a:buClrTx/>
                        <a:buSzTx/>
                        <a:buFontTx/>
                        <a:buNone/>
                        <a:tabLst/>
                        <a:defRPr/>
                      </a:pPr>
                      <a:r>
                        <a:rPr lang="ja-JP" altLang="ja-JP" sz="1150" kern="0" dirty="0">
                          <a:solidFill>
                            <a:schemeClr val="tx1"/>
                          </a:solidFill>
                          <a:effectLst/>
                          <a:latin typeface="BIZ UDPゴシック" panose="020B0400000000000000" pitchFamily="50" charset="-128"/>
                          <a:ea typeface="BIZ UDPゴシック" panose="020B0400000000000000" pitchFamily="50" charset="-128"/>
                        </a:rPr>
                        <a:t>電話：</a:t>
                      </a:r>
                      <a:r>
                        <a:rPr lang="en-US" altLang="ja-JP" sz="1150" kern="0" dirty="0">
                          <a:solidFill>
                            <a:schemeClr val="tx1"/>
                          </a:solidFill>
                          <a:effectLst/>
                          <a:latin typeface="BIZ UDPゴシック" panose="020B0400000000000000" pitchFamily="50" charset="-128"/>
                          <a:ea typeface="BIZ UDPゴシック" panose="020B0400000000000000" pitchFamily="50" charset="-128"/>
                        </a:rPr>
                        <a:t>06-6210-9553</a:t>
                      </a:r>
                      <a:endParaRPr lang="ja-JP" altLang="ja-JP" sz="1150" kern="1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algn="l">
                        <a:lnSpc>
                          <a:spcPct val="120000"/>
                        </a:lnSpc>
                        <a:spcAft>
                          <a:spcPts val="0"/>
                        </a:spcAft>
                      </a:pPr>
                      <a:r>
                        <a:rPr lang="ja-JP" sz="1150" kern="0" dirty="0">
                          <a:solidFill>
                            <a:schemeClr val="tx1"/>
                          </a:solidFill>
                          <a:effectLst/>
                          <a:latin typeface="BIZ UDPゴシック" panose="020B0400000000000000" pitchFamily="50" charset="-128"/>
                          <a:ea typeface="BIZ UDPゴシック" panose="020B0400000000000000" pitchFamily="50" charset="-128"/>
                        </a:rPr>
                        <a:t>大阪市住之江区南港北１－</a:t>
                      </a:r>
                      <a:r>
                        <a:rPr lang="en-US" altLang="ja-JP" sz="1150" kern="0" dirty="0">
                          <a:solidFill>
                            <a:schemeClr val="tx1"/>
                          </a:solidFill>
                          <a:effectLst/>
                          <a:latin typeface="BIZ UDPゴシック" panose="020B0400000000000000" pitchFamily="50" charset="-128"/>
                          <a:ea typeface="BIZ UDPゴシック" panose="020B0400000000000000" pitchFamily="50" charset="-128"/>
                        </a:rPr>
                        <a:t>14</a:t>
                      </a:r>
                      <a:r>
                        <a:rPr lang="ja-JP" sz="1150" kern="0" dirty="0">
                          <a:solidFill>
                            <a:schemeClr val="tx1"/>
                          </a:solidFill>
                          <a:effectLst/>
                          <a:latin typeface="BIZ UDPゴシック" panose="020B0400000000000000" pitchFamily="50" charset="-128"/>
                          <a:ea typeface="BIZ UDPゴシック" panose="020B0400000000000000" pitchFamily="50" charset="-128"/>
                        </a:rPr>
                        <a:t>－</a:t>
                      </a:r>
                      <a:r>
                        <a:rPr lang="en-US" altLang="ja-JP" sz="1150" kern="0" dirty="0">
                          <a:solidFill>
                            <a:schemeClr val="tx1"/>
                          </a:solidFill>
                          <a:effectLst/>
                          <a:latin typeface="BIZ UDPゴシック" panose="020B0400000000000000" pitchFamily="50" charset="-128"/>
                          <a:ea typeface="BIZ UDPゴシック" panose="020B0400000000000000" pitchFamily="50" charset="-128"/>
                        </a:rPr>
                        <a:t>16</a:t>
                      </a:r>
                    </a:p>
                    <a:p>
                      <a:pPr algn="l">
                        <a:lnSpc>
                          <a:spcPct val="120000"/>
                        </a:lnSpc>
                        <a:spcAft>
                          <a:spcPts val="0"/>
                        </a:spcAft>
                      </a:pPr>
                      <a:r>
                        <a:rPr lang="ja-JP" sz="1150" kern="0" dirty="0">
                          <a:solidFill>
                            <a:schemeClr val="tx1"/>
                          </a:solidFill>
                          <a:effectLst/>
                          <a:latin typeface="BIZ UDPゴシック" panose="020B0400000000000000" pitchFamily="50" charset="-128"/>
                          <a:ea typeface="BIZ UDPゴシック" panose="020B0400000000000000" pitchFamily="50" charset="-128"/>
                        </a:rPr>
                        <a:t>大阪府咲洲庁舎</a:t>
                      </a:r>
                      <a:r>
                        <a:rPr lang="ja-JP" altLang="en-US" sz="1150" kern="0" dirty="0">
                          <a:solidFill>
                            <a:schemeClr val="tx1"/>
                          </a:solidFill>
                          <a:effectLst/>
                          <a:latin typeface="BIZ UDPゴシック" panose="020B0400000000000000" pitchFamily="50" charset="-128"/>
                          <a:ea typeface="BIZ UDPゴシック" panose="020B0400000000000000" pitchFamily="50" charset="-128"/>
                        </a:rPr>
                        <a:t>（さきしまコスモタワー）</a:t>
                      </a:r>
                      <a:r>
                        <a:rPr lang="ja-JP" sz="1150" kern="0" dirty="0">
                          <a:solidFill>
                            <a:schemeClr val="tx1"/>
                          </a:solidFill>
                          <a:effectLst/>
                          <a:latin typeface="BIZ UDPゴシック" panose="020B0400000000000000" pitchFamily="50" charset="-128"/>
                          <a:ea typeface="BIZ UDPゴシック" panose="020B0400000000000000" pitchFamily="50" charset="-128"/>
                        </a:rPr>
                        <a:t>２２階</a:t>
                      </a:r>
                      <a:endParaRPr lang="en-US" altLang="ja-JP" sz="1150" kern="0" dirty="0">
                        <a:solidFill>
                          <a:schemeClr val="tx1"/>
                        </a:solidFill>
                        <a:effectLst/>
                        <a:latin typeface="BIZ UDPゴシック" panose="020B0400000000000000" pitchFamily="50" charset="-128"/>
                        <a:ea typeface="BIZ UDPゴシック" panose="020B0400000000000000" pitchFamily="50" charset="-128"/>
                      </a:endParaRPr>
                    </a:p>
                    <a:p>
                      <a:pPr algn="l">
                        <a:lnSpc>
                          <a:spcPct val="120000"/>
                        </a:lnSpc>
                        <a:spcAft>
                          <a:spcPts val="0"/>
                        </a:spcAft>
                      </a:pPr>
                      <a:r>
                        <a:rPr lang="ja-JP" altLang="en-US" sz="1150" kern="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メールアドレス：</a:t>
                      </a:r>
                      <a:endParaRPr lang="en-US" altLang="ja-JP" sz="1150" kern="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hlinkClick r:id="rId6"/>
                      </a:endParaRPr>
                    </a:p>
                    <a:p>
                      <a:pPr algn="l">
                        <a:lnSpc>
                          <a:spcPct val="120000"/>
                        </a:lnSpc>
                        <a:spcAft>
                          <a:spcPts val="0"/>
                        </a:spcAft>
                      </a:pPr>
                      <a:r>
                        <a:rPr lang="en-US" altLang="ja-JP" sz="1150" kern="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hlinkClick r:id="rId7"/>
                        </a:rPr>
                        <a:t>eneseisaku-03@gbox.pref.osaka.lg.jp</a:t>
                      </a:r>
                      <a:endParaRPr lang="en-US" altLang="ja-JP" sz="1150" kern="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algn="l">
                        <a:lnSpc>
                          <a:spcPct val="120000"/>
                        </a:lnSpc>
                        <a:spcAft>
                          <a:spcPts val="0"/>
                        </a:spcAft>
                      </a:pPr>
                      <a:endParaRPr lang="ja-JP" sz="1150" kern="1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9525" marR="9525" marT="9525" marB="9525" anchor="ct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14956797"/>
                  </a:ext>
                </a:extLst>
              </a:tr>
              <a:tr h="1111056">
                <a:tc>
                  <a:txBody>
                    <a:bodyPr/>
                    <a:lstStyle/>
                    <a:p>
                      <a:pPr algn="l">
                        <a:lnSpc>
                          <a:spcPct val="120000"/>
                        </a:lnSpc>
                        <a:spcAft>
                          <a:spcPts val="0"/>
                        </a:spcAft>
                      </a:pPr>
                      <a:r>
                        <a:rPr lang="en-US" sz="1150" kern="0" dirty="0">
                          <a:solidFill>
                            <a:schemeClr val="tx1"/>
                          </a:solidFill>
                          <a:effectLst/>
                          <a:latin typeface="BIZ UDPゴシック" panose="020B0400000000000000" pitchFamily="50" charset="-128"/>
                          <a:ea typeface="BIZ UDPゴシック" panose="020B0400000000000000" pitchFamily="50" charset="-128"/>
                        </a:rPr>
                        <a:t>(2)</a:t>
                      </a:r>
                      <a:r>
                        <a:rPr lang="ja-JP" altLang="en-US" sz="1150" kern="0" dirty="0">
                          <a:solidFill>
                            <a:schemeClr val="tx1"/>
                          </a:solidFill>
                          <a:effectLst/>
                          <a:latin typeface="BIZ UDPゴシック" panose="020B0400000000000000" pitchFamily="50" charset="-128"/>
                          <a:ea typeface="BIZ UDPゴシック" panose="020B0400000000000000" pitchFamily="50" charset="-128"/>
                        </a:rPr>
                        <a:t>連鎖化事業者のうち、当該連鎖化事業者が府内に設置している事業所及び当該加盟者が府内に設置している当該連鎖化事業に係る事業所において使用した化石燃料及び非化石燃料並びに電気の量並びに他人から供給された熱の量を原油換算した合計量が</a:t>
                      </a:r>
                      <a:r>
                        <a:rPr lang="en-US" altLang="ja-JP" sz="1150" kern="0" dirty="0">
                          <a:solidFill>
                            <a:schemeClr val="tx1"/>
                          </a:solidFill>
                          <a:effectLst/>
                          <a:latin typeface="BIZ UDPゴシック" panose="020B0400000000000000" pitchFamily="50" charset="-128"/>
                          <a:ea typeface="BIZ UDPゴシック" panose="020B0400000000000000" pitchFamily="50" charset="-128"/>
                        </a:rPr>
                        <a:t>1,500</a:t>
                      </a:r>
                      <a:r>
                        <a:rPr lang="ja-JP" altLang="en-US" sz="1150" kern="0" dirty="0">
                          <a:solidFill>
                            <a:schemeClr val="tx1"/>
                          </a:solidFill>
                          <a:effectLst/>
                          <a:latin typeface="BIZ UDPゴシック" panose="020B0400000000000000" pitchFamily="50" charset="-128"/>
                          <a:ea typeface="BIZ UDPゴシック" panose="020B0400000000000000" pitchFamily="50" charset="-128"/>
                        </a:rPr>
                        <a:t>キロリｯトル</a:t>
                      </a:r>
                      <a:r>
                        <a:rPr lang="en-US" altLang="ja-JP" sz="1150" kern="0" dirty="0">
                          <a:solidFill>
                            <a:schemeClr val="tx1"/>
                          </a:solidFill>
                          <a:effectLst/>
                          <a:latin typeface="BIZ UDPゴシック" panose="020B0400000000000000" pitchFamily="50" charset="-128"/>
                          <a:ea typeface="BIZ UDPゴシック" panose="020B0400000000000000" pitchFamily="50" charset="-128"/>
                        </a:rPr>
                        <a:t>/</a:t>
                      </a:r>
                      <a:r>
                        <a:rPr lang="ja-JP" altLang="en-US" sz="1150" kern="0" dirty="0">
                          <a:solidFill>
                            <a:schemeClr val="tx1"/>
                          </a:solidFill>
                          <a:effectLst/>
                          <a:latin typeface="BIZ UDPゴシック" panose="020B0400000000000000" pitchFamily="50" charset="-128"/>
                          <a:ea typeface="BIZ UDPゴシック" panose="020B0400000000000000" pitchFamily="50" charset="-128"/>
                        </a:rPr>
                        <a:t>年以上の事業者</a:t>
                      </a:r>
                      <a:endParaRPr lang="ja-JP" sz="1150" kern="1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9525" marR="9525" marT="9525" marB="9525"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kumimoji="1" lang="ja-JP" altLang="en-US"/>
                    </a:p>
                  </a:txBody>
                  <a:tcPr/>
                </a:tc>
                <a:extLst>
                  <a:ext uri="{0D108BD9-81ED-4DB2-BD59-A6C34878D82A}">
                    <a16:rowId xmlns:a16="http://schemas.microsoft.com/office/drawing/2014/main" val="2011734618"/>
                  </a:ext>
                </a:extLst>
              </a:tr>
              <a:tr h="1944891">
                <a:tc>
                  <a:txBody>
                    <a:bodyPr/>
                    <a:lstStyle/>
                    <a:p>
                      <a:pPr algn="l">
                        <a:lnSpc>
                          <a:spcPct val="120000"/>
                        </a:lnSpc>
                        <a:spcAft>
                          <a:spcPts val="0"/>
                        </a:spcAft>
                      </a:pPr>
                      <a:r>
                        <a:rPr lang="en-US" sz="1150" kern="0" dirty="0">
                          <a:solidFill>
                            <a:schemeClr val="tx1"/>
                          </a:solidFill>
                          <a:effectLst/>
                          <a:latin typeface="BIZ UDPゴシック" panose="020B0400000000000000" pitchFamily="50" charset="-128"/>
                          <a:ea typeface="BIZ UDPゴシック" panose="020B0400000000000000" pitchFamily="50" charset="-128"/>
                        </a:rPr>
                        <a:t>(3)</a:t>
                      </a:r>
                      <a:r>
                        <a:rPr lang="ja-JP" altLang="en-US" sz="1150" kern="0" dirty="0">
                          <a:solidFill>
                            <a:schemeClr val="tx1"/>
                          </a:solidFill>
                          <a:effectLst/>
                          <a:latin typeface="BIZ UDPゴシック" panose="020B0400000000000000" pitchFamily="50" charset="-128"/>
                          <a:ea typeface="BIZ UDPゴシック" panose="020B0400000000000000" pitchFamily="50" charset="-128"/>
                        </a:rPr>
                        <a:t>府内に使用の本拠の位置を有する自動車（軽自動車、特殊自動車及び二輪自動車を除く。）を、  </a:t>
                      </a:r>
                      <a:r>
                        <a:rPr lang="en-US" altLang="ja-JP" sz="1150" kern="0" dirty="0">
                          <a:solidFill>
                            <a:schemeClr val="tx1"/>
                          </a:solidFill>
                          <a:effectLst/>
                          <a:latin typeface="BIZ UDPゴシック" panose="020B0400000000000000" pitchFamily="50" charset="-128"/>
                          <a:ea typeface="BIZ UDPゴシック" panose="020B0400000000000000" pitchFamily="50" charset="-128"/>
                        </a:rPr>
                        <a:t>30 </a:t>
                      </a:r>
                      <a:r>
                        <a:rPr lang="ja-JP" altLang="en-US" sz="1150" kern="0" dirty="0">
                          <a:solidFill>
                            <a:schemeClr val="tx1"/>
                          </a:solidFill>
                          <a:effectLst/>
                          <a:latin typeface="BIZ UDPゴシック" panose="020B0400000000000000" pitchFamily="50" charset="-128"/>
                          <a:ea typeface="BIZ UDPゴシック" panose="020B0400000000000000" pitchFamily="50" charset="-128"/>
                        </a:rPr>
                        <a:t>台以上（タクシー事業者は</a:t>
                      </a:r>
                      <a:r>
                        <a:rPr lang="en-US" altLang="ja-JP" sz="1150" kern="0" dirty="0">
                          <a:solidFill>
                            <a:schemeClr val="tx1"/>
                          </a:solidFill>
                          <a:effectLst/>
                          <a:latin typeface="BIZ UDPゴシック" panose="020B0400000000000000" pitchFamily="50" charset="-128"/>
                          <a:ea typeface="BIZ UDPゴシック" panose="020B0400000000000000" pitchFamily="50" charset="-128"/>
                        </a:rPr>
                        <a:t>75</a:t>
                      </a:r>
                      <a:r>
                        <a:rPr lang="ja-JP" altLang="en-US" sz="1150" kern="0" dirty="0">
                          <a:solidFill>
                            <a:schemeClr val="tx1"/>
                          </a:solidFill>
                          <a:effectLst/>
                          <a:latin typeface="BIZ UDPゴシック" panose="020B0400000000000000" pitchFamily="50" charset="-128"/>
                          <a:ea typeface="BIZ UDPゴシック" panose="020B0400000000000000" pitchFamily="50" charset="-128"/>
                        </a:rPr>
                        <a:t>台以上）使用する事業者</a:t>
                      </a:r>
                      <a:endParaRPr lang="ja-JP" sz="1050" kern="1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9525" marR="9525" marT="9525" marB="9525" anchor="ctr">
                    <a:lnT w="12700" cap="flat" cmpd="sng" algn="ctr">
                      <a:solidFill>
                        <a:schemeClr val="tx1"/>
                      </a:solidFill>
                      <a:prstDash val="solid"/>
                      <a:round/>
                      <a:headEnd type="none" w="med" len="med"/>
                      <a:tailEnd type="none" w="med" len="med"/>
                    </a:lnT>
                    <a:solidFill>
                      <a:schemeClr val="accent1">
                        <a:lumMod val="40000"/>
                        <a:lumOff val="60000"/>
                      </a:schemeClr>
                    </a:solidFill>
                  </a:tcPr>
                </a:tc>
                <a:tc>
                  <a:txBody>
                    <a:bodyPr/>
                    <a:lstStyle/>
                    <a:p>
                      <a:pPr algn="l">
                        <a:lnSpc>
                          <a:spcPct val="120000"/>
                        </a:lnSpc>
                        <a:spcAft>
                          <a:spcPts val="0"/>
                        </a:spcAft>
                      </a:pPr>
                      <a:r>
                        <a:rPr lang="ja-JP" altLang="en-US" sz="1150" b="1" kern="0" dirty="0">
                          <a:solidFill>
                            <a:schemeClr val="tx1"/>
                          </a:solidFill>
                          <a:effectLst/>
                          <a:latin typeface="BIZ UDPゴシック" panose="020B0400000000000000" pitchFamily="50" charset="-128"/>
                          <a:ea typeface="BIZ UDPゴシック" panose="020B0400000000000000" pitchFamily="50" charset="-128"/>
                        </a:rPr>
                        <a:t>脱炭素・</a:t>
                      </a:r>
                      <a:r>
                        <a:rPr lang="ja-JP" altLang="ja-JP" sz="1150" b="1" kern="0" dirty="0">
                          <a:solidFill>
                            <a:schemeClr val="tx1"/>
                          </a:solidFill>
                          <a:effectLst/>
                          <a:latin typeface="BIZ UDPゴシック" panose="020B0400000000000000" pitchFamily="50" charset="-128"/>
                          <a:ea typeface="BIZ UDPゴシック" panose="020B0400000000000000" pitchFamily="50" charset="-128"/>
                        </a:rPr>
                        <a:t>エネルギー政策課</a:t>
                      </a:r>
                      <a:endParaRPr lang="en-US" altLang="ja-JP" sz="1150" b="1" kern="0" dirty="0">
                        <a:solidFill>
                          <a:schemeClr val="tx1"/>
                        </a:solidFill>
                        <a:effectLst/>
                        <a:latin typeface="BIZ UDPゴシック" panose="020B0400000000000000" pitchFamily="50" charset="-128"/>
                        <a:ea typeface="BIZ UDPゴシック" panose="020B0400000000000000" pitchFamily="50" charset="-128"/>
                      </a:endParaRPr>
                    </a:p>
                    <a:p>
                      <a:pPr algn="l">
                        <a:lnSpc>
                          <a:spcPct val="120000"/>
                        </a:lnSpc>
                        <a:spcAft>
                          <a:spcPts val="0"/>
                        </a:spcAft>
                      </a:pPr>
                      <a:r>
                        <a:rPr lang="ja-JP" altLang="en-US" sz="1150" b="1" kern="0" dirty="0">
                          <a:solidFill>
                            <a:schemeClr val="tx1"/>
                          </a:solidFill>
                          <a:effectLst/>
                          <a:latin typeface="BIZ UDPゴシック" panose="020B0400000000000000" pitchFamily="50" charset="-128"/>
                          <a:ea typeface="BIZ UDPゴシック" panose="020B0400000000000000" pitchFamily="50" charset="-128"/>
                        </a:rPr>
                        <a:t>脱炭素モビリティ</a:t>
                      </a:r>
                      <a:r>
                        <a:rPr lang="ja-JP" altLang="ja-JP" sz="1150" b="1" kern="0" dirty="0">
                          <a:solidFill>
                            <a:schemeClr val="tx1"/>
                          </a:solidFill>
                          <a:effectLst/>
                          <a:latin typeface="BIZ UDPゴシック" panose="020B0400000000000000" pitchFamily="50" charset="-128"/>
                          <a:ea typeface="BIZ UDPゴシック" panose="020B0400000000000000" pitchFamily="50" charset="-128"/>
                        </a:rPr>
                        <a:t>グループ</a:t>
                      </a:r>
                      <a:endParaRPr lang="en-US" altLang="ja-JP" sz="1150" b="1" kern="0" dirty="0">
                        <a:solidFill>
                          <a:schemeClr val="tx1"/>
                        </a:solidFill>
                        <a:effectLst/>
                        <a:latin typeface="BIZ UDPゴシック" panose="020B0400000000000000" pitchFamily="50" charset="-128"/>
                        <a:ea typeface="BIZ UDPゴシック" panose="020B0400000000000000" pitchFamily="50" charset="-128"/>
                      </a:endParaRPr>
                    </a:p>
                    <a:p>
                      <a:pPr algn="l">
                        <a:lnSpc>
                          <a:spcPct val="120000"/>
                        </a:lnSpc>
                        <a:spcAft>
                          <a:spcPts val="0"/>
                        </a:spcAft>
                      </a:pPr>
                      <a:r>
                        <a:rPr lang="ja-JP" altLang="ja-JP" sz="1150" kern="0" dirty="0">
                          <a:solidFill>
                            <a:schemeClr val="tx1"/>
                          </a:solidFill>
                          <a:effectLst/>
                          <a:latin typeface="BIZ UDPゴシック" panose="020B0400000000000000" pitchFamily="50" charset="-128"/>
                          <a:ea typeface="BIZ UDPゴシック" panose="020B0400000000000000" pitchFamily="50" charset="-128"/>
                        </a:rPr>
                        <a:t>電話：</a:t>
                      </a:r>
                      <a:r>
                        <a:rPr lang="en-US" altLang="ja-JP" sz="1150" kern="0" dirty="0">
                          <a:solidFill>
                            <a:schemeClr val="tx1"/>
                          </a:solidFill>
                          <a:effectLst/>
                          <a:latin typeface="BIZ UDPゴシック" panose="020B0400000000000000" pitchFamily="50" charset="-128"/>
                          <a:ea typeface="BIZ UDPゴシック" panose="020B0400000000000000" pitchFamily="50" charset="-128"/>
                        </a:rPr>
                        <a:t>06-6210-9586</a:t>
                      </a:r>
                      <a:endParaRPr lang="ja-JP" altLang="ja-JP" sz="1050" strike="sngStrike" kern="1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algn="l">
                        <a:lnSpc>
                          <a:spcPct val="120000"/>
                        </a:lnSpc>
                        <a:spcAft>
                          <a:spcPts val="0"/>
                        </a:spcAft>
                      </a:pPr>
                      <a:r>
                        <a:rPr lang="ja-JP" sz="1150" kern="0" dirty="0">
                          <a:solidFill>
                            <a:schemeClr val="tx1"/>
                          </a:solidFill>
                          <a:effectLst/>
                          <a:latin typeface="BIZ UDPゴシック" panose="020B0400000000000000" pitchFamily="50" charset="-128"/>
                          <a:ea typeface="BIZ UDPゴシック" panose="020B0400000000000000" pitchFamily="50" charset="-128"/>
                        </a:rPr>
                        <a:t>大阪市住之江区南港北</a:t>
                      </a:r>
                      <a:r>
                        <a:rPr lang="ja-JP" altLang="ja-JP" sz="1150" kern="0" dirty="0">
                          <a:solidFill>
                            <a:schemeClr val="tx1"/>
                          </a:solidFill>
                          <a:effectLst/>
                          <a:latin typeface="BIZ UDPゴシック" panose="020B0400000000000000" pitchFamily="50" charset="-128"/>
                          <a:ea typeface="BIZ UDPゴシック" panose="020B0400000000000000" pitchFamily="50" charset="-128"/>
                        </a:rPr>
                        <a:t>１－</a:t>
                      </a:r>
                      <a:r>
                        <a:rPr lang="en-US" altLang="ja-JP" sz="1150" kern="0" dirty="0">
                          <a:solidFill>
                            <a:schemeClr val="tx1"/>
                          </a:solidFill>
                          <a:effectLst/>
                          <a:latin typeface="BIZ UDPゴシック" panose="020B0400000000000000" pitchFamily="50" charset="-128"/>
                          <a:ea typeface="BIZ UDPゴシック" panose="020B0400000000000000" pitchFamily="50" charset="-128"/>
                        </a:rPr>
                        <a:t>14</a:t>
                      </a:r>
                      <a:r>
                        <a:rPr lang="ja-JP" altLang="ja-JP" sz="1150" kern="0" dirty="0">
                          <a:solidFill>
                            <a:schemeClr val="tx1"/>
                          </a:solidFill>
                          <a:effectLst/>
                          <a:latin typeface="BIZ UDPゴシック" panose="020B0400000000000000" pitchFamily="50" charset="-128"/>
                          <a:ea typeface="BIZ UDPゴシック" panose="020B0400000000000000" pitchFamily="50" charset="-128"/>
                        </a:rPr>
                        <a:t>－</a:t>
                      </a:r>
                      <a:r>
                        <a:rPr lang="en-US" altLang="ja-JP" sz="1150" kern="0" dirty="0">
                          <a:solidFill>
                            <a:schemeClr val="tx1"/>
                          </a:solidFill>
                          <a:effectLst/>
                          <a:latin typeface="BIZ UDPゴシック" panose="020B0400000000000000" pitchFamily="50" charset="-128"/>
                          <a:ea typeface="BIZ UDPゴシック" panose="020B0400000000000000" pitchFamily="50" charset="-128"/>
                        </a:rPr>
                        <a:t>16</a:t>
                      </a:r>
                    </a:p>
                    <a:p>
                      <a:pPr algn="l">
                        <a:lnSpc>
                          <a:spcPct val="120000"/>
                        </a:lnSpc>
                        <a:spcAft>
                          <a:spcPts val="0"/>
                        </a:spcAft>
                      </a:pPr>
                      <a:r>
                        <a:rPr lang="ja-JP" sz="1150" kern="0" dirty="0">
                          <a:solidFill>
                            <a:schemeClr val="tx1"/>
                          </a:solidFill>
                          <a:effectLst/>
                          <a:latin typeface="BIZ UDPゴシック" panose="020B0400000000000000" pitchFamily="50" charset="-128"/>
                          <a:ea typeface="BIZ UDPゴシック" panose="020B0400000000000000" pitchFamily="50" charset="-128"/>
                        </a:rPr>
                        <a:t>大阪府咲洲庁舎</a:t>
                      </a:r>
                      <a:r>
                        <a:rPr lang="ja-JP" altLang="en-US" sz="1150" kern="0" dirty="0">
                          <a:solidFill>
                            <a:schemeClr val="tx1"/>
                          </a:solidFill>
                          <a:effectLst/>
                          <a:latin typeface="BIZ UDPゴシック" panose="020B0400000000000000" pitchFamily="50" charset="-128"/>
                          <a:ea typeface="BIZ UDPゴシック" panose="020B0400000000000000" pitchFamily="50" charset="-128"/>
                        </a:rPr>
                        <a:t>（さきしまコスモタワー）</a:t>
                      </a:r>
                      <a:r>
                        <a:rPr lang="ja-JP" sz="1150" kern="0" dirty="0">
                          <a:solidFill>
                            <a:schemeClr val="tx1"/>
                          </a:solidFill>
                          <a:effectLst/>
                          <a:latin typeface="BIZ UDPゴシック" panose="020B0400000000000000" pitchFamily="50" charset="-128"/>
                          <a:ea typeface="BIZ UDPゴシック" panose="020B0400000000000000" pitchFamily="50" charset="-128"/>
                        </a:rPr>
                        <a:t>２</a:t>
                      </a:r>
                      <a:r>
                        <a:rPr lang="ja-JP" altLang="en-US" sz="1150" kern="0" dirty="0">
                          <a:solidFill>
                            <a:schemeClr val="tx1"/>
                          </a:solidFill>
                          <a:effectLst/>
                          <a:latin typeface="BIZ UDPゴシック" panose="020B0400000000000000" pitchFamily="50" charset="-128"/>
                          <a:ea typeface="BIZ UDPゴシック" panose="020B0400000000000000" pitchFamily="50" charset="-128"/>
                        </a:rPr>
                        <a:t>２</a:t>
                      </a:r>
                      <a:r>
                        <a:rPr lang="ja-JP" sz="1150" kern="0" dirty="0">
                          <a:solidFill>
                            <a:schemeClr val="tx1"/>
                          </a:solidFill>
                          <a:effectLst/>
                          <a:latin typeface="BIZ UDPゴシック" panose="020B0400000000000000" pitchFamily="50" charset="-128"/>
                          <a:ea typeface="BIZ UDPゴシック" panose="020B0400000000000000" pitchFamily="50" charset="-128"/>
                        </a:rPr>
                        <a:t>階</a:t>
                      </a:r>
                      <a:endParaRPr lang="en-US" altLang="ja-JP" sz="1150" kern="0" dirty="0">
                        <a:solidFill>
                          <a:schemeClr val="tx1"/>
                        </a:solidFill>
                        <a:effectLst/>
                        <a:latin typeface="BIZ UDPゴシック" panose="020B0400000000000000" pitchFamily="50" charset="-128"/>
                        <a:ea typeface="BIZ UDPゴシック" panose="020B0400000000000000" pitchFamily="50" charset="-128"/>
                      </a:endParaRPr>
                    </a:p>
                    <a:p>
                      <a:pPr algn="l">
                        <a:lnSpc>
                          <a:spcPct val="120000"/>
                        </a:lnSpc>
                        <a:spcAft>
                          <a:spcPts val="0"/>
                        </a:spcAft>
                      </a:pPr>
                      <a:r>
                        <a:rPr lang="ja-JP" altLang="en-US" sz="1150" kern="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メールアドレス：</a:t>
                      </a:r>
                      <a:endParaRPr lang="en-US" altLang="ja-JP" sz="1150" kern="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algn="l">
                        <a:lnSpc>
                          <a:spcPct val="120000"/>
                        </a:lnSpc>
                        <a:spcAft>
                          <a:spcPts val="0"/>
                        </a:spcAft>
                      </a:pPr>
                      <a:r>
                        <a:rPr lang="en-US" altLang="ja-JP" sz="1150" kern="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hlinkClick r:id="rId8"/>
                        </a:rPr>
                        <a:t>datsutanene-01@gbox.pref.osaka.lg.jp</a:t>
                      </a:r>
                      <a:endParaRPr lang="en-US" altLang="ja-JP" sz="1150" kern="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algn="l">
                        <a:lnSpc>
                          <a:spcPct val="120000"/>
                        </a:lnSpc>
                        <a:spcAft>
                          <a:spcPts val="0"/>
                        </a:spcAft>
                      </a:pPr>
                      <a:endParaRPr lang="en-US" altLang="ja-JP" sz="1150" kern="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9525" marR="9525" marT="9525" marB="9525" anchor="ctr">
                    <a:lnT w="12700" cap="flat" cmpd="sng" algn="ctr">
                      <a:solidFill>
                        <a:schemeClr val="tx1"/>
                      </a:solidFill>
                      <a:prstDash val="solid"/>
                      <a:round/>
                      <a:headEnd type="none" w="med" len="med"/>
                      <a:tailEnd type="none" w="med" len="med"/>
                    </a:lnT>
                    <a:solidFill>
                      <a:schemeClr val="accent1">
                        <a:lumMod val="40000"/>
                        <a:lumOff val="60000"/>
                      </a:schemeClr>
                    </a:solidFill>
                  </a:tcPr>
                </a:tc>
                <a:extLst>
                  <a:ext uri="{0D108BD9-81ED-4DB2-BD59-A6C34878D82A}">
                    <a16:rowId xmlns:a16="http://schemas.microsoft.com/office/drawing/2014/main" val="3957654234"/>
                  </a:ext>
                </a:extLst>
              </a:tr>
            </a:tbl>
          </a:graphicData>
        </a:graphic>
      </p:graphicFrame>
      <p:sp>
        <p:nvSpPr>
          <p:cNvPr id="9" name="テキスト ボックス 8">
            <a:extLst>
              <a:ext uri="{FF2B5EF4-FFF2-40B4-BE49-F238E27FC236}">
                <a16:creationId xmlns:a16="http://schemas.microsoft.com/office/drawing/2014/main" id="{492CEBD1-12F0-4664-A41F-11C34AF1D00F}"/>
              </a:ext>
            </a:extLst>
          </p:cNvPr>
          <p:cNvSpPr txBox="1"/>
          <p:nvPr/>
        </p:nvSpPr>
        <p:spPr>
          <a:xfrm>
            <a:off x="384790" y="260648"/>
            <a:ext cx="4835281" cy="369332"/>
          </a:xfrm>
          <a:prstGeom prst="rect">
            <a:avLst/>
          </a:prstGeom>
          <a:noFill/>
        </p:spPr>
        <p:txBody>
          <a:bodyPr wrap="square" rtlCol="0">
            <a:spAutoFit/>
          </a:bodyPr>
          <a:lstStyle/>
          <a:p>
            <a:r>
              <a:rPr lang="en-US" altLang="ja-JP" b="1" dirty="0">
                <a:latin typeface="BIZ UDPゴシック" panose="020B0400000000000000" pitchFamily="50" charset="-128"/>
                <a:ea typeface="BIZ UDPゴシック" panose="020B0400000000000000" pitchFamily="50" charset="-128"/>
              </a:rPr>
              <a:t>《</a:t>
            </a:r>
            <a:r>
              <a:rPr lang="ja-JP" altLang="en-US" b="1" dirty="0">
                <a:latin typeface="BIZ UDPゴシック" panose="020B0400000000000000" pitchFamily="50" charset="-128"/>
                <a:ea typeface="BIZ UDPゴシック" panose="020B0400000000000000" pitchFamily="50" charset="-128"/>
              </a:rPr>
              <a:t>問い合わせ先・届出参考資料について</a:t>
            </a:r>
            <a:r>
              <a:rPr lang="en-US" altLang="ja-JP" b="1" dirty="0">
                <a:latin typeface="BIZ UDPゴシック" panose="020B0400000000000000" pitchFamily="50" charset="-128"/>
                <a:ea typeface="BIZ UDPゴシック" panose="020B0400000000000000" pitchFamily="50" charset="-128"/>
              </a:rPr>
              <a:t>》</a:t>
            </a:r>
            <a:r>
              <a:rPr lang="ja-JP" altLang="en-US" b="1" dirty="0">
                <a:latin typeface="BIZ UDPゴシック" panose="020B0400000000000000" pitchFamily="50" charset="-128"/>
                <a:ea typeface="BIZ UDPゴシック" panose="020B0400000000000000" pitchFamily="50" charset="-128"/>
              </a:rPr>
              <a:t>　</a:t>
            </a:r>
            <a:endParaRPr lang="en-US" altLang="ja-JP" b="1" dirty="0">
              <a:latin typeface="BIZ UDPゴシック" panose="020B0400000000000000" pitchFamily="50" charset="-128"/>
              <a:ea typeface="BIZ UDPゴシック" panose="020B0400000000000000" pitchFamily="50" charset="-128"/>
            </a:endParaRPr>
          </a:p>
        </p:txBody>
      </p:sp>
      <p:pic>
        <p:nvPicPr>
          <p:cNvPr id="3" name="オーディオ 2">
            <a:hlinkClick r:id="" action="ppaction://media"/>
            <a:extLst>
              <a:ext uri="{FF2B5EF4-FFF2-40B4-BE49-F238E27FC236}">
                <a16:creationId xmlns:a16="http://schemas.microsoft.com/office/drawing/2014/main" id="{6B3E7720-0BDF-4A16-A12F-9D925E11EBD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626997251"/>
      </p:ext>
    </p:extLst>
  </p:cSld>
  <p:clrMapOvr>
    <a:masterClrMapping/>
  </p:clrMapOvr>
  <mc:AlternateContent xmlns:mc="http://schemas.openxmlformats.org/markup-compatibility/2006">
    <mc:Choice xmlns:p14="http://schemas.microsoft.com/office/powerpoint/2010/main" Requires="p14">
      <p:transition spd="slow" p14:dur="2000" advTm="25985"/>
    </mc:Choice>
    <mc:Fallback>
      <p:transition spd="slow" advTm="259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番号プレースホルダー 5"/>
          <p:cNvSpPr>
            <a:spLocks noGrp="1"/>
          </p:cNvSpPr>
          <p:nvPr>
            <p:ph type="sldNum" sz="quarter" idx="12"/>
          </p:nvPr>
        </p:nvSpPr>
        <p:spPr/>
        <p:txBody>
          <a:bodyPr/>
          <a:lstStyle/>
          <a:p>
            <a:fld id="{55A7BED7-9510-4C4B-91BA-7696EE92F05C}" type="slidenum">
              <a:rPr kumimoji="1" lang="ja-JP" altLang="en-US" smtClean="0"/>
              <a:t>1</a:t>
            </a:fld>
            <a:r>
              <a:rPr kumimoji="1" lang="en-US" altLang="ja-JP" dirty="0"/>
              <a:t>1</a:t>
            </a:r>
            <a:endParaRPr kumimoji="1" lang="ja-JP" altLang="en-US" dirty="0"/>
          </a:p>
        </p:txBody>
      </p:sp>
      <p:sp>
        <p:nvSpPr>
          <p:cNvPr id="11" name="タイトル 3">
            <a:extLst>
              <a:ext uri="{FF2B5EF4-FFF2-40B4-BE49-F238E27FC236}">
                <a16:creationId xmlns:a16="http://schemas.microsoft.com/office/drawing/2014/main" id="{AB343F7C-4E7C-4E7E-B923-A3730DCA4E12}"/>
              </a:ext>
            </a:extLst>
          </p:cNvPr>
          <p:cNvSpPr txBox="1">
            <a:spLocks/>
          </p:cNvSpPr>
          <p:nvPr/>
        </p:nvSpPr>
        <p:spPr>
          <a:xfrm>
            <a:off x="467544" y="0"/>
            <a:ext cx="7941819" cy="725631"/>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sz="2800" b="1" dirty="0">
                <a:solidFill>
                  <a:schemeClr val="accent1">
                    <a:lumMod val="50000"/>
                  </a:schemeClr>
                </a:solidFill>
                <a:latin typeface="BIZ UDPゴシック" panose="020B0400000000000000" pitchFamily="50" charset="-128"/>
                <a:ea typeface="BIZ UDPゴシック" panose="020B0400000000000000" pitchFamily="50" charset="-128"/>
              </a:rPr>
              <a:t>「５ 主なエネ量」シート（届出の手引き</a:t>
            </a:r>
            <a:r>
              <a:rPr lang="en-US" altLang="ja-JP" sz="2800" b="1" dirty="0">
                <a:solidFill>
                  <a:schemeClr val="accent1">
                    <a:lumMod val="50000"/>
                  </a:schemeClr>
                </a:solidFill>
                <a:latin typeface="BIZ UDPゴシック" panose="020B0400000000000000" pitchFamily="50" charset="-128"/>
                <a:ea typeface="BIZ UDPゴシック" panose="020B0400000000000000" pitchFamily="50" charset="-128"/>
              </a:rPr>
              <a:t>P.63</a:t>
            </a:r>
            <a:r>
              <a:rPr lang="ja-JP" altLang="en-US" sz="2800" b="1" dirty="0">
                <a:solidFill>
                  <a:schemeClr val="accent1">
                    <a:lumMod val="50000"/>
                  </a:schemeClr>
                </a:solidFill>
                <a:latin typeface="BIZ UDPゴシック" panose="020B0400000000000000" pitchFamily="50" charset="-128"/>
                <a:ea typeface="BIZ UDPゴシック" panose="020B0400000000000000" pitchFamily="50" charset="-128"/>
              </a:rPr>
              <a:t>）　</a:t>
            </a:r>
          </a:p>
        </p:txBody>
      </p:sp>
      <p:grpSp>
        <p:nvGrpSpPr>
          <p:cNvPr id="17" name="グループ化 16">
            <a:extLst>
              <a:ext uri="{FF2B5EF4-FFF2-40B4-BE49-F238E27FC236}">
                <a16:creationId xmlns:a16="http://schemas.microsoft.com/office/drawing/2014/main" id="{D1FC9B48-B251-4A94-852F-AC24A8D409F7}"/>
              </a:ext>
            </a:extLst>
          </p:cNvPr>
          <p:cNvGrpSpPr/>
          <p:nvPr/>
        </p:nvGrpSpPr>
        <p:grpSpPr>
          <a:xfrm>
            <a:off x="146914" y="1110269"/>
            <a:ext cx="4065046" cy="5199051"/>
            <a:chOff x="146914" y="980728"/>
            <a:chExt cx="4065046" cy="5199051"/>
          </a:xfrm>
        </p:grpSpPr>
        <p:pic>
          <p:nvPicPr>
            <p:cNvPr id="13" name="図 12">
              <a:extLst>
                <a:ext uri="{FF2B5EF4-FFF2-40B4-BE49-F238E27FC236}">
                  <a16:creationId xmlns:a16="http://schemas.microsoft.com/office/drawing/2014/main" id="{53CB1316-AA58-4D61-BEA8-947D2C62546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46914" y="980728"/>
              <a:ext cx="4032448" cy="5199051"/>
            </a:xfrm>
            <a:prstGeom prst="rect">
              <a:avLst/>
            </a:prstGeom>
          </p:spPr>
        </p:pic>
        <p:sp>
          <p:nvSpPr>
            <p:cNvPr id="16" name="正方形/長方形 15">
              <a:extLst>
                <a:ext uri="{FF2B5EF4-FFF2-40B4-BE49-F238E27FC236}">
                  <a16:creationId xmlns:a16="http://schemas.microsoft.com/office/drawing/2014/main" id="{ADB75BD7-E9AF-4433-A0A0-A5B38085A035}"/>
                </a:ext>
              </a:extLst>
            </p:cNvPr>
            <p:cNvSpPr/>
            <p:nvPr/>
          </p:nvSpPr>
          <p:spPr>
            <a:xfrm>
              <a:off x="2712934" y="1355243"/>
              <a:ext cx="1499026" cy="202518"/>
            </a:xfrm>
            <a:prstGeom prst="rect">
              <a:avLst/>
            </a:prstGeom>
            <a:noFill/>
            <a:ln w="38100">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4" name="線吹き出し 2 (枠付き) 8">
            <a:extLst>
              <a:ext uri="{FF2B5EF4-FFF2-40B4-BE49-F238E27FC236}">
                <a16:creationId xmlns:a16="http://schemas.microsoft.com/office/drawing/2014/main" id="{4F75A8F4-04A3-438A-923F-92F24A7CFDFD}"/>
              </a:ext>
            </a:extLst>
          </p:cNvPr>
          <p:cNvSpPr/>
          <p:nvPr/>
        </p:nvSpPr>
        <p:spPr>
          <a:xfrm>
            <a:off x="4875540" y="725631"/>
            <a:ext cx="3656900" cy="661064"/>
          </a:xfrm>
          <a:prstGeom prst="borderCallout2">
            <a:avLst>
              <a:gd name="adj1" fmla="val 35500"/>
              <a:gd name="adj2" fmla="val -843"/>
              <a:gd name="adj3" fmla="val 36350"/>
              <a:gd name="adj4" fmla="val -260"/>
              <a:gd name="adj5" fmla="val 109096"/>
              <a:gd name="adj6" fmla="val -24812"/>
            </a:avLst>
          </a:prstGeom>
          <a:solidFill>
            <a:srgbClr val="F7EC97"/>
          </a:solidFill>
          <a:ln w="47625">
            <a:solidFill>
              <a:schemeClr val="tx1"/>
            </a:solidFill>
            <a:headEnd type="none"/>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latin typeface="BIZ UDPゴシック" panose="020B0400000000000000" pitchFamily="50" charset="-128"/>
                <a:ea typeface="BIZ UDPゴシック" panose="020B0400000000000000" pitchFamily="50" charset="-128"/>
              </a:rPr>
              <a:t>「</a:t>
            </a:r>
            <a:r>
              <a:rPr lang="en-US" altLang="ja-JP" dirty="0">
                <a:solidFill>
                  <a:schemeClr val="tx1"/>
                </a:solidFill>
                <a:latin typeface="BIZ UDPゴシック" panose="020B0400000000000000" pitchFamily="50" charset="-128"/>
                <a:ea typeface="BIZ UDPゴシック" panose="020B0400000000000000" pitchFamily="50" charset="-128"/>
              </a:rPr>
              <a:t>2 </a:t>
            </a:r>
            <a:r>
              <a:rPr lang="ja-JP" altLang="en-US" dirty="0">
                <a:solidFill>
                  <a:schemeClr val="tx1"/>
                </a:solidFill>
                <a:latin typeface="BIZ UDPゴシック" panose="020B0400000000000000" pitchFamily="50" charset="-128"/>
                <a:ea typeface="BIZ UDPゴシック" panose="020B0400000000000000" pitchFamily="50" charset="-128"/>
              </a:rPr>
              <a:t>事業所名」シートに記入した「主な事業所名」の順番で表示</a:t>
            </a:r>
            <a:endParaRPr lang="en-US" altLang="ja-JP" dirty="0">
              <a:solidFill>
                <a:schemeClr val="tx1"/>
              </a:solidFill>
              <a:latin typeface="BIZ UDPゴシック" panose="020B0400000000000000" pitchFamily="50" charset="-128"/>
              <a:ea typeface="BIZ UDPゴシック" panose="020B0400000000000000" pitchFamily="50" charset="-128"/>
            </a:endParaRPr>
          </a:p>
        </p:txBody>
      </p:sp>
      <p:sp>
        <p:nvSpPr>
          <p:cNvPr id="18" name="正方形/長方形 17">
            <a:extLst>
              <a:ext uri="{FF2B5EF4-FFF2-40B4-BE49-F238E27FC236}">
                <a16:creationId xmlns:a16="http://schemas.microsoft.com/office/drawing/2014/main" id="{3226DD81-1109-4F6A-8AFA-64CB5CE5A193}"/>
              </a:ext>
            </a:extLst>
          </p:cNvPr>
          <p:cNvSpPr/>
          <p:nvPr/>
        </p:nvSpPr>
        <p:spPr>
          <a:xfrm>
            <a:off x="1979712" y="5123550"/>
            <a:ext cx="792088" cy="609706"/>
          </a:xfrm>
          <a:prstGeom prst="rect">
            <a:avLst/>
          </a:prstGeom>
          <a:noFill/>
          <a:ln w="38100">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線吹き出し 2 (枠付き) 8">
            <a:extLst>
              <a:ext uri="{FF2B5EF4-FFF2-40B4-BE49-F238E27FC236}">
                <a16:creationId xmlns:a16="http://schemas.microsoft.com/office/drawing/2014/main" id="{AE909E49-4778-483B-A24E-496F294D7318}"/>
              </a:ext>
            </a:extLst>
          </p:cNvPr>
          <p:cNvSpPr/>
          <p:nvPr/>
        </p:nvSpPr>
        <p:spPr>
          <a:xfrm>
            <a:off x="4437945" y="5268641"/>
            <a:ext cx="4559141" cy="965917"/>
          </a:xfrm>
          <a:prstGeom prst="borderCallout2">
            <a:avLst>
              <a:gd name="adj1" fmla="val 35500"/>
              <a:gd name="adj2" fmla="val -843"/>
              <a:gd name="adj3" fmla="val 36350"/>
              <a:gd name="adj4" fmla="val -260"/>
              <a:gd name="adj5" fmla="val 9033"/>
              <a:gd name="adj6" fmla="val -41281"/>
            </a:avLst>
          </a:prstGeom>
          <a:solidFill>
            <a:srgbClr val="F7EC97"/>
          </a:solidFill>
          <a:ln w="47625">
            <a:solidFill>
              <a:schemeClr val="tx1"/>
            </a:solidFill>
            <a:headEnd type="none"/>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latin typeface="BIZ UDPゴシック" panose="020B0400000000000000" pitchFamily="50" charset="-128"/>
                <a:ea typeface="BIZ UDPゴシック" panose="020B0400000000000000" pitchFamily="50" charset="-128"/>
              </a:rPr>
              <a:t>シート７以外の電気使用量の記入欄（太陽光発電などの温室効果ガスが排出されないエネルギー使用量についても記入が必要）</a:t>
            </a:r>
            <a:endParaRPr lang="en-US" altLang="ja-JP" dirty="0">
              <a:solidFill>
                <a:schemeClr val="tx1"/>
              </a:solidFill>
              <a:latin typeface="BIZ UDPゴシック" panose="020B0400000000000000" pitchFamily="50" charset="-128"/>
              <a:ea typeface="BIZ UDPゴシック" panose="020B0400000000000000" pitchFamily="50" charset="-128"/>
            </a:endParaRPr>
          </a:p>
        </p:txBody>
      </p:sp>
      <p:sp>
        <p:nvSpPr>
          <p:cNvPr id="21" name="テキスト ボックス 20">
            <a:extLst>
              <a:ext uri="{FF2B5EF4-FFF2-40B4-BE49-F238E27FC236}">
                <a16:creationId xmlns:a16="http://schemas.microsoft.com/office/drawing/2014/main" id="{538FE1F0-589C-434E-AC02-CA5E65811899}"/>
              </a:ext>
            </a:extLst>
          </p:cNvPr>
          <p:cNvSpPr txBox="1"/>
          <p:nvPr/>
        </p:nvSpPr>
        <p:spPr>
          <a:xfrm>
            <a:off x="4437945" y="1770976"/>
            <a:ext cx="4328443" cy="3244670"/>
          </a:xfrm>
          <a:prstGeom prst="rect">
            <a:avLst/>
          </a:prstGeom>
          <a:solidFill>
            <a:srgbClr val="F7EC97"/>
          </a:solidFill>
          <a:ln w="38100">
            <a:solidFill>
              <a:schemeClr val="tx1"/>
            </a:solidFill>
            <a:prstDash val="solid"/>
          </a:ln>
        </p:spPr>
        <p:txBody>
          <a:bodyPr wrap="square" rtlCol="0">
            <a:spAutoFit/>
          </a:bodyPr>
          <a:lstStyle/>
          <a:p>
            <a:pPr>
              <a:lnSpc>
                <a:spcPts val="2400"/>
              </a:lnSpc>
            </a:pPr>
            <a:r>
              <a:rPr lang="ja-JP" altLang="en-US" dirty="0">
                <a:latin typeface="BIZ UDPゴシック" panose="020B0400000000000000" pitchFamily="50" charset="-128"/>
                <a:ea typeface="BIZ UDPゴシック" panose="020B0400000000000000" pitchFamily="50" charset="-128"/>
                <a:cs typeface="Meiryo UI" panose="020B0604030504040204" pitchFamily="50" charset="-128"/>
              </a:rPr>
              <a:t>・主な事業所ごとに、各エネルギーの種類の</a:t>
            </a:r>
            <a:r>
              <a:rPr lang="ja-JP" altLang="en-US" b="1" dirty="0">
                <a:latin typeface="BIZ UDPゴシック" panose="020B0400000000000000" pitchFamily="50" charset="-128"/>
                <a:ea typeface="BIZ UDPゴシック" panose="020B0400000000000000" pitchFamily="50" charset="-128"/>
                <a:cs typeface="Meiryo UI" panose="020B0604030504040204" pitchFamily="50" charset="-128"/>
              </a:rPr>
              <a:t>単位に合わせた</a:t>
            </a:r>
            <a:r>
              <a:rPr lang="ja-JP" altLang="en-US" dirty="0">
                <a:latin typeface="BIZ UDPゴシック" panose="020B0400000000000000" pitchFamily="50" charset="-128"/>
                <a:ea typeface="BIZ UDPゴシック" panose="020B0400000000000000" pitchFamily="50" charset="-128"/>
                <a:cs typeface="Meiryo UI" panose="020B0604030504040204" pitchFamily="50" charset="-128"/>
              </a:rPr>
              <a:t>使用量を</a:t>
            </a:r>
            <a:r>
              <a:rPr lang="ja-JP" altLang="en-US" b="1" dirty="0">
                <a:solidFill>
                  <a:srgbClr val="C00000"/>
                </a:solidFill>
                <a:latin typeface="BIZ UDPゴシック" panose="020B0400000000000000" pitchFamily="50" charset="-128"/>
                <a:ea typeface="BIZ UDPゴシック" panose="020B0400000000000000" pitchFamily="50" charset="-128"/>
                <a:cs typeface="Meiryo UI" panose="020B0604030504040204" pitchFamily="50" charset="-128"/>
              </a:rPr>
              <a:t>小数点第２位まで</a:t>
            </a:r>
            <a:r>
              <a:rPr lang="ja-JP" altLang="en-US" dirty="0">
                <a:latin typeface="BIZ UDPゴシック" panose="020B0400000000000000" pitchFamily="50" charset="-128"/>
                <a:ea typeface="BIZ UDPゴシック" panose="020B0400000000000000" pitchFamily="50" charset="-128"/>
                <a:cs typeface="Meiryo UI" panose="020B0604030504040204" pitchFamily="50" charset="-128"/>
              </a:rPr>
              <a:t>記入（表示上だけではなく、それ以下の数字が入力されていないか要確認）</a:t>
            </a:r>
            <a:br>
              <a:rPr lang="en-US" altLang="ja-JP" dirty="0">
                <a:latin typeface="BIZ UDPゴシック" panose="020B0400000000000000" pitchFamily="50" charset="-128"/>
                <a:ea typeface="BIZ UDPゴシック" panose="020B0400000000000000" pitchFamily="50" charset="-128"/>
                <a:cs typeface="Meiryo UI" panose="020B0604030504040204" pitchFamily="50" charset="-128"/>
              </a:rPr>
            </a:br>
            <a:endParaRPr lang="en-US" altLang="ja-JP" dirty="0">
              <a:latin typeface="BIZ UDPゴシック" panose="020B0400000000000000" pitchFamily="50" charset="-128"/>
              <a:ea typeface="BIZ UDPゴシック" panose="020B0400000000000000" pitchFamily="50" charset="-128"/>
              <a:cs typeface="Meiryo UI" panose="020B0604030504040204" pitchFamily="50" charset="-128"/>
            </a:endParaRPr>
          </a:p>
          <a:p>
            <a:pPr>
              <a:lnSpc>
                <a:spcPts val="2400"/>
              </a:lnSpc>
            </a:pPr>
            <a:r>
              <a:rPr lang="ja-JP" altLang="en-US" dirty="0">
                <a:latin typeface="BIZ UDPゴシック" panose="020B0400000000000000" pitchFamily="50" charset="-128"/>
                <a:ea typeface="BIZ UDPゴシック" panose="020B0400000000000000" pitchFamily="50" charset="-128"/>
                <a:cs typeface="Meiryo UI" panose="020B0604030504040204" pitchFamily="50" charset="-128"/>
              </a:rPr>
              <a:t>・単位発熱量と</a:t>
            </a:r>
            <a:r>
              <a:rPr lang="en-US" altLang="ja-JP" dirty="0">
                <a:latin typeface="BIZ UDPゴシック" panose="020B0400000000000000" pitchFamily="50" charset="-128"/>
                <a:ea typeface="BIZ UDPゴシック" panose="020B0400000000000000" pitchFamily="50" charset="-128"/>
                <a:cs typeface="Meiryo UI" panose="020B0604030504040204" pitchFamily="50" charset="-128"/>
              </a:rPr>
              <a:t>CO</a:t>
            </a:r>
            <a:r>
              <a:rPr lang="en-US" altLang="ja-JP" baseline="-25000" dirty="0">
                <a:latin typeface="BIZ UDPゴシック" panose="020B0400000000000000" pitchFamily="50" charset="-128"/>
                <a:ea typeface="BIZ UDPゴシック" panose="020B0400000000000000" pitchFamily="50" charset="-128"/>
                <a:cs typeface="Meiryo UI" panose="020B0604030504040204" pitchFamily="50" charset="-128"/>
              </a:rPr>
              <a:t>2</a:t>
            </a:r>
            <a:r>
              <a:rPr lang="ja-JP" altLang="en-US" dirty="0">
                <a:latin typeface="BIZ UDPゴシック" panose="020B0400000000000000" pitchFamily="50" charset="-128"/>
                <a:ea typeface="BIZ UDPゴシック" panose="020B0400000000000000" pitchFamily="50" charset="-128"/>
                <a:cs typeface="Meiryo UI" panose="020B0604030504040204" pitchFamily="50" charset="-128"/>
              </a:rPr>
              <a:t>排出係数は「気候変動対策指針」</a:t>
            </a:r>
            <a:r>
              <a:rPr lang="en-US" altLang="ja-JP" dirty="0">
                <a:latin typeface="BIZ UDPゴシック" panose="020B0400000000000000" pitchFamily="50" charset="-128"/>
                <a:ea typeface="BIZ UDPゴシック" panose="020B0400000000000000" pitchFamily="50" charset="-128"/>
                <a:cs typeface="Meiryo UI" panose="020B0604030504040204" pitchFamily="50" charset="-128"/>
              </a:rPr>
              <a:t>P.19</a:t>
            </a:r>
            <a:r>
              <a:rPr lang="ja-JP" altLang="en-US" dirty="0">
                <a:latin typeface="BIZ UDPゴシック" panose="020B0400000000000000" pitchFamily="50" charset="-128"/>
                <a:ea typeface="BIZ UDPゴシック" panose="020B0400000000000000" pitchFamily="50" charset="-128"/>
                <a:cs typeface="Meiryo UI" panose="020B0604030504040204" pitchFamily="50" charset="-128"/>
              </a:rPr>
              <a:t>以降の別表に記載</a:t>
            </a:r>
            <a:endParaRPr lang="en-US" altLang="ja-JP" dirty="0">
              <a:latin typeface="BIZ UDPゴシック" panose="020B0400000000000000" pitchFamily="50" charset="-128"/>
              <a:ea typeface="BIZ UDPゴシック" panose="020B0400000000000000" pitchFamily="50" charset="-128"/>
              <a:cs typeface="Meiryo UI" panose="020B0604030504040204" pitchFamily="50" charset="-128"/>
            </a:endParaRPr>
          </a:p>
          <a:p>
            <a:pPr>
              <a:lnSpc>
                <a:spcPts val="2400"/>
              </a:lnSpc>
            </a:pPr>
            <a:r>
              <a:rPr lang="en-US" altLang="ja-JP" dirty="0">
                <a:latin typeface="BIZ UDPゴシック" panose="020B0400000000000000" pitchFamily="50" charset="-128"/>
                <a:ea typeface="BIZ UDPゴシック" panose="020B0400000000000000" pitchFamily="50" charset="-128"/>
                <a:cs typeface="Meiryo UI" panose="020B0604030504040204" pitchFamily="50" charset="-128"/>
              </a:rPr>
              <a:t>※</a:t>
            </a:r>
            <a:r>
              <a:rPr lang="ja-JP" altLang="en-US" dirty="0">
                <a:latin typeface="BIZ UDPゴシック" panose="020B0400000000000000" pitchFamily="50" charset="-128"/>
                <a:ea typeface="BIZ UDPゴシック" panose="020B0400000000000000" pitchFamily="50" charset="-128"/>
                <a:cs typeface="Meiryo UI" panose="020B0604030504040204" pitchFamily="50" charset="-128"/>
              </a:rPr>
              <a:t>実測等に基づいた値を用いたい場合は府担当者にて修正をするため、連絡時に</a:t>
            </a:r>
            <a:r>
              <a:rPr lang="ja-JP" altLang="en-US" b="1" dirty="0">
                <a:solidFill>
                  <a:srgbClr val="C00000"/>
                </a:solidFill>
                <a:latin typeface="BIZ UDPゴシック" panose="020B0400000000000000" pitchFamily="50" charset="-128"/>
                <a:ea typeface="BIZ UDPゴシック" panose="020B0400000000000000" pitchFamily="50" charset="-128"/>
                <a:cs typeface="Meiryo UI" panose="020B0604030504040204" pitchFamily="50" charset="-128"/>
              </a:rPr>
              <a:t>根拠資料を提出</a:t>
            </a:r>
            <a:r>
              <a:rPr lang="ja-JP" altLang="en-US" dirty="0">
                <a:latin typeface="BIZ UDPゴシック" panose="020B0400000000000000" pitchFamily="50" charset="-128"/>
                <a:ea typeface="BIZ UDPゴシック" panose="020B0400000000000000" pitchFamily="50" charset="-128"/>
                <a:cs typeface="Meiryo UI" panose="020B0604030504040204" pitchFamily="50" charset="-128"/>
              </a:rPr>
              <a:t>すること</a:t>
            </a:r>
            <a:endParaRPr lang="en-US" altLang="ja-JP" dirty="0">
              <a:latin typeface="BIZ UDPゴシック" panose="020B0400000000000000" pitchFamily="50" charset="-128"/>
              <a:ea typeface="BIZ UDPゴシック" panose="020B0400000000000000" pitchFamily="50" charset="-128"/>
              <a:cs typeface="Meiryo UI" panose="020B0604030504040204" pitchFamily="50" charset="-128"/>
            </a:endParaRPr>
          </a:p>
        </p:txBody>
      </p:sp>
      <p:sp>
        <p:nvSpPr>
          <p:cNvPr id="2" name="テキスト ボックス 1">
            <a:extLst>
              <a:ext uri="{FF2B5EF4-FFF2-40B4-BE49-F238E27FC236}">
                <a16:creationId xmlns:a16="http://schemas.microsoft.com/office/drawing/2014/main" id="{0DD7D5CF-2097-4A6F-ABB7-C91CB17915D1}"/>
              </a:ext>
            </a:extLst>
          </p:cNvPr>
          <p:cNvSpPr txBox="1"/>
          <p:nvPr/>
        </p:nvSpPr>
        <p:spPr>
          <a:xfrm>
            <a:off x="74906" y="755412"/>
            <a:ext cx="2408862" cy="369332"/>
          </a:xfrm>
          <a:prstGeom prst="rect">
            <a:avLst/>
          </a:prstGeom>
          <a:noFill/>
        </p:spPr>
        <p:txBody>
          <a:bodyPr wrap="square" rtlCol="0">
            <a:spAutoFit/>
          </a:bodyPr>
          <a:lstStyle/>
          <a:p>
            <a:r>
              <a:rPr kumimoji="1" lang="ja-JP" altLang="en-US" b="1" dirty="0"/>
              <a:t>（１）エネルギー使用量</a:t>
            </a:r>
          </a:p>
        </p:txBody>
      </p:sp>
      <p:pic>
        <p:nvPicPr>
          <p:cNvPr id="8" name="オーディオ 7">
            <a:hlinkClick r:id="" action="ppaction://media"/>
            <a:extLst>
              <a:ext uri="{FF2B5EF4-FFF2-40B4-BE49-F238E27FC236}">
                <a16:creationId xmlns:a16="http://schemas.microsoft.com/office/drawing/2014/main" id="{057CD819-4EAF-4707-A802-1EE81F6B2BE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657598096"/>
      </p:ext>
    </p:extLst>
  </p:cSld>
  <p:clrMapOvr>
    <a:masterClrMapping/>
  </p:clrMapOvr>
  <mc:AlternateContent xmlns:mc="http://schemas.openxmlformats.org/markup-compatibility/2006">
    <mc:Choice xmlns:p14="http://schemas.microsoft.com/office/powerpoint/2010/main" Requires="p14">
      <p:transition spd="slow" p14:dur="2000" advTm="54006"/>
    </mc:Choice>
    <mc:Fallback>
      <p:transition spd="slow" advTm="540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D28262EF-ABCF-41DB-9830-9A036903648D}"/>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06775" y="978161"/>
            <a:ext cx="3096998" cy="3909037"/>
          </a:xfrm>
          <a:prstGeom prst="rect">
            <a:avLst/>
          </a:prstGeom>
        </p:spPr>
      </p:pic>
      <p:sp>
        <p:nvSpPr>
          <p:cNvPr id="6" name="スライド番号プレースホルダー 5"/>
          <p:cNvSpPr>
            <a:spLocks noGrp="1"/>
          </p:cNvSpPr>
          <p:nvPr>
            <p:ph type="sldNum" sz="quarter" idx="12"/>
          </p:nvPr>
        </p:nvSpPr>
        <p:spPr/>
        <p:txBody>
          <a:bodyPr/>
          <a:lstStyle/>
          <a:p>
            <a:r>
              <a:rPr kumimoji="1" lang="en-US" altLang="ja-JP" dirty="0"/>
              <a:t>1</a:t>
            </a:r>
            <a:fld id="{55A7BED7-9510-4C4B-91BA-7696EE92F05C}" type="slidenum">
              <a:rPr kumimoji="1" lang="ja-JP" altLang="en-US" smtClean="0"/>
              <a:t>2</a:t>
            </a:fld>
            <a:endParaRPr kumimoji="1" lang="ja-JP" altLang="en-US" dirty="0"/>
          </a:p>
        </p:txBody>
      </p:sp>
      <p:sp>
        <p:nvSpPr>
          <p:cNvPr id="11" name="タイトル 3">
            <a:extLst>
              <a:ext uri="{FF2B5EF4-FFF2-40B4-BE49-F238E27FC236}">
                <a16:creationId xmlns:a16="http://schemas.microsoft.com/office/drawing/2014/main" id="{AB343F7C-4E7C-4E7E-B923-A3730DCA4E12}"/>
              </a:ext>
            </a:extLst>
          </p:cNvPr>
          <p:cNvSpPr txBox="1">
            <a:spLocks/>
          </p:cNvSpPr>
          <p:nvPr/>
        </p:nvSpPr>
        <p:spPr>
          <a:xfrm>
            <a:off x="467544" y="0"/>
            <a:ext cx="7941819" cy="725631"/>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sz="2800" b="1" dirty="0">
                <a:solidFill>
                  <a:schemeClr val="accent1">
                    <a:lumMod val="50000"/>
                  </a:schemeClr>
                </a:solidFill>
                <a:latin typeface="BIZ UDPゴシック" panose="020B0400000000000000" pitchFamily="50" charset="-128"/>
                <a:ea typeface="BIZ UDPゴシック" panose="020B0400000000000000" pitchFamily="50" charset="-128"/>
              </a:rPr>
              <a:t>「５ 主なエネ量」シート（届出の手引き</a:t>
            </a:r>
            <a:r>
              <a:rPr lang="en-US" altLang="ja-JP" sz="2800" b="1" dirty="0">
                <a:solidFill>
                  <a:schemeClr val="accent1">
                    <a:lumMod val="50000"/>
                  </a:schemeClr>
                </a:solidFill>
                <a:latin typeface="BIZ UDPゴシック" panose="020B0400000000000000" pitchFamily="50" charset="-128"/>
                <a:ea typeface="BIZ UDPゴシック" panose="020B0400000000000000" pitchFamily="50" charset="-128"/>
              </a:rPr>
              <a:t>P.64</a:t>
            </a:r>
            <a:r>
              <a:rPr lang="ja-JP" altLang="en-US" sz="2800" b="1" dirty="0">
                <a:solidFill>
                  <a:schemeClr val="accent1">
                    <a:lumMod val="50000"/>
                  </a:schemeClr>
                </a:solidFill>
                <a:latin typeface="BIZ UDPゴシック" panose="020B0400000000000000" pitchFamily="50" charset="-128"/>
                <a:ea typeface="BIZ UDPゴシック" panose="020B0400000000000000" pitchFamily="50" charset="-128"/>
              </a:rPr>
              <a:t>）　</a:t>
            </a:r>
          </a:p>
        </p:txBody>
      </p:sp>
      <p:pic>
        <p:nvPicPr>
          <p:cNvPr id="5" name="図 4">
            <a:extLst>
              <a:ext uri="{FF2B5EF4-FFF2-40B4-BE49-F238E27FC236}">
                <a16:creationId xmlns:a16="http://schemas.microsoft.com/office/drawing/2014/main" id="{FE325735-1354-4D8E-B822-8BBF375936C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511315" y="2636912"/>
            <a:ext cx="4733093" cy="1848175"/>
          </a:xfrm>
          <a:prstGeom prst="rect">
            <a:avLst/>
          </a:prstGeom>
        </p:spPr>
      </p:pic>
      <p:sp>
        <p:nvSpPr>
          <p:cNvPr id="20" name="線吹き出し 2 (枠付き) 8">
            <a:extLst>
              <a:ext uri="{FF2B5EF4-FFF2-40B4-BE49-F238E27FC236}">
                <a16:creationId xmlns:a16="http://schemas.microsoft.com/office/drawing/2014/main" id="{AE909E49-4778-483B-A24E-496F294D7318}"/>
              </a:ext>
            </a:extLst>
          </p:cNvPr>
          <p:cNvSpPr/>
          <p:nvPr/>
        </p:nvSpPr>
        <p:spPr>
          <a:xfrm>
            <a:off x="3401568" y="4432233"/>
            <a:ext cx="5613504" cy="1301023"/>
          </a:xfrm>
          <a:prstGeom prst="borderCallout2">
            <a:avLst>
              <a:gd name="adj1" fmla="val -1667"/>
              <a:gd name="adj2" fmla="val 50556"/>
              <a:gd name="adj3" fmla="val 4797"/>
              <a:gd name="adj4" fmla="val 50129"/>
              <a:gd name="adj5" fmla="val -21185"/>
              <a:gd name="adj6" fmla="val 48196"/>
            </a:avLst>
          </a:prstGeom>
          <a:solidFill>
            <a:srgbClr val="F7EC97"/>
          </a:solidFill>
          <a:ln w="47625">
            <a:solidFill>
              <a:schemeClr val="tx1"/>
            </a:solidFill>
            <a:headEnd type="none"/>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latin typeface="BIZ UDPゴシック" panose="020B0400000000000000" pitchFamily="50" charset="-128"/>
                <a:ea typeface="BIZ UDPゴシック" panose="020B0400000000000000" pitchFamily="50" charset="-128"/>
              </a:rPr>
              <a:t>「気候変動対策指針」別表第３に示すエネルギー起源以外の温室効果ガスについて、</a:t>
            </a:r>
            <a:r>
              <a:rPr lang="ja-JP" altLang="en-US" b="1" dirty="0">
                <a:solidFill>
                  <a:srgbClr val="C00000"/>
                </a:solidFill>
                <a:latin typeface="BIZ UDPゴシック" panose="020B0400000000000000" pitchFamily="50" charset="-128"/>
                <a:ea typeface="BIZ UDPゴシック" panose="020B0400000000000000" pitchFamily="50" charset="-128"/>
              </a:rPr>
              <a:t>事業活動による各排出量が</a:t>
            </a:r>
            <a:r>
              <a:rPr lang="en-US" altLang="ja-JP" b="1" dirty="0">
                <a:solidFill>
                  <a:srgbClr val="C00000"/>
                </a:solidFill>
                <a:latin typeface="BIZ UDPゴシック" panose="020B0400000000000000" pitchFamily="50" charset="-128"/>
                <a:ea typeface="BIZ UDPゴシック" panose="020B0400000000000000" pitchFamily="50" charset="-128"/>
              </a:rPr>
              <a:t>1t</a:t>
            </a:r>
            <a:r>
              <a:rPr lang="ja-JP" altLang="en-US" b="1" dirty="0">
                <a:solidFill>
                  <a:srgbClr val="C00000"/>
                </a:solidFill>
                <a:latin typeface="BIZ UDPゴシック" panose="020B0400000000000000" pitchFamily="50" charset="-128"/>
                <a:ea typeface="BIZ UDPゴシック" panose="020B0400000000000000" pitchFamily="50" charset="-128"/>
              </a:rPr>
              <a:t>－</a:t>
            </a:r>
            <a:r>
              <a:rPr lang="en-US" altLang="ja-JP" b="1" dirty="0">
                <a:solidFill>
                  <a:srgbClr val="C00000"/>
                </a:solidFill>
                <a:latin typeface="BIZ UDPゴシック" panose="020B0400000000000000" pitchFamily="50" charset="-128"/>
                <a:ea typeface="BIZ UDPゴシック" panose="020B0400000000000000" pitchFamily="50" charset="-128"/>
              </a:rPr>
              <a:t>CO</a:t>
            </a:r>
            <a:r>
              <a:rPr lang="ja-JP" altLang="en-US" b="1" baseline="-25000" dirty="0">
                <a:solidFill>
                  <a:srgbClr val="C00000"/>
                </a:solidFill>
                <a:latin typeface="BIZ UDPゴシック" panose="020B0400000000000000" pitchFamily="50" charset="-128"/>
                <a:ea typeface="BIZ UDPゴシック" panose="020B0400000000000000" pitchFamily="50" charset="-128"/>
              </a:rPr>
              <a:t>２</a:t>
            </a:r>
            <a:r>
              <a:rPr lang="ja-JP" altLang="en-US" b="1" dirty="0">
                <a:solidFill>
                  <a:srgbClr val="C00000"/>
                </a:solidFill>
                <a:latin typeface="BIZ UDPゴシック" panose="020B0400000000000000" pitchFamily="50" charset="-128"/>
                <a:ea typeface="BIZ UDPゴシック" panose="020B0400000000000000" pitchFamily="50" charset="-128"/>
              </a:rPr>
              <a:t>以上</a:t>
            </a:r>
            <a:r>
              <a:rPr lang="ja-JP" altLang="en-US" dirty="0">
                <a:solidFill>
                  <a:schemeClr val="tx1"/>
                </a:solidFill>
                <a:latin typeface="BIZ UDPゴシック" panose="020B0400000000000000" pitchFamily="50" charset="-128"/>
                <a:ea typeface="BIZ UDPゴシック" panose="020B0400000000000000" pitchFamily="50" charset="-128"/>
              </a:rPr>
              <a:t>の場合は届出の対象となるため記入</a:t>
            </a:r>
            <a:br>
              <a:rPr lang="en-US" altLang="ja-JP" dirty="0">
                <a:solidFill>
                  <a:schemeClr val="tx1"/>
                </a:solidFill>
                <a:latin typeface="BIZ UDPゴシック" panose="020B0400000000000000" pitchFamily="50" charset="-128"/>
                <a:ea typeface="BIZ UDPゴシック" panose="020B0400000000000000" pitchFamily="50" charset="-128"/>
              </a:rPr>
            </a:br>
            <a:r>
              <a:rPr lang="ja-JP" altLang="en-US" dirty="0">
                <a:solidFill>
                  <a:schemeClr val="tx1"/>
                </a:solidFill>
                <a:latin typeface="BIZ UDPゴシック" panose="020B0400000000000000" pitchFamily="50" charset="-128"/>
                <a:ea typeface="BIZ UDPゴシック" panose="020B0400000000000000" pitchFamily="50" charset="-128"/>
              </a:rPr>
              <a:t>また、算定にかかる</a:t>
            </a:r>
            <a:r>
              <a:rPr lang="ja-JP" altLang="en-US" b="1" dirty="0">
                <a:solidFill>
                  <a:srgbClr val="C00000"/>
                </a:solidFill>
                <a:latin typeface="BIZ UDPゴシック" panose="020B0400000000000000" pitchFamily="50" charset="-128"/>
                <a:ea typeface="BIZ UDPゴシック" panose="020B0400000000000000" pitchFamily="50" charset="-128"/>
              </a:rPr>
              <a:t>根拠資料を提出</a:t>
            </a:r>
            <a:r>
              <a:rPr lang="ja-JP" altLang="en-US" dirty="0">
                <a:solidFill>
                  <a:schemeClr val="tx1"/>
                </a:solidFill>
                <a:latin typeface="BIZ UDPゴシック" panose="020B0400000000000000" pitchFamily="50" charset="-128"/>
                <a:ea typeface="BIZ UDPゴシック" panose="020B0400000000000000" pitchFamily="50" charset="-128"/>
              </a:rPr>
              <a:t>すること</a:t>
            </a:r>
            <a:endParaRPr lang="en-US" altLang="ja-JP" dirty="0">
              <a:solidFill>
                <a:schemeClr val="tx1"/>
              </a:solidFill>
              <a:latin typeface="BIZ UDPゴシック" panose="020B0400000000000000" pitchFamily="50" charset="-128"/>
              <a:ea typeface="BIZ UDPゴシック" panose="020B0400000000000000" pitchFamily="50" charset="-128"/>
            </a:endParaRPr>
          </a:p>
        </p:txBody>
      </p:sp>
      <p:sp>
        <p:nvSpPr>
          <p:cNvPr id="18" name="正方形/長方形 17">
            <a:extLst>
              <a:ext uri="{FF2B5EF4-FFF2-40B4-BE49-F238E27FC236}">
                <a16:creationId xmlns:a16="http://schemas.microsoft.com/office/drawing/2014/main" id="{3226DD81-1109-4F6A-8AFA-64CB5CE5A193}"/>
              </a:ext>
            </a:extLst>
          </p:cNvPr>
          <p:cNvSpPr/>
          <p:nvPr/>
        </p:nvSpPr>
        <p:spPr>
          <a:xfrm>
            <a:off x="3511312" y="3645025"/>
            <a:ext cx="4733093" cy="552030"/>
          </a:xfrm>
          <a:prstGeom prst="rect">
            <a:avLst/>
          </a:prstGeom>
          <a:noFill/>
          <a:ln w="38100">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7C8B804D-5D22-4B21-888F-E8B480DA9867}"/>
              </a:ext>
            </a:extLst>
          </p:cNvPr>
          <p:cNvSpPr txBox="1"/>
          <p:nvPr/>
        </p:nvSpPr>
        <p:spPr>
          <a:xfrm>
            <a:off x="3520232" y="821548"/>
            <a:ext cx="5400600" cy="1477328"/>
          </a:xfrm>
          <a:prstGeom prst="rect">
            <a:avLst/>
          </a:prstGeom>
          <a:solidFill>
            <a:srgbClr val="F7EC97"/>
          </a:solidFill>
          <a:ln w="38100">
            <a:solidFill>
              <a:schemeClr val="tx1"/>
            </a:solidFill>
            <a:prstDash val="solid"/>
          </a:ln>
        </p:spPr>
        <p:txBody>
          <a:bodyPr wrap="square" rtlCol="0">
            <a:spAutoFit/>
          </a:bodyPr>
          <a:lstStyle/>
          <a:p>
            <a:r>
              <a:rPr lang="ja-JP" altLang="en-US" dirty="0">
                <a:latin typeface="BIZ UDPゴシック" panose="020B0400000000000000" pitchFamily="50" charset="-128"/>
                <a:ea typeface="BIZ UDPゴシック" panose="020B0400000000000000" pitchFamily="50" charset="-128"/>
                <a:cs typeface="Meiryo UI" panose="020B0604030504040204" pitchFamily="50" charset="-128"/>
              </a:rPr>
              <a:t>・</a:t>
            </a:r>
            <a:r>
              <a:rPr lang="ja-JP" altLang="en-US" sz="1800" b="1" dirty="0">
                <a:solidFill>
                  <a:srgbClr val="C00000"/>
                </a:solidFill>
                <a:latin typeface="BIZ UDPゴシック" panose="020B0400000000000000" pitchFamily="50" charset="-128"/>
                <a:ea typeface="BIZ UDPゴシック" panose="020B0400000000000000" pitchFamily="50" charset="-128"/>
              </a:rPr>
              <a:t>その事業所が保有する設備で生成したエネルギーの販売量</a:t>
            </a:r>
            <a:r>
              <a:rPr lang="ja-JP" altLang="en-US" sz="1800" dirty="0">
                <a:solidFill>
                  <a:schemeClr val="tx1"/>
                </a:solidFill>
                <a:latin typeface="BIZ UDPゴシック" panose="020B0400000000000000" pitchFamily="50" charset="-128"/>
                <a:ea typeface="BIZ UDPゴシック" panose="020B0400000000000000" pitchFamily="50" charset="-128"/>
              </a:rPr>
              <a:t>を記入</a:t>
            </a:r>
            <a:endParaRPr lang="en-US" altLang="ja-JP" sz="1800" dirty="0">
              <a:solidFill>
                <a:schemeClr val="tx1"/>
              </a:solidFill>
              <a:latin typeface="BIZ UDPゴシック" panose="020B0400000000000000" pitchFamily="50" charset="-128"/>
              <a:ea typeface="BIZ UDPゴシック" panose="020B0400000000000000" pitchFamily="50" charset="-128"/>
            </a:endParaRPr>
          </a:p>
          <a:p>
            <a:endParaRPr lang="en-US" altLang="ja-JP" sz="1800" dirty="0">
              <a:solidFill>
                <a:schemeClr val="tx1"/>
              </a:solidFill>
              <a:latin typeface="BIZ UDPゴシック" panose="020B0400000000000000" pitchFamily="50" charset="-128"/>
              <a:ea typeface="BIZ UDPゴシック" panose="020B0400000000000000" pitchFamily="50" charset="-128"/>
            </a:endParaRPr>
          </a:p>
          <a:p>
            <a:r>
              <a:rPr lang="en-US" altLang="ja-JP" sz="1800" dirty="0">
                <a:solidFill>
                  <a:schemeClr val="tx1"/>
                </a:solidFill>
                <a:latin typeface="BIZ UDPゴシック" panose="020B0400000000000000" pitchFamily="50" charset="-128"/>
                <a:ea typeface="BIZ UDPゴシック" panose="020B0400000000000000" pitchFamily="50" charset="-128"/>
              </a:rPr>
              <a:t>※</a:t>
            </a:r>
            <a:r>
              <a:rPr lang="ja-JP" altLang="en-US" sz="1800" dirty="0">
                <a:solidFill>
                  <a:schemeClr val="tx1"/>
                </a:solidFill>
                <a:latin typeface="BIZ UDPゴシック" panose="020B0400000000000000" pitchFamily="50" charset="-128"/>
                <a:ea typeface="BIZ UDPゴシック" panose="020B0400000000000000" pitchFamily="50" charset="-128"/>
              </a:rPr>
              <a:t>他事業者</a:t>
            </a:r>
            <a:r>
              <a:rPr lang="en-US" altLang="ja-JP" sz="1800" dirty="0">
                <a:solidFill>
                  <a:schemeClr val="tx1"/>
                </a:solidFill>
                <a:latin typeface="BIZ UDPゴシック" panose="020B0400000000000000" pitchFamily="50" charset="-128"/>
                <a:ea typeface="BIZ UDPゴシック" panose="020B0400000000000000" pitchFamily="50" charset="-128"/>
              </a:rPr>
              <a:t>A</a:t>
            </a:r>
            <a:r>
              <a:rPr lang="ja-JP" altLang="en-US" sz="1800" dirty="0">
                <a:solidFill>
                  <a:schemeClr val="tx1"/>
                </a:solidFill>
                <a:latin typeface="BIZ UDPゴシック" panose="020B0400000000000000" pitchFamily="50" charset="-128"/>
                <a:ea typeface="BIZ UDPゴシック" panose="020B0400000000000000" pitchFamily="50" charset="-128"/>
              </a:rPr>
              <a:t>から購入したエネルギー（電気含む）を、そのまま他事業者</a:t>
            </a:r>
            <a:r>
              <a:rPr lang="en-US" altLang="ja-JP" sz="1800" dirty="0">
                <a:solidFill>
                  <a:schemeClr val="tx1"/>
                </a:solidFill>
                <a:latin typeface="BIZ UDPゴシック" panose="020B0400000000000000" pitchFamily="50" charset="-128"/>
                <a:ea typeface="BIZ UDPゴシック" panose="020B0400000000000000" pitchFamily="50" charset="-128"/>
              </a:rPr>
              <a:t>B</a:t>
            </a:r>
            <a:r>
              <a:rPr lang="ja-JP" altLang="en-US" sz="1800" dirty="0">
                <a:solidFill>
                  <a:schemeClr val="tx1"/>
                </a:solidFill>
                <a:latin typeface="BIZ UDPゴシック" panose="020B0400000000000000" pitchFamily="50" charset="-128"/>
                <a:ea typeface="BIZ UDPゴシック" panose="020B0400000000000000" pitchFamily="50" charset="-128"/>
              </a:rPr>
              <a:t>に販売した場合は記入しない</a:t>
            </a:r>
            <a:endParaRPr lang="en-US" altLang="ja-JP" sz="1800" dirty="0">
              <a:solidFill>
                <a:schemeClr val="tx1"/>
              </a:solidFill>
              <a:latin typeface="BIZ UDPゴシック" panose="020B0400000000000000" pitchFamily="50" charset="-128"/>
              <a:ea typeface="BIZ UDPゴシック" panose="020B0400000000000000" pitchFamily="50" charset="-128"/>
            </a:endParaRPr>
          </a:p>
        </p:txBody>
      </p:sp>
      <p:sp>
        <p:nvSpPr>
          <p:cNvPr id="23" name="テキスト ボックス 22">
            <a:extLst>
              <a:ext uri="{FF2B5EF4-FFF2-40B4-BE49-F238E27FC236}">
                <a16:creationId xmlns:a16="http://schemas.microsoft.com/office/drawing/2014/main" id="{48A49392-F654-4F8D-9BFC-DA3FE8379FD8}"/>
              </a:ext>
            </a:extLst>
          </p:cNvPr>
          <p:cNvSpPr txBox="1"/>
          <p:nvPr/>
        </p:nvSpPr>
        <p:spPr>
          <a:xfrm>
            <a:off x="352739" y="5879013"/>
            <a:ext cx="8171427" cy="646331"/>
          </a:xfrm>
          <a:prstGeom prst="rect">
            <a:avLst/>
          </a:prstGeom>
          <a:solidFill>
            <a:srgbClr val="F7EC97"/>
          </a:solidFill>
          <a:ln w="38100">
            <a:solidFill>
              <a:schemeClr val="tx1"/>
            </a:solidFill>
          </a:ln>
        </p:spPr>
        <p:txBody>
          <a:bodyPr wrap="square" rtlCol="0">
            <a:spAutoFit/>
          </a:bodyPr>
          <a:lstStyle/>
          <a:p>
            <a:r>
              <a:rPr lang="ja-JP" altLang="en-US" sz="1800" b="1" dirty="0">
                <a:solidFill>
                  <a:srgbClr val="0070C0"/>
                </a:solidFill>
                <a:latin typeface="BIZ UDPゴシック" panose="020B0400000000000000" pitchFamily="50" charset="-128"/>
                <a:ea typeface="BIZ UDPゴシック" panose="020B0400000000000000" pitchFamily="50" charset="-128"/>
              </a:rPr>
              <a:t>「６ その他エネ量」シート</a:t>
            </a:r>
            <a:r>
              <a:rPr lang="ja-JP" altLang="en-US" sz="1800" dirty="0">
                <a:latin typeface="BIZ UDPゴシック" panose="020B0400000000000000" pitchFamily="50" charset="-128"/>
                <a:ea typeface="BIZ UDPゴシック" panose="020B0400000000000000" pitchFamily="50" charset="-128"/>
              </a:rPr>
              <a:t>についても「</a:t>
            </a:r>
            <a:r>
              <a:rPr lang="en-US" altLang="ja-JP" sz="1800" dirty="0">
                <a:latin typeface="BIZ UDPゴシック" panose="020B0400000000000000" pitchFamily="50" charset="-128"/>
                <a:ea typeface="BIZ UDPゴシック" panose="020B0400000000000000" pitchFamily="50" charset="-128"/>
              </a:rPr>
              <a:t>5</a:t>
            </a:r>
            <a:r>
              <a:rPr lang="ja-JP" altLang="en-US" dirty="0">
                <a:latin typeface="BIZ UDPゴシック" panose="020B0400000000000000" pitchFamily="50" charset="-128"/>
                <a:ea typeface="BIZ UDPゴシック" panose="020B0400000000000000" pitchFamily="50" charset="-128"/>
              </a:rPr>
              <a:t> 主なエネ量」シートと</a:t>
            </a:r>
            <a:r>
              <a:rPr lang="ja-JP" altLang="en-US" sz="1800" dirty="0">
                <a:latin typeface="BIZ UDPゴシック" panose="020B0400000000000000" pitchFamily="50" charset="-128"/>
                <a:ea typeface="BIZ UDPゴシック" panose="020B0400000000000000" pitchFamily="50" charset="-128"/>
              </a:rPr>
              <a:t>同様に作成</a:t>
            </a:r>
            <a:endParaRPr lang="en-US" altLang="ja-JP" sz="1800" dirty="0">
              <a:latin typeface="BIZ UDPゴシック" panose="020B0400000000000000" pitchFamily="50" charset="-128"/>
              <a:ea typeface="BIZ UDPゴシック" panose="020B0400000000000000" pitchFamily="50" charset="-128"/>
            </a:endParaRPr>
          </a:p>
          <a:p>
            <a:r>
              <a:rPr lang="ja-JP" altLang="en-US" sz="1800" dirty="0">
                <a:latin typeface="BIZ UDPゴシック" panose="020B0400000000000000" pitchFamily="50" charset="-128"/>
                <a:ea typeface="BIZ UDPゴシック" panose="020B0400000000000000" pitchFamily="50" charset="-128"/>
              </a:rPr>
              <a:t>ただし、事業所ごとの使用量、販売量ではなく、すべての事業所の合算値とする</a:t>
            </a:r>
            <a:endParaRPr lang="en-US" altLang="ja-JP" sz="1800" dirty="0">
              <a:latin typeface="BIZ UDPゴシック" panose="020B0400000000000000" pitchFamily="50" charset="-128"/>
              <a:ea typeface="BIZ UDPゴシック" panose="020B0400000000000000" pitchFamily="50" charset="-128"/>
            </a:endParaRPr>
          </a:p>
        </p:txBody>
      </p:sp>
      <p:sp>
        <p:nvSpPr>
          <p:cNvPr id="16" name="正方形/長方形 15">
            <a:extLst>
              <a:ext uri="{FF2B5EF4-FFF2-40B4-BE49-F238E27FC236}">
                <a16:creationId xmlns:a16="http://schemas.microsoft.com/office/drawing/2014/main" id="{40A4C34E-C184-47CF-8139-D69FB5C90BE3}"/>
              </a:ext>
            </a:extLst>
          </p:cNvPr>
          <p:cNvSpPr/>
          <p:nvPr/>
        </p:nvSpPr>
        <p:spPr>
          <a:xfrm>
            <a:off x="206774" y="3841861"/>
            <a:ext cx="3096997" cy="163204"/>
          </a:xfrm>
          <a:prstGeom prst="rect">
            <a:avLst/>
          </a:prstGeom>
          <a:noFill/>
          <a:ln w="38100">
            <a:solidFill>
              <a:srgbClr val="A5002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線吹き出し 2 (枠付き) 8">
            <a:extLst>
              <a:ext uri="{FF2B5EF4-FFF2-40B4-BE49-F238E27FC236}">
                <a16:creationId xmlns:a16="http://schemas.microsoft.com/office/drawing/2014/main" id="{146704FF-3779-4C28-9071-FBCBD2AF38C9}"/>
              </a:ext>
            </a:extLst>
          </p:cNvPr>
          <p:cNvSpPr/>
          <p:nvPr/>
        </p:nvSpPr>
        <p:spPr>
          <a:xfrm>
            <a:off x="171390" y="4613932"/>
            <a:ext cx="2901446" cy="897303"/>
          </a:xfrm>
          <a:prstGeom prst="borderCallout2">
            <a:avLst>
              <a:gd name="adj1" fmla="val -530"/>
              <a:gd name="adj2" fmla="val 41818"/>
              <a:gd name="adj3" fmla="val -44899"/>
              <a:gd name="adj4" fmla="val 26548"/>
              <a:gd name="adj5" fmla="val -68542"/>
              <a:gd name="adj6" fmla="val 18830"/>
            </a:avLst>
          </a:prstGeom>
          <a:solidFill>
            <a:srgbClr val="F7EC97"/>
          </a:solidFill>
          <a:ln w="47625">
            <a:solidFill>
              <a:schemeClr val="tx1"/>
            </a:solidFill>
            <a:prstDash val="sysDash"/>
            <a:headEnd type="none"/>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solidFill>
                  <a:schemeClr val="tx1"/>
                </a:solidFill>
                <a:latin typeface="BIZ UDPゴシック" panose="020B0400000000000000" pitchFamily="50" charset="-128"/>
                <a:ea typeface="BIZ UDPゴシック" panose="020B0400000000000000" pitchFamily="50" charset="-128"/>
              </a:rPr>
              <a:t>太陽光等の</a:t>
            </a:r>
            <a:r>
              <a:rPr lang="ja-JP" altLang="en-US" b="1" dirty="0">
                <a:solidFill>
                  <a:srgbClr val="C00000"/>
                </a:solidFill>
                <a:latin typeface="BIZ UDPゴシック" panose="020B0400000000000000" pitchFamily="50" charset="-128"/>
                <a:ea typeface="BIZ UDPゴシック" panose="020B0400000000000000" pitchFamily="50" charset="-128"/>
              </a:rPr>
              <a:t>再エネ</a:t>
            </a:r>
            <a:r>
              <a:rPr lang="ja-JP" altLang="en-US" b="1" dirty="0">
                <a:solidFill>
                  <a:schemeClr val="tx1"/>
                </a:solidFill>
                <a:latin typeface="BIZ UDPゴシック" panose="020B0400000000000000" pitchFamily="50" charset="-128"/>
                <a:ea typeface="BIZ UDPゴシック" panose="020B0400000000000000" pitchFamily="50" charset="-128"/>
              </a:rPr>
              <a:t>電力を売却している場合は</a:t>
            </a:r>
            <a:r>
              <a:rPr lang="ja-JP" altLang="en-US" b="1" dirty="0">
                <a:solidFill>
                  <a:srgbClr val="C00000"/>
                </a:solidFill>
                <a:latin typeface="BIZ UDPゴシック" panose="020B0400000000000000" pitchFamily="50" charset="-128"/>
                <a:ea typeface="BIZ UDPゴシック" panose="020B0400000000000000" pitchFamily="50" charset="-128"/>
              </a:rPr>
              <a:t>含まない</a:t>
            </a:r>
            <a:endParaRPr lang="en-US" altLang="ja-JP" b="1" dirty="0">
              <a:solidFill>
                <a:srgbClr val="C00000"/>
              </a:solidFill>
              <a:latin typeface="BIZ UDPゴシック" panose="020B0400000000000000" pitchFamily="50" charset="-128"/>
              <a:ea typeface="BIZ UDPゴシック" panose="020B0400000000000000" pitchFamily="50" charset="-128"/>
            </a:endParaRPr>
          </a:p>
        </p:txBody>
      </p:sp>
      <p:sp>
        <p:nvSpPr>
          <p:cNvPr id="13" name="テキスト ボックス 12">
            <a:extLst>
              <a:ext uri="{FF2B5EF4-FFF2-40B4-BE49-F238E27FC236}">
                <a16:creationId xmlns:a16="http://schemas.microsoft.com/office/drawing/2014/main" id="{F23BF031-2C94-4468-AF75-E7DA5D76DEE8}"/>
              </a:ext>
            </a:extLst>
          </p:cNvPr>
          <p:cNvSpPr txBox="1"/>
          <p:nvPr/>
        </p:nvSpPr>
        <p:spPr>
          <a:xfrm>
            <a:off x="74906" y="755412"/>
            <a:ext cx="2408862" cy="369332"/>
          </a:xfrm>
          <a:prstGeom prst="rect">
            <a:avLst/>
          </a:prstGeom>
          <a:noFill/>
        </p:spPr>
        <p:txBody>
          <a:bodyPr wrap="square" rtlCol="0">
            <a:spAutoFit/>
          </a:bodyPr>
          <a:lstStyle/>
          <a:p>
            <a:r>
              <a:rPr kumimoji="1" lang="ja-JP" altLang="en-US" b="1" dirty="0"/>
              <a:t>（２）エネルギー販売量</a:t>
            </a:r>
          </a:p>
        </p:txBody>
      </p:sp>
      <p:sp>
        <p:nvSpPr>
          <p:cNvPr id="14" name="テキスト ボックス 13">
            <a:extLst>
              <a:ext uri="{FF2B5EF4-FFF2-40B4-BE49-F238E27FC236}">
                <a16:creationId xmlns:a16="http://schemas.microsoft.com/office/drawing/2014/main" id="{14E886C2-10C1-481F-B1D9-A7D397896ED2}"/>
              </a:ext>
            </a:extLst>
          </p:cNvPr>
          <p:cNvSpPr txBox="1"/>
          <p:nvPr/>
        </p:nvSpPr>
        <p:spPr>
          <a:xfrm>
            <a:off x="3419872" y="2348880"/>
            <a:ext cx="3986395" cy="369332"/>
          </a:xfrm>
          <a:prstGeom prst="rect">
            <a:avLst/>
          </a:prstGeom>
          <a:noFill/>
        </p:spPr>
        <p:txBody>
          <a:bodyPr wrap="square" rtlCol="0">
            <a:spAutoFit/>
          </a:bodyPr>
          <a:lstStyle/>
          <a:p>
            <a:r>
              <a:rPr kumimoji="1" lang="ja-JP" altLang="en-US" b="1" dirty="0"/>
              <a:t>（３）そのほかの温室効果ガス排出量</a:t>
            </a:r>
          </a:p>
        </p:txBody>
      </p:sp>
      <p:cxnSp>
        <p:nvCxnSpPr>
          <p:cNvPr id="7" name="直線矢印コネクタ 6">
            <a:extLst>
              <a:ext uri="{FF2B5EF4-FFF2-40B4-BE49-F238E27FC236}">
                <a16:creationId xmlns:a16="http://schemas.microsoft.com/office/drawing/2014/main" id="{42D1415F-7A4C-49E3-8317-4B39EF1C9237}"/>
              </a:ext>
            </a:extLst>
          </p:cNvPr>
          <p:cNvCxnSpPr>
            <a:cxnSpLocks/>
          </p:cNvCxnSpPr>
          <p:nvPr/>
        </p:nvCxnSpPr>
        <p:spPr>
          <a:xfrm>
            <a:off x="2411760" y="940078"/>
            <a:ext cx="1108472" cy="0"/>
          </a:xfrm>
          <a:prstGeom prst="straightConnector1">
            <a:avLst/>
          </a:prstGeom>
          <a:ln w="38100">
            <a:headEnd type="triangle" w="med" len="med"/>
            <a:tailEnd type="none" w="med" len="med"/>
          </a:ln>
        </p:spPr>
        <p:style>
          <a:lnRef idx="1">
            <a:schemeClr val="dk1"/>
          </a:lnRef>
          <a:fillRef idx="0">
            <a:schemeClr val="dk1"/>
          </a:fillRef>
          <a:effectRef idx="0">
            <a:schemeClr val="dk1"/>
          </a:effectRef>
          <a:fontRef idx="minor">
            <a:schemeClr val="tx1"/>
          </a:fontRef>
        </p:style>
      </p:cxnSp>
      <p:pic>
        <p:nvPicPr>
          <p:cNvPr id="9" name="オーディオ 8">
            <a:hlinkClick r:id="" action="ppaction://media"/>
            <a:extLst>
              <a:ext uri="{FF2B5EF4-FFF2-40B4-BE49-F238E27FC236}">
                <a16:creationId xmlns:a16="http://schemas.microsoft.com/office/drawing/2014/main" id="{9FD53311-8B62-4B36-9051-0AE3EF41F63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492222258"/>
      </p:ext>
    </p:extLst>
  </p:cSld>
  <p:clrMapOvr>
    <a:masterClrMapping/>
  </p:clrMapOvr>
  <mc:AlternateContent xmlns:mc="http://schemas.openxmlformats.org/markup-compatibility/2006">
    <mc:Choice xmlns:p14="http://schemas.microsoft.com/office/powerpoint/2010/main" Requires="p14">
      <p:transition spd="slow" p14:dur="2000" advTm="76420"/>
    </mc:Choice>
    <mc:Fallback>
      <p:transition spd="slow" advTm="764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0984DD6C-BD70-42C0-A9DF-9552877A03BC}"/>
              </a:ext>
            </a:extLst>
          </p:cNvPr>
          <p:cNvSpPr>
            <a:spLocks noGrp="1"/>
          </p:cNvSpPr>
          <p:nvPr>
            <p:ph type="sldNum" sz="quarter" idx="12"/>
          </p:nvPr>
        </p:nvSpPr>
        <p:spPr/>
        <p:txBody>
          <a:bodyPr/>
          <a:lstStyle/>
          <a:p>
            <a:r>
              <a:rPr kumimoji="1" lang="en-US" altLang="ja-JP" dirty="0"/>
              <a:t>1</a:t>
            </a:r>
            <a:fld id="{F0DA1747-7AE3-4485-B1CC-5CDDF653E874}" type="slidenum">
              <a:rPr kumimoji="1" lang="ja-JP" altLang="en-US" smtClean="0"/>
              <a:t>3</a:t>
            </a:fld>
            <a:endParaRPr kumimoji="1" lang="ja-JP" altLang="en-US" dirty="0"/>
          </a:p>
        </p:txBody>
      </p:sp>
      <p:sp>
        <p:nvSpPr>
          <p:cNvPr id="9" name="タイトル 3">
            <a:extLst>
              <a:ext uri="{FF2B5EF4-FFF2-40B4-BE49-F238E27FC236}">
                <a16:creationId xmlns:a16="http://schemas.microsoft.com/office/drawing/2014/main" id="{923DE64E-A91F-49A8-A9F3-13C61D46058C}"/>
              </a:ext>
            </a:extLst>
          </p:cNvPr>
          <p:cNvSpPr txBox="1">
            <a:spLocks/>
          </p:cNvSpPr>
          <p:nvPr/>
        </p:nvSpPr>
        <p:spPr>
          <a:xfrm>
            <a:off x="455887" y="26321"/>
            <a:ext cx="8136904" cy="725630"/>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sz="2800" b="1" dirty="0">
                <a:solidFill>
                  <a:schemeClr val="accent1">
                    <a:lumMod val="50000"/>
                  </a:schemeClr>
                </a:solidFill>
                <a:latin typeface="BIZ UDPゴシック" panose="020B0400000000000000" pitchFamily="50" charset="-128"/>
                <a:ea typeface="BIZ UDPゴシック" panose="020B0400000000000000" pitchFamily="50" charset="-128"/>
              </a:rPr>
              <a:t>「</a:t>
            </a:r>
            <a:r>
              <a:rPr lang="en-US" altLang="ja-JP" sz="2800" b="1" dirty="0">
                <a:solidFill>
                  <a:schemeClr val="accent1">
                    <a:lumMod val="50000"/>
                  </a:schemeClr>
                </a:solidFill>
                <a:latin typeface="BIZ UDPゴシック" panose="020B0400000000000000" pitchFamily="50" charset="-128"/>
                <a:ea typeface="BIZ UDPゴシック" panose="020B0400000000000000" pitchFamily="50" charset="-128"/>
              </a:rPr>
              <a:t>7</a:t>
            </a:r>
            <a:r>
              <a:rPr lang="ja-JP" altLang="en-US" sz="2800" b="1" dirty="0">
                <a:solidFill>
                  <a:schemeClr val="accent1">
                    <a:lumMod val="50000"/>
                  </a:schemeClr>
                </a:solidFill>
                <a:latin typeface="BIZ UDPゴシック" panose="020B0400000000000000" pitchFamily="50" charset="-128"/>
                <a:ea typeface="BIZ UDPゴシック" panose="020B0400000000000000" pitchFamily="50" charset="-128"/>
              </a:rPr>
              <a:t> 電気使用量」シート（届出の手引き</a:t>
            </a:r>
            <a:r>
              <a:rPr lang="en-US" altLang="ja-JP" sz="2800" b="1" dirty="0">
                <a:solidFill>
                  <a:schemeClr val="accent1">
                    <a:lumMod val="50000"/>
                  </a:schemeClr>
                </a:solidFill>
                <a:latin typeface="BIZ UDPゴシック" panose="020B0400000000000000" pitchFamily="50" charset="-128"/>
                <a:ea typeface="BIZ UDPゴシック" panose="020B0400000000000000" pitchFamily="50" charset="-128"/>
              </a:rPr>
              <a:t>P.66</a:t>
            </a:r>
            <a:r>
              <a:rPr lang="ja-JP" altLang="en-US" sz="2800" b="1" dirty="0">
                <a:solidFill>
                  <a:schemeClr val="accent1">
                    <a:lumMod val="50000"/>
                  </a:schemeClr>
                </a:solidFill>
                <a:latin typeface="BIZ UDPゴシック" panose="020B0400000000000000" pitchFamily="50" charset="-128"/>
                <a:ea typeface="BIZ UDPゴシック" panose="020B0400000000000000" pitchFamily="50" charset="-128"/>
              </a:rPr>
              <a:t>～</a:t>
            </a:r>
            <a:r>
              <a:rPr lang="en-US" altLang="ja-JP" sz="2800" b="1" dirty="0">
                <a:solidFill>
                  <a:schemeClr val="accent1">
                    <a:lumMod val="50000"/>
                  </a:schemeClr>
                </a:solidFill>
                <a:latin typeface="BIZ UDPゴシック" panose="020B0400000000000000" pitchFamily="50" charset="-128"/>
                <a:ea typeface="BIZ UDPゴシック" panose="020B0400000000000000" pitchFamily="50" charset="-128"/>
              </a:rPr>
              <a:t>70</a:t>
            </a:r>
            <a:r>
              <a:rPr lang="ja-JP" altLang="en-US" sz="2800" b="1" dirty="0">
                <a:solidFill>
                  <a:schemeClr val="accent1">
                    <a:lumMod val="50000"/>
                  </a:schemeClr>
                </a:solidFill>
                <a:latin typeface="BIZ UDPゴシック" panose="020B0400000000000000" pitchFamily="50" charset="-128"/>
                <a:ea typeface="BIZ UDPゴシック" panose="020B0400000000000000" pitchFamily="50" charset="-128"/>
              </a:rPr>
              <a:t>）</a:t>
            </a:r>
          </a:p>
        </p:txBody>
      </p:sp>
      <p:sp>
        <p:nvSpPr>
          <p:cNvPr id="15" name="線吹き出し 2 (枠付き) 8">
            <a:extLst>
              <a:ext uri="{FF2B5EF4-FFF2-40B4-BE49-F238E27FC236}">
                <a16:creationId xmlns:a16="http://schemas.microsoft.com/office/drawing/2014/main" id="{F9BE232C-3345-45B3-BA84-EF65660EAE1F}"/>
              </a:ext>
            </a:extLst>
          </p:cNvPr>
          <p:cNvSpPr/>
          <p:nvPr/>
        </p:nvSpPr>
        <p:spPr>
          <a:xfrm>
            <a:off x="526027" y="803616"/>
            <a:ext cx="8066764" cy="576361"/>
          </a:xfrm>
          <a:prstGeom prst="borderCallout2">
            <a:avLst>
              <a:gd name="adj1" fmla="val 96259"/>
              <a:gd name="adj2" fmla="val 47799"/>
              <a:gd name="adj3" fmla="val 119051"/>
              <a:gd name="adj4" fmla="val 48063"/>
              <a:gd name="adj5" fmla="val 153918"/>
              <a:gd name="adj6" fmla="val 48809"/>
            </a:avLst>
          </a:prstGeom>
          <a:solidFill>
            <a:srgbClr val="F7EC97"/>
          </a:solidFill>
          <a:ln w="47625">
            <a:solidFill>
              <a:schemeClr val="tx1"/>
            </a:solidFill>
            <a:headEnd type="none"/>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800" dirty="0">
                <a:solidFill>
                  <a:schemeClr val="tx1"/>
                </a:solidFill>
                <a:latin typeface="BIZ UDPゴシック" panose="020B0400000000000000" pitchFamily="50" charset="-128"/>
                <a:ea typeface="BIZ UDPゴシック" panose="020B0400000000000000" pitchFamily="50" charset="-128"/>
              </a:rPr>
              <a:t>８の表内「買電量」へ主な事業所ごとの電気使用量、９の「買電量」へその他事業所の電気使用量（すべての事業所の合算値）を記入</a:t>
            </a:r>
            <a:endParaRPr lang="en-US" altLang="ja-JP" sz="1800" dirty="0">
              <a:solidFill>
                <a:schemeClr val="tx1"/>
              </a:solidFill>
              <a:latin typeface="BIZ UDPゴシック" panose="020B0400000000000000" pitchFamily="50" charset="-128"/>
              <a:ea typeface="BIZ UDPゴシック" panose="020B0400000000000000" pitchFamily="50" charset="-128"/>
            </a:endParaRPr>
          </a:p>
        </p:txBody>
      </p:sp>
      <p:grpSp>
        <p:nvGrpSpPr>
          <p:cNvPr id="23" name="グループ化 22">
            <a:extLst>
              <a:ext uri="{FF2B5EF4-FFF2-40B4-BE49-F238E27FC236}">
                <a16:creationId xmlns:a16="http://schemas.microsoft.com/office/drawing/2014/main" id="{4A9AE55C-5A24-4ED7-9524-9D78B9A26A1D}"/>
              </a:ext>
            </a:extLst>
          </p:cNvPr>
          <p:cNvGrpSpPr/>
          <p:nvPr/>
        </p:nvGrpSpPr>
        <p:grpSpPr>
          <a:xfrm>
            <a:off x="102324" y="1446371"/>
            <a:ext cx="8844029" cy="3384660"/>
            <a:chOff x="102324" y="1446371"/>
            <a:chExt cx="8844029" cy="3384660"/>
          </a:xfrm>
        </p:grpSpPr>
        <p:grpSp>
          <p:nvGrpSpPr>
            <p:cNvPr id="14" name="グループ化 13">
              <a:extLst>
                <a:ext uri="{FF2B5EF4-FFF2-40B4-BE49-F238E27FC236}">
                  <a16:creationId xmlns:a16="http://schemas.microsoft.com/office/drawing/2014/main" id="{757DD5C1-67B5-4BEF-A297-A43402E39738}"/>
                </a:ext>
              </a:extLst>
            </p:cNvPr>
            <p:cNvGrpSpPr/>
            <p:nvPr/>
          </p:nvGrpSpPr>
          <p:grpSpPr>
            <a:xfrm>
              <a:off x="102324" y="1446371"/>
              <a:ext cx="8844029" cy="3345061"/>
              <a:chOff x="140259" y="751951"/>
              <a:chExt cx="8844029" cy="3345061"/>
            </a:xfrm>
          </p:grpSpPr>
          <p:pic>
            <p:nvPicPr>
              <p:cNvPr id="4" name="図 3">
                <a:extLst>
                  <a:ext uri="{FF2B5EF4-FFF2-40B4-BE49-F238E27FC236}">
                    <a16:creationId xmlns:a16="http://schemas.microsoft.com/office/drawing/2014/main" id="{4533217F-067A-4923-9210-FCD108BEA55F}"/>
                  </a:ext>
                </a:extLst>
              </p:cNvPr>
              <p:cNvPicPr>
                <a:picLocks noChangeAspect="1"/>
              </p:cNvPicPr>
              <p:nvPr/>
            </p:nvPicPr>
            <p:blipFill rotWithShape="1">
              <a:blip r:embed="rId4"/>
              <a:srcRect l="3487" t="8000" r="33514" b="68200"/>
              <a:stretch/>
            </p:blipFill>
            <p:spPr>
              <a:xfrm>
                <a:off x="159712" y="751951"/>
                <a:ext cx="8824576" cy="1875222"/>
              </a:xfrm>
              <a:prstGeom prst="rect">
                <a:avLst/>
              </a:prstGeom>
            </p:spPr>
          </p:pic>
          <p:pic>
            <p:nvPicPr>
              <p:cNvPr id="8" name="図 7">
                <a:extLst>
                  <a:ext uri="{FF2B5EF4-FFF2-40B4-BE49-F238E27FC236}">
                    <a16:creationId xmlns:a16="http://schemas.microsoft.com/office/drawing/2014/main" id="{84868010-04D5-438F-96AB-3A12D336712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60786"/>
              <a:stretch/>
            </p:blipFill>
            <p:spPr>
              <a:xfrm>
                <a:off x="140259" y="2793668"/>
                <a:ext cx="8752221" cy="1303344"/>
              </a:xfrm>
              <a:prstGeom prst="rect">
                <a:avLst/>
              </a:prstGeom>
            </p:spPr>
          </p:pic>
          <p:sp>
            <p:nvSpPr>
              <p:cNvPr id="10" name="フリーフォーム: 図形 9">
                <a:extLst>
                  <a:ext uri="{FF2B5EF4-FFF2-40B4-BE49-F238E27FC236}">
                    <a16:creationId xmlns:a16="http://schemas.microsoft.com/office/drawing/2014/main" id="{180AFD0C-24A1-46FB-91A7-22D9CCD66A38}"/>
                  </a:ext>
                </a:extLst>
              </p:cNvPr>
              <p:cNvSpPr/>
              <p:nvPr/>
            </p:nvSpPr>
            <p:spPr>
              <a:xfrm>
                <a:off x="3491880" y="2236331"/>
                <a:ext cx="241466" cy="557337"/>
              </a:xfrm>
              <a:custGeom>
                <a:avLst/>
                <a:gdLst>
                  <a:gd name="connsiteX0" fmla="*/ 226457 w 362645"/>
                  <a:gd name="connsiteY0" fmla="*/ 0 h 826851"/>
                  <a:gd name="connsiteX1" fmla="*/ 2721 w 362645"/>
                  <a:gd name="connsiteY1" fmla="*/ 243191 h 826851"/>
                  <a:gd name="connsiteX2" fmla="*/ 362645 w 362645"/>
                  <a:gd name="connsiteY2" fmla="*/ 457200 h 826851"/>
                  <a:gd name="connsiteX3" fmla="*/ 2721 w 362645"/>
                  <a:gd name="connsiteY3" fmla="*/ 661481 h 826851"/>
                  <a:gd name="connsiteX4" fmla="*/ 236185 w 362645"/>
                  <a:gd name="connsiteY4" fmla="*/ 826851 h 826851"/>
                  <a:gd name="connsiteX5" fmla="*/ 236185 w 362645"/>
                  <a:gd name="connsiteY5" fmla="*/ 826851 h 826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2645" h="826851">
                    <a:moveTo>
                      <a:pt x="226457" y="0"/>
                    </a:moveTo>
                    <a:cubicBezTo>
                      <a:pt x="103240" y="83495"/>
                      <a:pt x="-19977" y="166991"/>
                      <a:pt x="2721" y="243191"/>
                    </a:cubicBezTo>
                    <a:cubicBezTo>
                      <a:pt x="25419" y="319391"/>
                      <a:pt x="362645" y="387485"/>
                      <a:pt x="362645" y="457200"/>
                    </a:cubicBezTo>
                    <a:cubicBezTo>
                      <a:pt x="362645" y="526915"/>
                      <a:pt x="23798" y="599873"/>
                      <a:pt x="2721" y="661481"/>
                    </a:cubicBezTo>
                    <a:cubicBezTo>
                      <a:pt x="-18356" y="723089"/>
                      <a:pt x="236185" y="826851"/>
                      <a:pt x="236185" y="826851"/>
                    </a:cubicBezTo>
                    <a:lnTo>
                      <a:pt x="236185" y="826851"/>
                    </a:lnTo>
                  </a:path>
                </a:pathLst>
              </a:cu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 name="フリーフォーム: 図形 11">
                <a:extLst>
                  <a:ext uri="{FF2B5EF4-FFF2-40B4-BE49-F238E27FC236}">
                    <a16:creationId xmlns:a16="http://schemas.microsoft.com/office/drawing/2014/main" id="{5F5ABD9E-DF0B-4D6F-9009-720414B36122}"/>
                  </a:ext>
                </a:extLst>
              </p:cNvPr>
              <p:cNvSpPr/>
              <p:nvPr/>
            </p:nvSpPr>
            <p:spPr>
              <a:xfrm>
                <a:off x="3595640" y="2233089"/>
                <a:ext cx="241466" cy="557337"/>
              </a:xfrm>
              <a:custGeom>
                <a:avLst/>
                <a:gdLst>
                  <a:gd name="connsiteX0" fmla="*/ 226457 w 362645"/>
                  <a:gd name="connsiteY0" fmla="*/ 0 h 826851"/>
                  <a:gd name="connsiteX1" fmla="*/ 2721 w 362645"/>
                  <a:gd name="connsiteY1" fmla="*/ 243191 h 826851"/>
                  <a:gd name="connsiteX2" fmla="*/ 362645 w 362645"/>
                  <a:gd name="connsiteY2" fmla="*/ 457200 h 826851"/>
                  <a:gd name="connsiteX3" fmla="*/ 2721 w 362645"/>
                  <a:gd name="connsiteY3" fmla="*/ 661481 h 826851"/>
                  <a:gd name="connsiteX4" fmla="*/ 236185 w 362645"/>
                  <a:gd name="connsiteY4" fmla="*/ 826851 h 826851"/>
                  <a:gd name="connsiteX5" fmla="*/ 236185 w 362645"/>
                  <a:gd name="connsiteY5" fmla="*/ 826851 h 826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2645" h="826851">
                    <a:moveTo>
                      <a:pt x="226457" y="0"/>
                    </a:moveTo>
                    <a:cubicBezTo>
                      <a:pt x="103240" y="83495"/>
                      <a:pt x="-19977" y="166991"/>
                      <a:pt x="2721" y="243191"/>
                    </a:cubicBezTo>
                    <a:cubicBezTo>
                      <a:pt x="25419" y="319391"/>
                      <a:pt x="362645" y="387485"/>
                      <a:pt x="362645" y="457200"/>
                    </a:cubicBezTo>
                    <a:cubicBezTo>
                      <a:pt x="362645" y="526915"/>
                      <a:pt x="23798" y="599873"/>
                      <a:pt x="2721" y="661481"/>
                    </a:cubicBezTo>
                    <a:cubicBezTo>
                      <a:pt x="-18356" y="723089"/>
                      <a:pt x="236185" y="826851"/>
                      <a:pt x="236185" y="826851"/>
                    </a:cubicBezTo>
                    <a:lnTo>
                      <a:pt x="236185" y="826851"/>
                    </a:lnTo>
                  </a:path>
                </a:pathLst>
              </a:cu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17" name="正方形/長方形 16">
              <a:extLst>
                <a:ext uri="{FF2B5EF4-FFF2-40B4-BE49-F238E27FC236}">
                  <a16:creationId xmlns:a16="http://schemas.microsoft.com/office/drawing/2014/main" id="{62B89E3B-B076-40D6-9910-5739CF0124A1}"/>
                </a:ext>
              </a:extLst>
            </p:cNvPr>
            <p:cNvSpPr/>
            <p:nvPr/>
          </p:nvSpPr>
          <p:spPr>
            <a:xfrm>
              <a:off x="132206" y="4097794"/>
              <a:ext cx="3979368" cy="682829"/>
            </a:xfrm>
            <a:prstGeom prst="rect">
              <a:avLst/>
            </a:prstGeom>
            <a:noFill/>
            <a:ln w="38100">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F5D68D30-4F93-4F27-9BB7-9350E181C6BA}"/>
                </a:ext>
              </a:extLst>
            </p:cNvPr>
            <p:cNvSpPr/>
            <p:nvPr/>
          </p:nvSpPr>
          <p:spPr>
            <a:xfrm>
              <a:off x="4111574" y="1700808"/>
              <a:ext cx="921658" cy="3130223"/>
            </a:xfrm>
            <a:prstGeom prst="rect">
              <a:avLst/>
            </a:prstGeom>
            <a:noFill/>
            <a:ln w="38100">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07959BE4-60CA-40A4-8D1E-6D77ADE7A5AE}"/>
                </a:ext>
              </a:extLst>
            </p:cNvPr>
            <p:cNvSpPr/>
            <p:nvPr/>
          </p:nvSpPr>
          <p:spPr>
            <a:xfrm>
              <a:off x="683568" y="2184890"/>
              <a:ext cx="3428006" cy="609706"/>
            </a:xfrm>
            <a:prstGeom prst="rect">
              <a:avLst/>
            </a:prstGeom>
            <a:noFill/>
            <a:ln w="38100">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19" name="線吹き出し 2 (枠付き) 8">
            <a:extLst>
              <a:ext uri="{FF2B5EF4-FFF2-40B4-BE49-F238E27FC236}">
                <a16:creationId xmlns:a16="http://schemas.microsoft.com/office/drawing/2014/main" id="{D4B32333-DD50-4A6F-9AAD-49444856992E}"/>
              </a:ext>
            </a:extLst>
          </p:cNvPr>
          <p:cNvSpPr/>
          <p:nvPr/>
        </p:nvSpPr>
        <p:spPr>
          <a:xfrm>
            <a:off x="528402" y="4994486"/>
            <a:ext cx="8220062" cy="954794"/>
          </a:xfrm>
          <a:prstGeom prst="borderCallout2">
            <a:avLst>
              <a:gd name="adj1" fmla="val 36520"/>
              <a:gd name="adj2" fmla="val 90"/>
              <a:gd name="adj3" fmla="val 5785"/>
              <a:gd name="adj4" fmla="val -2444"/>
              <a:gd name="adj5" fmla="val -26175"/>
              <a:gd name="adj6" fmla="val 2473"/>
            </a:avLst>
          </a:prstGeom>
          <a:solidFill>
            <a:srgbClr val="F7EC97"/>
          </a:solidFill>
          <a:ln w="47625">
            <a:solidFill>
              <a:schemeClr val="tx1"/>
            </a:solidFill>
            <a:prstDash val="solid"/>
            <a:headEnd type="none"/>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latin typeface="BIZ UDPゴシック" panose="020B0400000000000000" pitchFamily="50" charset="-128"/>
                <a:ea typeface="BIZ UDPゴシック" panose="020B0400000000000000" pitchFamily="50" charset="-128"/>
              </a:rPr>
              <a:t>契約している電気事業者をプルダウンで選択し、契約メニューの</a:t>
            </a:r>
            <a:r>
              <a:rPr lang="ja-JP" altLang="en-US" b="1" dirty="0">
                <a:solidFill>
                  <a:srgbClr val="C00000"/>
                </a:solidFill>
                <a:latin typeface="BIZ UDPゴシック" panose="020B0400000000000000" pitchFamily="50" charset="-128"/>
                <a:ea typeface="BIZ UDPゴシック" panose="020B0400000000000000" pitchFamily="50" charset="-128"/>
              </a:rPr>
              <a:t>調整後排出係数を小数点第３位で記入</a:t>
            </a:r>
            <a:r>
              <a:rPr lang="ja-JP" altLang="en-US" dirty="0">
                <a:solidFill>
                  <a:schemeClr val="tx1"/>
                </a:solidFill>
                <a:latin typeface="BIZ UDPゴシック" panose="020B0400000000000000" pitchFamily="50" charset="-128"/>
                <a:ea typeface="BIZ UDPゴシック" panose="020B0400000000000000" pitchFamily="50" charset="-128"/>
              </a:rPr>
              <a:t>（排出係数は環境省</a:t>
            </a:r>
            <a:r>
              <a:rPr lang="en-US" altLang="ja-JP" dirty="0">
                <a:solidFill>
                  <a:schemeClr val="tx1"/>
                </a:solidFill>
                <a:latin typeface="BIZ UDPゴシック" panose="020B0400000000000000" pitchFamily="50" charset="-128"/>
                <a:ea typeface="BIZ UDPゴシック" panose="020B0400000000000000" pitchFamily="50" charset="-128"/>
              </a:rPr>
              <a:t>HP</a:t>
            </a:r>
            <a:r>
              <a:rPr lang="ja-JP" altLang="en-US" dirty="0">
                <a:solidFill>
                  <a:schemeClr val="tx1"/>
                </a:solidFill>
                <a:latin typeface="BIZ UDPゴシック" panose="020B0400000000000000" pitchFamily="50" charset="-128"/>
                <a:ea typeface="BIZ UDPゴシック" panose="020B0400000000000000" pitchFamily="50" charset="-128"/>
              </a:rPr>
              <a:t>データを参照）</a:t>
            </a:r>
            <a:endParaRPr lang="en-US" altLang="ja-JP" dirty="0">
              <a:solidFill>
                <a:schemeClr val="tx1"/>
              </a:solidFill>
              <a:latin typeface="BIZ UDPゴシック" panose="020B0400000000000000" pitchFamily="50" charset="-128"/>
              <a:ea typeface="BIZ UDPゴシック" panose="020B0400000000000000" pitchFamily="50" charset="-128"/>
            </a:endParaRPr>
          </a:p>
          <a:p>
            <a:r>
              <a:rPr lang="ja-JP" altLang="en-US" dirty="0">
                <a:solidFill>
                  <a:schemeClr val="tx1"/>
                </a:solidFill>
                <a:latin typeface="BIZ UDPゴシック" panose="020B0400000000000000" pitchFamily="50" charset="-128"/>
                <a:ea typeface="BIZ UDPゴシック" panose="020B0400000000000000" pitchFamily="50" charset="-128"/>
              </a:rPr>
              <a:t>同一電気事業者でも契約メニュー（排出係数）が異なる場合は別々に記入</a:t>
            </a:r>
            <a:endParaRPr lang="en-US" altLang="ja-JP" dirty="0">
              <a:solidFill>
                <a:schemeClr val="tx1"/>
              </a:solidFill>
              <a:latin typeface="BIZ UDPゴシック" panose="020B0400000000000000" pitchFamily="50" charset="-128"/>
              <a:ea typeface="BIZ UDPゴシック" panose="020B0400000000000000" pitchFamily="50" charset="-128"/>
            </a:endParaRPr>
          </a:p>
        </p:txBody>
      </p:sp>
      <p:cxnSp>
        <p:nvCxnSpPr>
          <p:cNvPr id="20" name="直線矢印コネクタ 19">
            <a:extLst>
              <a:ext uri="{FF2B5EF4-FFF2-40B4-BE49-F238E27FC236}">
                <a16:creationId xmlns:a16="http://schemas.microsoft.com/office/drawing/2014/main" id="{8635E9F6-EEAF-4607-BC11-085A1BB83146}"/>
              </a:ext>
            </a:extLst>
          </p:cNvPr>
          <p:cNvCxnSpPr>
            <a:cxnSpLocks/>
          </p:cNvCxnSpPr>
          <p:nvPr/>
        </p:nvCxnSpPr>
        <p:spPr>
          <a:xfrm flipV="1">
            <a:off x="1905492" y="2784868"/>
            <a:ext cx="492079" cy="2238711"/>
          </a:xfrm>
          <a:prstGeom prst="straightConnector1">
            <a:avLst/>
          </a:prstGeom>
          <a:ln w="50800">
            <a:solidFill>
              <a:schemeClr val="tx1"/>
            </a:solidFill>
            <a:tailEnd type="arrow"/>
          </a:ln>
        </p:spPr>
        <p:style>
          <a:lnRef idx="1">
            <a:schemeClr val="dk1"/>
          </a:lnRef>
          <a:fillRef idx="0">
            <a:schemeClr val="dk1"/>
          </a:fillRef>
          <a:effectRef idx="0">
            <a:schemeClr val="dk1"/>
          </a:effectRef>
          <a:fontRef idx="minor">
            <a:schemeClr val="tx1"/>
          </a:fontRef>
        </p:style>
      </p:cxnSp>
      <p:sp>
        <p:nvSpPr>
          <p:cNvPr id="24" name="テキスト ボックス 23">
            <a:extLst>
              <a:ext uri="{FF2B5EF4-FFF2-40B4-BE49-F238E27FC236}">
                <a16:creationId xmlns:a16="http://schemas.microsoft.com/office/drawing/2014/main" id="{6DB11D3B-2238-4DCB-98D8-B4E31BBAABC9}"/>
              </a:ext>
            </a:extLst>
          </p:cNvPr>
          <p:cNvSpPr txBox="1"/>
          <p:nvPr/>
        </p:nvSpPr>
        <p:spPr>
          <a:xfrm>
            <a:off x="542034" y="6043354"/>
            <a:ext cx="8497923" cy="553998"/>
          </a:xfrm>
          <a:prstGeom prst="rect">
            <a:avLst/>
          </a:prstGeom>
          <a:noFill/>
        </p:spPr>
        <p:txBody>
          <a:bodyPr wrap="square" rtlCol="0">
            <a:spAutoFit/>
          </a:bodyPr>
          <a:lstStyle/>
          <a:p>
            <a:r>
              <a:rPr lang="en-US" altLang="ja-JP" sz="1400" dirty="0">
                <a:latin typeface="BIZ UDPゴシック" panose="020B0400000000000000" pitchFamily="50" charset="-128"/>
                <a:ea typeface="BIZ UDPゴシック" panose="020B0400000000000000" pitchFamily="50" charset="-128"/>
              </a:rPr>
              <a:t>※</a:t>
            </a:r>
            <a:r>
              <a:rPr lang="ja-JP" altLang="en-US" sz="1400" dirty="0">
                <a:latin typeface="BIZ UDPゴシック" panose="020B0400000000000000" pitchFamily="50" charset="-128"/>
                <a:ea typeface="BIZ UDPゴシック" panose="020B0400000000000000" pitchFamily="50" charset="-128"/>
              </a:rPr>
              <a:t>　環境省排出係数のページ</a:t>
            </a:r>
            <a:r>
              <a:rPr lang="en-US" altLang="ja-JP" sz="1400" dirty="0">
                <a:latin typeface="BIZ UDPゴシック" panose="020B0400000000000000" pitchFamily="50" charset="-128"/>
                <a:ea typeface="BIZ UDPゴシック" panose="020B0400000000000000" pitchFamily="50" charset="-128"/>
              </a:rPr>
              <a:t>URL</a:t>
            </a:r>
            <a:r>
              <a:rPr lang="ja-JP" altLang="en-US" sz="1400" dirty="0">
                <a:latin typeface="BIZ UDPゴシック" panose="020B0400000000000000" pitchFamily="50" charset="-128"/>
                <a:ea typeface="BIZ UDPゴシック" panose="020B0400000000000000" pitchFamily="50" charset="-128"/>
              </a:rPr>
              <a:t>　</a:t>
            </a:r>
            <a:r>
              <a:rPr lang="en-US" altLang="ja-JP" sz="1400" dirty="0">
                <a:latin typeface="BIZ UDPゴシック" panose="020B0400000000000000" pitchFamily="50" charset="-128"/>
                <a:ea typeface="BIZ UDPゴシック" panose="020B0400000000000000" pitchFamily="50" charset="-128"/>
                <a:hlinkClick r:id="rId6"/>
              </a:rPr>
              <a:t>https://ghg-santeikohyo.env.go.jp/calc</a:t>
            </a:r>
            <a:endParaRPr lang="en-US" altLang="ja-JP" sz="1400" dirty="0">
              <a:latin typeface="BIZ UDPゴシック" panose="020B0400000000000000" pitchFamily="50" charset="-128"/>
              <a:ea typeface="BIZ UDPゴシック" panose="020B0400000000000000" pitchFamily="50" charset="-128"/>
            </a:endParaRPr>
          </a:p>
          <a:p>
            <a:r>
              <a:rPr lang="ja-JP" altLang="en-US" sz="1600" dirty="0">
                <a:latin typeface="BIZ UDPゴシック" panose="020B0400000000000000" pitchFamily="50" charset="-128"/>
                <a:ea typeface="BIZ UDPゴシック" panose="020B0400000000000000" pitchFamily="50" charset="-128"/>
              </a:rPr>
              <a:t>　</a:t>
            </a:r>
            <a:endParaRPr lang="en-US" altLang="ja-JP" sz="1600" dirty="0">
              <a:latin typeface="BIZ UDPゴシック" panose="020B0400000000000000" pitchFamily="50" charset="-128"/>
              <a:ea typeface="BIZ UDPゴシック" panose="020B0400000000000000" pitchFamily="50" charset="-128"/>
            </a:endParaRPr>
          </a:p>
        </p:txBody>
      </p:sp>
      <p:pic>
        <p:nvPicPr>
          <p:cNvPr id="5" name="オーディオ 4">
            <a:hlinkClick r:id="" action="ppaction://media"/>
            <a:extLst>
              <a:ext uri="{FF2B5EF4-FFF2-40B4-BE49-F238E27FC236}">
                <a16:creationId xmlns:a16="http://schemas.microsoft.com/office/drawing/2014/main" id="{63710D0F-B1EE-4954-B838-BA04D2D14BD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369307391"/>
      </p:ext>
    </p:extLst>
  </p:cSld>
  <p:clrMapOvr>
    <a:masterClrMapping/>
  </p:clrMapOvr>
  <mc:AlternateContent xmlns:mc="http://schemas.openxmlformats.org/markup-compatibility/2006">
    <mc:Choice xmlns:p14="http://schemas.microsoft.com/office/powerpoint/2010/main" Requires="p14">
      <p:transition spd="slow" p14:dur="2000" advTm="69438"/>
    </mc:Choice>
    <mc:Fallback>
      <p:transition spd="slow" advTm="694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0984DD6C-BD70-42C0-A9DF-9552877A03BC}"/>
              </a:ext>
            </a:extLst>
          </p:cNvPr>
          <p:cNvSpPr>
            <a:spLocks noGrp="1"/>
          </p:cNvSpPr>
          <p:nvPr>
            <p:ph type="sldNum" sz="quarter" idx="12"/>
          </p:nvPr>
        </p:nvSpPr>
        <p:spPr/>
        <p:txBody>
          <a:bodyPr/>
          <a:lstStyle/>
          <a:p>
            <a:r>
              <a:rPr kumimoji="1" lang="en-US" altLang="ja-JP" dirty="0"/>
              <a:t>1</a:t>
            </a:r>
            <a:fld id="{F0DA1747-7AE3-4485-B1CC-5CDDF653E874}" type="slidenum">
              <a:rPr kumimoji="1" lang="ja-JP" altLang="en-US" smtClean="0"/>
              <a:t>4</a:t>
            </a:fld>
            <a:endParaRPr kumimoji="1" lang="ja-JP" altLang="en-US" dirty="0"/>
          </a:p>
        </p:txBody>
      </p:sp>
      <p:sp>
        <p:nvSpPr>
          <p:cNvPr id="9" name="タイトル 3">
            <a:extLst>
              <a:ext uri="{FF2B5EF4-FFF2-40B4-BE49-F238E27FC236}">
                <a16:creationId xmlns:a16="http://schemas.microsoft.com/office/drawing/2014/main" id="{923DE64E-A91F-49A8-A9F3-13C61D46058C}"/>
              </a:ext>
            </a:extLst>
          </p:cNvPr>
          <p:cNvSpPr txBox="1">
            <a:spLocks/>
          </p:cNvSpPr>
          <p:nvPr/>
        </p:nvSpPr>
        <p:spPr>
          <a:xfrm>
            <a:off x="455887" y="26321"/>
            <a:ext cx="8136904" cy="725630"/>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sz="2800" b="1" dirty="0">
                <a:solidFill>
                  <a:schemeClr val="accent1">
                    <a:lumMod val="50000"/>
                  </a:schemeClr>
                </a:solidFill>
                <a:latin typeface="BIZ UDPゴシック" panose="020B0400000000000000" pitchFamily="50" charset="-128"/>
                <a:ea typeface="BIZ UDPゴシック" panose="020B0400000000000000" pitchFamily="50" charset="-128"/>
              </a:rPr>
              <a:t>「</a:t>
            </a:r>
            <a:r>
              <a:rPr lang="en-US" altLang="ja-JP" sz="2800" b="1" dirty="0">
                <a:solidFill>
                  <a:schemeClr val="accent1">
                    <a:lumMod val="50000"/>
                  </a:schemeClr>
                </a:solidFill>
                <a:latin typeface="BIZ UDPゴシック" panose="020B0400000000000000" pitchFamily="50" charset="-128"/>
                <a:ea typeface="BIZ UDPゴシック" panose="020B0400000000000000" pitchFamily="50" charset="-128"/>
              </a:rPr>
              <a:t>7</a:t>
            </a:r>
            <a:r>
              <a:rPr lang="ja-JP" altLang="en-US" sz="2800" b="1" dirty="0">
                <a:solidFill>
                  <a:schemeClr val="accent1">
                    <a:lumMod val="50000"/>
                  </a:schemeClr>
                </a:solidFill>
                <a:latin typeface="BIZ UDPゴシック" panose="020B0400000000000000" pitchFamily="50" charset="-128"/>
                <a:ea typeface="BIZ UDPゴシック" panose="020B0400000000000000" pitchFamily="50" charset="-128"/>
              </a:rPr>
              <a:t> 電気使用量」シート（届出の手引き</a:t>
            </a:r>
            <a:r>
              <a:rPr lang="en-US" altLang="ja-JP" sz="2800" b="1" dirty="0">
                <a:solidFill>
                  <a:schemeClr val="accent1">
                    <a:lumMod val="50000"/>
                  </a:schemeClr>
                </a:solidFill>
                <a:latin typeface="BIZ UDPゴシック" panose="020B0400000000000000" pitchFamily="50" charset="-128"/>
                <a:ea typeface="BIZ UDPゴシック" panose="020B0400000000000000" pitchFamily="50" charset="-128"/>
              </a:rPr>
              <a:t>P.66</a:t>
            </a:r>
            <a:r>
              <a:rPr lang="ja-JP" altLang="en-US" sz="2800" b="1" dirty="0">
                <a:solidFill>
                  <a:schemeClr val="accent1">
                    <a:lumMod val="50000"/>
                  </a:schemeClr>
                </a:solidFill>
                <a:latin typeface="BIZ UDPゴシック" panose="020B0400000000000000" pitchFamily="50" charset="-128"/>
                <a:ea typeface="BIZ UDPゴシック" panose="020B0400000000000000" pitchFamily="50" charset="-128"/>
              </a:rPr>
              <a:t>～</a:t>
            </a:r>
            <a:r>
              <a:rPr lang="en-US" altLang="ja-JP" sz="2800" b="1" dirty="0">
                <a:solidFill>
                  <a:schemeClr val="accent1">
                    <a:lumMod val="50000"/>
                  </a:schemeClr>
                </a:solidFill>
                <a:latin typeface="BIZ UDPゴシック" panose="020B0400000000000000" pitchFamily="50" charset="-128"/>
                <a:ea typeface="BIZ UDPゴシック" panose="020B0400000000000000" pitchFamily="50" charset="-128"/>
              </a:rPr>
              <a:t>70</a:t>
            </a:r>
            <a:r>
              <a:rPr lang="ja-JP" altLang="en-US" sz="2800" b="1" dirty="0">
                <a:solidFill>
                  <a:schemeClr val="accent1">
                    <a:lumMod val="50000"/>
                  </a:schemeClr>
                </a:solidFill>
                <a:latin typeface="BIZ UDPゴシック" panose="020B0400000000000000" pitchFamily="50" charset="-128"/>
                <a:ea typeface="BIZ UDPゴシック" panose="020B0400000000000000" pitchFamily="50" charset="-128"/>
              </a:rPr>
              <a:t>）</a:t>
            </a:r>
          </a:p>
        </p:txBody>
      </p:sp>
      <p:sp>
        <p:nvSpPr>
          <p:cNvPr id="25" name="テキスト ボックス 24">
            <a:extLst>
              <a:ext uri="{FF2B5EF4-FFF2-40B4-BE49-F238E27FC236}">
                <a16:creationId xmlns:a16="http://schemas.microsoft.com/office/drawing/2014/main" id="{D0B242E8-6CEB-405A-9950-B30E94A3EEB3}"/>
              </a:ext>
            </a:extLst>
          </p:cNvPr>
          <p:cNvSpPr txBox="1"/>
          <p:nvPr/>
        </p:nvSpPr>
        <p:spPr>
          <a:xfrm>
            <a:off x="455887" y="867458"/>
            <a:ext cx="8136903" cy="1077218"/>
          </a:xfrm>
          <a:prstGeom prst="rect">
            <a:avLst/>
          </a:prstGeom>
          <a:noFill/>
        </p:spPr>
        <p:txBody>
          <a:bodyPr wrap="square" rtlCol="0">
            <a:spAutoFit/>
          </a:bodyPr>
          <a:lstStyle/>
          <a:p>
            <a:r>
              <a:rPr lang="ja-JP" altLang="en-US" sz="1600" dirty="0">
                <a:latin typeface="BIZ UDPゴシック" panose="020B0400000000000000" pitchFamily="50" charset="-128"/>
                <a:ea typeface="BIZ UDPゴシック" panose="020B0400000000000000" pitchFamily="50" charset="-128"/>
              </a:rPr>
              <a:t>メニュー別排出係数は、毎年度環境省の</a:t>
            </a:r>
            <a:r>
              <a:rPr lang="en-US" altLang="ja-JP" sz="1600" dirty="0">
                <a:latin typeface="BIZ UDPゴシック" panose="020B0400000000000000" pitchFamily="50" charset="-128"/>
                <a:ea typeface="BIZ UDPゴシック" panose="020B0400000000000000" pitchFamily="50" charset="-128"/>
              </a:rPr>
              <a:t>HP</a:t>
            </a:r>
            <a:r>
              <a:rPr lang="ja-JP" altLang="en-US" sz="1600" dirty="0">
                <a:latin typeface="BIZ UDPゴシック" panose="020B0400000000000000" pitchFamily="50" charset="-128"/>
                <a:ea typeface="BIZ UDPゴシック" panose="020B0400000000000000" pitchFamily="50" charset="-128"/>
              </a:rPr>
              <a:t>に掲載されるため、自社で契約している電気メニューがどのメニューに該当するかを確認することで、調整後排出係数の把握が可能</a:t>
            </a:r>
            <a:endParaRPr lang="en-US" altLang="ja-JP" sz="1600" dirty="0">
              <a:latin typeface="BIZ UDPゴシック" panose="020B0400000000000000" pitchFamily="50" charset="-128"/>
              <a:ea typeface="BIZ UDPゴシック" panose="020B0400000000000000" pitchFamily="50" charset="-128"/>
            </a:endParaRPr>
          </a:p>
          <a:p>
            <a:r>
              <a:rPr lang="ja-JP" altLang="en-US" sz="1600" dirty="0">
                <a:latin typeface="BIZ UDPゴシック" panose="020B0400000000000000" pitchFamily="50" charset="-128"/>
                <a:ea typeface="BIZ UDPゴシック" panose="020B0400000000000000" pitchFamily="50" charset="-128"/>
              </a:rPr>
              <a:t>ただし、個別に調整されたオリジナルのメニューである場合もあり、その場合は、（残差）と記入のあるメニューの係数を採用することで確認に代える</a:t>
            </a:r>
          </a:p>
        </p:txBody>
      </p:sp>
      <p:grpSp>
        <p:nvGrpSpPr>
          <p:cNvPr id="6" name="グループ化 5">
            <a:extLst>
              <a:ext uri="{FF2B5EF4-FFF2-40B4-BE49-F238E27FC236}">
                <a16:creationId xmlns:a16="http://schemas.microsoft.com/office/drawing/2014/main" id="{A65ADA6A-3B91-4962-A169-8BC15CE87103}"/>
              </a:ext>
            </a:extLst>
          </p:cNvPr>
          <p:cNvGrpSpPr/>
          <p:nvPr/>
        </p:nvGrpSpPr>
        <p:grpSpPr>
          <a:xfrm>
            <a:off x="217374" y="1871526"/>
            <a:ext cx="8824576" cy="1875222"/>
            <a:chOff x="217374" y="1985826"/>
            <a:chExt cx="8824576" cy="1875222"/>
          </a:xfrm>
        </p:grpSpPr>
        <p:grpSp>
          <p:nvGrpSpPr>
            <p:cNvPr id="3" name="グループ化 2">
              <a:extLst>
                <a:ext uri="{FF2B5EF4-FFF2-40B4-BE49-F238E27FC236}">
                  <a16:creationId xmlns:a16="http://schemas.microsoft.com/office/drawing/2014/main" id="{55D20286-773B-4579-BE3E-1B34CF797CCA}"/>
                </a:ext>
              </a:extLst>
            </p:cNvPr>
            <p:cNvGrpSpPr/>
            <p:nvPr/>
          </p:nvGrpSpPr>
          <p:grpSpPr>
            <a:xfrm>
              <a:off x="217374" y="1985826"/>
              <a:ext cx="8824576" cy="1875222"/>
              <a:chOff x="121777" y="1446371"/>
              <a:chExt cx="8824576" cy="1875222"/>
            </a:xfrm>
          </p:grpSpPr>
          <p:pic>
            <p:nvPicPr>
              <p:cNvPr id="4" name="図 3">
                <a:extLst>
                  <a:ext uri="{FF2B5EF4-FFF2-40B4-BE49-F238E27FC236}">
                    <a16:creationId xmlns:a16="http://schemas.microsoft.com/office/drawing/2014/main" id="{4533217F-067A-4923-9210-FCD108BEA55F}"/>
                  </a:ext>
                </a:extLst>
              </p:cNvPr>
              <p:cNvPicPr>
                <a:picLocks noChangeAspect="1"/>
              </p:cNvPicPr>
              <p:nvPr/>
            </p:nvPicPr>
            <p:blipFill rotWithShape="1">
              <a:blip r:embed="rId4"/>
              <a:srcRect l="3487" t="8000" r="33514" b="68200"/>
              <a:stretch/>
            </p:blipFill>
            <p:spPr>
              <a:xfrm>
                <a:off x="121777" y="1446371"/>
                <a:ext cx="8824576" cy="1875222"/>
              </a:xfrm>
              <a:prstGeom prst="rect">
                <a:avLst/>
              </a:prstGeom>
            </p:spPr>
          </p:pic>
          <p:sp>
            <p:nvSpPr>
              <p:cNvPr id="16" name="正方形/長方形 15">
                <a:extLst>
                  <a:ext uri="{FF2B5EF4-FFF2-40B4-BE49-F238E27FC236}">
                    <a16:creationId xmlns:a16="http://schemas.microsoft.com/office/drawing/2014/main" id="{07959BE4-60CA-40A4-8D1E-6D77ADE7A5AE}"/>
                  </a:ext>
                </a:extLst>
              </p:cNvPr>
              <p:cNvSpPr/>
              <p:nvPr/>
            </p:nvSpPr>
            <p:spPr>
              <a:xfrm>
                <a:off x="5004048" y="2132856"/>
                <a:ext cx="936104" cy="648072"/>
              </a:xfrm>
              <a:prstGeom prst="rect">
                <a:avLst/>
              </a:prstGeom>
              <a:noFill/>
              <a:ln w="38100">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26" name="正方形/長方形 25">
              <a:extLst>
                <a:ext uri="{FF2B5EF4-FFF2-40B4-BE49-F238E27FC236}">
                  <a16:creationId xmlns:a16="http://schemas.microsoft.com/office/drawing/2014/main" id="{D0DA62F5-CE07-422C-84FC-D4496C8CEDA1}"/>
                </a:ext>
              </a:extLst>
            </p:cNvPr>
            <p:cNvSpPr/>
            <p:nvPr/>
          </p:nvSpPr>
          <p:spPr>
            <a:xfrm>
              <a:off x="4198540" y="3320383"/>
              <a:ext cx="936104" cy="324036"/>
            </a:xfrm>
            <a:prstGeom prst="rect">
              <a:avLst/>
            </a:prstGeom>
            <a:noFill/>
            <a:ln w="38100">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13" name="グループ化 12">
            <a:extLst>
              <a:ext uri="{FF2B5EF4-FFF2-40B4-BE49-F238E27FC236}">
                <a16:creationId xmlns:a16="http://schemas.microsoft.com/office/drawing/2014/main" id="{876968CF-CE56-402F-9842-8819486D3CB9}"/>
              </a:ext>
            </a:extLst>
          </p:cNvPr>
          <p:cNvGrpSpPr/>
          <p:nvPr/>
        </p:nvGrpSpPr>
        <p:grpSpPr>
          <a:xfrm>
            <a:off x="275218" y="3615405"/>
            <a:ext cx="8708887" cy="2501835"/>
            <a:chOff x="266388" y="3644419"/>
            <a:chExt cx="8708887" cy="2501835"/>
          </a:xfrm>
        </p:grpSpPr>
        <p:sp>
          <p:nvSpPr>
            <p:cNvPr id="22" name="線吹き出し 2 (枠付き) 8">
              <a:extLst>
                <a:ext uri="{FF2B5EF4-FFF2-40B4-BE49-F238E27FC236}">
                  <a16:creationId xmlns:a16="http://schemas.microsoft.com/office/drawing/2014/main" id="{78C29C8B-14C1-4346-A79E-6567186DE0BC}"/>
                </a:ext>
              </a:extLst>
            </p:cNvPr>
            <p:cNvSpPr/>
            <p:nvPr/>
          </p:nvSpPr>
          <p:spPr>
            <a:xfrm>
              <a:off x="266388" y="3986014"/>
              <a:ext cx="8708887" cy="2160240"/>
            </a:xfrm>
            <a:prstGeom prst="borderCallout2">
              <a:avLst>
                <a:gd name="adj1" fmla="val 57"/>
                <a:gd name="adj2" fmla="val 60247"/>
                <a:gd name="adj3" fmla="val -12596"/>
                <a:gd name="adj4" fmla="val 60905"/>
                <a:gd name="adj5" fmla="val -34997"/>
                <a:gd name="adj6" fmla="val 62028"/>
              </a:avLst>
            </a:prstGeom>
            <a:solidFill>
              <a:srgbClr val="F7EC97"/>
            </a:solidFill>
            <a:ln w="47625">
              <a:solidFill>
                <a:schemeClr val="tx1"/>
              </a:solidFill>
              <a:headEnd type="none"/>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dirty="0">
                  <a:solidFill>
                    <a:schemeClr val="tx1"/>
                  </a:solidFill>
                  <a:latin typeface="BIZ UDPゴシック" panose="020B0400000000000000" pitchFamily="50" charset="-128"/>
                  <a:ea typeface="BIZ UDPゴシック" panose="020B0400000000000000" pitchFamily="50" charset="-128"/>
                </a:rPr>
                <a:t>・再エネ割合は環境価値付きメニューを契約していない場合は</a:t>
              </a:r>
              <a:r>
                <a:rPr lang="en-US" altLang="ja-JP" sz="1600" dirty="0">
                  <a:solidFill>
                    <a:schemeClr val="tx1"/>
                  </a:solidFill>
                  <a:latin typeface="BIZ UDPゴシック" panose="020B0400000000000000" pitchFamily="50" charset="-128"/>
                  <a:ea typeface="BIZ UDPゴシック" panose="020B0400000000000000" pitchFamily="50" charset="-128"/>
                </a:rPr>
                <a:t>0%</a:t>
              </a:r>
            </a:p>
            <a:p>
              <a:r>
                <a:rPr lang="ja-JP" altLang="en-US" sz="1600" dirty="0">
                  <a:solidFill>
                    <a:schemeClr val="tx1"/>
                  </a:solidFill>
                  <a:latin typeface="BIZ UDPゴシック" panose="020B0400000000000000" pitchFamily="50" charset="-128"/>
                  <a:ea typeface="BIZ UDPゴシック" panose="020B0400000000000000" pitchFamily="50" charset="-128"/>
                </a:rPr>
                <a:t>→契約している場合は割合を記入し、</a:t>
              </a:r>
              <a:r>
                <a:rPr lang="ja-JP" altLang="en-US" sz="1600" b="1" dirty="0">
                  <a:solidFill>
                    <a:srgbClr val="C00000"/>
                  </a:solidFill>
                  <a:latin typeface="BIZ UDPゴシック" panose="020B0400000000000000" pitchFamily="50" charset="-128"/>
                  <a:ea typeface="BIZ UDPゴシック" panose="020B0400000000000000" pitchFamily="50" charset="-128"/>
                </a:rPr>
                <a:t>契約内容が分かる資料（契約関係書類）を提出</a:t>
              </a:r>
              <a:endParaRPr lang="en-US" altLang="ja-JP" sz="1600" b="1" dirty="0">
                <a:solidFill>
                  <a:srgbClr val="C00000"/>
                </a:solidFill>
                <a:latin typeface="BIZ UDPゴシック" panose="020B0400000000000000" pitchFamily="50" charset="-128"/>
                <a:ea typeface="BIZ UDPゴシック" panose="020B0400000000000000" pitchFamily="50" charset="-128"/>
              </a:endParaRPr>
            </a:p>
            <a:p>
              <a:r>
                <a:rPr lang="ja-JP" altLang="en-US" sz="1600" dirty="0">
                  <a:solidFill>
                    <a:schemeClr val="tx1"/>
                  </a:solidFill>
                  <a:latin typeface="BIZ UDPゴシック" panose="020B0400000000000000" pitchFamily="50" charset="-128"/>
                  <a:ea typeface="BIZ UDPゴシック" panose="020B0400000000000000" pitchFamily="50" charset="-128"/>
                </a:rPr>
                <a:t>再エネ割合が</a:t>
              </a:r>
              <a:r>
                <a:rPr lang="en-US" altLang="ja-JP" sz="1600" dirty="0">
                  <a:solidFill>
                    <a:schemeClr val="tx1"/>
                  </a:solidFill>
                  <a:latin typeface="BIZ UDPゴシック" panose="020B0400000000000000" pitchFamily="50" charset="-128"/>
                  <a:ea typeface="BIZ UDPゴシック" panose="020B0400000000000000" pitchFamily="50" charset="-128"/>
                </a:rPr>
                <a:t>100%</a:t>
              </a:r>
              <a:r>
                <a:rPr lang="ja-JP" altLang="en-US" sz="1600" dirty="0">
                  <a:solidFill>
                    <a:schemeClr val="tx1"/>
                  </a:solidFill>
                  <a:latin typeface="BIZ UDPゴシック" panose="020B0400000000000000" pitchFamily="50" charset="-128"/>
                  <a:ea typeface="BIZ UDPゴシック" panose="020B0400000000000000" pitchFamily="50" charset="-128"/>
                </a:rPr>
                <a:t>の電気メニューでは排出係数が</a:t>
              </a:r>
              <a:r>
                <a:rPr lang="en-US" altLang="ja-JP" sz="1600" dirty="0">
                  <a:solidFill>
                    <a:schemeClr val="tx1"/>
                  </a:solidFill>
                  <a:latin typeface="BIZ UDPゴシック" panose="020B0400000000000000" pitchFamily="50" charset="-128"/>
                  <a:ea typeface="BIZ UDPゴシック" panose="020B0400000000000000" pitchFamily="50" charset="-128"/>
                </a:rPr>
                <a:t>0</a:t>
              </a:r>
              <a:r>
                <a:rPr lang="ja-JP" altLang="en-US" sz="1600" dirty="0">
                  <a:solidFill>
                    <a:schemeClr val="tx1"/>
                  </a:solidFill>
                  <a:latin typeface="BIZ UDPゴシック" panose="020B0400000000000000" pitchFamily="50" charset="-128"/>
                  <a:ea typeface="BIZ UDPゴシック" panose="020B0400000000000000" pitchFamily="50" charset="-128"/>
                </a:rPr>
                <a:t>となるが、それ以外の場合、排出係数の算出・記入方法については「届出の手引き」</a:t>
              </a:r>
              <a:r>
                <a:rPr lang="en-US" altLang="ja-JP" sz="1600" dirty="0">
                  <a:solidFill>
                    <a:schemeClr val="tx1"/>
                  </a:solidFill>
                  <a:latin typeface="BIZ UDPゴシック" panose="020B0400000000000000" pitchFamily="50" charset="-128"/>
                  <a:ea typeface="BIZ UDPゴシック" panose="020B0400000000000000" pitchFamily="50" charset="-128"/>
                </a:rPr>
                <a:t>P.47</a:t>
              </a:r>
              <a:r>
                <a:rPr lang="ja-JP" altLang="en-US" sz="1600" dirty="0">
                  <a:solidFill>
                    <a:schemeClr val="tx1"/>
                  </a:solidFill>
                  <a:latin typeface="BIZ UDPゴシック" panose="020B0400000000000000" pitchFamily="50" charset="-128"/>
                  <a:ea typeface="BIZ UDPゴシック" panose="020B0400000000000000" pitchFamily="50" charset="-128"/>
                </a:rPr>
                <a:t>の記入例を参照</a:t>
              </a:r>
              <a:endParaRPr lang="en-US" altLang="ja-JP" sz="1600" dirty="0">
                <a:solidFill>
                  <a:schemeClr val="tx1"/>
                </a:solidFill>
                <a:latin typeface="BIZ UDPゴシック" panose="020B0400000000000000" pitchFamily="50" charset="-128"/>
                <a:ea typeface="BIZ UDPゴシック" panose="020B0400000000000000" pitchFamily="50" charset="-128"/>
              </a:endParaRPr>
            </a:p>
            <a:p>
              <a:endParaRPr lang="en-US" altLang="ja-JP" sz="1600" dirty="0">
                <a:solidFill>
                  <a:schemeClr val="tx1"/>
                </a:solidFill>
                <a:latin typeface="BIZ UDPゴシック" panose="020B0400000000000000" pitchFamily="50" charset="-128"/>
                <a:ea typeface="BIZ UDPゴシック" panose="020B0400000000000000" pitchFamily="50" charset="-128"/>
              </a:endParaRPr>
            </a:p>
            <a:p>
              <a:r>
                <a:rPr lang="ja-JP" altLang="en-US" sz="1600" dirty="0">
                  <a:solidFill>
                    <a:schemeClr val="tx1"/>
                  </a:solidFill>
                  <a:latin typeface="BIZ UDPゴシック" panose="020B0400000000000000" pitchFamily="50" charset="-128"/>
                  <a:ea typeface="BIZ UDPゴシック" panose="020B0400000000000000" pitchFamily="50" charset="-128"/>
                </a:rPr>
                <a:t>・電気事業者を介さず、個別に再エネ指定証書を調達した場合に個別調達買電量を記入</a:t>
              </a:r>
            </a:p>
            <a:p>
              <a:r>
                <a:rPr lang="en-US" altLang="ja-JP" sz="1600" dirty="0">
                  <a:solidFill>
                    <a:schemeClr val="tx1"/>
                  </a:solidFill>
                  <a:latin typeface="BIZ UDPゴシック" panose="020B0400000000000000" pitchFamily="50" charset="-128"/>
                  <a:ea typeface="BIZ UDPゴシック" panose="020B0400000000000000" pitchFamily="50" charset="-128"/>
                </a:rPr>
                <a:t>※</a:t>
              </a:r>
              <a:r>
                <a:rPr lang="ja-JP" altLang="en-US" sz="1600" dirty="0">
                  <a:solidFill>
                    <a:schemeClr val="tx1"/>
                  </a:solidFill>
                  <a:latin typeface="BIZ UDPゴシック" panose="020B0400000000000000" pitchFamily="50" charset="-128"/>
                  <a:ea typeface="BIZ UDPゴシック" panose="020B0400000000000000" pitchFamily="50" charset="-128"/>
                </a:rPr>
                <a:t>「</a:t>
              </a:r>
              <a:r>
                <a:rPr lang="en-US" altLang="ja-JP" sz="1600" dirty="0">
                  <a:solidFill>
                    <a:schemeClr val="tx1"/>
                  </a:solidFill>
                  <a:latin typeface="BIZ UDPゴシック" panose="020B0400000000000000" pitchFamily="50" charset="-128"/>
                  <a:ea typeface="BIZ UDPゴシック" panose="020B0400000000000000" pitchFamily="50" charset="-128"/>
                </a:rPr>
                <a:t>3</a:t>
              </a:r>
              <a:r>
                <a:rPr lang="ja-JP" altLang="en-US" sz="1600" dirty="0">
                  <a:solidFill>
                    <a:schemeClr val="tx1"/>
                  </a:solidFill>
                  <a:latin typeface="BIZ UDPゴシック" panose="020B0400000000000000" pitchFamily="50" charset="-128"/>
                  <a:ea typeface="BIZ UDPゴシック" panose="020B0400000000000000" pitchFamily="50" charset="-128"/>
                </a:rPr>
                <a:t>対策まとめ」シートには自動反映されないため、併せて「</a:t>
              </a:r>
              <a:r>
                <a:rPr lang="en-US" altLang="ja-JP" sz="1600" dirty="0">
                  <a:solidFill>
                    <a:schemeClr val="tx1"/>
                  </a:solidFill>
                  <a:latin typeface="BIZ UDPゴシック" panose="020B0400000000000000" pitchFamily="50" charset="-128"/>
                  <a:ea typeface="BIZ UDPゴシック" panose="020B0400000000000000" pitchFamily="50" charset="-128"/>
                </a:rPr>
                <a:t>3</a:t>
              </a:r>
              <a:r>
                <a:rPr lang="ja-JP" altLang="en-US" sz="1600" dirty="0">
                  <a:solidFill>
                    <a:schemeClr val="tx1"/>
                  </a:solidFill>
                  <a:latin typeface="BIZ UDPゴシック" panose="020B0400000000000000" pitchFamily="50" charset="-128"/>
                  <a:ea typeface="BIZ UDPゴシック" panose="020B0400000000000000" pitchFamily="50" charset="-128"/>
                </a:rPr>
                <a:t>まとめ」シートの「クレジットなどの個別調達等</a:t>
              </a:r>
              <a:r>
                <a:rPr lang="en-US" altLang="ja-JP" sz="1600" dirty="0">
                  <a:solidFill>
                    <a:schemeClr val="tx1"/>
                  </a:solidFill>
                  <a:latin typeface="BIZ UDPゴシック" panose="020B0400000000000000" pitchFamily="50" charset="-128"/>
                  <a:ea typeface="BIZ UDPゴシック" panose="020B0400000000000000" pitchFamily="50" charset="-128"/>
                </a:rPr>
                <a:t>(</a:t>
              </a:r>
              <a:r>
                <a:rPr lang="ja-JP" altLang="en-US" sz="1600" dirty="0">
                  <a:solidFill>
                    <a:schemeClr val="tx1"/>
                  </a:solidFill>
                  <a:latin typeface="BIZ UDPゴシック" panose="020B0400000000000000" pitchFamily="50" charset="-128"/>
                  <a:ea typeface="BIZ UDPゴシック" panose="020B0400000000000000" pitchFamily="50" charset="-128"/>
                </a:rPr>
                <a:t>電力契約に含む分は対象外</a:t>
              </a:r>
              <a:r>
                <a:rPr lang="en-US" altLang="ja-JP" sz="1600" dirty="0">
                  <a:solidFill>
                    <a:schemeClr val="tx1"/>
                  </a:solidFill>
                  <a:latin typeface="BIZ UDPゴシック" panose="020B0400000000000000" pitchFamily="50" charset="-128"/>
                  <a:ea typeface="BIZ UDPゴシック" panose="020B0400000000000000" pitchFamily="50" charset="-128"/>
                </a:rPr>
                <a:t>)</a:t>
              </a:r>
              <a:r>
                <a:rPr lang="ja-JP" altLang="en-US" sz="1600" dirty="0">
                  <a:solidFill>
                    <a:schemeClr val="tx1"/>
                  </a:solidFill>
                  <a:latin typeface="BIZ UDPゴシック" panose="020B0400000000000000" pitchFamily="50" charset="-128"/>
                  <a:ea typeface="BIZ UDPゴシック" panose="020B0400000000000000" pitchFamily="50" charset="-128"/>
                </a:rPr>
                <a:t>を活用した温室効果ガス排出削減量」欄にも記入</a:t>
              </a:r>
              <a:endParaRPr lang="en-US" altLang="ja-JP" sz="1600" dirty="0">
                <a:solidFill>
                  <a:schemeClr val="tx1"/>
                </a:solidFill>
                <a:latin typeface="BIZ UDPゴシック" panose="020B0400000000000000" pitchFamily="50" charset="-128"/>
                <a:ea typeface="BIZ UDPゴシック" panose="020B0400000000000000" pitchFamily="50" charset="-128"/>
              </a:endParaRPr>
            </a:p>
          </p:txBody>
        </p:sp>
        <p:cxnSp>
          <p:nvCxnSpPr>
            <p:cNvPr id="27" name="直線矢印コネクタ 26">
              <a:extLst>
                <a:ext uri="{FF2B5EF4-FFF2-40B4-BE49-F238E27FC236}">
                  <a16:creationId xmlns:a16="http://schemas.microsoft.com/office/drawing/2014/main" id="{E3A13A73-B6DB-4FC8-8CE0-963486FC695B}"/>
                </a:ext>
              </a:extLst>
            </p:cNvPr>
            <p:cNvCxnSpPr>
              <a:cxnSpLocks/>
            </p:cNvCxnSpPr>
            <p:nvPr/>
          </p:nvCxnSpPr>
          <p:spPr>
            <a:xfrm flipH="1" flipV="1">
              <a:off x="4860032" y="3644419"/>
              <a:ext cx="698835" cy="341595"/>
            </a:xfrm>
            <a:prstGeom prst="straightConnector1">
              <a:avLst/>
            </a:prstGeom>
            <a:ln w="50800">
              <a:solidFill>
                <a:schemeClr val="tx1"/>
              </a:solidFill>
              <a:tailEnd type="arrow"/>
            </a:ln>
          </p:spPr>
          <p:style>
            <a:lnRef idx="1">
              <a:schemeClr val="dk1"/>
            </a:lnRef>
            <a:fillRef idx="0">
              <a:schemeClr val="dk1"/>
            </a:fillRef>
            <a:effectRef idx="0">
              <a:schemeClr val="dk1"/>
            </a:effectRef>
            <a:fontRef idx="minor">
              <a:schemeClr val="tx1"/>
            </a:fontRef>
          </p:style>
        </p:cxnSp>
      </p:grpSp>
      <p:pic>
        <p:nvPicPr>
          <p:cNvPr id="8" name="オーディオ 7">
            <a:hlinkClick r:id="" action="ppaction://media"/>
            <a:extLst>
              <a:ext uri="{FF2B5EF4-FFF2-40B4-BE49-F238E27FC236}">
                <a16:creationId xmlns:a16="http://schemas.microsoft.com/office/drawing/2014/main" id="{CE705C8B-540E-4FF4-B618-03ED5A87882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105655549"/>
      </p:ext>
    </p:extLst>
  </p:cSld>
  <p:clrMapOvr>
    <a:masterClrMapping/>
  </p:clrMapOvr>
  <mc:AlternateContent xmlns:mc="http://schemas.openxmlformats.org/markup-compatibility/2006">
    <mc:Choice xmlns:p14="http://schemas.microsoft.com/office/powerpoint/2010/main" Requires="p14">
      <p:transition spd="slow" p14:dur="2000" advTm="56498"/>
    </mc:Choice>
    <mc:Fallback>
      <p:transition spd="slow" advTm="564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番号プレースホルダー 5"/>
          <p:cNvSpPr>
            <a:spLocks noGrp="1"/>
          </p:cNvSpPr>
          <p:nvPr>
            <p:ph type="sldNum" sz="quarter" idx="12"/>
          </p:nvPr>
        </p:nvSpPr>
        <p:spPr/>
        <p:txBody>
          <a:bodyPr/>
          <a:lstStyle/>
          <a:p>
            <a:r>
              <a:rPr kumimoji="1" lang="en-US" altLang="ja-JP" dirty="0"/>
              <a:t>1</a:t>
            </a:r>
            <a:fld id="{55A7BED7-9510-4C4B-91BA-7696EE92F05C}" type="slidenum">
              <a:rPr kumimoji="1" lang="ja-JP" altLang="en-US" smtClean="0"/>
              <a:t>5</a:t>
            </a:fld>
            <a:endParaRPr kumimoji="1" lang="ja-JP" altLang="en-US" dirty="0"/>
          </a:p>
        </p:txBody>
      </p:sp>
      <p:sp>
        <p:nvSpPr>
          <p:cNvPr id="5" name="テキスト ボックス 4"/>
          <p:cNvSpPr txBox="1"/>
          <p:nvPr/>
        </p:nvSpPr>
        <p:spPr>
          <a:xfrm>
            <a:off x="131720" y="183316"/>
            <a:ext cx="4185761" cy="461665"/>
          </a:xfrm>
          <a:prstGeom prst="rect">
            <a:avLst/>
          </a:prstGeom>
          <a:noFill/>
        </p:spPr>
        <p:txBody>
          <a:bodyPr wrap="none" rtlCol="0">
            <a:spAutoFit/>
          </a:bodyPr>
          <a:lstStyle/>
          <a:p>
            <a:r>
              <a:rPr lang="ja-JP" altLang="en-US" sz="2400" dirty="0"/>
              <a:t>☆環境省排出係数の確認方法</a:t>
            </a:r>
            <a:endParaRPr lang="en-US" altLang="ja-JP" sz="2400" dirty="0"/>
          </a:p>
        </p:txBody>
      </p:sp>
      <p:sp>
        <p:nvSpPr>
          <p:cNvPr id="27" name="テキスト ボックス 26">
            <a:extLst>
              <a:ext uri="{FF2B5EF4-FFF2-40B4-BE49-F238E27FC236}">
                <a16:creationId xmlns:a16="http://schemas.microsoft.com/office/drawing/2014/main" id="{D3952C72-980C-4798-AD26-BD7E2DE07AC0}"/>
              </a:ext>
            </a:extLst>
          </p:cNvPr>
          <p:cNvSpPr txBox="1"/>
          <p:nvPr/>
        </p:nvSpPr>
        <p:spPr>
          <a:xfrm>
            <a:off x="4349592" y="263019"/>
            <a:ext cx="5086304" cy="307777"/>
          </a:xfrm>
          <a:prstGeom prst="rect">
            <a:avLst/>
          </a:prstGeom>
          <a:noFill/>
        </p:spPr>
        <p:txBody>
          <a:bodyPr wrap="square" rtlCol="0">
            <a:spAutoFit/>
          </a:bodyPr>
          <a:lstStyle/>
          <a:p>
            <a:r>
              <a:rPr lang="en-US" altLang="ja-JP" sz="1400" dirty="0">
                <a:latin typeface="BIZ UDPゴシック" panose="020B0400000000000000" pitchFamily="50" charset="-128"/>
                <a:ea typeface="BIZ UDPゴシック" panose="020B0400000000000000" pitchFamily="50" charset="-128"/>
              </a:rPr>
              <a:t>URL</a:t>
            </a:r>
            <a:r>
              <a:rPr lang="ja-JP" altLang="en-US" sz="1400" dirty="0">
                <a:latin typeface="BIZ UDPゴシック" panose="020B0400000000000000" pitchFamily="50" charset="-128"/>
                <a:ea typeface="BIZ UDPゴシック" panose="020B0400000000000000" pitchFamily="50" charset="-128"/>
              </a:rPr>
              <a:t>：　</a:t>
            </a:r>
            <a:r>
              <a:rPr lang="en-US" altLang="ja-JP" sz="1400" dirty="0">
                <a:latin typeface="BIZ UDPゴシック" panose="020B0400000000000000" pitchFamily="50" charset="-128"/>
                <a:ea typeface="BIZ UDPゴシック" panose="020B0400000000000000" pitchFamily="50" charset="-128"/>
                <a:hlinkClick r:id="rId5"/>
              </a:rPr>
              <a:t>https://ghg-santeikohyo.env.go.jp/calc</a:t>
            </a:r>
            <a:endParaRPr lang="en-US" altLang="ja-JP" sz="1400" dirty="0">
              <a:latin typeface="BIZ UDPゴシック" panose="020B0400000000000000" pitchFamily="50" charset="-128"/>
              <a:ea typeface="BIZ UDPゴシック" panose="020B0400000000000000" pitchFamily="50" charset="-128"/>
            </a:endParaRPr>
          </a:p>
        </p:txBody>
      </p:sp>
      <p:grpSp>
        <p:nvGrpSpPr>
          <p:cNvPr id="4" name="グループ化 3">
            <a:extLst>
              <a:ext uri="{FF2B5EF4-FFF2-40B4-BE49-F238E27FC236}">
                <a16:creationId xmlns:a16="http://schemas.microsoft.com/office/drawing/2014/main" id="{4D4F20E0-9FF5-4B48-B1AA-334B3FCCFB96}"/>
              </a:ext>
            </a:extLst>
          </p:cNvPr>
          <p:cNvGrpSpPr/>
          <p:nvPr/>
        </p:nvGrpSpPr>
        <p:grpSpPr>
          <a:xfrm>
            <a:off x="131720" y="631156"/>
            <a:ext cx="4392488" cy="4330753"/>
            <a:chOff x="483498" y="527594"/>
            <a:chExt cx="5472608" cy="5434217"/>
          </a:xfrm>
        </p:grpSpPr>
        <p:pic>
          <p:nvPicPr>
            <p:cNvPr id="3" name="図 2">
              <a:extLst>
                <a:ext uri="{FF2B5EF4-FFF2-40B4-BE49-F238E27FC236}">
                  <a16:creationId xmlns:a16="http://schemas.microsoft.com/office/drawing/2014/main" id="{D6B2D00C-6ECC-47F5-B511-6DF3BCCC07E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83498" y="527594"/>
              <a:ext cx="5472608" cy="5434217"/>
            </a:xfrm>
            <a:prstGeom prst="rect">
              <a:avLst/>
            </a:prstGeom>
          </p:spPr>
        </p:pic>
        <p:sp>
          <p:nvSpPr>
            <p:cNvPr id="39" name="テキスト ボックス 38">
              <a:extLst>
                <a:ext uri="{FF2B5EF4-FFF2-40B4-BE49-F238E27FC236}">
                  <a16:creationId xmlns:a16="http://schemas.microsoft.com/office/drawing/2014/main" id="{39F861A5-B204-4C32-98F5-77341E884AD9}"/>
                </a:ext>
              </a:extLst>
            </p:cNvPr>
            <p:cNvSpPr txBox="1"/>
            <p:nvPr/>
          </p:nvSpPr>
          <p:spPr>
            <a:xfrm>
              <a:off x="5170420" y="1664593"/>
              <a:ext cx="460151" cy="1783862"/>
            </a:xfrm>
            <a:prstGeom prst="rect">
              <a:avLst/>
            </a:prstGeom>
            <a:noFill/>
            <a:ln>
              <a:noFill/>
            </a:ln>
          </p:spPr>
          <p:txBody>
            <a:bodyPr vert="eaVert" wrap="square" rtlCol="0">
              <a:spAutoFit/>
            </a:bodyPr>
            <a:lstStyle/>
            <a:p>
              <a:r>
                <a:rPr kumimoji="1" lang="ja-JP" altLang="en-US" sz="1200" dirty="0">
                  <a:solidFill>
                    <a:schemeClr val="bg1"/>
                  </a:solidFill>
                </a:rPr>
                <a:t>過去の係数</a:t>
              </a:r>
            </a:p>
          </p:txBody>
        </p:sp>
      </p:grpSp>
      <p:sp>
        <p:nvSpPr>
          <p:cNvPr id="11" name="線吹き出し 2 (枠付き) 10"/>
          <p:cNvSpPr/>
          <p:nvPr/>
        </p:nvSpPr>
        <p:spPr>
          <a:xfrm>
            <a:off x="4756295" y="842940"/>
            <a:ext cx="4046454" cy="1256352"/>
          </a:xfrm>
          <a:prstGeom prst="borderCallout2">
            <a:avLst>
              <a:gd name="adj1" fmla="val 39661"/>
              <a:gd name="adj2" fmla="val 382"/>
              <a:gd name="adj3" fmla="val 32480"/>
              <a:gd name="adj4" fmla="val -13132"/>
              <a:gd name="adj5" fmla="val 52155"/>
              <a:gd name="adj6" fmla="val -34306"/>
            </a:avLst>
          </a:prstGeom>
          <a:solidFill>
            <a:schemeClr val="bg1"/>
          </a:solidFill>
          <a:ln w="38100">
            <a:solidFill>
              <a:schemeClr val="tx1"/>
            </a:solidFill>
            <a:headEnd type="none"/>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dirty="0">
                <a:solidFill>
                  <a:schemeClr val="tx1"/>
                </a:solidFill>
                <a:latin typeface="BIZ UDPゴシック" panose="020B0400000000000000" pitchFamily="50" charset="-128"/>
                <a:ea typeface="BIZ UDPゴシック" panose="020B0400000000000000" pitchFamily="50" charset="-128"/>
              </a:rPr>
              <a:t>2023</a:t>
            </a:r>
            <a:r>
              <a:rPr lang="ja-JP" altLang="en-US" dirty="0">
                <a:solidFill>
                  <a:schemeClr val="tx1"/>
                </a:solidFill>
                <a:latin typeface="BIZ UDPゴシック" panose="020B0400000000000000" pitchFamily="50" charset="-128"/>
                <a:ea typeface="BIZ UDPゴシック" panose="020B0400000000000000" pitchFamily="50" charset="-128"/>
              </a:rPr>
              <a:t>年の実績には令和６年（</a:t>
            </a:r>
            <a:r>
              <a:rPr lang="en-US" altLang="ja-JP" dirty="0">
                <a:solidFill>
                  <a:schemeClr val="tx1"/>
                </a:solidFill>
                <a:latin typeface="BIZ UDPゴシック" panose="020B0400000000000000" pitchFamily="50" charset="-128"/>
                <a:ea typeface="BIZ UDPゴシック" panose="020B0400000000000000" pitchFamily="50" charset="-128"/>
              </a:rPr>
              <a:t>2024</a:t>
            </a:r>
            <a:r>
              <a:rPr lang="ja-JP" altLang="en-US" dirty="0">
                <a:solidFill>
                  <a:schemeClr val="tx1"/>
                </a:solidFill>
                <a:latin typeface="BIZ UDPゴシック" panose="020B0400000000000000" pitchFamily="50" charset="-128"/>
                <a:ea typeface="BIZ UDPゴシック" panose="020B0400000000000000" pitchFamily="50" charset="-128"/>
              </a:rPr>
              <a:t>年）提出用の排出係数を用いる</a:t>
            </a:r>
            <a:br>
              <a:rPr lang="en-US" altLang="ja-JP" dirty="0">
                <a:solidFill>
                  <a:schemeClr val="tx1"/>
                </a:solidFill>
                <a:latin typeface="BIZ UDPゴシック" panose="020B0400000000000000" pitchFamily="50" charset="-128"/>
                <a:ea typeface="BIZ UDPゴシック" panose="020B0400000000000000" pitchFamily="50" charset="-128"/>
              </a:rPr>
            </a:br>
            <a:r>
              <a:rPr lang="ja-JP" altLang="en-US" dirty="0">
                <a:solidFill>
                  <a:schemeClr val="tx1"/>
                </a:solidFill>
                <a:latin typeface="BIZ UDPゴシック" panose="020B0400000000000000" pitchFamily="50" charset="-128"/>
                <a:ea typeface="BIZ UDPゴシック" panose="020B0400000000000000" pitchFamily="50" charset="-128"/>
              </a:rPr>
              <a:t>実際の実績年度とずれるため注意</a:t>
            </a:r>
            <a:endParaRPr lang="en-US" altLang="ja-JP" dirty="0">
              <a:solidFill>
                <a:schemeClr val="tx1"/>
              </a:solidFill>
              <a:latin typeface="BIZ UDPゴシック" panose="020B0400000000000000" pitchFamily="50" charset="-128"/>
              <a:ea typeface="BIZ UDPゴシック" panose="020B0400000000000000" pitchFamily="50" charset="-128"/>
            </a:endParaRPr>
          </a:p>
        </p:txBody>
      </p:sp>
      <p:grpSp>
        <p:nvGrpSpPr>
          <p:cNvPr id="12" name="グループ化 11">
            <a:extLst>
              <a:ext uri="{FF2B5EF4-FFF2-40B4-BE49-F238E27FC236}">
                <a16:creationId xmlns:a16="http://schemas.microsoft.com/office/drawing/2014/main" id="{2268FC19-98B7-41EA-8514-AB17617C23A2}"/>
              </a:ext>
            </a:extLst>
          </p:cNvPr>
          <p:cNvGrpSpPr/>
          <p:nvPr/>
        </p:nvGrpSpPr>
        <p:grpSpPr>
          <a:xfrm>
            <a:off x="4374186" y="2228374"/>
            <a:ext cx="4638094" cy="2793896"/>
            <a:chOff x="4374186" y="2459304"/>
            <a:chExt cx="4638094" cy="2793896"/>
          </a:xfrm>
        </p:grpSpPr>
        <p:pic>
          <p:nvPicPr>
            <p:cNvPr id="8" name="図 7">
              <a:extLst>
                <a:ext uri="{FF2B5EF4-FFF2-40B4-BE49-F238E27FC236}">
                  <a16:creationId xmlns:a16="http://schemas.microsoft.com/office/drawing/2014/main" id="{7D56B2F2-874E-43EC-A697-381ACFECD355}"/>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374186" y="2459304"/>
              <a:ext cx="4638094" cy="2793895"/>
            </a:xfrm>
            <a:prstGeom prst="rect">
              <a:avLst/>
            </a:prstGeom>
          </p:spPr>
        </p:pic>
        <p:sp>
          <p:nvSpPr>
            <p:cNvPr id="15" name="正方形/長方形 14"/>
            <p:cNvSpPr/>
            <p:nvPr/>
          </p:nvSpPr>
          <p:spPr>
            <a:xfrm>
              <a:off x="7748373" y="2564904"/>
              <a:ext cx="1234646" cy="2688295"/>
            </a:xfrm>
            <a:prstGeom prst="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dirty="0"/>
            </a:p>
          </p:txBody>
        </p:sp>
        <p:sp>
          <p:nvSpPr>
            <p:cNvPr id="32" name="正方形/長方形 31">
              <a:extLst>
                <a:ext uri="{FF2B5EF4-FFF2-40B4-BE49-F238E27FC236}">
                  <a16:creationId xmlns:a16="http://schemas.microsoft.com/office/drawing/2014/main" id="{E3A3EFAB-D7A4-4539-95AE-7C3F8FBBD83B}"/>
                </a:ext>
              </a:extLst>
            </p:cNvPr>
            <p:cNvSpPr/>
            <p:nvPr/>
          </p:nvSpPr>
          <p:spPr>
            <a:xfrm>
              <a:off x="4409673" y="2564905"/>
              <a:ext cx="450359" cy="2688295"/>
            </a:xfrm>
            <a:prstGeom prst="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dirty="0"/>
            </a:p>
          </p:txBody>
        </p:sp>
      </p:grpSp>
      <p:sp>
        <p:nvSpPr>
          <p:cNvPr id="13" name="矢印: 折線 12">
            <a:extLst>
              <a:ext uri="{FF2B5EF4-FFF2-40B4-BE49-F238E27FC236}">
                <a16:creationId xmlns:a16="http://schemas.microsoft.com/office/drawing/2014/main" id="{5AC5C2CD-C282-4F5F-9788-302322C597A1}"/>
              </a:ext>
            </a:extLst>
          </p:cNvPr>
          <p:cNvSpPr/>
          <p:nvPr/>
        </p:nvSpPr>
        <p:spPr>
          <a:xfrm flipV="1">
            <a:off x="3178037" y="1628800"/>
            <a:ext cx="1131084" cy="1666763"/>
          </a:xfrm>
          <a:prstGeom prst="bentArrow">
            <a:avLst>
              <a:gd name="adj1" fmla="val 16089"/>
              <a:gd name="adj2" fmla="val 21896"/>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5" name="線吹き出し 2 (枠付き) 10">
            <a:extLst>
              <a:ext uri="{FF2B5EF4-FFF2-40B4-BE49-F238E27FC236}">
                <a16:creationId xmlns:a16="http://schemas.microsoft.com/office/drawing/2014/main" id="{317008F7-D1BE-4325-A052-68A14E159504}"/>
              </a:ext>
            </a:extLst>
          </p:cNvPr>
          <p:cNvSpPr/>
          <p:nvPr/>
        </p:nvSpPr>
        <p:spPr>
          <a:xfrm>
            <a:off x="148513" y="5009866"/>
            <a:ext cx="3224703" cy="895467"/>
          </a:xfrm>
          <a:prstGeom prst="borderCallout2">
            <a:avLst>
              <a:gd name="adj1" fmla="val 6519"/>
              <a:gd name="adj2" fmla="val 99628"/>
              <a:gd name="adj3" fmla="val 737"/>
              <a:gd name="adj4" fmla="val 108719"/>
              <a:gd name="adj5" fmla="val -17152"/>
              <a:gd name="adj6" fmla="val 133406"/>
            </a:avLst>
          </a:prstGeom>
          <a:solidFill>
            <a:schemeClr val="bg1"/>
          </a:solidFill>
          <a:ln w="38100">
            <a:solidFill>
              <a:schemeClr val="tx1"/>
            </a:solidFill>
            <a:headEnd type="none"/>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latin typeface="BIZ UDPゴシック" panose="020B0400000000000000" pitchFamily="50" charset="-128"/>
                <a:ea typeface="BIZ UDPゴシック" panose="020B0400000000000000" pitchFamily="50" charset="-128"/>
              </a:rPr>
              <a:t>検索機能や登録番号から契約する電気事業者を表示</a:t>
            </a:r>
            <a:endParaRPr lang="en-US" altLang="ja-JP" dirty="0">
              <a:solidFill>
                <a:schemeClr val="tx1"/>
              </a:solidFill>
              <a:latin typeface="BIZ UDPゴシック" panose="020B0400000000000000" pitchFamily="50" charset="-128"/>
              <a:ea typeface="BIZ UDPゴシック" panose="020B0400000000000000" pitchFamily="50" charset="-128"/>
            </a:endParaRPr>
          </a:p>
        </p:txBody>
      </p:sp>
      <p:sp>
        <p:nvSpPr>
          <p:cNvPr id="45" name="線吹き出し 2 (枠付き) 10">
            <a:extLst>
              <a:ext uri="{FF2B5EF4-FFF2-40B4-BE49-F238E27FC236}">
                <a16:creationId xmlns:a16="http://schemas.microsoft.com/office/drawing/2014/main" id="{FC8AE179-ED35-48C1-9350-284471507DF3}"/>
              </a:ext>
            </a:extLst>
          </p:cNvPr>
          <p:cNvSpPr/>
          <p:nvPr/>
        </p:nvSpPr>
        <p:spPr>
          <a:xfrm>
            <a:off x="3779912" y="5409748"/>
            <a:ext cx="4964748" cy="817095"/>
          </a:xfrm>
          <a:prstGeom prst="borderCallout2">
            <a:avLst>
              <a:gd name="adj1" fmla="val 14642"/>
              <a:gd name="adj2" fmla="val 99953"/>
              <a:gd name="adj3" fmla="val -11190"/>
              <a:gd name="adj4" fmla="val 101988"/>
              <a:gd name="adj5" fmla="val -47260"/>
              <a:gd name="adj6" fmla="val 99549"/>
            </a:avLst>
          </a:prstGeom>
          <a:solidFill>
            <a:schemeClr val="bg1"/>
          </a:solidFill>
          <a:ln w="38100">
            <a:solidFill>
              <a:schemeClr val="tx1"/>
            </a:solidFill>
            <a:headEnd type="none"/>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latin typeface="BIZ UDPゴシック" panose="020B0400000000000000" pitchFamily="50" charset="-128"/>
                <a:ea typeface="BIZ UDPゴシック" panose="020B0400000000000000" pitchFamily="50" charset="-128"/>
              </a:rPr>
              <a:t>「７ 電気使用量」シートで使用する排出係数の単位は</a:t>
            </a:r>
            <a:r>
              <a:rPr lang="ja-JP" altLang="en-US" b="1" dirty="0">
                <a:solidFill>
                  <a:schemeClr val="tx1"/>
                </a:solidFill>
                <a:latin typeface="BIZ UDPゴシック" panose="020B0400000000000000" pitchFamily="50" charset="-128"/>
                <a:ea typeface="BIZ UDPゴシック" panose="020B0400000000000000" pitchFamily="50" charset="-128"/>
              </a:rPr>
              <a:t>「</a:t>
            </a:r>
            <a:r>
              <a:rPr lang="en-US" altLang="ja-JP" b="1" dirty="0">
                <a:solidFill>
                  <a:schemeClr val="tx1"/>
                </a:solidFill>
                <a:latin typeface="BIZ UDPゴシック" panose="020B0400000000000000" pitchFamily="50" charset="-128"/>
                <a:ea typeface="BIZ UDPゴシック" panose="020B0400000000000000" pitchFamily="50" charset="-128"/>
              </a:rPr>
              <a:t>t</a:t>
            </a:r>
            <a:r>
              <a:rPr lang="ja-JP" altLang="en-US" b="1" dirty="0">
                <a:solidFill>
                  <a:schemeClr val="tx1"/>
                </a:solidFill>
                <a:latin typeface="BIZ UDPゴシック" panose="020B0400000000000000" pitchFamily="50" charset="-128"/>
                <a:ea typeface="BIZ UDPゴシック" panose="020B0400000000000000" pitchFamily="50" charset="-128"/>
              </a:rPr>
              <a:t>－</a:t>
            </a:r>
            <a:r>
              <a:rPr lang="en-US" altLang="ja-JP" b="1" dirty="0">
                <a:solidFill>
                  <a:schemeClr val="tx1"/>
                </a:solidFill>
                <a:latin typeface="BIZ UDPゴシック" panose="020B0400000000000000" pitchFamily="50" charset="-128"/>
                <a:ea typeface="BIZ UDPゴシック" panose="020B0400000000000000" pitchFamily="50" charset="-128"/>
              </a:rPr>
              <a:t>CO</a:t>
            </a:r>
            <a:r>
              <a:rPr lang="ja-JP" altLang="en-US" b="1" dirty="0">
                <a:solidFill>
                  <a:schemeClr val="tx1"/>
                </a:solidFill>
                <a:latin typeface="BIZ UDPゴシック" panose="020B0400000000000000" pitchFamily="50" charset="-128"/>
                <a:ea typeface="BIZ UDPゴシック" panose="020B0400000000000000" pitchFamily="50" charset="-128"/>
              </a:rPr>
              <a:t>２</a:t>
            </a:r>
            <a:r>
              <a:rPr lang="en-US" altLang="ja-JP" b="1" dirty="0">
                <a:solidFill>
                  <a:schemeClr val="tx1"/>
                </a:solidFill>
                <a:latin typeface="BIZ UDPゴシック" panose="020B0400000000000000" pitchFamily="50" charset="-128"/>
                <a:ea typeface="BIZ UDPゴシック" panose="020B0400000000000000" pitchFamily="50" charset="-128"/>
              </a:rPr>
              <a:t>/</a:t>
            </a:r>
            <a:r>
              <a:rPr lang="ja-JP" altLang="en-US" b="1" dirty="0">
                <a:solidFill>
                  <a:srgbClr val="C00000"/>
                </a:solidFill>
                <a:latin typeface="BIZ UDPゴシック" panose="020B0400000000000000" pitchFamily="50" charset="-128"/>
                <a:ea typeface="BIZ UDPゴシック" panose="020B0400000000000000" pitchFamily="50" charset="-128"/>
              </a:rPr>
              <a:t>千</a:t>
            </a:r>
            <a:r>
              <a:rPr lang="en-US" altLang="ja-JP" b="1" dirty="0">
                <a:solidFill>
                  <a:schemeClr val="tx1"/>
                </a:solidFill>
                <a:latin typeface="BIZ UDPゴシック" panose="020B0400000000000000" pitchFamily="50" charset="-128"/>
                <a:ea typeface="BIZ UDPゴシック" panose="020B0400000000000000" pitchFamily="50" charset="-128"/>
              </a:rPr>
              <a:t>kWh</a:t>
            </a:r>
            <a:r>
              <a:rPr lang="ja-JP" altLang="en-US" b="1" dirty="0">
                <a:solidFill>
                  <a:schemeClr val="tx1"/>
                </a:solidFill>
                <a:latin typeface="BIZ UDPゴシック" panose="020B0400000000000000" pitchFamily="50" charset="-128"/>
                <a:ea typeface="BIZ UDPゴシック" panose="020B0400000000000000" pitchFamily="50" charset="-128"/>
              </a:rPr>
              <a:t>」のため、</a:t>
            </a:r>
            <a:r>
              <a:rPr lang="ja-JP" altLang="en-US" dirty="0">
                <a:solidFill>
                  <a:schemeClr val="tx1"/>
                </a:solidFill>
                <a:latin typeface="BIZ UDPゴシック" panose="020B0400000000000000" pitchFamily="50" charset="-128"/>
                <a:ea typeface="BIZ UDPゴシック" panose="020B0400000000000000" pitchFamily="50" charset="-128"/>
              </a:rPr>
              <a:t>千倍した数値を記入</a:t>
            </a:r>
            <a:endParaRPr lang="en-US" altLang="ja-JP" dirty="0">
              <a:solidFill>
                <a:schemeClr val="tx1"/>
              </a:solidFill>
              <a:latin typeface="BIZ UDPゴシック" panose="020B0400000000000000" pitchFamily="50" charset="-128"/>
              <a:ea typeface="BIZ UDPゴシック" panose="020B0400000000000000" pitchFamily="50" charset="-128"/>
            </a:endParaRPr>
          </a:p>
        </p:txBody>
      </p:sp>
      <p:pic>
        <p:nvPicPr>
          <p:cNvPr id="14" name="オーディオ 13">
            <a:hlinkClick r:id="" action="ppaction://media"/>
            <a:extLst>
              <a:ext uri="{FF2B5EF4-FFF2-40B4-BE49-F238E27FC236}">
                <a16:creationId xmlns:a16="http://schemas.microsoft.com/office/drawing/2014/main" id="{DFDBA64A-392B-490F-9CEC-351AE26A9D2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652066224"/>
      </p:ext>
    </p:extLst>
  </p:cSld>
  <p:clrMapOvr>
    <a:masterClrMapping/>
  </p:clrMapOvr>
  <mc:AlternateContent xmlns:mc="http://schemas.openxmlformats.org/markup-compatibility/2006">
    <mc:Choice xmlns:p14="http://schemas.microsoft.com/office/powerpoint/2010/main" Requires="p14">
      <p:transition spd="slow" p14:dur="2000" advTm="52377"/>
    </mc:Choice>
    <mc:Fallback>
      <p:transition spd="slow" advTm="523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番号プレースホルダー 5"/>
          <p:cNvSpPr>
            <a:spLocks noGrp="1"/>
          </p:cNvSpPr>
          <p:nvPr>
            <p:ph type="sldNum" sz="quarter" idx="12"/>
          </p:nvPr>
        </p:nvSpPr>
        <p:spPr/>
        <p:txBody>
          <a:bodyPr/>
          <a:lstStyle/>
          <a:p>
            <a:r>
              <a:rPr kumimoji="1" lang="en-US" altLang="ja-JP" dirty="0"/>
              <a:t>1</a:t>
            </a:r>
            <a:fld id="{55A7BED7-9510-4C4B-91BA-7696EE92F05C}" type="slidenum">
              <a:rPr kumimoji="1" lang="ja-JP" altLang="en-US" smtClean="0"/>
              <a:t>6</a:t>
            </a:fld>
            <a:endParaRPr kumimoji="1" lang="ja-JP" altLang="en-US" dirty="0"/>
          </a:p>
        </p:txBody>
      </p:sp>
      <p:sp>
        <p:nvSpPr>
          <p:cNvPr id="8" name="テキスト ボックス 7">
            <a:extLst>
              <a:ext uri="{FF2B5EF4-FFF2-40B4-BE49-F238E27FC236}">
                <a16:creationId xmlns:a16="http://schemas.microsoft.com/office/drawing/2014/main" id="{575F40C1-5A85-EECC-6477-57B188ABEBEE}"/>
              </a:ext>
            </a:extLst>
          </p:cNvPr>
          <p:cNvSpPr txBox="1"/>
          <p:nvPr/>
        </p:nvSpPr>
        <p:spPr>
          <a:xfrm>
            <a:off x="0" y="0"/>
            <a:ext cx="8604448" cy="344128"/>
          </a:xfrm>
          <a:prstGeom prst="rect">
            <a:avLst/>
          </a:prstGeom>
          <a:noFill/>
        </p:spPr>
        <p:txBody>
          <a:bodyPr wrap="square" tIns="36000" bIns="0" rtlCol="0">
            <a:spAutoFit/>
          </a:bodyPr>
          <a:lstStyle/>
          <a:p>
            <a:pPr>
              <a:lnSpc>
                <a:spcPts val="2400"/>
              </a:lnSpc>
            </a:pPr>
            <a:r>
              <a:rPr lang="ja-JP" altLang="en-US" sz="20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７　変更・廃止・休止・再開届の作成要領</a:t>
            </a:r>
          </a:p>
        </p:txBody>
      </p:sp>
      <p:sp>
        <p:nvSpPr>
          <p:cNvPr id="9" name="タイトル 3">
            <a:extLst>
              <a:ext uri="{FF2B5EF4-FFF2-40B4-BE49-F238E27FC236}">
                <a16:creationId xmlns:a16="http://schemas.microsoft.com/office/drawing/2014/main" id="{D436E7AE-2E70-41F4-B56A-162BEA8EC5CE}"/>
              </a:ext>
            </a:extLst>
          </p:cNvPr>
          <p:cNvSpPr txBox="1">
            <a:spLocks/>
          </p:cNvSpPr>
          <p:nvPr/>
        </p:nvSpPr>
        <p:spPr>
          <a:xfrm>
            <a:off x="467544" y="-18688"/>
            <a:ext cx="8136904" cy="725631"/>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sz="2800" b="1" dirty="0">
                <a:solidFill>
                  <a:schemeClr val="accent1">
                    <a:lumMod val="50000"/>
                  </a:schemeClr>
                </a:solidFill>
                <a:latin typeface="BIZ UDPゴシック" panose="020B0400000000000000" pitchFamily="50" charset="-128"/>
                <a:ea typeface="BIZ UDPゴシック" panose="020B0400000000000000" pitchFamily="50" charset="-128"/>
              </a:rPr>
              <a:t>「</a:t>
            </a:r>
            <a:r>
              <a:rPr lang="en-US" altLang="ja-JP" sz="2800" b="1" dirty="0">
                <a:solidFill>
                  <a:schemeClr val="accent1">
                    <a:lumMod val="50000"/>
                  </a:schemeClr>
                </a:solidFill>
                <a:latin typeface="BIZ UDPゴシック" panose="020B0400000000000000" pitchFamily="50" charset="-128"/>
                <a:ea typeface="BIZ UDPゴシック" panose="020B0400000000000000" pitchFamily="50" charset="-128"/>
              </a:rPr>
              <a:t>8</a:t>
            </a:r>
            <a:r>
              <a:rPr lang="ja-JP" altLang="en-US" sz="2800" b="1" dirty="0">
                <a:solidFill>
                  <a:schemeClr val="accent1">
                    <a:lumMod val="50000"/>
                  </a:schemeClr>
                </a:solidFill>
                <a:latin typeface="BIZ UDPゴシック" panose="020B0400000000000000" pitchFamily="50" charset="-128"/>
                <a:ea typeface="BIZ UDPゴシック" panose="020B0400000000000000" pitchFamily="50" charset="-128"/>
              </a:rPr>
              <a:t> 自動車エネ量」シート（届出の手引き</a:t>
            </a:r>
            <a:r>
              <a:rPr lang="en-US" altLang="ja-JP" sz="2800" b="1" dirty="0">
                <a:solidFill>
                  <a:schemeClr val="accent1">
                    <a:lumMod val="50000"/>
                  </a:schemeClr>
                </a:solidFill>
                <a:latin typeface="BIZ UDPゴシック" panose="020B0400000000000000" pitchFamily="50" charset="-128"/>
                <a:ea typeface="BIZ UDPゴシック" panose="020B0400000000000000" pitchFamily="50" charset="-128"/>
              </a:rPr>
              <a:t>P.71</a:t>
            </a:r>
            <a:r>
              <a:rPr lang="ja-JP" altLang="en-US" sz="2800" b="1" dirty="0">
                <a:solidFill>
                  <a:schemeClr val="accent1">
                    <a:lumMod val="50000"/>
                  </a:schemeClr>
                </a:solidFill>
                <a:latin typeface="BIZ UDPゴシック" panose="020B0400000000000000" pitchFamily="50" charset="-128"/>
                <a:ea typeface="BIZ UDPゴシック" panose="020B0400000000000000" pitchFamily="50" charset="-128"/>
              </a:rPr>
              <a:t>～</a:t>
            </a:r>
            <a:r>
              <a:rPr lang="en-US" altLang="ja-JP" sz="2800" b="1" dirty="0">
                <a:solidFill>
                  <a:schemeClr val="accent1">
                    <a:lumMod val="50000"/>
                  </a:schemeClr>
                </a:solidFill>
                <a:latin typeface="BIZ UDPゴシック" panose="020B0400000000000000" pitchFamily="50" charset="-128"/>
                <a:ea typeface="BIZ UDPゴシック" panose="020B0400000000000000" pitchFamily="50" charset="-128"/>
              </a:rPr>
              <a:t>72</a:t>
            </a:r>
            <a:r>
              <a:rPr lang="ja-JP" altLang="en-US" sz="2800" b="1" dirty="0">
                <a:solidFill>
                  <a:schemeClr val="accent1">
                    <a:lumMod val="50000"/>
                  </a:schemeClr>
                </a:solidFill>
                <a:latin typeface="BIZ UDPゴシック" panose="020B0400000000000000" pitchFamily="50" charset="-128"/>
                <a:ea typeface="BIZ UDPゴシック" panose="020B0400000000000000" pitchFamily="50" charset="-128"/>
              </a:rPr>
              <a:t>）　</a:t>
            </a:r>
          </a:p>
        </p:txBody>
      </p:sp>
      <p:grpSp>
        <p:nvGrpSpPr>
          <p:cNvPr id="2" name="グループ化 1">
            <a:extLst>
              <a:ext uri="{FF2B5EF4-FFF2-40B4-BE49-F238E27FC236}">
                <a16:creationId xmlns:a16="http://schemas.microsoft.com/office/drawing/2014/main" id="{765F81B1-16CF-47EC-B71B-DAF39140A8C3}"/>
              </a:ext>
            </a:extLst>
          </p:cNvPr>
          <p:cNvGrpSpPr/>
          <p:nvPr/>
        </p:nvGrpSpPr>
        <p:grpSpPr>
          <a:xfrm>
            <a:off x="128019" y="725000"/>
            <a:ext cx="6154425" cy="4343241"/>
            <a:chOff x="107504" y="933343"/>
            <a:chExt cx="6455484" cy="4703281"/>
          </a:xfrm>
        </p:grpSpPr>
        <p:pic>
          <p:nvPicPr>
            <p:cNvPr id="3" name="図 2">
              <a:extLst>
                <a:ext uri="{FF2B5EF4-FFF2-40B4-BE49-F238E27FC236}">
                  <a16:creationId xmlns:a16="http://schemas.microsoft.com/office/drawing/2014/main" id="{B6F5B11F-1274-40A1-B235-575735F1D16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7504" y="933343"/>
              <a:ext cx="6455484" cy="4703281"/>
            </a:xfrm>
            <a:prstGeom prst="rect">
              <a:avLst/>
            </a:prstGeom>
          </p:spPr>
        </p:pic>
        <p:sp>
          <p:nvSpPr>
            <p:cNvPr id="12" name="正方形/長方形 11">
              <a:extLst>
                <a:ext uri="{FF2B5EF4-FFF2-40B4-BE49-F238E27FC236}">
                  <a16:creationId xmlns:a16="http://schemas.microsoft.com/office/drawing/2014/main" id="{EC49F33D-D539-4BAB-8818-4E94C2BD1B02}"/>
                </a:ext>
              </a:extLst>
            </p:cNvPr>
            <p:cNvSpPr/>
            <p:nvPr/>
          </p:nvSpPr>
          <p:spPr>
            <a:xfrm>
              <a:off x="2857466" y="2132856"/>
              <a:ext cx="3705522" cy="1296144"/>
            </a:xfrm>
            <a:prstGeom prst="rect">
              <a:avLst/>
            </a:prstGeom>
            <a:noFill/>
            <a:ln w="38100">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 name="正方形/長方形 12">
              <a:extLst>
                <a:ext uri="{FF2B5EF4-FFF2-40B4-BE49-F238E27FC236}">
                  <a16:creationId xmlns:a16="http://schemas.microsoft.com/office/drawing/2014/main" id="{872F6DED-BD68-4178-90F4-F52EAA6EB2E1}"/>
                </a:ext>
              </a:extLst>
            </p:cNvPr>
            <p:cNvSpPr/>
            <p:nvPr/>
          </p:nvSpPr>
          <p:spPr>
            <a:xfrm>
              <a:off x="2857466" y="4797151"/>
              <a:ext cx="3705522" cy="440611"/>
            </a:xfrm>
            <a:prstGeom prst="rect">
              <a:avLst/>
            </a:prstGeom>
            <a:noFill/>
            <a:ln w="38100">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11" name="線吹き出し 2 (枠付き) 8">
            <a:extLst>
              <a:ext uri="{FF2B5EF4-FFF2-40B4-BE49-F238E27FC236}">
                <a16:creationId xmlns:a16="http://schemas.microsoft.com/office/drawing/2014/main" id="{07D57840-33D0-4AA8-97DD-0BEF1167293E}"/>
              </a:ext>
            </a:extLst>
          </p:cNvPr>
          <p:cNvSpPr/>
          <p:nvPr/>
        </p:nvSpPr>
        <p:spPr>
          <a:xfrm>
            <a:off x="6516216" y="1328828"/>
            <a:ext cx="2088232" cy="1636149"/>
          </a:xfrm>
          <a:prstGeom prst="borderCallout2">
            <a:avLst>
              <a:gd name="adj1" fmla="val -425"/>
              <a:gd name="adj2" fmla="val 5388"/>
              <a:gd name="adj3" fmla="val -10141"/>
              <a:gd name="adj4" fmla="val -2931"/>
              <a:gd name="adj5" fmla="val 8127"/>
              <a:gd name="adj6" fmla="val -11459"/>
            </a:avLst>
          </a:prstGeom>
          <a:solidFill>
            <a:srgbClr val="F7EC97"/>
          </a:solidFill>
          <a:ln w="47625">
            <a:solidFill>
              <a:schemeClr val="tx1"/>
            </a:solidFill>
            <a:headEnd type="none"/>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latin typeface="BIZ UDPゴシック" panose="020B0400000000000000" pitchFamily="50" charset="-128"/>
                <a:ea typeface="BIZ UDPゴシック" panose="020B0400000000000000" pitchFamily="50" charset="-128"/>
              </a:rPr>
              <a:t>車検証の</a:t>
            </a:r>
            <a:r>
              <a:rPr lang="ja-JP" altLang="en-US" b="1" dirty="0">
                <a:solidFill>
                  <a:srgbClr val="C00000"/>
                </a:solidFill>
                <a:latin typeface="BIZ UDPゴシック" panose="020B0400000000000000" pitchFamily="50" charset="-128"/>
                <a:ea typeface="BIZ UDPゴシック" panose="020B0400000000000000" pitchFamily="50" charset="-128"/>
              </a:rPr>
              <a:t>「使用本拠地」が大阪府内で</a:t>
            </a:r>
            <a:r>
              <a:rPr lang="ja-JP" altLang="en-US" dirty="0">
                <a:solidFill>
                  <a:schemeClr val="tx1"/>
                </a:solidFill>
                <a:latin typeface="BIZ UDPゴシック" panose="020B0400000000000000" pitchFamily="50" charset="-128"/>
                <a:ea typeface="BIZ UDPゴシック" panose="020B0400000000000000" pitchFamily="50" charset="-128"/>
              </a:rPr>
              <a:t>、業務に使用する車両の保有台数を記入</a:t>
            </a:r>
            <a:endParaRPr lang="en-US" altLang="ja-JP" dirty="0">
              <a:solidFill>
                <a:schemeClr val="tx1"/>
              </a:solidFill>
              <a:latin typeface="BIZ UDPゴシック" panose="020B0400000000000000" pitchFamily="50" charset="-128"/>
              <a:ea typeface="BIZ UDPゴシック" panose="020B0400000000000000" pitchFamily="50" charset="-128"/>
            </a:endParaRPr>
          </a:p>
        </p:txBody>
      </p:sp>
      <p:sp>
        <p:nvSpPr>
          <p:cNvPr id="10" name="線吹き出し 2 (枠付き) 8">
            <a:extLst>
              <a:ext uri="{FF2B5EF4-FFF2-40B4-BE49-F238E27FC236}">
                <a16:creationId xmlns:a16="http://schemas.microsoft.com/office/drawing/2014/main" id="{00E80157-F078-4FDE-91DB-201DBEA08698}"/>
              </a:ext>
            </a:extLst>
          </p:cNvPr>
          <p:cNvSpPr/>
          <p:nvPr/>
        </p:nvSpPr>
        <p:spPr>
          <a:xfrm>
            <a:off x="173065" y="5224601"/>
            <a:ext cx="5214342" cy="628037"/>
          </a:xfrm>
          <a:prstGeom prst="borderCallout2">
            <a:avLst>
              <a:gd name="adj1" fmla="val -2217"/>
              <a:gd name="adj2" fmla="val 35079"/>
              <a:gd name="adj3" fmla="val -45528"/>
              <a:gd name="adj4" fmla="val 41551"/>
              <a:gd name="adj5" fmla="val -88279"/>
              <a:gd name="adj6" fmla="val 47729"/>
            </a:avLst>
          </a:prstGeom>
          <a:solidFill>
            <a:srgbClr val="F7EC97"/>
          </a:solidFill>
          <a:ln w="47625">
            <a:solidFill>
              <a:schemeClr val="tx1"/>
            </a:solidFill>
            <a:headEnd type="none"/>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latin typeface="BIZ UDPゴシック" panose="020B0400000000000000" pitchFamily="50" charset="-128"/>
                <a:ea typeface="BIZ UDPゴシック" panose="020B0400000000000000" pitchFamily="50" charset="-128"/>
              </a:rPr>
              <a:t>報告対象年度１年間（</a:t>
            </a:r>
            <a:r>
              <a:rPr lang="en-US" altLang="ja-JP" dirty="0">
                <a:solidFill>
                  <a:schemeClr val="tx1"/>
                </a:solidFill>
                <a:latin typeface="BIZ UDPゴシック" panose="020B0400000000000000" pitchFamily="50" charset="-128"/>
                <a:ea typeface="BIZ UDPゴシック" panose="020B0400000000000000" pitchFamily="50" charset="-128"/>
              </a:rPr>
              <a:t>4</a:t>
            </a:r>
            <a:r>
              <a:rPr lang="ja-JP" altLang="en-US" dirty="0">
                <a:solidFill>
                  <a:schemeClr val="tx1"/>
                </a:solidFill>
                <a:latin typeface="BIZ UDPゴシック" panose="020B0400000000000000" pitchFamily="50" charset="-128"/>
                <a:ea typeface="BIZ UDPゴシック" panose="020B0400000000000000" pitchFamily="50" charset="-128"/>
              </a:rPr>
              <a:t>月～</a:t>
            </a:r>
            <a:r>
              <a:rPr lang="en-US" altLang="ja-JP" dirty="0">
                <a:solidFill>
                  <a:schemeClr val="tx1"/>
                </a:solidFill>
                <a:latin typeface="BIZ UDPゴシック" panose="020B0400000000000000" pitchFamily="50" charset="-128"/>
                <a:ea typeface="BIZ UDPゴシック" panose="020B0400000000000000" pitchFamily="50" charset="-128"/>
              </a:rPr>
              <a:t>3</a:t>
            </a:r>
            <a:r>
              <a:rPr lang="ja-JP" altLang="en-US" dirty="0">
                <a:solidFill>
                  <a:schemeClr val="tx1"/>
                </a:solidFill>
                <a:latin typeface="BIZ UDPゴシック" panose="020B0400000000000000" pitchFamily="50" charset="-128"/>
                <a:ea typeface="BIZ UDPゴシック" panose="020B0400000000000000" pitchFamily="50" charset="-128"/>
              </a:rPr>
              <a:t>月）に導入（買換え・リース）したものを記入</a:t>
            </a:r>
            <a:endParaRPr lang="en-US" altLang="ja-JP" dirty="0">
              <a:solidFill>
                <a:schemeClr val="tx1"/>
              </a:solidFill>
              <a:latin typeface="BIZ UDPゴシック" panose="020B0400000000000000" pitchFamily="50" charset="-128"/>
              <a:ea typeface="BIZ UDPゴシック" panose="020B0400000000000000" pitchFamily="50" charset="-128"/>
            </a:endParaRPr>
          </a:p>
        </p:txBody>
      </p:sp>
      <p:graphicFrame>
        <p:nvGraphicFramePr>
          <p:cNvPr id="4" name="図表 3">
            <a:extLst>
              <a:ext uri="{FF2B5EF4-FFF2-40B4-BE49-F238E27FC236}">
                <a16:creationId xmlns:a16="http://schemas.microsoft.com/office/drawing/2014/main" id="{C21EB12D-35E2-4287-AC54-AE70395191CC}"/>
              </a:ext>
            </a:extLst>
          </p:cNvPr>
          <p:cNvGraphicFramePr/>
          <p:nvPr>
            <p:extLst>
              <p:ext uri="{D42A27DB-BD31-4B8C-83A1-F6EECF244321}">
                <p14:modId xmlns:p14="http://schemas.microsoft.com/office/powerpoint/2010/main" val="1863941390"/>
              </p:ext>
            </p:extLst>
          </p:nvPr>
        </p:nvGraphicFramePr>
        <p:xfrm>
          <a:off x="5687591" y="4120440"/>
          <a:ext cx="3328390" cy="215478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4" name="テキスト ボックス 13">
            <a:extLst>
              <a:ext uri="{FF2B5EF4-FFF2-40B4-BE49-F238E27FC236}">
                <a16:creationId xmlns:a16="http://schemas.microsoft.com/office/drawing/2014/main" id="{69A3AE83-53C3-44E7-971B-47D7D1EBA6D2}"/>
              </a:ext>
            </a:extLst>
          </p:cNvPr>
          <p:cNvSpPr txBox="1"/>
          <p:nvPr/>
        </p:nvSpPr>
        <p:spPr>
          <a:xfrm>
            <a:off x="6409574" y="3718392"/>
            <a:ext cx="2088232" cy="338554"/>
          </a:xfrm>
          <a:prstGeom prst="rect">
            <a:avLst/>
          </a:prstGeom>
          <a:noFill/>
        </p:spPr>
        <p:txBody>
          <a:bodyPr wrap="square" rtlCol="0">
            <a:spAutoFit/>
          </a:bodyPr>
          <a:lstStyle/>
          <a:p>
            <a:r>
              <a:rPr lang="en-US" altLang="ja-JP" sz="1600" dirty="0">
                <a:latin typeface="BIZ UDPゴシック" panose="020B0400000000000000" pitchFamily="50" charset="-128"/>
                <a:ea typeface="BIZ UDPゴシック" panose="020B0400000000000000" pitchFamily="50" charset="-128"/>
              </a:rPr>
              <a:t>※</a:t>
            </a:r>
            <a:r>
              <a:rPr lang="ja-JP" altLang="en-US" sz="1600" dirty="0">
                <a:latin typeface="BIZ UDPゴシック" panose="020B0400000000000000" pitchFamily="50" charset="-128"/>
                <a:ea typeface="BIZ UDPゴシック" panose="020B0400000000000000" pitchFamily="50" charset="-128"/>
              </a:rPr>
              <a:t>　電動車の考え方　</a:t>
            </a:r>
            <a:endParaRPr lang="en-US" altLang="ja-JP" sz="1600" dirty="0">
              <a:latin typeface="BIZ UDPゴシック" panose="020B0400000000000000" pitchFamily="50" charset="-128"/>
              <a:ea typeface="BIZ UDPゴシック" panose="020B0400000000000000" pitchFamily="50" charset="-128"/>
            </a:endParaRPr>
          </a:p>
        </p:txBody>
      </p:sp>
      <p:pic>
        <p:nvPicPr>
          <p:cNvPr id="7" name="オーディオ 6">
            <a:hlinkClick r:id="" action="ppaction://media"/>
            <a:extLst>
              <a:ext uri="{FF2B5EF4-FFF2-40B4-BE49-F238E27FC236}">
                <a16:creationId xmlns:a16="http://schemas.microsoft.com/office/drawing/2014/main" id="{D9B55007-2344-4F22-90F9-74F9FC87A909}"/>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411321941"/>
      </p:ext>
    </p:extLst>
  </p:cSld>
  <p:clrMapOvr>
    <a:masterClrMapping/>
  </p:clrMapOvr>
  <mc:AlternateContent xmlns:mc="http://schemas.openxmlformats.org/markup-compatibility/2006">
    <mc:Choice xmlns:p14="http://schemas.microsoft.com/office/powerpoint/2010/main" Requires="p14">
      <p:transition spd="slow" p14:dur="2000" advTm="36382"/>
    </mc:Choice>
    <mc:Fallback>
      <p:transition spd="slow" advTm="363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番号プレースホルダー 5"/>
          <p:cNvSpPr>
            <a:spLocks noGrp="1"/>
          </p:cNvSpPr>
          <p:nvPr>
            <p:ph type="sldNum" sz="quarter" idx="12"/>
          </p:nvPr>
        </p:nvSpPr>
        <p:spPr/>
        <p:txBody>
          <a:bodyPr/>
          <a:lstStyle/>
          <a:p>
            <a:r>
              <a:rPr kumimoji="1" lang="en-US" altLang="ja-JP" dirty="0"/>
              <a:t>1</a:t>
            </a:r>
            <a:fld id="{55A7BED7-9510-4C4B-91BA-7696EE92F05C}" type="slidenum">
              <a:rPr kumimoji="1" lang="ja-JP" altLang="en-US" smtClean="0"/>
              <a:t>7</a:t>
            </a:fld>
            <a:endParaRPr kumimoji="1" lang="ja-JP" altLang="en-US" dirty="0"/>
          </a:p>
        </p:txBody>
      </p:sp>
      <p:sp>
        <p:nvSpPr>
          <p:cNvPr id="8" name="テキスト ボックス 7">
            <a:extLst>
              <a:ext uri="{FF2B5EF4-FFF2-40B4-BE49-F238E27FC236}">
                <a16:creationId xmlns:a16="http://schemas.microsoft.com/office/drawing/2014/main" id="{575F40C1-5A85-EECC-6477-57B188ABEBEE}"/>
              </a:ext>
            </a:extLst>
          </p:cNvPr>
          <p:cNvSpPr txBox="1"/>
          <p:nvPr/>
        </p:nvSpPr>
        <p:spPr>
          <a:xfrm>
            <a:off x="0" y="0"/>
            <a:ext cx="8604448" cy="344128"/>
          </a:xfrm>
          <a:prstGeom prst="rect">
            <a:avLst/>
          </a:prstGeom>
          <a:noFill/>
        </p:spPr>
        <p:txBody>
          <a:bodyPr wrap="square" tIns="36000" bIns="0" rtlCol="0">
            <a:spAutoFit/>
          </a:bodyPr>
          <a:lstStyle/>
          <a:p>
            <a:pPr>
              <a:lnSpc>
                <a:spcPts val="2400"/>
              </a:lnSpc>
            </a:pPr>
            <a:r>
              <a:rPr lang="ja-JP" altLang="en-US" sz="20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７　変更・廃止・休止・再開届の作成要領</a:t>
            </a:r>
          </a:p>
        </p:txBody>
      </p:sp>
      <p:sp>
        <p:nvSpPr>
          <p:cNvPr id="9" name="タイトル 3">
            <a:extLst>
              <a:ext uri="{FF2B5EF4-FFF2-40B4-BE49-F238E27FC236}">
                <a16:creationId xmlns:a16="http://schemas.microsoft.com/office/drawing/2014/main" id="{D436E7AE-2E70-41F4-B56A-162BEA8EC5CE}"/>
              </a:ext>
            </a:extLst>
          </p:cNvPr>
          <p:cNvSpPr txBox="1">
            <a:spLocks/>
          </p:cNvSpPr>
          <p:nvPr/>
        </p:nvSpPr>
        <p:spPr>
          <a:xfrm>
            <a:off x="467544" y="0"/>
            <a:ext cx="8136904" cy="725631"/>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sz="2800" b="1" dirty="0">
                <a:solidFill>
                  <a:schemeClr val="accent1">
                    <a:lumMod val="50000"/>
                  </a:schemeClr>
                </a:solidFill>
                <a:latin typeface="BIZ UDPゴシック" panose="020B0400000000000000" pitchFamily="50" charset="-128"/>
                <a:ea typeface="BIZ UDPゴシック" panose="020B0400000000000000" pitchFamily="50" charset="-128"/>
              </a:rPr>
              <a:t>「</a:t>
            </a:r>
            <a:r>
              <a:rPr lang="en-US" altLang="ja-JP" sz="2800" b="1" dirty="0">
                <a:solidFill>
                  <a:schemeClr val="accent1">
                    <a:lumMod val="50000"/>
                  </a:schemeClr>
                </a:solidFill>
                <a:latin typeface="BIZ UDPゴシック" panose="020B0400000000000000" pitchFamily="50" charset="-128"/>
                <a:ea typeface="BIZ UDPゴシック" panose="020B0400000000000000" pitchFamily="50" charset="-128"/>
              </a:rPr>
              <a:t>8</a:t>
            </a:r>
            <a:r>
              <a:rPr lang="ja-JP" altLang="en-US" sz="2800" b="1" dirty="0">
                <a:solidFill>
                  <a:schemeClr val="accent1">
                    <a:lumMod val="50000"/>
                  </a:schemeClr>
                </a:solidFill>
                <a:latin typeface="BIZ UDPゴシック" panose="020B0400000000000000" pitchFamily="50" charset="-128"/>
                <a:ea typeface="BIZ UDPゴシック" panose="020B0400000000000000" pitchFamily="50" charset="-128"/>
              </a:rPr>
              <a:t> 自動車エネ量」シート（届出の手引き</a:t>
            </a:r>
            <a:r>
              <a:rPr lang="en-US" altLang="ja-JP" sz="2800" b="1" dirty="0">
                <a:solidFill>
                  <a:schemeClr val="accent1">
                    <a:lumMod val="50000"/>
                  </a:schemeClr>
                </a:solidFill>
                <a:latin typeface="BIZ UDPゴシック" panose="020B0400000000000000" pitchFamily="50" charset="-128"/>
                <a:ea typeface="BIZ UDPゴシック" panose="020B0400000000000000" pitchFamily="50" charset="-128"/>
              </a:rPr>
              <a:t>P.73</a:t>
            </a:r>
            <a:r>
              <a:rPr lang="ja-JP" altLang="en-US" sz="2800" b="1" dirty="0">
                <a:solidFill>
                  <a:schemeClr val="accent1">
                    <a:lumMod val="50000"/>
                  </a:schemeClr>
                </a:solidFill>
                <a:latin typeface="BIZ UDPゴシック" panose="020B0400000000000000" pitchFamily="50" charset="-128"/>
                <a:ea typeface="BIZ UDPゴシック" panose="020B0400000000000000" pitchFamily="50" charset="-128"/>
              </a:rPr>
              <a:t>～</a:t>
            </a:r>
            <a:r>
              <a:rPr lang="en-US" altLang="ja-JP" sz="2800" b="1" dirty="0">
                <a:solidFill>
                  <a:schemeClr val="accent1">
                    <a:lumMod val="50000"/>
                  </a:schemeClr>
                </a:solidFill>
                <a:latin typeface="BIZ UDPゴシック" panose="020B0400000000000000" pitchFamily="50" charset="-128"/>
                <a:ea typeface="BIZ UDPゴシック" panose="020B0400000000000000" pitchFamily="50" charset="-128"/>
              </a:rPr>
              <a:t>74</a:t>
            </a:r>
            <a:r>
              <a:rPr lang="ja-JP" altLang="en-US" sz="2800" b="1" dirty="0">
                <a:solidFill>
                  <a:schemeClr val="accent1">
                    <a:lumMod val="50000"/>
                  </a:schemeClr>
                </a:solidFill>
                <a:latin typeface="BIZ UDPゴシック" panose="020B0400000000000000" pitchFamily="50" charset="-128"/>
                <a:ea typeface="BIZ UDPゴシック" panose="020B0400000000000000" pitchFamily="50" charset="-128"/>
              </a:rPr>
              <a:t>）　</a:t>
            </a:r>
          </a:p>
        </p:txBody>
      </p:sp>
      <p:grpSp>
        <p:nvGrpSpPr>
          <p:cNvPr id="3" name="グループ化 2">
            <a:extLst>
              <a:ext uri="{FF2B5EF4-FFF2-40B4-BE49-F238E27FC236}">
                <a16:creationId xmlns:a16="http://schemas.microsoft.com/office/drawing/2014/main" id="{6266C88F-B766-4893-B621-FE5B088A20C0}"/>
              </a:ext>
            </a:extLst>
          </p:cNvPr>
          <p:cNvGrpSpPr/>
          <p:nvPr/>
        </p:nvGrpSpPr>
        <p:grpSpPr>
          <a:xfrm>
            <a:off x="1186236" y="1591317"/>
            <a:ext cx="6695671" cy="4686971"/>
            <a:chOff x="107504" y="836712"/>
            <a:chExt cx="6695671" cy="4686971"/>
          </a:xfrm>
        </p:grpSpPr>
        <p:pic>
          <p:nvPicPr>
            <p:cNvPr id="4" name="図 3">
              <a:extLst>
                <a:ext uri="{FF2B5EF4-FFF2-40B4-BE49-F238E27FC236}">
                  <a16:creationId xmlns:a16="http://schemas.microsoft.com/office/drawing/2014/main" id="{A0DCF230-B3E9-47B6-AFE5-41F3E8117DD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7504" y="836712"/>
              <a:ext cx="6695671" cy="4686970"/>
            </a:xfrm>
            <a:prstGeom prst="rect">
              <a:avLst/>
            </a:prstGeom>
          </p:spPr>
        </p:pic>
        <p:sp>
          <p:nvSpPr>
            <p:cNvPr id="12" name="正方形/長方形 11">
              <a:extLst>
                <a:ext uri="{FF2B5EF4-FFF2-40B4-BE49-F238E27FC236}">
                  <a16:creationId xmlns:a16="http://schemas.microsoft.com/office/drawing/2014/main" id="{EC49F33D-D539-4BAB-8818-4E94C2BD1B02}"/>
                </a:ext>
              </a:extLst>
            </p:cNvPr>
            <p:cNvSpPr/>
            <p:nvPr/>
          </p:nvSpPr>
          <p:spPr>
            <a:xfrm>
              <a:off x="188183" y="2098331"/>
              <a:ext cx="6614991" cy="1237726"/>
            </a:xfrm>
            <a:prstGeom prst="rect">
              <a:avLst/>
            </a:prstGeom>
            <a:noFill/>
            <a:ln w="38100">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正方形/長方形 9">
              <a:extLst>
                <a:ext uri="{FF2B5EF4-FFF2-40B4-BE49-F238E27FC236}">
                  <a16:creationId xmlns:a16="http://schemas.microsoft.com/office/drawing/2014/main" id="{9E89D8CA-B92E-4277-8EAB-96E71332AC87}"/>
                </a:ext>
              </a:extLst>
            </p:cNvPr>
            <p:cNvSpPr/>
            <p:nvPr/>
          </p:nvSpPr>
          <p:spPr>
            <a:xfrm>
              <a:off x="112802" y="4797152"/>
              <a:ext cx="1002814" cy="726531"/>
            </a:xfrm>
            <a:prstGeom prst="rect">
              <a:avLst/>
            </a:prstGeom>
            <a:noFill/>
            <a:ln w="38100">
              <a:solidFill>
                <a:srgbClr val="A5002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11" name="線吹き出し 2 (枠付き) 8">
            <a:extLst>
              <a:ext uri="{FF2B5EF4-FFF2-40B4-BE49-F238E27FC236}">
                <a16:creationId xmlns:a16="http://schemas.microsoft.com/office/drawing/2014/main" id="{07D57840-33D0-4AA8-97DD-0BEF1167293E}"/>
              </a:ext>
            </a:extLst>
          </p:cNvPr>
          <p:cNvSpPr/>
          <p:nvPr/>
        </p:nvSpPr>
        <p:spPr>
          <a:xfrm>
            <a:off x="717646" y="901828"/>
            <a:ext cx="7886801" cy="903395"/>
          </a:xfrm>
          <a:prstGeom prst="borderCallout2">
            <a:avLst>
              <a:gd name="adj1" fmla="val 53878"/>
              <a:gd name="adj2" fmla="val 63"/>
              <a:gd name="adj3" fmla="val 108764"/>
              <a:gd name="adj4" fmla="val -5060"/>
              <a:gd name="adj5" fmla="val 218440"/>
              <a:gd name="adj6" fmla="val 4677"/>
            </a:avLst>
          </a:prstGeom>
          <a:solidFill>
            <a:srgbClr val="F7EC97"/>
          </a:solidFill>
          <a:ln w="47625">
            <a:solidFill>
              <a:schemeClr val="tx1"/>
            </a:solidFill>
            <a:headEnd type="none"/>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latin typeface="BIZ UDPゴシック" panose="020B0400000000000000" pitchFamily="50" charset="-128"/>
                <a:ea typeface="BIZ UDPゴシック" panose="020B0400000000000000" pitchFamily="50" charset="-128"/>
              </a:rPr>
              <a:t>・報告対象年度に使用した自動車の燃料使用量を記入　</a:t>
            </a:r>
            <a:r>
              <a:rPr lang="en-US" altLang="ja-JP" dirty="0">
                <a:solidFill>
                  <a:schemeClr val="tx1"/>
                </a:solidFill>
                <a:latin typeface="BIZ UDPゴシック" panose="020B0400000000000000" pitchFamily="50" charset="-128"/>
                <a:ea typeface="BIZ UDPゴシック" panose="020B0400000000000000" pitchFamily="50" charset="-128"/>
              </a:rPr>
              <a:t>※LPG</a:t>
            </a:r>
            <a:r>
              <a:rPr lang="ja-JP" altLang="en-US" dirty="0">
                <a:solidFill>
                  <a:schemeClr val="tx1"/>
                </a:solidFill>
                <a:latin typeface="BIZ UDPゴシック" panose="020B0400000000000000" pitchFamily="50" charset="-128"/>
                <a:ea typeface="BIZ UDPゴシック" panose="020B0400000000000000" pitchFamily="50" charset="-128"/>
              </a:rPr>
              <a:t>の単位は</a:t>
            </a:r>
            <a:r>
              <a:rPr lang="ja-JP" altLang="en-US" b="1" dirty="0">
                <a:solidFill>
                  <a:srgbClr val="C00000"/>
                </a:solidFill>
                <a:latin typeface="BIZ UDPゴシック" panose="020B0400000000000000" pitchFamily="50" charset="-128"/>
                <a:ea typeface="BIZ UDPゴシック" panose="020B0400000000000000" pitchFamily="50" charset="-128"/>
              </a:rPr>
              <a:t>「ｔ」</a:t>
            </a:r>
            <a:endParaRPr lang="en-US" altLang="ja-JP" b="1" dirty="0">
              <a:solidFill>
                <a:srgbClr val="C00000"/>
              </a:solidFill>
              <a:latin typeface="BIZ UDPゴシック" panose="020B0400000000000000" pitchFamily="50" charset="-128"/>
              <a:ea typeface="BIZ UDPゴシック" panose="020B0400000000000000" pitchFamily="50" charset="-128"/>
            </a:endParaRPr>
          </a:p>
          <a:p>
            <a:r>
              <a:rPr lang="ja-JP" altLang="en-US" dirty="0">
                <a:solidFill>
                  <a:schemeClr val="tx1"/>
                </a:solidFill>
                <a:latin typeface="BIZ UDPゴシック" panose="020B0400000000000000" pitchFamily="50" charset="-128"/>
                <a:ea typeface="BIZ UDPゴシック" panose="020B0400000000000000" pitchFamily="50" charset="-128"/>
              </a:rPr>
              <a:t>・電気・水素の使用量は「</a:t>
            </a:r>
            <a:r>
              <a:rPr lang="en-US" altLang="ja-JP" dirty="0">
                <a:solidFill>
                  <a:schemeClr val="tx1"/>
                </a:solidFill>
                <a:latin typeface="BIZ UDPゴシック" panose="020B0400000000000000" pitchFamily="50" charset="-128"/>
                <a:ea typeface="BIZ UDPゴシック" panose="020B0400000000000000" pitchFamily="50" charset="-128"/>
              </a:rPr>
              <a:t>9 EV/FCV</a:t>
            </a:r>
            <a:r>
              <a:rPr lang="ja-JP" altLang="en-US" dirty="0">
                <a:solidFill>
                  <a:schemeClr val="tx1"/>
                </a:solidFill>
                <a:latin typeface="BIZ UDPゴシック" panose="020B0400000000000000" pitchFamily="50" charset="-128"/>
                <a:ea typeface="BIZ UDPゴシック" panose="020B0400000000000000" pitchFamily="50" charset="-128"/>
              </a:rPr>
              <a:t>」シートに記入すると自動算出</a:t>
            </a:r>
            <a:endParaRPr lang="en-US" altLang="ja-JP" dirty="0">
              <a:solidFill>
                <a:schemeClr val="tx1"/>
              </a:solidFill>
              <a:latin typeface="BIZ UDPゴシック" panose="020B0400000000000000" pitchFamily="50" charset="-128"/>
              <a:ea typeface="BIZ UDPゴシック" panose="020B0400000000000000" pitchFamily="50" charset="-128"/>
            </a:endParaRPr>
          </a:p>
          <a:p>
            <a:r>
              <a:rPr lang="ja-JP" altLang="en-US" dirty="0">
                <a:solidFill>
                  <a:schemeClr val="tx1"/>
                </a:solidFill>
                <a:latin typeface="BIZ UDPゴシック" panose="020B0400000000000000" pitchFamily="50" charset="-128"/>
                <a:ea typeface="BIZ UDPゴシック" panose="020B0400000000000000" pitchFamily="50" charset="-128"/>
              </a:rPr>
              <a:t>・自動車エネ量はシート５、</a:t>
            </a:r>
            <a:r>
              <a:rPr lang="en-US" altLang="ja-JP" dirty="0">
                <a:solidFill>
                  <a:schemeClr val="tx1"/>
                </a:solidFill>
                <a:latin typeface="BIZ UDPゴシック" panose="020B0400000000000000" pitchFamily="50" charset="-128"/>
                <a:ea typeface="BIZ UDPゴシック" panose="020B0400000000000000" pitchFamily="50" charset="-128"/>
              </a:rPr>
              <a:t>6</a:t>
            </a:r>
            <a:r>
              <a:rPr lang="ja-JP" altLang="en-US" dirty="0">
                <a:solidFill>
                  <a:schemeClr val="tx1"/>
                </a:solidFill>
                <a:latin typeface="BIZ UDPゴシック" panose="020B0400000000000000" pitchFamily="50" charset="-128"/>
                <a:ea typeface="BIZ UDPゴシック" panose="020B0400000000000000" pitchFamily="50" charset="-128"/>
              </a:rPr>
              <a:t>に</a:t>
            </a:r>
            <a:r>
              <a:rPr lang="ja-JP" altLang="en-US" b="1" dirty="0">
                <a:solidFill>
                  <a:srgbClr val="C00000"/>
                </a:solidFill>
                <a:latin typeface="BIZ UDPゴシック" panose="020B0400000000000000" pitchFamily="50" charset="-128"/>
                <a:ea typeface="BIZ UDPゴシック" panose="020B0400000000000000" pitchFamily="50" charset="-128"/>
              </a:rPr>
              <a:t>二重計上しない</a:t>
            </a:r>
            <a:endParaRPr lang="en-US" altLang="ja-JP" b="1" dirty="0">
              <a:solidFill>
                <a:srgbClr val="C00000"/>
              </a:solidFill>
              <a:latin typeface="BIZ UDPゴシック" panose="020B0400000000000000" pitchFamily="50" charset="-128"/>
              <a:ea typeface="BIZ UDPゴシック" panose="020B0400000000000000" pitchFamily="50" charset="-128"/>
            </a:endParaRPr>
          </a:p>
        </p:txBody>
      </p:sp>
      <p:sp>
        <p:nvSpPr>
          <p:cNvPr id="13" name="線吹き出し 2 (枠付き) 8">
            <a:extLst>
              <a:ext uri="{FF2B5EF4-FFF2-40B4-BE49-F238E27FC236}">
                <a16:creationId xmlns:a16="http://schemas.microsoft.com/office/drawing/2014/main" id="{9805DA2D-C828-4E56-A3CC-974685319658}"/>
              </a:ext>
            </a:extLst>
          </p:cNvPr>
          <p:cNvSpPr/>
          <p:nvPr/>
        </p:nvSpPr>
        <p:spPr>
          <a:xfrm>
            <a:off x="5364088" y="5146907"/>
            <a:ext cx="3428087" cy="466573"/>
          </a:xfrm>
          <a:prstGeom prst="borderCallout2">
            <a:avLst>
              <a:gd name="adj1" fmla="val 7447"/>
              <a:gd name="adj2" fmla="val -582"/>
              <a:gd name="adj3" fmla="val -839"/>
              <a:gd name="adj4" fmla="val -5736"/>
              <a:gd name="adj5" fmla="val 77358"/>
              <a:gd name="adj6" fmla="val -98650"/>
            </a:avLst>
          </a:prstGeom>
          <a:solidFill>
            <a:srgbClr val="F7EC97"/>
          </a:solidFill>
          <a:ln w="47625">
            <a:solidFill>
              <a:schemeClr val="tx1"/>
            </a:solidFill>
            <a:prstDash val="sysDash"/>
            <a:headEnd type="none"/>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dirty="0">
                <a:solidFill>
                  <a:schemeClr val="tx1"/>
                </a:solidFill>
                <a:latin typeface="BIZ UDPゴシック" panose="020B0400000000000000" pitchFamily="50" charset="-128"/>
                <a:ea typeface="BIZ UDPゴシック" panose="020B0400000000000000" pitchFamily="50" charset="-128"/>
              </a:rPr>
              <a:t>※</a:t>
            </a:r>
            <a:r>
              <a:rPr lang="ja-JP" altLang="en-US" dirty="0">
                <a:solidFill>
                  <a:schemeClr val="tx1"/>
                </a:solidFill>
                <a:latin typeface="BIZ UDPゴシック" panose="020B0400000000000000" pitchFamily="50" charset="-128"/>
                <a:ea typeface="BIZ UDPゴシック" panose="020B0400000000000000" pitchFamily="50" charset="-128"/>
              </a:rPr>
              <a:t>　選択漏れが多いので注意</a:t>
            </a:r>
            <a:endParaRPr lang="en-US" altLang="ja-JP" dirty="0">
              <a:solidFill>
                <a:schemeClr val="tx1"/>
              </a:solidFill>
              <a:latin typeface="BIZ UDPゴシック" panose="020B0400000000000000" pitchFamily="50" charset="-128"/>
              <a:ea typeface="BIZ UDPゴシック" panose="020B0400000000000000" pitchFamily="50" charset="-128"/>
            </a:endParaRPr>
          </a:p>
        </p:txBody>
      </p:sp>
      <p:pic>
        <p:nvPicPr>
          <p:cNvPr id="7" name="オーディオ 6">
            <a:hlinkClick r:id="" action="ppaction://media"/>
            <a:extLst>
              <a:ext uri="{FF2B5EF4-FFF2-40B4-BE49-F238E27FC236}">
                <a16:creationId xmlns:a16="http://schemas.microsoft.com/office/drawing/2014/main" id="{A9CDD223-8D9D-4937-B765-8ABA4F0FC89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279137244"/>
      </p:ext>
    </p:extLst>
  </p:cSld>
  <p:clrMapOvr>
    <a:masterClrMapping/>
  </p:clrMapOvr>
  <mc:AlternateContent xmlns:mc="http://schemas.openxmlformats.org/markup-compatibility/2006">
    <mc:Choice xmlns:p14="http://schemas.microsoft.com/office/powerpoint/2010/main" Requires="p14">
      <p:transition spd="slow" p14:dur="2000" advTm="28614"/>
    </mc:Choice>
    <mc:Fallback>
      <p:transition spd="slow" advTm="286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733C4A48-87DF-4E9E-870A-1A2C063E9DC1}"/>
              </a:ext>
            </a:extLst>
          </p:cNvPr>
          <p:cNvSpPr>
            <a:spLocks noGrp="1"/>
          </p:cNvSpPr>
          <p:nvPr>
            <p:ph type="sldNum" sz="quarter" idx="12"/>
          </p:nvPr>
        </p:nvSpPr>
        <p:spPr/>
        <p:txBody>
          <a:bodyPr/>
          <a:lstStyle/>
          <a:p>
            <a:r>
              <a:rPr kumimoji="1" lang="en-US" altLang="ja-JP" dirty="0"/>
              <a:t>1</a:t>
            </a:r>
            <a:fld id="{F0DA1747-7AE3-4485-B1CC-5CDDF653E874}" type="slidenum">
              <a:rPr kumimoji="1" lang="ja-JP" altLang="en-US" smtClean="0"/>
              <a:t>8</a:t>
            </a:fld>
            <a:endParaRPr kumimoji="1" lang="ja-JP" altLang="en-US" dirty="0"/>
          </a:p>
        </p:txBody>
      </p:sp>
      <p:sp>
        <p:nvSpPr>
          <p:cNvPr id="3" name="タイトル 3">
            <a:extLst>
              <a:ext uri="{FF2B5EF4-FFF2-40B4-BE49-F238E27FC236}">
                <a16:creationId xmlns:a16="http://schemas.microsoft.com/office/drawing/2014/main" id="{84F9F41C-F85D-4E11-AFEC-869868620719}"/>
              </a:ext>
            </a:extLst>
          </p:cNvPr>
          <p:cNvSpPr txBox="1">
            <a:spLocks/>
          </p:cNvSpPr>
          <p:nvPr/>
        </p:nvSpPr>
        <p:spPr>
          <a:xfrm>
            <a:off x="467544" y="0"/>
            <a:ext cx="8136904" cy="725631"/>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sz="2800" b="1" dirty="0">
                <a:solidFill>
                  <a:schemeClr val="accent1">
                    <a:lumMod val="50000"/>
                  </a:schemeClr>
                </a:solidFill>
                <a:latin typeface="BIZ UDPゴシック" panose="020B0400000000000000" pitchFamily="50" charset="-128"/>
                <a:ea typeface="BIZ UDPゴシック" panose="020B0400000000000000" pitchFamily="50" charset="-128"/>
              </a:rPr>
              <a:t>「</a:t>
            </a:r>
            <a:r>
              <a:rPr lang="en-US" altLang="ja-JP" sz="2800" b="1" dirty="0">
                <a:solidFill>
                  <a:schemeClr val="accent1">
                    <a:lumMod val="50000"/>
                  </a:schemeClr>
                </a:solidFill>
                <a:latin typeface="BIZ UDPゴシック" panose="020B0400000000000000" pitchFamily="50" charset="-128"/>
                <a:ea typeface="BIZ UDPゴシック" panose="020B0400000000000000" pitchFamily="50" charset="-128"/>
              </a:rPr>
              <a:t>9</a:t>
            </a:r>
            <a:r>
              <a:rPr lang="ja-JP" altLang="en-US" sz="2800" b="1" dirty="0">
                <a:solidFill>
                  <a:schemeClr val="accent1">
                    <a:lumMod val="50000"/>
                  </a:schemeClr>
                </a:solidFill>
                <a:latin typeface="BIZ UDPゴシック" panose="020B0400000000000000" pitchFamily="50" charset="-128"/>
                <a:ea typeface="BIZ UDPゴシック" panose="020B0400000000000000" pitchFamily="50" charset="-128"/>
              </a:rPr>
              <a:t> </a:t>
            </a:r>
            <a:r>
              <a:rPr lang="en-US" altLang="ja-JP" sz="2800" b="1" dirty="0">
                <a:solidFill>
                  <a:schemeClr val="accent1">
                    <a:lumMod val="50000"/>
                  </a:schemeClr>
                </a:solidFill>
                <a:latin typeface="BIZ UDPゴシック" panose="020B0400000000000000" pitchFamily="50" charset="-128"/>
                <a:ea typeface="BIZ UDPゴシック" panose="020B0400000000000000" pitchFamily="50" charset="-128"/>
              </a:rPr>
              <a:t>EV/FCV</a:t>
            </a:r>
            <a:r>
              <a:rPr lang="ja-JP" altLang="en-US" sz="2800" b="1" dirty="0">
                <a:solidFill>
                  <a:schemeClr val="accent1">
                    <a:lumMod val="50000"/>
                  </a:schemeClr>
                </a:solidFill>
                <a:latin typeface="BIZ UDPゴシック" panose="020B0400000000000000" pitchFamily="50" charset="-128"/>
                <a:ea typeface="BIZ UDPゴシック" panose="020B0400000000000000" pitchFamily="50" charset="-128"/>
              </a:rPr>
              <a:t>」シート（届出の手引き</a:t>
            </a:r>
            <a:r>
              <a:rPr lang="en-US" altLang="ja-JP" sz="2800" b="1" dirty="0">
                <a:solidFill>
                  <a:schemeClr val="accent1">
                    <a:lumMod val="50000"/>
                  </a:schemeClr>
                </a:solidFill>
                <a:latin typeface="BIZ UDPゴシック" panose="020B0400000000000000" pitchFamily="50" charset="-128"/>
                <a:ea typeface="BIZ UDPゴシック" panose="020B0400000000000000" pitchFamily="50" charset="-128"/>
              </a:rPr>
              <a:t>P.75</a:t>
            </a:r>
            <a:r>
              <a:rPr lang="ja-JP" altLang="en-US" sz="2800" b="1" dirty="0">
                <a:solidFill>
                  <a:schemeClr val="accent1">
                    <a:lumMod val="50000"/>
                  </a:schemeClr>
                </a:solidFill>
                <a:latin typeface="BIZ UDPゴシック" panose="020B0400000000000000" pitchFamily="50" charset="-128"/>
                <a:ea typeface="BIZ UDPゴシック" panose="020B0400000000000000" pitchFamily="50" charset="-128"/>
              </a:rPr>
              <a:t>～</a:t>
            </a:r>
            <a:r>
              <a:rPr lang="en-US" altLang="ja-JP" sz="2800" b="1" dirty="0">
                <a:solidFill>
                  <a:schemeClr val="accent1">
                    <a:lumMod val="50000"/>
                  </a:schemeClr>
                </a:solidFill>
                <a:latin typeface="BIZ UDPゴシック" panose="020B0400000000000000" pitchFamily="50" charset="-128"/>
                <a:ea typeface="BIZ UDPゴシック" panose="020B0400000000000000" pitchFamily="50" charset="-128"/>
              </a:rPr>
              <a:t>76</a:t>
            </a:r>
            <a:r>
              <a:rPr lang="ja-JP" altLang="en-US" sz="2800" b="1" dirty="0">
                <a:solidFill>
                  <a:schemeClr val="accent1">
                    <a:lumMod val="50000"/>
                  </a:schemeClr>
                </a:solidFill>
                <a:latin typeface="BIZ UDPゴシック" panose="020B0400000000000000" pitchFamily="50" charset="-128"/>
                <a:ea typeface="BIZ UDPゴシック" panose="020B0400000000000000" pitchFamily="50" charset="-128"/>
              </a:rPr>
              <a:t>）　</a:t>
            </a:r>
          </a:p>
        </p:txBody>
      </p:sp>
      <p:grpSp>
        <p:nvGrpSpPr>
          <p:cNvPr id="12" name="グループ化 11">
            <a:extLst>
              <a:ext uri="{FF2B5EF4-FFF2-40B4-BE49-F238E27FC236}">
                <a16:creationId xmlns:a16="http://schemas.microsoft.com/office/drawing/2014/main" id="{CCCF6EDC-0C0A-4154-B170-74A220006E69}"/>
              </a:ext>
            </a:extLst>
          </p:cNvPr>
          <p:cNvGrpSpPr/>
          <p:nvPr/>
        </p:nvGrpSpPr>
        <p:grpSpPr>
          <a:xfrm>
            <a:off x="251520" y="764703"/>
            <a:ext cx="8687321" cy="1512169"/>
            <a:chOff x="251520" y="764703"/>
            <a:chExt cx="8687321" cy="1512169"/>
          </a:xfrm>
        </p:grpSpPr>
        <p:pic>
          <p:nvPicPr>
            <p:cNvPr id="5" name="図 4">
              <a:extLst>
                <a:ext uri="{FF2B5EF4-FFF2-40B4-BE49-F238E27FC236}">
                  <a16:creationId xmlns:a16="http://schemas.microsoft.com/office/drawing/2014/main" id="{59AD096E-8BA9-4D84-B5DF-30483BA4375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585" t="1666" b="32772"/>
            <a:stretch/>
          </p:blipFill>
          <p:spPr>
            <a:xfrm>
              <a:off x="251520" y="764703"/>
              <a:ext cx="8687321" cy="1512169"/>
            </a:xfrm>
            <a:prstGeom prst="rect">
              <a:avLst/>
            </a:prstGeom>
          </p:spPr>
        </p:pic>
        <p:sp>
          <p:nvSpPr>
            <p:cNvPr id="7" name="正方形/長方形 6">
              <a:extLst>
                <a:ext uri="{FF2B5EF4-FFF2-40B4-BE49-F238E27FC236}">
                  <a16:creationId xmlns:a16="http://schemas.microsoft.com/office/drawing/2014/main" id="{EE8F1ADA-2631-4B21-B601-670F00C8EDF0}"/>
                </a:ext>
              </a:extLst>
            </p:cNvPr>
            <p:cNvSpPr/>
            <p:nvPr/>
          </p:nvSpPr>
          <p:spPr>
            <a:xfrm>
              <a:off x="495002" y="1844823"/>
              <a:ext cx="8109445" cy="432049"/>
            </a:xfrm>
            <a:prstGeom prst="rect">
              <a:avLst/>
            </a:prstGeom>
            <a:noFill/>
            <a:ln w="38100">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11" name="グループ化 10">
            <a:extLst>
              <a:ext uri="{FF2B5EF4-FFF2-40B4-BE49-F238E27FC236}">
                <a16:creationId xmlns:a16="http://schemas.microsoft.com/office/drawing/2014/main" id="{9598C384-F200-47F7-830F-D6F0B31C84D3}"/>
              </a:ext>
            </a:extLst>
          </p:cNvPr>
          <p:cNvGrpSpPr/>
          <p:nvPr/>
        </p:nvGrpSpPr>
        <p:grpSpPr>
          <a:xfrm>
            <a:off x="376051" y="2492896"/>
            <a:ext cx="8331638" cy="3322273"/>
            <a:chOff x="376051" y="2492896"/>
            <a:chExt cx="8331638" cy="3322273"/>
          </a:xfrm>
        </p:grpSpPr>
        <p:sp>
          <p:nvSpPr>
            <p:cNvPr id="6" name="線吹き出し 2 (枠付き) 8">
              <a:extLst>
                <a:ext uri="{FF2B5EF4-FFF2-40B4-BE49-F238E27FC236}">
                  <a16:creationId xmlns:a16="http://schemas.microsoft.com/office/drawing/2014/main" id="{9A086D3C-4E80-4D4D-9B00-F23AF195CA45}"/>
                </a:ext>
              </a:extLst>
            </p:cNvPr>
            <p:cNvSpPr/>
            <p:nvPr/>
          </p:nvSpPr>
          <p:spPr>
            <a:xfrm>
              <a:off x="376051" y="2492896"/>
              <a:ext cx="8033311" cy="1800200"/>
            </a:xfrm>
            <a:prstGeom prst="borderCallout2">
              <a:avLst>
                <a:gd name="adj1" fmla="val 10761"/>
                <a:gd name="adj2" fmla="val -142"/>
                <a:gd name="adj3" fmla="val 5785"/>
                <a:gd name="adj4" fmla="val -2444"/>
                <a:gd name="adj5" fmla="val -20605"/>
                <a:gd name="adj6" fmla="val 1662"/>
              </a:avLst>
            </a:prstGeom>
            <a:solidFill>
              <a:srgbClr val="F7EC97"/>
            </a:solidFill>
            <a:ln w="47625">
              <a:solidFill>
                <a:schemeClr val="tx1"/>
              </a:solidFill>
              <a:prstDash val="solid"/>
              <a:headEnd type="none"/>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latin typeface="BIZ UDPゴシック" panose="020B0400000000000000" pitchFamily="50" charset="-128"/>
                  <a:ea typeface="BIZ UDPゴシック" panose="020B0400000000000000" pitchFamily="50" charset="-128"/>
                </a:rPr>
                <a:t>・特定要件の３号事業者だけではなく、すべての特事業者は記入が必要</a:t>
              </a:r>
              <a:endParaRPr lang="en-US" altLang="ja-JP" dirty="0">
                <a:solidFill>
                  <a:schemeClr val="tx1"/>
                </a:solidFill>
                <a:latin typeface="BIZ UDPゴシック" panose="020B0400000000000000" pitchFamily="50" charset="-128"/>
                <a:ea typeface="BIZ UDPゴシック" panose="020B0400000000000000" pitchFamily="50" charset="-128"/>
              </a:endParaRPr>
            </a:p>
            <a:p>
              <a:r>
                <a:rPr lang="ja-JP" altLang="en-US" dirty="0">
                  <a:solidFill>
                    <a:schemeClr val="tx1"/>
                  </a:solidFill>
                  <a:latin typeface="BIZ UDPゴシック" panose="020B0400000000000000" pitchFamily="50" charset="-128"/>
                  <a:ea typeface="BIZ UDPゴシック" panose="020B0400000000000000" pitchFamily="50" charset="-128"/>
                </a:rPr>
                <a:t>・このシートには電気自動車（ＥＶ）及び燃料電池自動車（ＦＣＶ）のみを記入</a:t>
              </a:r>
              <a:endParaRPr lang="en-US" altLang="ja-JP" dirty="0">
                <a:solidFill>
                  <a:schemeClr val="tx1"/>
                </a:solidFill>
                <a:latin typeface="BIZ UDPゴシック" panose="020B0400000000000000" pitchFamily="50" charset="-128"/>
                <a:ea typeface="BIZ UDPゴシック" panose="020B0400000000000000" pitchFamily="50" charset="-128"/>
              </a:endParaRPr>
            </a:p>
            <a:p>
              <a:r>
                <a:rPr lang="ja-JP" altLang="en-US" dirty="0">
                  <a:solidFill>
                    <a:schemeClr val="tx1"/>
                  </a:solidFill>
                  <a:latin typeface="BIZ UDPゴシック" panose="020B0400000000000000" pitchFamily="50" charset="-128"/>
                  <a:ea typeface="BIZ UDPゴシック" panose="020B0400000000000000" pitchFamily="50" charset="-128"/>
                </a:rPr>
                <a:t>・年間走行距離は右下図の表に走行メーター値を入力して自動算出</a:t>
              </a:r>
              <a:endParaRPr lang="en-US" altLang="ja-JP" dirty="0">
                <a:solidFill>
                  <a:schemeClr val="tx1"/>
                </a:solidFill>
                <a:latin typeface="BIZ UDPゴシック" panose="020B0400000000000000" pitchFamily="50" charset="-128"/>
                <a:ea typeface="BIZ UDPゴシック" panose="020B0400000000000000" pitchFamily="50" charset="-128"/>
              </a:endParaRPr>
            </a:p>
            <a:p>
              <a:r>
                <a:rPr lang="ja-JP" altLang="en-US" dirty="0">
                  <a:solidFill>
                    <a:schemeClr val="tx1"/>
                  </a:solidFill>
                  <a:latin typeface="BIZ UDPゴシック" panose="020B0400000000000000" pitchFamily="50" charset="-128"/>
                  <a:ea typeface="BIZ UDPゴシック" panose="020B0400000000000000" pitchFamily="50" charset="-128"/>
                </a:rPr>
                <a:t>・</a:t>
              </a:r>
              <a:r>
                <a:rPr lang="en-US" altLang="ja-JP" dirty="0">
                  <a:solidFill>
                    <a:schemeClr val="tx1"/>
                  </a:solidFill>
                  <a:latin typeface="BIZ UDPゴシック" panose="020B0400000000000000" pitchFamily="50" charset="-128"/>
                  <a:ea typeface="BIZ UDPゴシック" panose="020B0400000000000000" pitchFamily="50" charset="-128"/>
                </a:rPr>
                <a:t>CO</a:t>
              </a:r>
              <a:r>
                <a:rPr lang="en-US" altLang="ja-JP" baseline="-25000" dirty="0">
                  <a:solidFill>
                    <a:schemeClr val="tx1"/>
                  </a:solidFill>
                  <a:latin typeface="BIZ UDPゴシック" panose="020B0400000000000000" pitchFamily="50" charset="-128"/>
                  <a:ea typeface="BIZ UDPゴシック" panose="020B0400000000000000" pitchFamily="50" charset="-128"/>
                </a:rPr>
                <a:t>2</a:t>
              </a:r>
              <a:r>
                <a:rPr lang="ja-JP" altLang="en-US" dirty="0">
                  <a:solidFill>
                    <a:schemeClr val="tx1"/>
                  </a:solidFill>
                  <a:latin typeface="BIZ UDPゴシック" panose="020B0400000000000000" pitchFamily="50" charset="-128"/>
                  <a:ea typeface="BIZ UDPゴシック" panose="020B0400000000000000" pitchFamily="50" charset="-128"/>
                </a:rPr>
                <a:t>排出係数は、</a:t>
              </a:r>
              <a:r>
                <a:rPr lang="en-US" altLang="ja-JP" dirty="0">
                  <a:solidFill>
                    <a:schemeClr val="tx1"/>
                  </a:solidFill>
                  <a:latin typeface="BIZ UDPゴシック" panose="020B0400000000000000" pitchFamily="50" charset="-128"/>
                  <a:ea typeface="BIZ UDPゴシック" panose="020B0400000000000000" pitchFamily="50" charset="-128"/>
                </a:rPr>
                <a:t>EV</a:t>
              </a:r>
              <a:r>
                <a:rPr lang="ja-JP" altLang="en-US" dirty="0">
                  <a:solidFill>
                    <a:schemeClr val="tx1"/>
                  </a:solidFill>
                  <a:latin typeface="BIZ UDPゴシック" panose="020B0400000000000000" pitchFamily="50" charset="-128"/>
                  <a:ea typeface="BIZ UDPゴシック" panose="020B0400000000000000" pitchFamily="50" charset="-128"/>
                </a:rPr>
                <a:t>は充電時に利用する電気（事業所で契約している電気）</a:t>
              </a:r>
              <a:endParaRPr lang="en-US" altLang="ja-JP" dirty="0">
                <a:solidFill>
                  <a:schemeClr val="tx1"/>
                </a:solidFill>
                <a:latin typeface="BIZ UDPゴシック" panose="020B0400000000000000" pitchFamily="50" charset="-128"/>
                <a:ea typeface="BIZ UDPゴシック" panose="020B0400000000000000" pitchFamily="50" charset="-128"/>
              </a:endParaRPr>
            </a:p>
            <a:p>
              <a:r>
                <a:rPr lang="ja-JP" altLang="en-US" dirty="0">
                  <a:solidFill>
                    <a:schemeClr val="tx1"/>
                  </a:solidFill>
                  <a:latin typeface="BIZ UDPゴシック" panose="020B0400000000000000" pitchFamily="50" charset="-128"/>
                  <a:ea typeface="BIZ UDPゴシック" panose="020B0400000000000000" pitchFamily="50" charset="-128"/>
                </a:rPr>
                <a:t>の排出係数を、</a:t>
              </a:r>
              <a:r>
                <a:rPr lang="en-US" altLang="ja-JP" dirty="0">
                  <a:solidFill>
                    <a:schemeClr val="tx1"/>
                  </a:solidFill>
                  <a:latin typeface="BIZ UDPゴシック" panose="020B0400000000000000" pitchFamily="50" charset="-128"/>
                  <a:ea typeface="BIZ UDPゴシック" panose="020B0400000000000000" pitchFamily="50" charset="-128"/>
                </a:rPr>
                <a:t>FCV</a:t>
              </a:r>
              <a:r>
                <a:rPr lang="ja-JP" altLang="en-US" dirty="0">
                  <a:solidFill>
                    <a:schemeClr val="tx1"/>
                  </a:solidFill>
                  <a:latin typeface="BIZ UDPゴシック" panose="020B0400000000000000" pitchFamily="50" charset="-128"/>
                  <a:ea typeface="BIZ UDPゴシック" panose="020B0400000000000000" pitchFamily="50" charset="-128"/>
                </a:rPr>
                <a:t>は</a:t>
              </a:r>
              <a:r>
                <a:rPr lang="ja-JP" altLang="en-US" b="1" dirty="0">
                  <a:solidFill>
                    <a:srgbClr val="C00000"/>
                  </a:solidFill>
                  <a:latin typeface="BIZ UDPゴシック" panose="020B0400000000000000" pitchFamily="50" charset="-128"/>
                  <a:ea typeface="BIZ UDPゴシック" panose="020B0400000000000000" pitchFamily="50" charset="-128"/>
                </a:rPr>
                <a:t>「０」</a:t>
              </a:r>
              <a:r>
                <a:rPr lang="ja-JP" altLang="en-US" dirty="0">
                  <a:solidFill>
                    <a:schemeClr val="tx1"/>
                  </a:solidFill>
                  <a:latin typeface="BIZ UDPゴシック" panose="020B0400000000000000" pitchFamily="50" charset="-128"/>
                  <a:ea typeface="BIZ UDPゴシック" panose="020B0400000000000000" pitchFamily="50" charset="-128"/>
                </a:rPr>
                <a:t>を記入</a:t>
              </a:r>
              <a:br>
                <a:rPr lang="en-US" altLang="ja-JP" dirty="0">
                  <a:solidFill>
                    <a:schemeClr val="tx1"/>
                  </a:solidFill>
                  <a:latin typeface="BIZ UDPゴシック" panose="020B0400000000000000" pitchFamily="50" charset="-128"/>
                  <a:ea typeface="BIZ UDPゴシック" panose="020B0400000000000000" pitchFamily="50" charset="-128"/>
                </a:rPr>
              </a:br>
              <a:r>
                <a:rPr lang="ja-JP" altLang="en-US" dirty="0">
                  <a:solidFill>
                    <a:schemeClr val="tx1"/>
                  </a:solidFill>
                  <a:latin typeface="BIZ UDPゴシック" panose="020B0400000000000000" pitchFamily="50" charset="-128"/>
                  <a:ea typeface="BIZ UDPゴシック" panose="020B0400000000000000" pitchFamily="50" charset="-128"/>
                </a:rPr>
                <a:t>・排出係数単位は</a:t>
              </a:r>
              <a:r>
                <a:rPr lang="ja-JP" altLang="en-US" b="1" dirty="0">
                  <a:solidFill>
                    <a:srgbClr val="C00000"/>
                  </a:solidFill>
                  <a:latin typeface="BIZ UDPゴシック" panose="020B0400000000000000" pitchFamily="50" charset="-128"/>
                  <a:ea typeface="BIZ UDPゴシック" panose="020B0400000000000000" pitchFamily="50" charset="-128"/>
                </a:rPr>
                <a:t>（</a:t>
              </a:r>
              <a:r>
                <a:rPr lang="en-US" altLang="ja-JP" b="1" dirty="0">
                  <a:solidFill>
                    <a:srgbClr val="C00000"/>
                  </a:solidFill>
                  <a:latin typeface="BIZ UDPゴシック" panose="020B0400000000000000" pitchFamily="50" charset="-128"/>
                  <a:ea typeface="BIZ UDPゴシック" panose="020B0400000000000000" pitchFamily="50" charset="-128"/>
                </a:rPr>
                <a:t>kg-CO</a:t>
              </a:r>
              <a:r>
                <a:rPr lang="en-US" altLang="ja-JP" b="1" baseline="-25000" dirty="0">
                  <a:solidFill>
                    <a:srgbClr val="C00000"/>
                  </a:solidFill>
                  <a:latin typeface="BIZ UDPゴシック" panose="020B0400000000000000" pitchFamily="50" charset="-128"/>
                  <a:ea typeface="BIZ UDPゴシック" panose="020B0400000000000000" pitchFamily="50" charset="-128"/>
                </a:rPr>
                <a:t>2</a:t>
              </a:r>
              <a:r>
                <a:rPr lang="en-US" altLang="ja-JP" b="1" dirty="0">
                  <a:solidFill>
                    <a:srgbClr val="C00000"/>
                  </a:solidFill>
                  <a:latin typeface="BIZ UDPゴシック" panose="020B0400000000000000" pitchFamily="50" charset="-128"/>
                  <a:ea typeface="BIZ UDPゴシック" panose="020B0400000000000000" pitchFamily="50" charset="-128"/>
                </a:rPr>
                <a:t>/kWh</a:t>
              </a:r>
              <a:r>
                <a:rPr lang="ja-JP" altLang="en-US" b="1" dirty="0">
                  <a:solidFill>
                    <a:srgbClr val="C00000"/>
                  </a:solidFill>
                  <a:latin typeface="BIZ UDPゴシック" panose="020B0400000000000000" pitchFamily="50" charset="-128"/>
                  <a:ea typeface="BIZ UDPゴシック" panose="020B0400000000000000" pitchFamily="50" charset="-128"/>
                </a:rPr>
                <a:t>）</a:t>
              </a:r>
              <a:endParaRPr lang="en-US" altLang="ja-JP" b="1" dirty="0">
                <a:solidFill>
                  <a:srgbClr val="C00000"/>
                </a:solidFill>
                <a:latin typeface="BIZ UDPゴシック" panose="020B0400000000000000" pitchFamily="50" charset="-128"/>
                <a:ea typeface="BIZ UDPゴシック" panose="020B0400000000000000" pitchFamily="50" charset="-128"/>
              </a:endParaRPr>
            </a:p>
          </p:txBody>
        </p:sp>
        <p:pic>
          <p:nvPicPr>
            <p:cNvPr id="9" name="図 8">
              <a:extLst>
                <a:ext uri="{FF2B5EF4-FFF2-40B4-BE49-F238E27FC236}">
                  <a16:creationId xmlns:a16="http://schemas.microsoft.com/office/drawing/2014/main" id="{E7CDD38B-D744-4F3D-B3B2-DBB5A0BE10C9}"/>
                </a:ext>
              </a:extLst>
            </p:cNvPr>
            <p:cNvPicPr>
              <a:picLocks noChangeAspect="1"/>
            </p:cNvPicPr>
            <p:nvPr/>
          </p:nvPicPr>
          <p:blipFill rotWithShape="1">
            <a:blip r:embed="rId5">
              <a:clrChange>
                <a:clrFrom>
                  <a:srgbClr val="FFFFFF"/>
                </a:clrFrom>
                <a:clrTo>
                  <a:srgbClr val="FFFFFF">
                    <a:alpha val="0"/>
                  </a:srgbClr>
                </a:clrTo>
              </a:clrChange>
            </a:blip>
            <a:srcRect l="52763" t="34963" r="18887" b="44770"/>
            <a:stretch/>
          </p:blipFill>
          <p:spPr>
            <a:xfrm>
              <a:off x="5459800" y="4509120"/>
              <a:ext cx="3247889" cy="1306049"/>
            </a:xfrm>
            <a:prstGeom prst="rect">
              <a:avLst/>
            </a:prstGeom>
          </p:spPr>
        </p:pic>
        <p:sp>
          <p:nvSpPr>
            <p:cNvPr id="10" name="矢印: 折線 9">
              <a:extLst>
                <a:ext uri="{FF2B5EF4-FFF2-40B4-BE49-F238E27FC236}">
                  <a16:creationId xmlns:a16="http://schemas.microsoft.com/office/drawing/2014/main" id="{F2B1824F-4444-49F1-A3BC-DA5728B98A03}"/>
                </a:ext>
              </a:extLst>
            </p:cNvPr>
            <p:cNvSpPr/>
            <p:nvPr/>
          </p:nvSpPr>
          <p:spPr>
            <a:xfrm rot="5400000">
              <a:off x="7288957" y="3640457"/>
              <a:ext cx="1600437" cy="601460"/>
            </a:xfrm>
            <a:prstGeom prst="bentArrow">
              <a:avLst>
                <a:gd name="adj1" fmla="val 26764"/>
                <a:gd name="adj2" fmla="val 21846"/>
                <a:gd name="adj3" fmla="val 27334"/>
                <a:gd name="adj4" fmla="val 3332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sp>
        <p:nvSpPr>
          <p:cNvPr id="13" name="テキスト ボックス 12">
            <a:extLst>
              <a:ext uri="{FF2B5EF4-FFF2-40B4-BE49-F238E27FC236}">
                <a16:creationId xmlns:a16="http://schemas.microsoft.com/office/drawing/2014/main" id="{62A73D1D-FB5A-4751-BF16-0F90626856C5}"/>
              </a:ext>
            </a:extLst>
          </p:cNvPr>
          <p:cNvSpPr txBox="1"/>
          <p:nvPr/>
        </p:nvSpPr>
        <p:spPr>
          <a:xfrm>
            <a:off x="251520" y="4353666"/>
            <a:ext cx="5188823" cy="1815882"/>
          </a:xfrm>
          <a:prstGeom prst="rect">
            <a:avLst/>
          </a:prstGeom>
          <a:noFill/>
        </p:spPr>
        <p:txBody>
          <a:bodyPr wrap="square" rtlCol="0">
            <a:spAutoFit/>
          </a:bodyPr>
          <a:lstStyle/>
          <a:p>
            <a:r>
              <a:rPr lang="en-US" altLang="ja-JP" sz="1400" dirty="0">
                <a:latin typeface="BIZ UDPゴシック" panose="020B0400000000000000" pitchFamily="50" charset="-128"/>
                <a:ea typeface="BIZ UDPゴシック" panose="020B0400000000000000" pitchFamily="50" charset="-128"/>
              </a:rPr>
              <a:t>※</a:t>
            </a:r>
            <a:r>
              <a:rPr lang="ja-JP" altLang="en-US" sz="1400" dirty="0">
                <a:latin typeface="BIZ UDPゴシック" panose="020B0400000000000000" pitchFamily="50" charset="-128"/>
                <a:ea typeface="BIZ UDPゴシック" panose="020B0400000000000000" pitchFamily="50" charset="-128"/>
              </a:rPr>
              <a:t>　</a:t>
            </a:r>
            <a:r>
              <a:rPr lang="ja-JP" altLang="en-US" sz="1400" b="1" dirty="0">
                <a:solidFill>
                  <a:srgbClr val="C00000"/>
                </a:solidFill>
                <a:latin typeface="BIZ UDPゴシック" panose="020B0400000000000000" pitchFamily="50" charset="-128"/>
                <a:ea typeface="BIZ UDPゴシック" panose="020B0400000000000000" pitchFamily="50" charset="-128"/>
              </a:rPr>
              <a:t>事業所外</a:t>
            </a:r>
            <a:r>
              <a:rPr lang="ja-JP" altLang="en-US" sz="1400" dirty="0">
                <a:latin typeface="BIZ UDPゴシック" panose="020B0400000000000000" pitchFamily="50" charset="-128"/>
                <a:ea typeface="BIZ UDPゴシック" panose="020B0400000000000000" pitchFamily="50" charset="-128"/>
              </a:rPr>
              <a:t>の充電設備で利用した電気については排出係数の把握が難しいため、</a:t>
            </a:r>
            <a:r>
              <a:rPr lang="ja-JP" altLang="en-US" sz="1400" b="1" dirty="0">
                <a:solidFill>
                  <a:srgbClr val="C00000"/>
                </a:solidFill>
                <a:latin typeface="BIZ UDPゴシック" panose="020B0400000000000000" pitchFamily="50" charset="-128"/>
                <a:ea typeface="BIZ UDPゴシック" panose="020B0400000000000000" pitchFamily="50" charset="-128"/>
              </a:rPr>
              <a:t>計上不要</a:t>
            </a:r>
            <a:endParaRPr lang="en-US" altLang="ja-JP" sz="1400" dirty="0">
              <a:latin typeface="BIZ UDPゴシック" panose="020B0400000000000000" pitchFamily="50" charset="-128"/>
              <a:ea typeface="BIZ UDPゴシック" panose="020B0400000000000000" pitchFamily="50" charset="-128"/>
            </a:endParaRPr>
          </a:p>
          <a:p>
            <a:r>
              <a:rPr lang="en-US" altLang="ja-JP" sz="1400" dirty="0">
                <a:latin typeface="BIZ UDPゴシック" panose="020B0400000000000000" pitchFamily="50" charset="-128"/>
                <a:ea typeface="BIZ UDPゴシック" panose="020B0400000000000000" pitchFamily="50" charset="-128"/>
              </a:rPr>
              <a:t>※</a:t>
            </a:r>
            <a:r>
              <a:rPr lang="ja-JP" altLang="en-US" sz="1400" dirty="0">
                <a:latin typeface="BIZ UDPゴシック" panose="020B0400000000000000" pitchFamily="50" charset="-128"/>
                <a:ea typeface="BIZ UDPゴシック" panose="020B0400000000000000" pitchFamily="50" charset="-128"/>
              </a:rPr>
              <a:t>　ここで記入した電気使用量について、</a:t>
            </a:r>
            <a:r>
              <a:rPr lang="ja-JP" altLang="en-US" sz="1400" b="1" dirty="0">
                <a:solidFill>
                  <a:srgbClr val="0070C0"/>
                </a:solidFill>
                <a:latin typeface="BIZ UDPゴシック" panose="020B0400000000000000" pitchFamily="50" charset="-128"/>
                <a:ea typeface="BIZ UDPゴシック" panose="020B0400000000000000" pitchFamily="50" charset="-128"/>
              </a:rPr>
              <a:t>特定要件の１及び２に該当する事業者は「</a:t>
            </a:r>
            <a:r>
              <a:rPr lang="en-US" altLang="ja-JP" sz="1400" b="1" dirty="0">
                <a:solidFill>
                  <a:srgbClr val="0070C0"/>
                </a:solidFill>
                <a:latin typeface="BIZ UDPゴシック" panose="020B0400000000000000" pitchFamily="50" charset="-128"/>
                <a:ea typeface="BIZ UDPゴシック" panose="020B0400000000000000" pitchFamily="50" charset="-128"/>
              </a:rPr>
              <a:t>8 </a:t>
            </a:r>
            <a:r>
              <a:rPr lang="ja-JP" altLang="en-US" sz="1400" b="1" dirty="0">
                <a:solidFill>
                  <a:srgbClr val="0070C0"/>
                </a:solidFill>
                <a:latin typeface="BIZ UDPゴシック" panose="020B0400000000000000" pitchFamily="50" charset="-128"/>
                <a:ea typeface="BIZ UDPゴシック" panose="020B0400000000000000" pitchFamily="50" charset="-128"/>
              </a:rPr>
              <a:t>自動車エネ量」シートの</a:t>
            </a:r>
            <a:r>
              <a:rPr lang="ja-JP" altLang="en-US" sz="1400" dirty="0">
                <a:latin typeface="BIZ UDPゴシック" panose="020B0400000000000000" pitchFamily="50" charset="-128"/>
                <a:ea typeface="BIZ UDPゴシック" panose="020B0400000000000000" pitchFamily="50" charset="-128"/>
              </a:rPr>
              <a:t>エネルギー使用量</a:t>
            </a:r>
            <a:r>
              <a:rPr lang="ja-JP" altLang="en-US" sz="1400" b="1" dirty="0">
                <a:solidFill>
                  <a:srgbClr val="0070C0"/>
                </a:solidFill>
                <a:latin typeface="BIZ UDPゴシック" panose="020B0400000000000000" pitchFamily="50" charset="-128"/>
                <a:ea typeface="BIZ UDPゴシック" panose="020B0400000000000000" pitchFamily="50" charset="-128"/>
              </a:rPr>
              <a:t>「電気」には</a:t>
            </a:r>
            <a:r>
              <a:rPr lang="ja-JP" altLang="en-US" sz="1400" b="1" dirty="0">
                <a:solidFill>
                  <a:srgbClr val="C00000"/>
                </a:solidFill>
                <a:latin typeface="BIZ UDPゴシック" panose="020B0400000000000000" pitchFamily="50" charset="-128"/>
                <a:ea typeface="BIZ UDPゴシック" panose="020B0400000000000000" pitchFamily="50" charset="-128"/>
              </a:rPr>
              <a:t>「</a:t>
            </a:r>
            <a:r>
              <a:rPr lang="en-US" altLang="ja-JP" sz="1400" b="1" dirty="0">
                <a:solidFill>
                  <a:srgbClr val="C00000"/>
                </a:solidFill>
                <a:latin typeface="BIZ UDPゴシック" panose="020B0400000000000000" pitchFamily="50" charset="-128"/>
                <a:ea typeface="BIZ UDPゴシック" panose="020B0400000000000000" pitchFamily="50" charset="-128"/>
              </a:rPr>
              <a:t>0.00</a:t>
            </a:r>
            <a:r>
              <a:rPr lang="ja-JP" altLang="en-US" sz="1400" b="1" dirty="0">
                <a:solidFill>
                  <a:srgbClr val="C00000"/>
                </a:solidFill>
                <a:latin typeface="BIZ UDPゴシック" panose="020B0400000000000000" pitchFamily="50" charset="-128"/>
                <a:ea typeface="BIZ UDPゴシック" panose="020B0400000000000000" pitchFamily="50" charset="-128"/>
              </a:rPr>
              <a:t>」</a:t>
            </a:r>
            <a:r>
              <a:rPr lang="ja-JP" altLang="en-US" sz="1400" b="1" dirty="0">
                <a:solidFill>
                  <a:srgbClr val="0070C0"/>
                </a:solidFill>
                <a:latin typeface="BIZ UDPゴシック" panose="020B0400000000000000" pitchFamily="50" charset="-128"/>
                <a:ea typeface="BIZ UDPゴシック" panose="020B0400000000000000" pitchFamily="50" charset="-128"/>
              </a:rPr>
              <a:t>が自動表示</a:t>
            </a:r>
            <a:r>
              <a:rPr lang="ja-JP" altLang="en-US" sz="1400" dirty="0">
                <a:latin typeface="BIZ UDPゴシック" panose="020B0400000000000000" pitchFamily="50" charset="-128"/>
                <a:ea typeface="BIZ UDPゴシック" panose="020B0400000000000000" pitchFamily="50" charset="-128"/>
              </a:rPr>
              <a:t>される（シート７の電気使用量と重複しないよう）→事務所の電気使用量に含まれる自動車の電気使用量の内訳を見える化するため</a:t>
            </a:r>
            <a:endParaRPr lang="en-US" altLang="ja-JP" sz="1600" dirty="0">
              <a:latin typeface="BIZ UDPゴシック" panose="020B0400000000000000" pitchFamily="50" charset="-128"/>
              <a:ea typeface="BIZ UDPゴシック" panose="020B0400000000000000" pitchFamily="50" charset="-128"/>
            </a:endParaRPr>
          </a:p>
          <a:p>
            <a:r>
              <a:rPr lang="en-US" altLang="ja-JP" sz="1400" dirty="0">
                <a:latin typeface="BIZ UDPゴシック" panose="020B0400000000000000" pitchFamily="50" charset="-128"/>
                <a:ea typeface="BIZ UDPゴシック" panose="020B0400000000000000" pitchFamily="50" charset="-128"/>
              </a:rPr>
              <a:t>※</a:t>
            </a:r>
            <a:r>
              <a:rPr lang="ja-JP" altLang="en-US" sz="1400" dirty="0">
                <a:latin typeface="BIZ UDPゴシック" panose="020B0400000000000000" pitchFamily="50" charset="-128"/>
                <a:ea typeface="BIZ UDPゴシック" panose="020B0400000000000000" pitchFamily="50" charset="-128"/>
              </a:rPr>
              <a:t>　記入行が不足する場合は府担当者へ連絡すること</a:t>
            </a:r>
            <a:endParaRPr lang="en-US" altLang="ja-JP" sz="1200" dirty="0">
              <a:latin typeface="BIZ UDPゴシック" panose="020B0400000000000000" pitchFamily="50" charset="-128"/>
              <a:ea typeface="BIZ UDPゴシック" panose="020B0400000000000000" pitchFamily="50" charset="-128"/>
            </a:endParaRPr>
          </a:p>
        </p:txBody>
      </p:sp>
      <p:pic>
        <p:nvPicPr>
          <p:cNvPr id="18" name="オーディオ 17">
            <a:hlinkClick r:id="" action="ppaction://media"/>
            <a:extLst>
              <a:ext uri="{FF2B5EF4-FFF2-40B4-BE49-F238E27FC236}">
                <a16:creationId xmlns:a16="http://schemas.microsoft.com/office/drawing/2014/main" id="{056FBD70-3501-42A4-AEB9-232C5FF923A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731718465"/>
      </p:ext>
    </p:extLst>
  </p:cSld>
  <p:clrMapOvr>
    <a:masterClrMapping/>
  </p:clrMapOvr>
  <mc:AlternateContent xmlns:mc="http://schemas.openxmlformats.org/markup-compatibility/2006">
    <mc:Choice xmlns:p14="http://schemas.microsoft.com/office/powerpoint/2010/main" Requires="p14">
      <p:transition spd="slow" p14:dur="2000" advTm="55706"/>
    </mc:Choice>
    <mc:Fallback>
      <p:transition spd="slow" advTm="557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theme/theme1.xml><?xml version="1.0" encoding="utf-8"?>
<a:theme xmlns:a="http://schemas.openxmlformats.org/drawingml/2006/main" name="レトロスペクト">
  <a:themeElements>
    <a:clrScheme name="紫">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レトロスペクト">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レトロスペクト">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1549</Words>
  <Application>Microsoft Office PowerPoint</Application>
  <PresentationFormat>画面に合わせる (4:3)</PresentationFormat>
  <Paragraphs>101</Paragraphs>
  <Slides>10</Slides>
  <Notes>7</Notes>
  <HiddenSlides>0</HiddenSlides>
  <MMClips>10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10</vt:i4>
      </vt:variant>
    </vt:vector>
  </HeadingPairs>
  <TitlesOfParts>
    <vt:vector size="17" baseType="lpstr">
      <vt:lpstr>BIZ UDPゴシック</vt:lpstr>
      <vt:lpstr>Meiryo UI</vt:lpstr>
      <vt:lpstr>メイリオ</vt:lpstr>
      <vt:lpstr>Calibri</vt:lpstr>
      <vt:lpstr>Calibri Light</vt:lpstr>
      <vt:lpstr>Wingdings</vt:lpstr>
      <vt:lpstr>レトロスペクト</vt:lpstr>
      <vt:lpstr>条例に基づく届出 実績報告書の書き方説明資料2/2</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2021-08-18T04:41:33Z</dcterms:created>
  <dcterms:modified xsi:type="dcterms:W3CDTF">2024-07-29T04:09:27Z</dcterms:modified>
</cp:coreProperties>
</file>