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 id="2147483718" r:id="rId2"/>
    <p:sldMasterId id="2147484860" r:id="rId3"/>
  </p:sldMasterIdLst>
  <p:notesMasterIdLst>
    <p:notesMasterId r:id="rId15"/>
  </p:notesMasterIdLst>
  <p:handoutMasterIdLst>
    <p:handoutMasterId r:id="rId16"/>
  </p:handoutMasterIdLst>
  <p:sldIdLst>
    <p:sldId id="363" r:id="rId4"/>
    <p:sldId id="664" r:id="rId5"/>
    <p:sldId id="668" r:id="rId6"/>
    <p:sldId id="679" r:id="rId7"/>
    <p:sldId id="680" r:id="rId8"/>
    <p:sldId id="681" r:id="rId9"/>
    <p:sldId id="669" r:id="rId10"/>
    <p:sldId id="678" r:id="rId11"/>
    <p:sldId id="672" r:id="rId12"/>
    <p:sldId id="674" r:id="rId13"/>
    <p:sldId id="677" r:id="rId14"/>
  </p:sldIdLst>
  <p:sldSz cx="9144000" cy="6858000" type="screen4x3"/>
  <p:notesSz cx="6646863" cy="97774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6" userDrawn="1">
          <p15:clr>
            <a:srgbClr val="A4A3A4"/>
          </p15:clr>
        </p15:guide>
        <p15:guide id="2" pos="2112" userDrawn="1">
          <p15:clr>
            <a:srgbClr val="A4A3A4"/>
          </p15:clr>
        </p15:guide>
        <p15:guide id="3" orient="horz" pos="3080" userDrawn="1">
          <p15:clr>
            <a:srgbClr val="A4A3A4"/>
          </p15:clr>
        </p15:guide>
        <p15:guide id="4"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00"/>
    <a:srgbClr val="0000FF"/>
    <a:srgbClr val="009999"/>
    <a:srgbClr val="00CC99"/>
    <a:srgbClr val="00FFCC"/>
    <a:srgbClr val="FF9999"/>
    <a:srgbClr val="66CCFF"/>
    <a:srgbClr val="33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6391" autoAdjust="0"/>
  </p:normalViewPr>
  <p:slideViewPr>
    <p:cSldViewPr>
      <p:cViewPr varScale="1">
        <p:scale>
          <a:sx n="74" d="100"/>
          <a:sy n="74" d="100"/>
        </p:scale>
        <p:origin x="15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84"/>
      </p:cViewPr>
      <p:guideLst>
        <p:guide orient="horz" pos="2836"/>
        <p:guide pos="2112"/>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pPr>
            <a:r>
              <a:rPr lang="ja-JP" sz="1800" b="0" dirty="0"/>
              <a:t>日最高気温（℃）</a:t>
            </a:r>
          </a:p>
        </c:rich>
      </c:tx>
      <c:layout>
        <c:manualLayout>
          <c:xMode val="edge"/>
          <c:yMode val="edge"/>
          <c:x val="0.32795252289566973"/>
          <c:y val="0.89150543862744513"/>
        </c:manualLayout>
      </c:layout>
      <c:overlay val="0"/>
    </c:title>
    <c:autoTitleDeleted val="0"/>
    <c:plotArea>
      <c:layout>
        <c:manualLayout>
          <c:layoutTarget val="inner"/>
          <c:xMode val="edge"/>
          <c:yMode val="edge"/>
          <c:x val="0.21064997236993821"/>
          <c:y val="4.4234693268737399E-2"/>
          <c:w val="0.73829560903989888"/>
          <c:h val="0.77607924812678819"/>
        </c:manualLayout>
      </c:layout>
      <c:scatterChart>
        <c:scatterStyle val="lineMarker"/>
        <c:varyColors val="0"/>
        <c:ser>
          <c:idx val="0"/>
          <c:order val="0"/>
          <c:spPr>
            <a:ln>
              <a:noFill/>
            </a:ln>
          </c:spPr>
          <c:marker>
            <c:symbol val="square"/>
            <c:size val="7"/>
            <c:spPr>
              <a:solidFill>
                <a:schemeClr val="accent6">
                  <a:lumMod val="60000"/>
                  <a:lumOff val="40000"/>
                </a:schemeClr>
              </a:solidFill>
              <a:ln>
                <a:solidFill>
                  <a:srgbClr val="FF0000"/>
                </a:solidFill>
              </a:ln>
            </c:spPr>
          </c:marker>
          <c:dPt>
            <c:idx val="90"/>
            <c:bubble3D val="0"/>
            <c:extLst>
              <c:ext xmlns:c16="http://schemas.microsoft.com/office/drawing/2014/chart" uri="{C3380CC4-5D6E-409C-BE32-E72D297353CC}">
                <c16:uniqueId val="{00000000-7D95-4184-A329-07F1EE22BF2B}"/>
              </c:ext>
            </c:extLst>
          </c:dPt>
          <c:xVal>
            <c:numRef>
              <c:f>'大阪　搬送者数と最高気温'!$D$10:$D$1485</c:f>
              <c:numCache>
                <c:formatCode>General</c:formatCode>
                <c:ptCount val="1476"/>
                <c:pt idx="0">
                  <c:v>29.3</c:v>
                </c:pt>
                <c:pt idx="1">
                  <c:v>30.9</c:v>
                </c:pt>
                <c:pt idx="2">
                  <c:v>33.9</c:v>
                </c:pt>
                <c:pt idx="3">
                  <c:v>32.799999999999997</c:v>
                </c:pt>
                <c:pt idx="4">
                  <c:v>32.1</c:v>
                </c:pt>
                <c:pt idx="5">
                  <c:v>33.799999999999997</c:v>
                </c:pt>
                <c:pt idx="6">
                  <c:v>32.6</c:v>
                </c:pt>
                <c:pt idx="7">
                  <c:v>29</c:v>
                </c:pt>
                <c:pt idx="8">
                  <c:v>30.7</c:v>
                </c:pt>
                <c:pt idx="9">
                  <c:v>30.6</c:v>
                </c:pt>
                <c:pt idx="10">
                  <c:v>31.5</c:v>
                </c:pt>
                <c:pt idx="11">
                  <c:v>33.700000000000003</c:v>
                </c:pt>
                <c:pt idx="12">
                  <c:v>33.9</c:v>
                </c:pt>
                <c:pt idx="13">
                  <c:v>33.799999999999997</c:v>
                </c:pt>
                <c:pt idx="14">
                  <c:v>34.5</c:v>
                </c:pt>
                <c:pt idx="15">
                  <c:v>32</c:v>
                </c:pt>
                <c:pt idx="16">
                  <c:v>33.6</c:v>
                </c:pt>
                <c:pt idx="17">
                  <c:v>32.5</c:v>
                </c:pt>
                <c:pt idx="18">
                  <c:v>34.6</c:v>
                </c:pt>
                <c:pt idx="19">
                  <c:v>36.200000000000003</c:v>
                </c:pt>
                <c:pt idx="20">
                  <c:v>34.1</c:v>
                </c:pt>
                <c:pt idx="21">
                  <c:v>34.4</c:v>
                </c:pt>
                <c:pt idx="22">
                  <c:v>34.6</c:v>
                </c:pt>
                <c:pt idx="23">
                  <c:v>35.5</c:v>
                </c:pt>
                <c:pt idx="24">
                  <c:v>36.299999999999997</c:v>
                </c:pt>
                <c:pt idx="25">
                  <c:v>35.6</c:v>
                </c:pt>
                <c:pt idx="26">
                  <c:v>36</c:v>
                </c:pt>
                <c:pt idx="27">
                  <c:v>34.5</c:v>
                </c:pt>
                <c:pt idx="28">
                  <c:v>30.1</c:v>
                </c:pt>
                <c:pt idx="29">
                  <c:v>33.9</c:v>
                </c:pt>
                <c:pt idx="30">
                  <c:v>34.200000000000003</c:v>
                </c:pt>
                <c:pt idx="31">
                  <c:v>34.299999999999997</c:v>
                </c:pt>
                <c:pt idx="32">
                  <c:v>34.4</c:v>
                </c:pt>
                <c:pt idx="33">
                  <c:v>35</c:v>
                </c:pt>
                <c:pt idx="34">
                  <c:v>35.5</c:v>
                </c:pt>
                <c:pt idx="35">
                  <c:v>36.4</c:v>
                </c:pt>
                <c:pt idx="36">
                  <c:v>35.5</c:v>
                </c:pt>
                <c:pt idx="37">
                  <c:v>34.5</c:v>
                </c:pt>
                <c:pt idx="38">
                  <c:v>34.6</c:v>
                </c:pt>
                <c:pt idx="39">
                  <c:v>35.200000000000003</c:v>
                </c:pt>
                <c:pt idx="40">
                  <c:v>35.299999999999997</c:v>
                </c:pt>
                <c:pt idx="41">
                  <c:v>34.9</c:v>
                </c:pt>
                <c:pt idx="42">
                  <c:v>34.799999999999997</c:v>
                </c:pt>
                <c:pt idx="43">
                  <c:v>35.1</c:v>
                </c:pt>
                <c:pt idx="44">
                  <c:v>34.200000000000003</c:v>
                </c:pt>
                <c:pt idx="45">
                  <c:v>35.700000000000003</c:v>
                </c:pt>
                <c:pt idx="46">
                  <c:v>33.9</c:v>
                </c:pt>
                <c:pt idx="47">
                  <c:v>32.200000000000003</c:v>
                </c:pt>
                <c:pt idx="48">
                  <c:v>33.700000000000003</c:v>
                </c:pt>
                <c:pt idx="49">
                  <c:v>34.4</c:v>
                </c:pt>
                <c:pt idx="50">
                  <c:v>32.1</c:v>
                </c:pt>
                <c:pt idx="51">
                  <c:v>29.2</c:v>
                </c:pt>
                <c:pt idx="52">
                  <c:v>31.5</c:v>
                </c:pt>
                <c:pt idx="53">
                  <c:v>26.9</c:v>
                </c:pt>
                <c:pt idx="54">
                  <c:v>30</c:v>
                </c:pt>
                <c:pt idx="55">
                  <c:v>29</c:v>
                </c:pt>
                <c:pt idx="56">
                  <c:v>29.3</c:v>
                </c:pt>
                <c:pt idx="57">
                  <c:v>29.3</c:v>
                </c:pt>
                <c:pt idx="58">
                  <c:v>29.2</c:v>
                </c:pt>
                <c:pt idx="59">
                  <c:v>30.1</c:v>
                </c:pt>
                <c:pt idx="60">
                  <c:v>26.5</c:v>
                </c:pt>
                <c:pt idx="61">
                  <c:v>33.700000000000003</c:v>
                </c:pt>
                <c:pt idx="62">
                  <c:v>32.799999999999997</c:v>
                </c:pt>
                <c:pt idx="63">
                  <c:v>33.200000000000003</c:v>
                </c:pt>
                <c:pt idx="64">
                  <c:v>30.5</c:v>
                </c:pt>
                <c:pt idx="65">
                  <c:v>31</c:v>
                </c:pt>
                <c:pt idx="66">
                  <c:v>33</c:v>
                </c:pt>
                <c:pt idx="67">
                  <c:v>32.700000000000003</c:v>
                </c:pt>
                <c:pt idx="68">
                  <c:v>32.9</c:v>
                </c:pt>
                <c:pt idx="69">
                  <c:v>30.7</c:v>
                </c:pt>
                <c:pt idx="70">
                  <c:v>30.6</c:v>
                </c:pt>
                <c:pt idx="71">
                  <c:v>31.8</c:v>
                </c:pt>
                <c:pt idx="72">
                  <c:v>31.9</c:v>
                </c:pt>
                <c:pt idx="73">
                  <c:v>32.1</c:v>
                </c:pt>
                <c:pt idx="74">
                  <c:v>30.8</c:v>
                </c:pt>
                <c:pt idx="75">
                  <c:v>32.6</c:v>
                </c:pt>
                <c:pt idx="76">
                  <c:v>25.6</c:v>
                </c:pt>
                <c:pt idx="77">
                  <c:v>29.3</c:v>
                </c:pt>
                <c:pt idx="78">
                  <c:v>30.8</c:v>
                </c:pt>
                <c:pt idx="79">
                  <c:v>27.8</c:v>
                </c:pt>
                <c:pt idx="80">
                  <c:v>26.1</c:v>
                </c:pt>
                <c:pt idx="81">
                  <c:v>31.5</c:v>
                </c:pt>
                <c:pt idx="82">
                  <c:v>28.3</c:v>
                </c:pt>
                <c:pt idx="83">
                  <c:v>28.5</c:v>
                </c:pt>
                <c:pt idx="84">
                  <c:v>28.9</c:v>
                </c:pt>
                <c:pt idx="85">
                  <c:v>28</c:v>
                </c:pt>
                <c:pt idx="86">
                  <c:v>25.6</c:v>
                </c:pt>
                <c:pt idx="87">
                  <c:v>26.3</c:v>
                </c:pt>
                <c:pt idx="88">
                  <c:v>23.7</c:v>
                </c:pt>
                <c:pt idx="89">
                  <c:v>19.8</c:v>
                </c:pt>
                <c:pt idx="90">
                  <c:v>17.2</c:v>
                </c:pt>
                <c:pt idx="91">
                  <c:v>19</c:v>
                </c:pt>
                <c:pt idx="92">
                  <c:v>29.3</c:v>
                </c:pt>
                <c:pt idx="93">
                  <c:v>31.7</c:v>
                </c:pt>
                <c:pt idx="94">
                  <c:v>30.4</c:v>
                </c:pt>
                <c:pt idx="95">
                  <c:v>30.4</c:v>
                </c:pt>
                <c:pt idx="96">
                  <c:v>32.299999999999997</c:v>
                </c:pt>
                <c:pt idx="97">
                  <c:v>29.3</c:v>
                </c:pt>
                <c:pt idx="98">
                  <c:v>28.7</c:v>
                </c:pt>
                <c:pt idx="99">
                  <c:v>33</c:v>
                </c:pt>
                <c:pt idx="100">
                  <c:v>27.6</c:v>
                </c:pt>
                <c:pt idx="101">
                  <c:v>28.1</c:v>
                </c:pt>
                <c:pt idx="102">
                  <c:v>28.5</c:v>
                </c:pt>
                <c:pt idx="103">
                  <c:v>29.2</c:v>
                </c:pt>
                <c:pt idx="104">
                  <c:v>32</c:v>
                </c:pt>
                <c:pt idx="105">
                  <c:v>30.3</c:v>
                </c:pt>
                <c:pt idx="106">
                  <c:v>30.4</c:v>
                </c:pt>
                <c:pt idx="107">
                  <c:v>33</c:v>
                </c:pt>
                <c:pt idx="108">
                  <c:v>29.8</c:v>
                </c:pt>
                <c:pt idx="109">
                  <c:v>29.9</c:v>
                </c:pt>
                <c:pt idx="110">
                  <c:v>33</c:v>
                </c:pt>
                <c:pt idx="111">
                  <c:v>34.299999999999997</c:v>
                </c:pt>
                <c:pt idx="112">
                  <c:v>34.799999999999997</c:v>
                </c:pt>
                <c:pt idx="113">
                  <c:v>34.200000000000003</c:v>
                </c:pt>
                <c:pt idx="114">
                  <c:v>33.9</c:v>
                </c:pt>
                <c:pt idx="115">
                  <c:v>28.8</c:v>
                </c:pt>
                <c:pt idx="116">
                  <c:v>33.5</c:v>
                </c:pt>
                <c:pt idx="117">
                  <c:v>33.4</c:v>
                </c:pt>
                <c:pt idx="118">
                  <c:v>29.4</c:v>
                </c:pt>
                <c:pt idx="119">
                  <c:v>27.5</c:v>
                </c:pt>
                <c:pt idx="120">
                  <c:v>29.9</c:v>
                </c:pt>
                <c:pt idx="121">
                  <c:v>33.200000000000003</c:v>
                </c:pt>
                <c:pt idx="122">
                  <c:v>33.4</c:v>
                </c:pt>
                <c:pt idx="123">
                  <c:v>32</c:v>
                </c:pt>
                <c:pt idx="124">
                  <c:v>32.4</c:v>
                </c:pt>
                <c:pt idx="125">
                  <c:v>28.7</c:v>
                </c:pt>
                <c:pt idx="126">
                  <c:v>28.1</c:v>
                </c:pt>
                <c:pt idx="127">
                  <c:v>34</c:v>
                </c:pt>
                <c:pt idx="128">
                  <c:v>31.3</c:v>
                </c:pt>
                <c:pt idx="129">
                  <c:v>32.299999999999997</c:v>
                </c:pt>
                <c:pt idx="130">
                  <c:v>30.7</c:v>
                </c:pt>
                <c:pt idx="131">
                  <c:v>31</c:v>
                </c:pt>
                <c:pt idx="132">
                  <c:v>33.9</c:v>
                </c:pt>
                <c:pt idx="133">
                  <c:v>34.700000000000003</c:v>
                </c:pt>
                <c:pt idx="134">
                  <c:v>32.6</c:v>
                </c:pt>
                <c:pt idx="135">
                  <c:v>32.5</c:v>
                </c:pt>
                <c:pt idx="136">
                  <c:v>33.9</c:v>
                </c:pt>
                <c:pt idx="137">
                  <c:v>36.299999999999997</c:v>
                </c:pt>
                <c:pt idx="138">
                  <c:v>29.3</c:v>
                </c:pt>
                <c:pt idx="139">
                  <c:v>29.2</c:v>
                </c:pt>
                <c:pt idx="140">
                  <c:v>31.9</c:v>
                </c:pt>
                <c:pt idx="141">
                  <c:v>35.6</c:v>
                </c:pt>
                <c:pt idx="142">
                  <c:v>34.299999999999997</c:v>
                </c:pt>
                <c:pt idx="143">
                  <c:v>32.4</c:v>
                </c:pt>
                <c:pt idx="144">
                  <c:v>31.5</c:v>
                </c:pt>
                <c:pt idx="145">
                  <c:v>32.799999999999997</c:v>
                </c:pt>
                <c:pt idx="146">
                  <c:v>35.799999999999997</c:v>
                </c:pt>
                <c:pt idx="147">
                  <c:v>34.299999999999997</c:v>
                </c:pt>
                <c:pt idx="148">
                  <c:v>34.6</c:v>
                </c:pt>
                <c:pt idx="149">
                  <c:v>33.6</c:v>
                </c:pt>
                <c:pt idx="150">
                  <c:v>33</c:v>
                </c:pt>
                <c:pt idx="151">
                  <c:v>32.200000000000003</c:v>
                </c:pt>
                <c:pt idx="152">
                  <c:v>32.5</c:v>
                </c:pt>
                <c:pt idx="153">
                  <c:v>31.7</c:v>
                </c:pt>
                <c:pt idx="154">
                  <c:v>30.3</c:v>
                </c:pt>
                <c:pt idx="155">
                  <c:v>30.1</c:v>
                </c:pt>
                <c:pt idx="156">
                  <c:v>32.9</c:v>
                </c:pt>
                <c:pt idx="157">
                  <c:v>33.1</c:v>
                </c:pt>
                <c:pt idx="158">
                  <c:v>30</c:v>
                </c:pt>
                <c:pt idx="159">
                  <c:v>32.6</c:v>
                </c:pt>
                <c:pt idx="160">
                  <c:v>27.3</c:v>
                </c:pt>
                <c:pt idx="161">
                  <c:v>31.5</c:v>
                </c:pt>
                <c:pt idx="162">
                  <c:v>33.4</c:v>
                </c:pt>
                <c:pt idx="163">
                  <c:v>31.2</c:v>
                </c:pt>
                <c:pt idx="164">
                  <c:v>32.9</c:v>
                </c:pt>
                <c:pt idx="165">
                  <c:v>34</c:v>
                </c:pt>
                <c:pt idx="166">
                  <c:v>34.5</c:v>
                </c:pt>
                <c:pt idx="167">
                  <c:v>33.200000000000003</c:v>
                </c:pt>
                <c:pt idx="168">
                  <c:v>31.3</c:v>
                </c:pt>
                <c:pt idx="169">
                  <c:v>27.8</c:v>
                </c:pt>
                <c:pt idx="170">
                  <c:v>28</c:v>
                </c:pt>
                <c:pt idx="171">
                  <c:v>30.8</c:v>
                </c:pt>
                <c:pt idx="172">
                  <c:v>25.3</c:v>
                </c:pt>
                <c:pt idx="173">
                  <c:v>28.1</c:v>
                </c:pt>
                <c:pt idx="174">
                  <c:v>27.6</c:v>
                </c:pt>
                <c:pt idx="175">
                  <c:v>22.6</c:v>
                </c:pt>
                <c:pt idx="176">
                  <c:v>28.2</c:v>
                </c:pt>
                <c:pt idx="177">
                  <c:v>29.5</c:v>
                </c:pt>
                <c:pt idx="178">
                  <c:v>27.6</c:v>
                </c:pt>
                <c:pt idx="179">
                  <c:v>28.5</c:v>
                </c:pt>
                <c:pt idx="180">
                  <c:v>28.4</c:v>
                </c:pt>
                <c:pt idx="181">
                  <c:v>30</c:v>
                </c:pt>
                <c:pt idx="182">
                  <c:v>27.7</c:v>
                </c:pt>
                <c:pt idx="183">
                  <c:v>29.1</c:v>
                </c:pt>
                <c:pt idx="184">
                  <c:v>31.5</c:v>
                </c:pt>
                <c:pt idx="185">
                  <c:v>31.1</c:v>
                </c:pt>
                <c:pt idx="186">
                  <c:v>30.8</c:v>
                </c:pt>
                <c:pt idx="187">
                  <c:v>31.5</c:v>
                </c:pt>
                <c:pt idx="188">
                  <c:v>27.7</c:v>
                </c:pt>
                <c:pt idx="189">
                  <c:v>26</c:v>
                </c:pt>
                <c:pt idx="190">
                  <c:v>22</c:v>
                </c:pt>
                <c:pt idx="191">
                  <c:v>27.4</c:v>
                </c:pt>
                <c:pt idx="192">
                  <c:v>21.7</c:v>
                </c:pt>
                <c:pt idx="193">
                  <c:v>18.8</c:v>
                </c:pt>
                <c:pt idx="194">
                  <c:v>20.3</c:v>
                </c:pt>
                <c:pt idx="195">
                  <c:v>23.7</c:v>
                </c:pt>
                <c:pt idx="196">
                  <c:v>25.3</c:v>
                </c:pt>
                <c:pt idx="197">
                  <c:v>26.7</c:v>
                </c:pt>
                <c:pt idx="198">
                  <c:v>25.9</c:v>
                </c:pt>
                <c:pt idx="199">
                  <c:v>28.3</c:v>
                </c:pt>
                <c:pt idx="200">
                  <c:v>28.1</c:v>
                </c:pt>
                <c:pt idx="201">
                  <c:v>28.1</c:v>
                </c:pt>
                <c:pt idx="202">
                  <c:v>29.7</c:v>
                </c:pt>
                <c:pt idx="203">
                  <c:v>29.3</c:v>
                </c:pt>
                <c:pt idx="204">
                  <c:v>24.3</c:v>
                </c:pt>
                <c:pt idx="205">
                  <c:v>22.7</c:v>
                </c:pt>
                <c:pt idx="206">
                  <c:v>27.8</c:v>
                </c:pt>
                <c:pt idx="207">
                  <c:v>29.9</c:v>
                </c:pt>
                <c:pt idx="208">
                  <c:v>31.8</c:v>
                </c:pt>
                <c:pt idx="209">
                  <c:v>29.2</c:v>
                </c:pt>
                <c:pt idx="210">
                  <c:v>22.6</c:v>
                </c:pt>
                <c:pt idx="211">
                  <c:v>27.8</c:v>
                </c:pt>
                <c:pt idx="212">
                  <c:v>24</c:v>
                </c:pt>
                <c:pt idx="213">
                  <c:v>28.7</c:v>
                </c:pt>
                <c:pt idx="214">
                  <c:v>32</c:v>
                </c:pt>
                <c:pt idx="215">
                  <c:v>25.5</c:v>
                </c:pt>
                <c:pt idx="216">
                  <c:v>28.9</c:v>
                </c:pt>
                <c:pt idx="217">
                  <c:v>27.5</c:v>
                </c:pt>
                <c:pt idx="218">
                  <c:v>27.9</c:v>
                </c:pt>
                <c:pt idx="219">
                  <c:v>30.4</c:v>
                </c:pt>
                <c:pt idx="220">
                  <c:v>25.7</c:v>
                </c:pt>
                <c:pt idx="221">
                  <c:v>30.9</c:v>
                </c:pt>
                <c:pt idx="222">
                  <c:v>25.3</c:v>
                </c:pt>
                <c:pt idx="223">
                  <c:v>26.3</c:v>
                </c:pt>
                <c:pt idx="224">
                  <c:v>30.6</c:v>
                </c:pt>
                <c:pt idx="225">
                  <c:v>32.799999999999997</c:v>
                </c:pt>
                <c:pt idx="226">
                  <c:v>31.2</c:v>
                </c:pt>
                <c:pt idx="227">
                  <c:v>32</c:v>
                </c:pt>
                <c:pt idx="228">
                  <c:v>32.200000000000003</c:v>
                </c:pt>
                <c:pt idx="229">
                  <c:v>30.9</c:v>
                </c:pt>
                <c:pt idx="230">
                  <c:v>27.4</c:v>
                </c:pt>
                <c:pt idx="231">
                  <c:v>31.2</c:v>
                </c:pt>
                <c:pt idx="232">
                  <c:v>32.200000000000003</c:v>
                </c:pt>
                <c:pt idx="233">
                  <c:v>31.3</c:v>
                </c:pt>
                <c:pt idx="234">
                  <c:v>29.8</c:v>
                </c:pt>
                <c:pt idx="235">
                  <c:v>33.1</c:v>
                </c:pt>
                <c:pt idx="236">
                  <c:v>26.8</c:v>
                </c:pt>
                <c:pt idx="237">
                  <c:v>30.9</c:v>
                </c:pt>
                <c:pt idx="238">
                  <c:v>28.6</c:v>
                </c:pt>
                <c:pt idx="239">
                  <c:v>28.5</c:v>
                </c:pt>
                <c:pt idx="240">
                  <c:v>29.5</c:v>
                </c:pt>
                <c:pt idx="241">
                  <c:v>26.6</c:v>
                </c:pt>
                <c:pt idx="242">
                  <c:v>30</c:v>
                </c:pt>
                <c:pt idx="243">
                  <c:v>32.799999999999997</c:v>
                </c:pt>
                <c:pt idx="244">
                  <c:v>32.9</c:v>
                </c:pt>
                <c:pt idx="245">
                  <c:v>32.799999999999997</c:v>
                </c:pt>
                <c:pt idx="246">
                  <c:v>32.9</c:v>
                </c:pt>
                <c:pt idx="247">
                  <c:v>33.9</c:v>
                </c:pt>
                <c:pt idx="248">
                  <c:v>34.200000000000003</c:v>
                </c:pt>
                <c:pt idx="249">
                  <c:v>35.299999999999997</c:v>
                </c:pt>
                <c:pt idx="250">
                  <c:v>36</c:v>
                </c:pt>
                <c:pt idx="251">
                  <c:v>35.6</c:v>
                </c:pt>
                <c:pt idx="252">
                  <c:v>36.700000000000003</c:v>
                </c:pt>
                <c:pt idx="253">
                  <c:v>34.9</c:v>
                </c:pt>
                <c:pt idx="254">
                  <c:v>34.6</c:v>
                </c:pt>
                <c:pt idx="255">
                  <c:v>33.299999999999997</c:v>
                </c:pt>
                <c:pt idx="256">
                  <c:v>28.5</c:v>
                </c:pt>
                <c:pt idx="257">
                  <c:v>33.5</c:v>
                </c:pt>
                <c:pt idx="258">
                  <c:v>34</c:v>
                </c:pt>
                <c:pt idx="259">
                  <c:v>34.799999999999997</c:v>
                </c:pt>
                <c:pt idx="260">
                  <c:v>36.4</c:v>
                </c:pt>
                <c:pt idx="261">
                  <c:v>35.6</c:v>
                </c:pt>
                <c:pt idx="262">
                  <c:v>36.5</c:v>
                </c:pt>
                <c:pt idx="263">
                  <c:v>35.799999999999997</c:v>
                </c:pt>
                <c:pt idx="264">
                  <c:v>35.9</c:v>
                </c:pt>
                <c:pt idx="265">
                  <c:v>32.9</c:v>
                </c:pt>
                <c:pt idx="266">
                  <c:v>34.9</c:v>
                </c:pt>
                <c:pt idx="267">
                  <c:v>33.5</c:v>
                </c:pt>
                <c:pt idx="268">
                  <c:v>33.4</c:v>
                </c:pt>
                <c:pt idx="269">
                  <c:v>34.6</c:v>
                </c:pt>
                <c:pt idx="270">
                  <c:v>30.7</c:v>
                </c:pt>
                <c:pt idx="271">
                  <c:v>34.299999999999997</c:v>
                </c:pt>
                <c:pt idx="272">
                  <c:v>32.9</c:v>
                </c:pt>
                <c:pt idx="273">
                  <c:v>34.5</c:v>
                </c:pt>
                <c:pt idx="274">
                  <c:v>35</c:v>
                </c:pt>
                <c:pt idx="275">
                  <c:v>36.4</c:v>
                </c:pt>
                <c:pt idx="276">
                  <c:v>37.299999999999997</c:v>
                </c:pt>
                <c:pt idx="277">
                  <c:v>36.6</c:v>
                </c:pt>
                <c:pt idx="278">
                  <c:v>35.799999999999997</c:v>
                </c:pt>
                <c:pt idx="279">
                  <c:v>36.200000000000003</c:v>
                </c:pt>
                <c:pt idx="280">
                  <c:v>35.6</c:v>
                </c:pt>
                <c:pt idx="281">
                  <c:v>36.799999999999997</c:v>
                </c:pt>
                <c:pt idx="282">
                  <c:v>35.700000000000003</c:v>
                </c:pt>
                <c:pt idx="283">
                  <c:v>35</c:v>
                </c:pt>
                <c:pt idx="284">
                  <c:v>35</c:v>
                </c:pt>
                <c:pt idx="285">
                  <c:v>36.200000000000003</c:v>
                </c:pt>
                <c:pt idx="286">
                  <c:v>36.9</c:v>
                </c:pt>
                <c:pt idx="287">
                  <c:v>37.4</c:v>
                </c:pt>
                <c:pt idx="288">
                  <c:v>34.4</c:v>
                </c:pt>
                <c:pt idx="289">
                  <c:v>35.5</c:v>
                </c:pt>
                <c:pt idx="290">
                  <c:v>35.700000000000003</c:v>
                </c:pt>
                <c:pt idx="291">
                  <c:v>34.200000000000003</c:v>
                </c:pt>
                <c:pt idx="292">
                  <c:v>35.6</c:v>
                </c:pt>
                <c:pt idx="293">
                  <c:v>35.799999999999997</c:v>
                </c:pt>
                <c:pt idx="294">
                  <c:v>36.200000000000003</c:v>
                </c:pt>
                <c:pt idx="295">
                  <c:v>35.4</c:v>
                </c:pt>
                <c:pt idx="296">
                  <c:v>34.6</c:v>
                </c:pt>
                <c:pt idx="297">
                  <c:v>33.299999999999997</c:v>
                </c:pt>
                <c:pt idx="298">
                  <c:v>33.299999999999997</c:v>
                </c:pt>
                <c:pt idx="299">
                  <c:v>33.9</c:v>
                </c:pt>
                <c:pt idx="300">
                  <c:v>35.299999999999997</c:v>
                </c:pt>
                <c:pt idx="301">
                  <c:v>35.200000000000003</c:v>
                </c:pt>
                <c:pt idx="302">
                  <c:v>32.299999999999997</c:v>
                </c:pt>
                <c:pt idx="303">
                  <c:v>30.7</c:v>
                </c:pt>
                <c:pt idx="304">
                  <c:v>29.4</c:v>
                </c:pt>
                <c:pt idx="305">
                  <c:v>28.5</c:v>
                </c:pt>
                <c:pt idx="306">
                  <c:v>30.7</c:v>
                </c:pt>
                <c:pt idx="307">
                  <c:v>31.6</c:v>
                </c:pt>
                <c:pt idx="308">
                  <c:v>31.9</c:v>
                </c:pt>
                <c:pt idx="309">
                  <c:v>29.8</c:v>
                </c:pt>
                <c:pt idx="310">
                  <c:v>32.1</c:v>
                </c:pt>
                <c:pt idx="311">
                  <c:v>33.299999999999997</c:v>
                </c:pt>
                <c:pt idx="312">
                  <c:v>27.8</c:v>
                </c:pt>
                <c:pt idx="313">
                  <c:v>22.6</c:v>
                </c:pt>
                <c:pt idx="314">
                  <c:v>26.8</c:v>
                </c:pt>
                <c:pt idx="315">
                  <c:v>27.4</c:v>
                </c:pt>
                <c:pt idx="316">
                  <c:v>26.6</c:v>
                </c:pt>
                <c:pt idx="317">
                  <c:v>27.3</c:v>
                </c:pt>
                <c:pt idx="318">
                  <c:v>25.4</c:v>
                </c:pt>
                <c:pt idx="319">
                  <c:v>20.399999999999999</c:v>
                </c:pt>
                <c:pt idx="320">
                  <c:v>26.7</c:v>
                </c:pt>
                <c:pt idx="321">
                  <c:v>24.9</c:v>
                </c:pt>
                <c:pt idx="322">
                  <c:v>20.8</c:v>
                </c:pt>
                <c:pt idx="323">
                  <c:v>19.7</c:v>
                </c:pt>
                <c:pt idx="324">
                  <c:v>20.100000000000001</c:v>
                </c:pt>
                <c:pt idx="325">
                  <c:v>21.3</c:v>
                </c:pt>
                <c:pt idx="326">
                  <c:v>23</c:v>
                </c:pt>
                <c:pt idx="327">
                  <c:v>20</c:v>
                </c:pt>
                <c:pt idx="328">
                  <c:v>24.1</c:v>
                </c:pt>
                <c:pt idx="329">
                  <c:v>26.7</c:v>
                </c:pt>
                <c:pt idx="330">
                  <c:v>27.9</c:v>
                </c:pt>
                <c:pt idx="331">
                  <c:v>25</c:v>
                </c:pt>
                <c:pt idx="332">
                  <c:v>27.6</c:v>
                </c:pt>
                <c:pt idx="333">
                  <c:v>24.8</c:v>
                </c:pt>
                <c:pt idx="334">
                  <c:v>27.2</c:v>
                </c:pt>
                <c:pt idx="335">
                  <c:v>27.3</c:v>
                </c:pt>
                <c:pt idx="336">
                  <c:v>25.3</c:v>
                </c:pt>
                <c:pt idx="337">
                  <c:v>24.5</c:v>
                </c:pt>
                <c:pt idx="338">
                  <c:v>24.9</c:v>
                </c:pt>
                <c:pt idx="339">
                  <c:v>25.2</c:v>
                </c:pt>
                <c:pt idx="340">
                  <c:v>27.9</c:v>
                </c:pt>
                <c:pt idx="341">
                  <c:v>27.3</c:v>
                </c:pt>
                <c:pt idx="342">
                  <c:v>21.9</c:v>
                </c:pt>
                <c:pt idx="343">
                  <c:v>26.2</c:v>
                </c:pt>
                <c:pt idx="344">
                  <c:v>23.7</c:v>
                </c:pt>
                <c:pt idx="345">
                  <c:v>25.9</c:v>
                </c:pt>
                <c:pt idx="346">
                  <c:v>24.9</c:v>
                </c:pt>
                <c:pt idx="347">
                  <c:v>29.4</c:v>
                </c:pt>
                <c:pt idx="348">
                  <c:v>31.2</c:v>
                </c:pt>
                <c:pt idx="349">
                  <c:v>33.4</c:v>
                </c:pt>
                <c:pt idx="350">
                  <c:v>33</c:v>
                </c:pt>
                <c:pt idx="351">
                  <c:v>33.6</c:v>
                </c:pt>
                <c:pt idx="352">
                  <c:v>34.799999999999997</c:v>
                </c:pt>
                <c:pt idx="353">
                  <c:v>33</c:v>
                </c:pt>
                <c:pt idx="354">
                  <c:v>34.799999999999997</c:v>
                </c:pt>
                <c:pt idx="355">
                  <c:v>35.4</c:v>
                </c:pt>
                <c:pt idx="356">
                  <c:v>34</c:v>
                </c:pt>
                <c:pt idx="357">
                  <c:v>28.5</c:v>
                </c:pt>
                <c:pt idx="358">
                  <c:v>30.3</c:v>
                </c:pt>
                <c:pt idx="359">
                  <c:v>31.5</c:v>
                </c:pt>
                <c:pt idx="360">
                  <c:v>32.700000000000003</c:v>
                </c:pt>
                <c:pt idx="361">
                  <c:v>31</c:v>
                </c:pt>
                <c:pt idx="362">
                  <c:v>32.5</c:v>
                </c:pt>
                <c:pt idx="363">
                  <c:v>26.2</c:v>
                </c:pt>
                <c:pt idx="364">
                  <c:v>33.700000000000003</c:v>
                </c:pt>
                <c:pt idx="365">
                  <c:v>33.700000000000003</c:v>
                </c:pt>
                <c:pt idx="366">
                  <c:v>35.200000000000003</c:v>
                </c:pt>
                <c:pt idx="367">
                  <c:v>33.299999999999997</c:v>
                </c:pt>
                <c:pt idx="368">
                  <c:v>30.7</c:v>
                </c:pt>
                <c:pt idx="369">
                  <c:v>32.200000000000003</c:v>
                </c:pt>
                <c:pt idx="370">
                  <c:v>32.9</c:v>
                </c:pt>
                <c:pt idx="371">
                  <c:v>33.799999999999997</c:v>
                </c:pt>
                <c:pt idx="372">
                  <c:v>34.9</c:v>
                </c:pt>
                <c:pt idx="373">
                  <c:v>35</c:v>
                </c:pt>
                <c:pt idx="374">
                  <c:v>29.2</c:v>
                </c:pt>
                <c:pt idx="375">
                  <c:v>28.2</c:v>
                </c:pt>
                <c:pt idx="376">
                  <c:v>30.9</c:v>
                </c:pt>
                <c:pt idx="377">
                  <c:v>28.6</c:v>
                </c:pt>
                <c:pt idx="378">
                  <c:v>27.5</c:v>
                </c:pt>
                <c:pt idx="379">
                  <c:v>31.7</c:v>
                </c:pt>
                <c:pt idx="380">
                  <c:v>32</c:v>
                </c:pt>
                <c:pt idx="381">
                  <c:v>31.6</c:v>
                </c:pt>
                <c:pt idx="382">
                  <c:v>32.200000000000003</c:v>
                </c:pt>
                <c:pt idx="383">
                  <c:v>32.700000000000003</c:v>
                </c:pt>
                <c:pt idx="384">
                  <c:v>33</c:v>
                </c:pt>
                <c:pt idx="385">
                  <c:v>33.5</c:v>
                </c:pt>
                <c:pt idx="386">
                  <c:v>31.2</c:v>
                </c:pt>
                <c:pt idx="387">
                  <c:v>33.299999999999997</c:v>
                </c:pt>
                <c:pt idx="388">
                  <c:v>31.7</c:v>
                </c:pt>
                <c:pt idx="389">
                  <c:v>32.1</c:v>
                </c:pt>
                <c:pt idx="390">
                  <c:v>33.5</c:v>
                </c:pt>
                <c:pt idx="391">
                  <c:v>34.299999999999997</c:v>
                </c:pt>
                <c:pt idx="392">
                  <c:v>31.2</c:v>
                </c:pt>
                <c:pt idx="393">
                  <c:v>32.9</c:v>
                </c:pt>
                <c:pt idx="394">
                  <c:v>33.6</c:v>
                </c:pt>
                <c:pt idx="395">
                  <c:v>34</c:v>
                </c:pt>
                <c:pt idx="396">
                  <c:v>35.6</c:v>
                </c:pt>
                <c:pt idx="397">
                  <c:v>35.6</c:v>
                </c:pt>
                <c:pt idx="398">
                  <c:v>34.4</c:v>
                </c:pt>
                <c:pt idx="399">
                  <c:v>34.5</c:v>
                </c:pt>
                <c:pt idx="400">
                  <c:v>36.200000000000003</c:v>
                </c:pt>
                <c:pt idx="401">
                  <c:v>34.4</c:v>
                </c:pt>
                <c:pt idx="402">
                  <c:v>33.799999999999997</c:v>
                </c:pt>
                <c:pt idx="403">
                  <c:v>33.9</c:v>
                </c:pt>
                <c:pt idx="404">
                  <c:v>34.4</c:v>
                </c:pt>
                <c:pt idx="405">
                  <c:v>35.1</c:v>
                </c:pt>
                <c:pt idx="406">
                  <c:v>31.5</c:v>
                </c:pt>
                <c:pt idx="407">
                  <c:v>29.5</c:v>
                </c:pt>
                <c:pt idx="408">
                  <c:v>26.7</c:v>
                </c:pt>
                <c:pt idx="409">
                  <c:v>31.8</c:v>
                </c:pt>
                <c:pt idx="410">
                  <c:v>33.299999999999997</c:v>
                </c:pt>
                <c:pt idx="411">
                  <c:v>34.6</c:v>
                </c:pt>
                <c:pt idx="412">
                  <c:v>32.6</c:v>
                </c:pt>
                <c:pt idx="413">
                  <c:v>33.700000000000003</c:v>
                </c:pt>
                <c:pt idx="414">
                  <c:v>34.6</c:v>
                </c:pt>
                <c:pt idx="415">
                  <c:v>34.1</c:v>
                </c:pt>
                <c:pt idx="416">
                  <c:v>34.299999999999997</c:v>
                </c:pt>
                <c:pt idx="417">
                  <c:v>34.1</c:v>
                </c:pt>
                <c:pt idx="418">
                  <c:v>32.9</c:v>
                </c:pt>
                <c:pt idx="419">
                  <c:v>29.9</c:v>
                </c:pt>
                <c:pt idx="420">
                  <c:v>28.4</c:v>
                </c:pt>
                <c:pt idx="421">
                  <c:v>29.3</c:v>
                </c:pt>
                <c:pt idx="422">
                  <c:v>27.4</c:v>
                </c:pt>
                <c:pt idx="423">
                  <c:v>27.9</c:v>
                </c:pt>
                <c:pt idx="424">
                  <c:v>29.2</c:v>
                </c:pt>
                <c:pt idx="425">
                  <c:v>30.1</c:v>
                </c:pt>
                <c:pt idx="426">
                  <c:v>31.2</c:v>
                </c:pt>
                <c:pt idx="427">
                  <c:v>33.299999999999997</c:v>
                </c:pt>
                <c:pt idx="428">
                  <c:v>33.299999999999997</c:v>
                </c:pt>
                <c:pt idx="429">
                  <c:v>32.9</c:v>
                </c:pt>
                <c:pt idx="430">
                  <c:v>33.200000000000003</c:v>
                </c:pt>
                <c:pt idx="431">
                  <c:v>33.799999999999997</c:v>
                </c:pt>
                <c:pt idx="432">
                  <c:v>34.799999999999997</c:v>
                </c:pt>
                <c:pt idx="433">
                  <c:v>34.700000000000003</c:v>
                </c:pt>
                <c:pt idx="434">
                  <c:v>32.4</c:v>
                </c:pt>
                <c:pt idx="435">
                  <c:v>31</c:v>
                </c:pt>
                <c:pt idx="436">
                  <c:v>33.1</c:v>
                </c:pt>
                <c:pt idx="437">
                  <c:v>31.9</c:v>
                </c:pt>
                <c:pt idx="438">
                  <c:v>22.9</c:v>
                </c:pt>
                <c:pt idx="439">
                  <c:v>25.6</c:v>
                </c:pt>
                <c:pt idx="440">
                  <c:v>24.2</c:v>
                </c:pt>
                <c:pt idx="441">
                  <c:v>26.1</c:v>
                </c:pt>
                <c:pt idx="442">
                  <c:v>25.7</c:v>
                </c:pt>
                <c:pt idx="443">
                  <c:v>26.7</c:v>
                </c:pt>
                <c:pt idx="444">
                  <c:v>23.8</c:v>
                </c:pt>
                <c:pt idx="445">
                  <c:v>28.7</c:v>
                </c:pt>
                <c:pt idx="446">
                  <c:v>28.6</c:v>
                </c:pt>
                <c:pt idx="447">
                  <c:v>28.3</c:v>
                </c:pt>
                <c:pt idx="448">
                  <c:v>28.1</c:v>
                </c:pt>
                <c:pt idx="449">
                  <c:v>21.5</c:v>
                </c:pt>
                <c:pt idx="450">
                  <c:v>28.3</c:v>
                </c:pt>
                <c:pt idx="451">
                  <c:v>29.3</c:v>
                </c:pt>
                <c:pt idx="452">
                  <c:v>28.4</c:v>
                </c:pt>
                <c:pt idx="453">
                  <c:v>25.8</c:v>
                </c:pt>
                <c:pt idx="454">
                  <c:v>24.2</c:v>
                </c:pt>
                <c:pt idx="455">
                  <c:v>27.5</c:v>
                </c:pt>
                <c:pt idx="456">
                  <c:v>28.3</c:v>
                </c:pt>
                <c:pt idx="457">
                  <c:v>27.2</c:v>
                </c:pt>
                <c:pt idx="458">
                  <c:v>26.5</c:v>
                </c:pt>
                <c:pt idx="459">
                  <c:v>27.2</c:v>
                </c:pt>
                <c:pt idx="460">
                  <c:v>22.8</c:v>
                </c:pt>
                <c:pt idx="461">
                  <c:v>29.7</c:v>
                </c:pt>
                <c:pt idx="462">
                  <c:v>30.1</c:v>
                </c:pt>
                <c:pt idx="463">
                  <c:v>27.7</c:v>
                </c:pt>
                <c:pt idx="464">
                  <c:v>25.4</c:v>
                </c:pt>
                <c:pt idx="465">
                  <c:v>26</c:v>
                </c:pt>
                <c:pt idx="466">
                  <c:v>27.6</c:v>
                </c:pt>
                <c:pt idx="467">
                  <c:v>22.4</c:v>
                </c:pt>
                <c:pt idx="468">
                  <c:v>26.3</c:v>
                </c:pt>
                <c:pt idx="469">
                  <c:v>30.9</c:v>
                </c:pt>
                <c:pt idx="470">
                  <c:v>28.8</c:v>
                </c:pt>
                <c:pt idx="471">
                  <c:v>26.5</c:v>
                </c:pt>
                <c:pt idx="472">
                  <c:v>28.9</c:v>
                </c:pt>
                <c:pt idx="473">
                  <c:v>29.7</c:v>
                </c:pt>
                <c:pt idx="474">
                  <c:v>25.8</c:v>
                </c:pt>
                <c:pt idx="475">
                  <c:v>25.9</c:v>
                </c:pt>
                <c:pt idx="476">
                  <c:v>22.4</c:v>
                </c:pt>
                <c:pt idx="477">
                  <c:v>26.7</c:v>
                </c:pt>
                <c:pt idx="478">
                  <c:v>27.3</c:v>
                </c:pt>
                <c:pt idx="479">
                  <c:v>28.2</c:v>
                </c:pt>
                <c:pt idx="480">
                  <c:v>29.4</c:v>
                </c:pt>
                <c:pt idx="481">
                  <c:v>28.7</c:v>
                </c:pt>
                <c:pt idx="482">
                  <c:v>27.3</c:v>
                </c:pt>
                <c:pt idx="483">
                  <c:v>26.6</c:v>
                </c:pt>
                <c:pt idx="484">
                  <c:v>30.8</c:v>
                </c:pt>
                <c:pt idx="485">
                  <c:v>29.4</c:v>
                </c:pt>
                <c:pt idx="486">
                  <c:v>26.4</c:v>
                </c:pt>
                <c:pt idx="487">
                  <c:v>30.9</c:v>
                </c:pt>
                <c:pt idx="488">
                  <c:v>26</c:v>
                </c:pt>
                <c:pt idx="489">
                  <c:v>29.6</c:v>
                </c:pt>
                <c:pt idx="490">
                  <c:v>25.4</c:v>
                </c:pt>
                <c:pt idx="491">
                  <c:v>28.5</c:v>
                </c:pt>
                <c:pt idx="492">
                  <c:v>27.9</c:v>
                </c:pt>
                <c:pt idx="493">
                  <c:v>29.1</c:v>
                </c:pt>
                <c:pt idx="494">
                  <c:v>32.299999999999997</c:v>
                </c:pt>
                <c:pt idx="495">
                  <c:v>32.200000000000003</c:v>
                </c:pt>
                <c:pt idx="496">
                  <c:v>30.7</c:v>
                </c:pt>
                <c:pt idx="497">
                  <c:v>29.7</c:v>
                </c:pt>
                <c:pt idx="498">
                  <c:v>31.2</c:v>
                </c:pt>
                <c:pt idx="499">
                  <c:v>32.200000000000003</c:v>
                </c:pt>
                <c:pt idx="500">
                  <c:v>34.1</c:v>
                </c:pt>
                <c:pt idx="501">
                  <c:v>33.6</c:v>
                </c:pt>
                <c:pt idx="502">
                  <c:v>34.9</c:v>
                </c:pt>
                <c:pt idx="503">
                  <c:v>33.4</c:v>
                </c:pt>
                <c:pt idx="504">
                  <c:v>32.5</c:v>
                </c:pt>
                <c:pt idx="505">
                  <c:v>31.3</c:v>
                </c:pt>
                <c:pt idx="506">
                  <c:v>32.9</c:v>
                </c:pt>
                <c:pt idx="507">
                  <c:v>32.200000000000003</c:v>
                </c:pt>
                <c:pt idx="508">
                  <c:v>32.5</c:v>
                </c:pt>
                <c:pt idx="509">
                  <c:v>34.1</c:v>
                </c:pt>
                <c:pt idx="510">
                  <c:v>33.6</c:v>
                </c:pt>
                <c:pt idx="511">
                  <c:v>35.5</c:v>
                </c:pt>
                <c:pt idx="512">
                  <c:v>35.700000000000003</c:v>
                </c:pt>
                <c:pt idx="513">
                  <c:v>35.9</c:v>
                </c:pt>
                <c:pt idx="514">
                  <c:v>35.9</c:v>
                </c:pt>
                <c:pt idx="515">
                  <c:v>35.799999999999997</c:v>
                </c:pt>
                <c:pt idx="516">
                  <c:v>35.799999999999997</c:v>
                </c:pt>
                <c:pt idx="517">
                  <c:v>36.200000000000003</c:v>
                </c:pt>
                <c:pt idx="518">
                  <c:v>36</c:v>
                </c:pt>
                <c:pt idx="519">
                  <c:v>36.700000000000003</c:v>
                </c:pt>
                <c:pt idx="520">
                  <c:v>34.799999999999997</c:v>
                </c:pt>
                <c:pt idx="521">
                  <c:v>33.4</c:v>
                </c:pt>
                <c:pt idx="522">
                  <c:v>36</c:v>
                </c:pt>
                <c:pt idx="523">
                  <c:v>34.4</c:v>
                </c:pt>
                <c:pt idx="524">
                  <c:v>34.6</c:v>
                </c:pt>
                <c:pt idx="525">
                  <c:v>34.200000000000003</c:v>
                </c:pt>
                <c:pt idx="526">
                  <c:v>33.799999999999997</c:v>
                </c:pt>
                <c:pt idx="527">
                  <c:v>32.700000000000003</c:v>
                </c:pt>
                <c:pt idx="528">
                  <c:v>34.6</c:v>
                </c:pt>
                <c:pt idx="529">
                  <c:v>33</c:v>
                </c:pt>
                <c:pt idx="530">
                  <c:v>29.7</c:v>
                </c:pt>
                <c:pt idx="531">
                  <c:v>32.299999999999997</c:v>
                </c:pt>
                <c:pt idx="532">
                  <c:v>34</c:v>
                </c:pt>
                <c:pt idx="533">
                  <c:v>36.5</c:v>
                </c:pt>
                <c:pt idx="534">
                  <c:v>34.9</c:v>
                </c:pt>
                <c:pt idx="535">
                  <c:v>34.6</c:v>
                </c:pt>
                <c:pt idx="536">
                  <c:v>34.799999999999997</c:v>
                </c:pt>
                <c:pt idx="537">
                  <c:v>34.4</c:v>
                </c:pt>
                <c:pt idx="538">
                  <c:v>34.700000000000003</c:v>
                </c:pt>
                <c:pt idx="539">
                  <c:v>34.5</c:v>
                </c:pt>
                <c:pt idx="540">
                  <c:v>32.5</c:v>
                </c:pt>
                <c:pt idx="541">
                  <c:v>34.700000000000003</c:v>
                </c:pt>
                <c:pt idx="542">
                  <c:v>35.200000000000003</c:v>
                </c:pt>
                <c:pt idx="543">
                  <c:v>34.200000000000003</c:v>
                </c:pt>
                <c:pt idx="544">
                  <c:v>34.6</c:v>
                </c:pt>
                <c:pt idx="545">
                  <c:v>31.3</c:v>
                </c:pt>
                <c:pt idx="546">
                  <c:v>34.299999999999997</c:v>
                </c:pt>
                <c:pt idx="547">
                  <c:v>34.799999999999997</c:v>
                </c:pt>
                <c:pt idx="548">
                  <c:v>33.200000000000003</c:v>
                </c:pt>
                <c:pt idx="549">
                  <c:v>32.299999999999997</c:v>
                </c:pt>
                <c:pt idx="550">
                  <c:v>32.299999999999997</c:v>
                </c:pt>
                <c:pt idx="551">
                  <c:v>32.5</c:v>
                </c:pt>
                <c:pt idx="552">
                  <c:v>33.299999999999997</c:v>
                </c:pt>
                <c:pt idx="553">
                  <c:v>31.4</c:v>
                </c:pt>
                <c:pt idx="554">
                  <c:v>34.1</c:v>
                </c:pt>
                <c:pt idx="555">
                  <c:v>31.3</c:v>
                </c:pt>
                <c:pt idx="556">
                  <c:v>32.4</c:v>
                </c:pt>
                <c:pt idx="557">
                  <c:v>32</c:v>
                </c:pt>
                <c:pt idx="558">
                  <c:v>30.2</c:v>
                </c:pt>
                <c:pt idx="559">
                  <c:v>32.4</c:v>
                </c:pt>
                <c:pt idx="560">
                  <c:v>33</c:v>
                </c:pt>
                <c:pt idx="561">
                  <c:v>33.9</c:v>
                </c:pt>
                <c:pt idx="562">
                  <c:v>32.799999999999997</c:v>
                </c:pt>
                <c:pt idx="563">
                  <c:v>33.1</c:v>
                </c:pt>
                <c:pt idx="564">
                  <c:v>34.9</c:v>
                </c:pt>
                <c:pt idx="565">
                  <c:v>27.3</c:v>
                </c:pt>
                <c:pt idx="566">
                  <c:v>30.5</c:v>
                </c:pt>
                <c:pt idx="567">
                  <c:v>28.4</c:v>
                </c:pt>
                <c:pt idx="568">
                  <c:v>29</c:v>
                </c:pt>
                <c:pt idx="569">
                  <c:v>29.1</c:v>
                </c:pt>
                <c:pt idx="570">
                  <c:v>24</c:v>
                </c:pt>
                <c:pt idx="571">
                  <c:v>27.5</c:v>
                </c:pt>
                <c:pt idx="572">
                  <c:v>30.2</c:v>
                </c:pt>
                <c:pt idx="573">
                  <c:v>29.6</c:v>
                </c:pt>
                <c:pt idx="574">
                  <c:v>29.8</c:v>
                </c:pt>
                <c:pt idx="575">
                  <c:v>29.5</c:v>
                </c:pt>
                <c:pt idx="576">
                  <c:v>27.8</c:v>
                </c:pt>
                <c:pt idx="577">
                  <c:v>22.8</c:v>
                </c:pt>
                <c:pt idx="578">
                  <c:v>29.1</c:v>
                </c:pt>
                <c:pt idx="579">
                  <c:v>29.1</c:v>
                </c:pt>
                <c:pt idx="580">
                  <c:v>26.4</c:v>
                </c:pt>
                <c:pt idx="581">
                  <c:v>25</c:v>
                </c:pt>
                <c:pt idx="582">
                  <c:v>25.8</c:v>
                </c:pt>
                <c:pt idx="583">
                  <c:v>26.7</c:v>
                </c:pt>
                <c:pt idx="584">
                  <c:v>29.3</c:v>
                </c:pt>
                <c:pt idx="585">
                  <c:v>27.4</c:v>
                </c:pt>
                <c:pt idx="586">
                  <c:v>26.5</c:v>
                </c:pt>
                <c:pt idx="587">
                  <c:v>29.4</c:v>
                </c:pt>
                <c:pt idx="588">
                  <c:v>31.5</c:v>
                </c:pt>
                <c:pt idx="589">
                  <c:v>29</c:v>
                </c:pt>
                <c:pt idx="590">
                  <c:v>27</c:v>
                </c:pt>
                <c:pt idx="591">
                  <c:v>30.2</c:v>
                </c:pt>
                <c:pt idx="592">
                  <c:v>29.5</c:v>
                </c:pt>
                <c:pt idx="593">
                  <c:v>27.3</c:v>
                </c:pt>
                <c:pt idx="594">
                  <c:v>29.8</c:v>
                </c:pt>
                <c:pt idx="595">
                  <c:v>32</c:v>
                </c:pt>
                <c:pt idx="596">
                  <c:v>32.4</c:v>
                </c:pt>
                <c:pt idx="597">
                  <c:v>36.1</c:v>
                </c:pt>
                <c:pt idx="598">
                  <c:v>35.299999999999997</c:v>
                </c:pt>
                <c:pt idx="599">
                  <c:v>28.4</c:v>
                </c:pt>
                <c:pt idx="600">
                  <c:v>31.4</c:v>
                </c:pt>
                <c:pt idx="601">
                  <c:v>32</c:v>
                </c:pt>
                <c:pt idx="602">
                  <c:v>31.3</c:v>
                </c:pt>
                <c:pt idx="603">
                  <c:v>28.5</c:v>
                </c:pt>
                <c:pt idx="604">
                  <c:v>23</c:v>
                </c:pt>
                <c:pt idx="605">
                  <c:v>21.7</c:v>
                </c:pt>
                <c:pt idx="606">
                  <c:v>25.8</c:v>
                </c:pt>
                <c:pt idx="607">
                  <c:v>25.5</c:v>
                </c:pt>
                <c:pt idx="608">
                  <c:v>28.4</c:v>
                </c:pt>
                <c:pt idx="609">
                  <c:v>28.5</c:v>
                </c:pt>
                <c:pt idx="610">
                  <c:v>24.2</c:v>
                </c:pt>
                <c:pt idx="611">
                  <c:v>26.9</c:v>
                </c:pt>
                <c:pt idx="612">
                  <c:v>28.2</c:v>
                </c:pt>
                <c:pt idx="613">
                  <c:v>29.8</c:v>
                </c:pt>
                <c:pt idx="614">
                  <c:v>30</c:v>
                </c:pt>
                <c:pt idx="615">
                  <c:v>29.8</c:v>
                </c:pt>
                <c:pt idx="616">
                  <c:v>29.4</c:v>
                </c:pt>
                <c:pt idx="617">
                  <c:v>30</c:v>
                </c:pt>
                <c:pt idx="618">
                  <c:v>28.8</c:v>
                </c:pt>
                <c:pt idx="619">
                  <c:v>33.6</c:v>
                </c:pt>
                <c:pt idx="620">
                  <c:v>32.9</c:v>
                </c:pt>
                <c:pt idx="621">
                  <c:v>33.5</c:v>
                </c:pt>
                <c:pt idx="622">
                  <c:v>35.1</c:v>
                </c:pt>
                <c:pt idx="623">
                  <c:v>34.6</c:v>
                </c:pt>
                <c:pt idx="624">
                  <c:v>34.799999999999997</c:v>
                </c:pt>
                <c:pt idx="625">
                  <c:v>34.700000000000003</c:v>
                </c:pt>
                <c:pt idx="626">
                  <c:v>34.299999999999997</c:v>
                </c:pt>
                <c:pt idx="627">
                  <c:v>34.5</c:v>
                </c:pt>
                <c:pt idx="628">
                  <c:v>33.700000000000003</c:v>
                </c:pt>
                <c:pt idx="629">
                  <c:v>28</c:v>
                </c:pt>
                <c:pt idx="630">
                  <c:v>32.9</c:v>
                </c:pt>
                <c:pt idx="631">
                  <c:v>32.4</c:v>
                </c:pt>
                <c:pt idx="632">
                  <c:v>32.700000000000003</c:v>
                </c:pt>
                <c:pt idx="633">
                  <c:v>31.7</c:v>
                </c:pt>
                <c:pt idx="634">
                  <c:v>33.9</c:v>
                </c:pt>
                <c:pt idx="635">
                  <c:v>34.5</c:v>
                </c:pt>
                <c:pt idx="636">
                  <c:v>35</c:v>
                </c:pt>
                <c:pt idx="637">
                  <c:v>34.4</c:v>
                </c:pt>
                <c:pt idx="638">
                  <c:v>33.5</c:v>
                </c:pt>
                <c:pt idx="639">
                  <c:v>35</c:v>
                </c:pt>
                <c:pt idx="640">
                  <c:v>34.4</c:v>
                </c:pt>
                <c:pt idx="641">
                  <c:v>33</c:v>
                </c:pt>
                <c:pt idx="642">
                  <c:v>32.4</c:v>
                </c:pt>
                <c:pt idx="643">
                  <c:v>29.1</c:v>
                </c:pt>
                <c:pt idx="644">
                  <c:v>32.799999999999997</c:v>
                </c:pt>
                <c:pt idx="645">
                  <c:v>34.200000000000003</c:v>
                </c:pt>
                <c:pt idx="646">
                  <c:v>33.799999999999997</c:v>
                </c:pt>
                <c:pt idx="647">
                  <c:v>34.1</c:v>
                </c:pt>
                <c:pt idx="648">
                  <c:v>33.4</c:v>
                </c:pt>
                <c:pt idx="649">
                  <c:v>34.6</c:v>
                </c:pt>
                <c:pt idx="650">
                  <c:v>35.299999999999997</c:v>
                </c:pt>
                <c:pt idx="651">
                  <c:v>34.299999999999997</c:v>
                </c:pt>
                <c:pt idx="652">
                  <c:v>35.1</c:v>
                </c:pt>
                <c:pt idx="653">
                  <c:v>35.299999999999997</c:v>
                </c:pt>
                <c:pt idx="654">
                  <c:v>36</c:v>
                </c:pt>
                <c:pt idx="655">
                  <c:v>36.799999999999997</c:v>
                </c:pt>
                <c:pt idx="656">
                  <c:v>37.6</c:v>
                </c:pt>
                <c:pt idx="657">
                  <c:v>38.200000000000003</c:v>
                </c:pt>
                <c:pt idx="658">
                  <c:v>37.9</c:v>
                </c:pt>
                <c:pt idx="659">
                  <c:v>38.4</c:v>
                </c:pt>
                <c:pt idx="660">
                  <c:v>36</c:v>
                </c:pt>
                <c:pt idx="661">
                  <c:v>36.200000000000003</c:v>
                </c:pt>
                <c:pt idx="662">
                  <c:v>35.9</c:v>
                </c:pt>
                <c:pt idx="663">
                  <c:v>35.799999999999997</c:v>
                </c:pt>
                <c:pt idx="664">
                  <c:v>36.700000000000003</c:v>
                </c:pt>
                <c:pt idx="665">
                  <c:v>36.799999999999997</c:v>
                </c:pt>
                <c:pt idx="666">
                  <c:v>37.200000000000003</c:v>
                </c:pt>
                <c:pt idx="667">
                  <c:v>37.200000000000003</c:v>
                </c:pt>
                <c:pt idx="668">
                  <c:v>35.1</c:v>
                </c:pt>
                <c:pt idx="669">
                  <c:v>28.1</c:v>
                </c:pt>
                <c:pt idx="670">
                  <c:v>28.5</c:v>
                </c:pt>
                <c:pt idx="671">
                  <c:v>28.9</c:v>
                </c:pt>
                <c:pt idx="672">
                  <c:v>31.4</c:v>
                </c:pt>
                <c:pt idx="673">
                  <c:v>31.5</c:v>
                </c:pt>
                <c:pt idx="674">
                  <c:v>33.1</c:v>
                </c:pt>
                <c:pt idx="675">
                  <c:v>34.5</c:v>
                </c:pt>
                <c:pt idx="676">
                  <c:v>33.799999999999997</c:v>
                </c:pt>
                <c:pt idx="677">
                  <c:v>26.6</c:v>
                </c:pt>
                <c:pt idx="678">
                  <c:v>26.9</c:v>
                </c:pt>
                <c:pt idx="679">
                  <c:v>29.8</c:v>
                </c:pt>
                <c:pt idx="680">
                  <c:v>28.2</c:v>
                </c:pt>
                <c:pt idx="681">
                  <c:v>27.9</c:v>
                </c:pt>
                <c:pt idx="682">
                  <c:v>30.3</c:v>
                </c:pt>
                <c:pt idx="683">
                  <c:v>27</c:v>
                </c:pt>
                <c:pt idx="684">
                  <c:v>27.3</c:v>
                </c:pt>
                <c:pt idx="685">
                  <c:v>30.6</c:v>
                </c:pt>
                <c:pt idx="686">
                  <c:v>31.4</c:v>
                </c:pt>
                <c:pt idx="687">
                  <c:v>32.299999999999997</c:v>
                </c:pt>
                <c:pt idx="688">
                  <c:v>32.799999999999997</c:v>
                </c:pt>
                <c:pt idx="689">
                  <c:v>34.200000000000003</c:v>
                </c:pt>
                <c:pt idx="690">
                  <c:v>32.6</c:v>
                </c:pt>
                <c:pt idx="691">
                  <c:v>27.5</c:v>
                </c:pt>
                <c:pt idx="692">
                  <c:v>27</c:v>
                </c:pt>
                <c:pt idx="693">
                  <c:v>29.9</c:v>
                </c:pt>
                <c:pt idx="694">
                  <c:v>31.3</c:v>
                </c:pt>
                <c:pt idx="695">
                  <c:v>31.4</c:v>
                </c:pt>
                <c:pt idx="696">
                  <c:v>31.4</c:v>
                </c:pt>
                <c:pt idx="697">
                  <c:v>32.200000000000003</c:v>
                </c:pt>
                <c:pt idx="698">
                  <c:v>31.8</c:v>
                </c:pt>
                <c:pt idx="699">
                  <c:v>32.1</c:v>
                </c:pt>
                <c:pt idx="700">
                  <c:v>32.299999999999997</c:v>
                </c:pt>
                <c:pt idx="701">
                  <c:v>32.6</c:v>
                </c:pt>
                <c:pt idx="702">
                  <c:v>26.5</c:v>
                </c:pt>
                <c:pt idx="703">
                  <c:v>26.7</c:v>
                </c:pt>
                <c:pt idx="704">
                  <c:v>29.4</c:v>
                </c:pt>
                <c:pt idx="705">
                  <c:v>28.6</c:v>
                </c:pt>
                <c:pt idx="706">
                  <c:v>29.9</c:v>
                </c:pt>
                <c:pt idx="707">
                  <c:v>26.9</c:v>
                </c:pt>
                <c:pt idx="708">
                  <c:v>22.9</c:v>
                </c:pt>
                <c:pt idx="709">
                  <c:v>24.6</c:v>
                </c:pt>
                <c:pt idx="710">
                  <c:v>29.5</c:v>
                </c:pt>
                <c:pt idx="711">
                  <c:v>28.7</c:v>
                </c:pt>
                <c:pt idx="712">
                  <c:v>29.5</c:v>
                </c:pt>
                <c:pt idx="713">
                  <c:v>30.6</c:v>
                </c:pt>
                <c:pt idx="714">
                  <c:v>32.9</c:v>
                </c:pt>
                <c:pt idx="715">
                  <c:v>31.3</c:v>
                </c:pt>
                <c:pt idx="716">
                  <c:v>28.3</c:v>
                </c:pt>
                <c:pt idx="717">
                  <c:v>26.7</c:v>
                </c:pt>
                <c:pt idx="718">
                  <c:v>26.2</c:v>
                </c:pt>
                <c:pt idx="719">
                  <c:v>28.3</c:v>
                </c:pt>
                <c:pt idx="720">
                  <c:v>26.1</c:v>
                </c:pt>
                <c:pt idx="721">
                  <c:v>29.2</c:v>
                </c:pt>
                <c:pt idx="722">
                  <c:v>31.8</c:v>
                </c:pt>
                <c:pt idx="723">
                  <c:v>28.1</c:v>
                </c:pt>
                <c:pt idx="724">
                  <c:v>26.9</c:v>
                </c:pt>
                <c:pt idx="725">
                  <c:v>27.2</c:v>
                </c:pt>
                <c:pt idx="726">
                  <c:v>25.5</c:v>
                </c:pt>
                <c:pt idx="727">
                  <c:v>26.9</c:v>
                </c:pt>
                <c:pt idx="728">
                  <c:v>29.1</c:v>
                </c:pt>
                <c:pt idx="729">
                  <c:v>28.7</c:v>
                </c:pt>
                <c:pt idx="730">
                  <c:v>27.3</c:v>
                </c:pt>
                <c:pt idx="731">
                  <c:v>22.4</c:v>
                </c:pt>
                <c:pt idx="732">
                  <c:v>29.6</c:v>
                </c:pt>
                <c:pt idx="733">
                  <c:v>29.2</c:v>
                </c:pt>
                <c:pt idx="734">
                  <c:v>28.4</c:v>
                </c:pt>
                <c:pt idx="735">
                  <c:v>25.8</c:v>
                </c:pt>
                <c:pt idx="736">
                  <c:v>29.5</c:v>
                </c:pt>
                <c:pt idx="737">
                  <c:v>30.4</c:v>
                </c:pt>
                <c:pt idx="738">
                  <c:v>32.299999999999997</c:v>
                </c:pt>
                <c:pt idx="739">
                  <c:v>30.2</c:v>
                </c:pt>
                <c:pt idx="740">
                  <c:v>27.8</c:v>
                </c:pt>
                <c:pt idx="741">
                  <c:v>28.1</c:v>
                </c:pt>
                <c:pt idx="742">
                  <c:v>29.3</c:v>
                </c:pt>
                <c:pt idx="743">
                  <c:v>30.1</c:v>
                </c:pt>
                <c:pt idx="744">
                  <c:v>32.1</c:v>
                </c:pt>
                <c:pt idx="745">
                  <c:v>31.6</c:v>
                </c:pt>
                <c:pt idx="746">
                  <c:v>25.2</c:v>
                </c:pt>
                <c:pt idx="747">
                  <c:v>30.2</c:v>
                </c:pt>
                <c:pt idx="748">
                  <c:v>27.2</c:v>
                </c:pt>
                <c:pt idx="749">
                  <c:v>28.2</c:v>
                </c:pt>
                <c:pt idx="750">
                  <c:v>26.8</c:v>
                </c:pt>
                <c:pt idx="751">
                  <c:v>32.6</c:v>
                </c:pt>
                <c:pt idx="752">
                  <c:v>32.4</c:v>
                </c:pt>
                <c:pt idx="753">
                  <c:v>29</c:v>
                </c:pt>
                <c:pt idx="754">
                  <c:v>32</c:v>
                </c:pt>
                <c:pt idx="755">
                  <c:v>32</c:v>
                </c:pt>
                <c:pt idx="756">
                  <c:v>29.5</c:v>
                </c:pt>
                <c:pt idx="757">
                  <c:v>29.2</c:v>
                </c:pt>
                <c:pt idx="758">
                  <c:v>33.4</c:v>
                </c:pt>
                <c:pt idx="759">
                  <c:v>33.700000000000003</c:v>
                </c:pt>
                <c:pt idx="760">
                  <c:v>33.9</c:v>
                </c:pt>
                <c:pt idx="761">
                  <c:v>32.700000000000003</c:v>
                </c:pt>
                <c:pt idx="762">
                  <c:v>32.4</c:v>
                </c:pt>
                <c:pt idx="763">
                  <c:v>32.5</c:v>
                </c:pt>
                <c:pt idx="764">
                  <c:v>32.200000000000003</c:v>
                </c:pt>
                <c:pt idx="765">
                  <c:v>33.4</c:v>
                </c:pt>
                <c:pt idx="766">
                  <c:v>33.6</c:v>
                </c:pt>
                <c:pt idx="767">
                  <c:v>35</c:v>
                </c:pt>
                <c:pt idx="768">
                  <c:v>37.1</c:v>
                </c:pt>
                <c:pt idx="769">
                  <c:v>35.700000000000003</c:v>
                </c:pt>
                <c:pt idx="770">
                  <c:v>32.200000000000003</c:v>
                </c:pt>
                <c:pt idx="771">
                  <c:v>33</c:v>
                </c:pt>
                <c:pt idx="772">
                  <c:v>34.9</c:v>
                </c:pt>
                <c:pt idx="773">
                  <c:v>36</c:v>
                </c:pt>
                <c:pt idx="774">
                  <c:v>35.5</c:v>
                </c:pt>
                <c:pt idx="775">
                  <c:v>34.5</c:v>
                </c:pt>
                <c:pt idx="776">
                  <c:v>29</c:v>
                </c:pt>
                <c:pt idx="777">
                  <c:v>30.3</c:v>
                </c:pt>
                <c:pt idx="778">
                  <c:v>30.7</c:v>
                </c:pt>
                <c:pt idx="779">
                  <c:v>34.700000000000003</c:v>
                </c:pt>
                <c:pt idx="780">
                  <c:v>33.200000000000003</c:v>
                </c:pt>
                <c:pt idx="781">
                  <c:v>33.6</c:v>
                </c:pt>
                <c:pt idx="782">
                  <c:v>33.700000000000003</c:v>
                </c:pt>
                <c:pt idx="783">
                  <c:v>26.1</c:v>
                </c:pt>
                <c:pt idx="784">
                  <c:v>28.8</c:v>
                </c:pt>
                <c:pt idx="785">
                  <c:v>31.2</c:v>
                </c:pt>
                <c:pt idx="786">
                  <c:v>29.9</c:v>
                </c:pt>
                <c:pt idx="787">
                  <c:v>33</c:v>
                </c:pt>
                <c:pt idx="788">
                  <c:v>32.200000000000003</c:v>
                </c:pt>
                <c:pt idx="789">
                  <c:v>34</c:v>
                </c:pt>
                <c:pt idx="790">
                  <c:v>31</c:v>
                </c:pt>
                <c:pt idx="791">
                  <c:v>33.5</c:v>
                </c:pt>
                <c:pt idx="792">
                  <c:v>33.799999999999997</c:v>
                </c:pt>
                <c:pt idx="793">
                  <c:v>33.9</c:v>
                </c:pt>
                <c:pt idx="794">
                  <c:v>33.700000000000003</c:v>
                </c:pt>
                <c:pt idx="795">
                  <c:v>32.9</c:v>
                </c:pt>
                <c:pt idx="796">
                  <c:v>33.299999999999997</c:v>
                </c:pt>
                <c:pt idx="797">
                  <c:v>32.700000000000003</c:v>
                </c:pt>
                <c:pt idx="798">
                  <c:v>30.7</c:v>
                </c:pt>
                <c:pt idx="799">
                  <c:v>32.799999999999997</c:v>
                </c:pt>
                <c:pt idx="800">
                  <c:v>32.299999999999997</c:v>
                </c:pt>
                <c:pt idx="801">
                  <c:v>32.5</c:v>
                </c:pt>
                <c:pt idx="802">
                  <c:v>26.6</c:v>
                </c:pt>
                <c:pt idx="803">
                  <c:v>28.8</c:v>
                </c:pt>
                <c:pt idx="804">
                  <c:v>30.3</c:v>
                </c:pt>
                <c:pt idx="805">
                  <c:v>30</c:v>
                </c:pt>
                <c:pt idx="806">
                  <c:v>24.4</c:v>
                </c:pt>
                <c:pt idx="807">
                  <c:v>31.6</c:v>
                </c:pt>
                <c:pt idx="808">
                  <c:v>30.5</c:v>
                </c:pt>
                <c:pt idx="809">
                  <c:v>28.4</c:v>
                </c:pt>
                <c:pt idx="810">
                  <c:v>30.7</c:v>
                </c:pt>
                <c:pt idx="811">
                  <c:v>32.6</c:v>
                </c:pt>
                <c:pt idx="812">
                  <c:v>30.7</c:v>
                </c:pt>
                <c:pt idx="813">
                  <c:v>29.9</c:v>
                </c:pt>
                <c:pt idx="814">
                  <c:v>31.2</c:v>
                </c:pt>
                <c:pt idx="815">
                  <c:v>31.5</c:v>
                </c:pt>
                <c:pt idx="816">
                  <c:v>28.3</c:v>
                </c:pt>
                <c:pt idx="817">
                  <c:v>28.2</c:v>
                </c:pt>
                <c:pt idx="818">
                  <c:v>28.4</c:v>
                </c:pt>
                <c:pt idx="819">
                  <c:v>29.7</c:v>
                </c:pt>
                <c:pt idx="820">
                  <c:v>29.1</c:v>
                </c:pt>
                <c:pt idx="821">
                  <c:v>30.1</c:v>
                </c:pt>
                <c:pt idx="822">
                  <c:v>28.8</c:v>
                </c:pt>
                <c:pt idx="823">
                  <c:v>25.5</c:v>
                </c:pt>
                <c:pt idx="824">
                  <c:v>22.8</c:v>
                </c:pt>
                <c:pt idx="825">
                  <c:v>22.7</c:v>
                </c:pt>
                <c:pt idx="826">
                  <c:v>28.5</c:v>
                </c:pt>
                <c:pt idx="827">
                  <c:v>29.7</c:v>
                </c:pt>
                <c:pt idx="828">
                  <c:v>29.2</c:v>
                </c:pt>
                <c:pt idx="829">
                  <c:v>27.4</c:v>
                </c:pt>
                <c:pt idx="830">
                  <c:v>29.3</c:v>
                </c:pt>
                <c:pt idx="831">
                  <c:v>28.2</c:v>
                </c:pt>
                <c:pt idx="832">
                  <c:v>29.6</c:v>
                </c:pt>
                <c:pt idx="833">
                  <c:v>29</c:v>
                </c:pt>
                <c:pt idx="834">
                  <c:v>28.1</c:v>
                </c:pt>
                <c:pt idx="835">
                  <c:v>28.5</c:v>
                </c:pt>
                <c:pt idx="836">
                  <c:v>23.9</c:v>
                </c:pt>
                <c:pt idx="837">
                  <c:v>25.2</c:v>
                </c:pt>
                <c:pt idx="838">
                  <c:v>24.6</c:v>
                </c:pt>
                <c:pt idx="839">
                  <c:v>25.9</c:v>
                </c:pt>
                <c:pt idx="840">
                  <c:v>24.1</c:v>
                </c:pt>
                <c:pt idx="841">
                  <c:v>23.4</c:v>
                </c:pt>
                <c:pt idx="842">
                  <c:v>27</c:v>
                </c:pt>
                <c:pt idx="843">
                  <c:v>28</c:v>
                </c:pt>
                <c:pt idx="844">
                  <c:v>30.2</c:v>
                </c:pt>
                <c:pt idx="845">
                  <c:v>25.7</c:v>
                </c:pt>
                <c:pt idx="846">
                  <c:v>24.1</c:v>
                </c:pt>
                <c:pt idx="847">
                  <c:v>24.5</c:v>
                </c:pt>
                <c:pt idx="848">
                  <c:v>24.9</c:v>
                </c:pt>
                <c:pt idx="849">
                  <c:v>25.7</c:v>
                </c:pt>
                <c:pt idx="850">
                  <c:v>26.8</c:v>
                </c:pt>
                <c:pt idx="851">
                  <c:v>20.7</c:v>
                </c:pt>
                <c:pt idx="852">
                  <c:v>25.5</c:v>
                </c:pt>
                <c:pt idx="853">
                  <c:v>25.8</c:v>
                </c:pt>
                <c:pt idx="854">
                  <c:v>24.5</c:v>
                </c:pt>
                <c:pt idx="855">
                  <c:v>25.5</c:v>
                </c:pt>
                <c:pt idx="856">
                  <c:v>26.5</c:v>
                </c:pt>
                <c:pt idx="857">
                  <c:v>28.3</c:v>
                </c:pt>
                <c:pt idx="858">
                  <c:v>23.9</c:v>
                </c:pt>
                <c:pt idx="859">
                  <c:v>27.3</c:v>
                </c:pt>
                <c:pt idx="860">
                  <c:v>27.5</c:v>
                </c:pt>
                <c:pt idx="861">
                  <c:v>27.1</c:v>
                </c:pt>
                <c:pt idx="862">
                  <c:v>28.4</c:v>
                </c:pt>
                <c:pt idx="863">
                  <c:v>23</c:v>
                </c:pt>
                <c:pt idx="864">
                  <c:v>26.9</c:v>
                </c:pt>
                <c:pt idx="865">
                  <c:v>25.2</c:v>
                </c:pt>
                <c:pt idx="866">
                  <c:v>29.2</c:v>
                </c:pt>
                <c:pt idx="867">
                  <c:v>29</c:v>
                </c:pt>
                <c:pt idx="868">
                  <c:v>29.1</c:v>
                </c:pt>
                <c:pt idx="869">
                  <c:v>31.3</c:v>
                </c:pt>
                <c:pt idx="870">
                  <c:v>30.5</c:v>
                </c:pt>
                <c:pt idx="871">
                  <c:v>31.2</c:v>
                </c:pt>
                <c:pt idx="872">
                  <c:v>31</c:v>
                </c:pt>
                <c:pt idx="873">
                  <c:v>28.7</c:v>
                </c:pt>
                <c:pt idx="874">
                  <c:v>30.4</c:v>
                </c:pt>
                <c:pt idx="875">
                  <c:v>28.8</c:v>
                </c:pt>
                <c:pt idx="876">
                  <c:v>23.9</c:v>
                </c:pt>
                <c:pt idx="877">
                  <c:v>27.7</c:v>
                </c:pt>
                <c:pt idx="878">
                  <c:v>18.899999999999999</c:v>
                </c:pt>
                <c:pt idx="879">
                  <c:v>24.8</c:v>
                </c:pt>
                <c:pt idx="880">
                  <c:v>25.9</c:v>
                </c:pt>
                <c:pt idx="881">
                  <c:v>24.8</c:v>
                </c:pt>
                <c:pt idx="882">
                  <c:v>22.4</c:v>
                </c:pt>
                <c:pt idx="883">
                  <c:v>29.1</c:v>
                </c:pt>
                <c:pt idx="884">
                  <c:v>24.7</c:v>
                </c:pt>
                <c:pt idx="885">
                  <c:v>29.6</c:v>
                </c:pt>
                <c:pt idx="886">
                  <c:v>31.9</c:v>
                </c:pt>
                <c:pt idx="887">
                  <c:v>26.3</c:v>
                </c:pt>
                <c:pt idx="888">
                  <c:v>29.5</c:v>
                </c:pt>
                <c:pt idx="889">
                  <c:v>26.4</c:v>
                </c:pt>
                <c:pt idx="890">
                  <c:v>30.4</c:v>
                </c:pt>
                <c:pt idx="891">
                  <c:v>25.1</c:v>
                </c:pt>
                <c:pt idx="892">
                  <c:v>23.4</c:v>
                </c:pt>
                <c:pt idx="893">
                  <c:v>29</c:v>
                </c:pt>
                <c:pt idx="894">
                  <c:v>29.1</c:v>
                </c:pt>
                <c:pt idx="895">
                  <c:v>27</c:v>
                </c:pt>
                <c:pt idx="896">
                  <c:v>29.3</c:v>
                </c:pt>
                <c:pt idx="897">
                  <c:v>31.5</c:v>
                </c:pt>
                <c:pt idx="898">
                  <c:v>30.4</c:v>
                </c:pt>
                <c:pt idx="899">
                  <c:v>24.3</c:v>
                </c:pt>
                <c:pt idx="900">
                  <c:v>25.3</c:v>
                </c:pt>
                <c:pt idx="901">
                  <c:v>26</c:v>
                </c:pt>
                <c:pt idx="902">
                  <c:v>28.8</c:v>
                </c:pt>
                <c:pt idx="903">
                  <c:v>28.8</c:v>
                </c:pt>
                <c:pt idx="904">
                  <c:v>26.6</c:v>
                </c:pt>
                <c:pt idx="905">
                  <c:v>29</c:v>
                </c:pt>
                <c:pt idx="906">
                  <c:v>28.9</c:v>
                </c:pt>
                <c:pt idx="907">
                  <c:v>24.6</c:v>
                </c:pt>
                <c:pt idx="908">
                  <c:v>24.7</c:v>
                </c:pt>
                <c:pt idx="909">
                  <c:v>23.5</c:v>
                </c:pt>
                <c:pt idx="910">
                  <c:v>24.1</c:v>
                </c:pt>
                <c:pt idx="911">
                  <c:v>28.5</c:v>
                </c:pt>
                <c:pt idx="912">
                  <c:v>31.3</c:v>
                </c:pt>
                <c:pt idx="913">
                  <c:v>32.799999999999997</c:v>
                </c:pt>
                <c:pt idx="914">
                  <c:v>32.200000000000003</c:v>
                </c:pt>
                <c:pt idx="915">
                  <c:v>33</c:v>
                </c:pt>
                <c:pt idx="916">
                  <c:v>34.1</c:v>
                </c:pt>
                <c:pt idx="917">
                  <c:v>33.5</c:v>
                </c:pt>
                <c:pt idx="918">
                  <c:v>34.5</c:v>
                </c:pt>
                <c:pt idx="919">
                  <c:v>29.7</c:v>
                </c:pt>
                <c:pt idx="920">
                  <c:v>26.3</c:v>
                </c:pt>
                <c:pt idx="921">
                  <c:v>29.7</c:v>
                </c:pt>
                <c:pt idx="922">
                  <c:v>32.700000000000003</c:v>
                </c:pt>
                <c:pt idx="923">
                  <c:v>33.200000000000003</c:v>
                </c:pt>
                <c:pt idx="924">
                  <c:v>32.5</c:v>
                </c:pt>
                <c:pt idx="925">
                  <c:v>28.3</c:v>
                </c:pt>
                <c:pt idx="926">
                  <c:v>27.9</c:v>
                </c:pt>
                <c:pt idx="927">
                  <c:v>32.1</c:v>
                </c:pt>
                <c:pt idx="928">
                  <c:v>32.4</c:v>
                </c:pt>
                <c:pt idx="929">
                  <c:v>33.6</c:v>
                </c:pt>
                <c:pt idx="930">
                  <c:v>33.5</c:v>
                </c:pt>
                <c:pt idx="931">
                  <c:v>33.1</c:v>
                </c:pt>
                <c:pt idx="932">
                  <c:v>33.799999999999997</c:v>
                </c:pt>
                <c:pt idx="933">
                  <c:v>33.700000000000003</c:v>
                </c:pt>
                <c:pt idx="934">
                  <c:v>36.200000000000003</c:v>
                </c:pt>
                <c:pt idx="935">
                  <c:v>37.5</c:v>
                </c:pt>
                <c:pt idx="936">
                  <c:v>36.4</c:v>
                </c:pt>
                <c:pt idx="937">
                  <c:v>36.200000000000003</c:v>
                </c:pt>
                <c:pt idx="938">
                  <c:v>36.299999999999997</c:v>
                </c:pt>
                <c:pt idx="939">
                  <c:v>36.700000000000003</c:v>
                </c:pt>
                <c:pt idx="940">
                  <c:v>35.1</c:v>
                </c:pt>
                <c:pt idx="941">
                  <c:v>36.4</c:v>
                </c:pt>
                <c:pt idx="942">
                  <c:v>38</c:v>
                </c:pt>
                <c:pt idx="943">
                  <c:v>36.5</c:v>
                </c:pt>
                <c:pt idx="944">
                  <c:v>36.299999999999997</c:v>
                </c:pt>
                <c:pt idx="945">
                  <c:v>34.700000000000003</c:v>
                </c:pt>
                <c:pt idx="946">
                  <c:v>33.1</c:v>
                </c:pt>
                <c:pt idx="947">
                  <c:v>32.299999999999997</c:v>
                </c:pt>
                <c:pt idx="948">
                  <c:v>32.299999999999997</c:v>
                </c:pt>
                <c:pt idx="949">
                  <c:v>34.299999999999997</c:v>
                </c:pt>
                <c:pt idx="950">
                  <c:v>32.200000000000003</c:v>
                </c:pt>
                <c:pt idx="951">
                  <c:v>31.6</c:v>
                </c:pt>
                <c:pt idx="952">
                  <c:v>33.1</c:v>
                </c:pt>
                <c:pt idx="953">
                  <c:v>28.1</c:v>
                </c:pt>
                <c:pt idx="954">
                  <c:v>29.2</c:v>
                </c:pt>
                <c:pt idx="955">
                  <c:v>32.1</c:v>
                </c:pt>
                <c:pt idx="956">
                  <c:v>31.7</c:v>
                </c:pt>
                <c:pt idx="957">
                  <c:v>33.1</c:v>
                </c:pt>
                <c:pt idx="958">
                  <c:v>32.6</c:v>
                </c:pt>
                <c:pt idx="959">
                  <c:v>30.1</c:v>
                </c:pt>
                <c:pt idx="960">
                  <c:v>31.5</c:v>
                </c:pt>
                <c:pt idx="961">
                  <c:v>32.200000000000003</c:v>
                </c:pt>
                <c:pt idx="962">
                  <c:v>33.5</c:v>
                </c:pt>
                <c:pt idx="963">
                  <c:v>30.9</c:v>
                </c:pt>
                <c:pt idx="964">
                  <c:v>27.4</c:v>
                </c:pt>
                <c:pt idx="965">
                  <c:v>26.6</c:v>
                </c:pt>
                <c:pt idx="966">
                  <c:v>31.7</c:v>
                </c:pt>
                <c:pt idx="967">
                  <c:v>30.8</c:v>
                </c:pt>
                <c:pt idx="968">
                  <c:v>25.6</c:v>
                </c:pt>
                <c:pt idx="969">
                  <c:v>29.9</c:v>
                </c:pt>
                <c:pt idx="970">
                  <c:v>29.9</c:v>
                </c:pt>
                <c:pt idx="971">
                  <c:v>24.8</c:v>
                </c:pt>
                <c:pt idx="972">
                  <c:v>26</c:v>
                </c:pt>
                <c:pt idx="973">
                  <c:v>23.6</c:v>
                </c:pt>
                <c:pt idx="974">
                  <c:v>25.7</c:v>
                </c:pt>
                <c:pt idx="975">
                  <c:v>25.7</c:v>
                </c:pt>
                <c:pt idx="976">
                  <c:v>26.6</c:v>
                </c:pt>
                <c:pt idx="977">
                  <c:v>29</c:v>
                </c:pt>
                <c:pt idx="978">
                  <c:v>27.8</c:v>
                </c:pt>
                <c:pt idx="979">
                  <c:v>27.8</c:v>
                </c:pt>
                <c:pt idx="980">
                  <c:v>29.3</c:v>
                </c:pt>
                <c:pt idx="981">
                  <c:v>24.5</c:v>
                </c:pt>
                <c:pt idx="982">
                  <c:v>23.9</c:v>
                </c:pt>
                <c:pt idx="983">
                  <c:v>27</c:v>
                </c:pt>
                <c:pt idx="984">
                  <c:v>28</c:v>
                </c:pt>
                <c:pt idx="985">
                  <c:v>28.1</c:v>
                </c:pt>
                <c:pt idx="986">
                  <c:v>28.4</c:v>
                </c:pt>
                <c:pt idx="987">
                  <c:v>29.6</c:v>
                </c:pt>
                <c:pt idx="988">
                  <c:v>30.7</c:v>
                </c:pt>
                <c:pt idx="989">
                  <c:v>23.5</c:v>
                </c:pt>
                <c:pt idx="990">
                  <c:v>25.3</c:v>
                </c:pt>
                <c:pt idx="991">
                  <c:v>28.5</c:v>
                </c:pt>
                <c:pt idx="992">
                  <c:v>28.6</c:v>
                </c:pt>
                <c:pt idx="993">
                  <c:v>29.4</c:v>
                </c:pt>
                <c:pt idx="994">
                  <c:v>28.2</c:v>
                </c:pt>
                <c:pt idx="995">
                  <c:v>25.5</c:v>
                </c:pt>
                <c:pt idx="996">
                  <c:v>23.6</c:v>
                </c:pt>
                <c:pt idx="997">
                  <c:v>25.3</c:v>
                </c:pt>
                <c:pt idx="998">
                  <c:v>27.5</c:v>
                </c:pt>
                <c:pt idx="999">
                  <c:v>20.399999999999999</c:v>
                </c:pt>
                <c:pt idx="1000">
                  <c:v>19.399999999999999</c:v>
                </c:pt>
                <c:pt idx="1001">
                  <c:v>17.600000000000001</c:v>
                </c:pt>
                <c:pt idx="1002">
                  <c:v>22</c:v>
                </c:pt>
                <c:pt idx="1003">
                  <c:v>25</c:v>
                </c:pt>
                <c:pt idx="1004">
                  <c:v>29.2</c:v>
                </c:pt>
                <c:pt idx="1005">
                  <c:v>24.9</c:v>
                </c:pt>
                <c:pt idx="1006">
                  <c:v>25.1</c:v>
                </c:pt>
                <c:pt idx="1007">
                  <c:v>25.2</c:v>
                </c:pt>
                <c:pt idx="1008">
                  <c:v>21.5</c:v>
                </c:pt>
                <c:pt idx="1009">
                  <c:v>22.8</c:v>
                </c:pt>
                <c:pt idx="1010">
                  <c:v>25.8</c:v>
                </c:pt>
                <c:pt idx="1011">
                  <c:v>19.399999999999999</c:v>
                </c:pt>
                <c:pt idx="1012">
                  <c:v>21.2</c:v>
                </c:pt>
                <c:pt idx="1013">
                  <c:v>24.3</c:v>
                </c:pt>
                <c:pt idx="1014">
                  <c:v>26.2</c:v>
                </c:pt>
                <c:pt idx="1015">
                  <c:v>26.1</c:v>
                </c:pt>
                <c:pt idx="1016">
                  <c:v>28.1</c:v>
                </c:pt>
                <c:pt idx="1017">
                  <c:v>27.3</c:v>
                </c:pt>
                <c:pt idx="1018">
                  <c:v>27.9</c:v>
                </c:pt>
                <c:pt idx="1019">
                  <c:v>24.3</c:v>
                </c:pt>
                <c:pt idx="1020">
                  <c:v>27.6</c:v>
                </c:pt>
                <c:pt idx="1021">
                  <c:v>28.3</c:v>
                </c:pt>
                <c:pt idx="1022">
                  <c:v>28.9</c:v>
                </c:pt>
                <c:pt idx="1023">
                  <c:v>28.9</c:v>
                </c:pt>
                <c:pt idx="1024">
                  <c:v>27.8</c:v>
                </c:pt>
                <c:pt idx="1025">
                  <c:v>30.7</c:v>
                </c:pt>
                <c:pt idx="1026">
                  <c:v>29.2</c:v>
                </c:pt>
                <c:pt idx="1027">
                  <c:v>26.1</c:v>
                </c:pt>
                <c:pt idx="1028">
                  <c:v>29.1</c:v>
                </c:pt>
                <c:pt idx="1029">
                  <c:v>28.4</c:v>
                </c:pt>
                <c:pt idx="1030">
                  <c:v>22.9</c:v>
                </c:pt>
                <c:pt idx="1031">
                  <c:v>27.5</c:v>
                </c:pt>
                <c:pt idx="1032">
                  <c:v>25.4</c:v>
                </c:pt>
                <c:pt idx="1033">
                  <c:v>29.2</c:v>
                </c:pt>
                <c:pt idx="1034">
                  <c:v>25.1</c:v>
                </c:pt>
                <c:pt idx="1035">
                  <c:v>24.9</c:v>
                </c:pt>
                <c:pt idx="1036">
                  <c:v>26.6</c:v>
                </c:pt>
                <c:pt idx="1037">
                  <c:v>25.6</c:v>
                </c:pt>
                <c:pt idx="1038">
                  <c:v>23.5</c:v>
                </c:pt>
                <c:pt idx="1039">
                  <c:v>28.2</c:v>
                </c:pt>
                <c:pt idx="1040">
                  <c:v>23</c:v>
                </c:pt>
                <c:pt idx="1041">
                  <c:v>29.1</c:v>
                </c:pt>
                <c:pt idx="1042">
                  <c:v>28.2</c:v>
                </c:pt>
                <c:pt idx="1043">
                  <c:v>31.5</c:v>
                </c:pt>
                <c:pt idx="1044">
                  <c:v>30.3</c:v>
                </c:pt>
                <c:pt idx="1045">
                  <c:v>28</c:v>
                </c:pt>
                <c:pt idx="1046">
                  <c:v>26.4</c:v>
                </c:pt>
                <c:pt idx="1047">
                  <c:v>29.1</c:v>
                </c:pt>
                <c:pt idx="1048">
                  <c:v>30.2</c:v>
                </c:pt>
                <c:pt idx="1049">
                  <c:v>24.7</c:v>
                </c:pt>
                <c:pt idx="1050">
                  <c:v>27.2</c:v>
                </c:pt>
                <c:pt idx="1051">
                  <c:v>32.299999999999997</c:v>
                </c:pt>
                <c:pt idx="1052">
                  <c:v>25.3</c:v>
                </c:pt>
                <c:pt idx="1053">
                  <c:v>28.5</c:v>
                </c:pt>
                <c:pt idx="1054">
                  <c:v>29.3</c:v>
                </c:pt>
                <c:pt idx="1055">
                  <c:v>27.6</c:v>
                </c:pt>
                <c:pt idx="1056">
                  <c:v>29.6</c:v>
                </c:pt>
                <c:pt idx="1057">
                  <c:v>27.8</c:v>
                </c:pt>
                <c:pt idx="1058">
                  <c:v>28.1</c:v>
                </c:pt>
                <c:pt idx="1059">
                  <c:v>27.4</c:v>
                </c:pt>
                <c:pt idx="1060">
                  <c:v>30</c:v>
                </c:pt>
                <c:pt idx="1061">
                  <c:v>24.9</c:v>
                </c:pt>
                <c:pt idx="1062">
                  <c:v>26.2</c:v>
                </c:pt>
                <c:pt idx="1063">
                  <c:v>28.1</c:v>
                </c:pt>
                <c:pt idx="1064">
                  <c:v>32.200000000000003</c:v>
                </c:pt>
                <c:pt idx="1065">
                  <c:v>34.5</c:v>
                </c:pt>
                <c:pt idx="1066">
                  <c:v>33.799999999999997</c:v>
                </c:pt>
                <c:pt idx="1067">
                  <c:v>34.6</c:v>
                </c:pt>
                <c:pt idx="1068">
                  <c:v>36.299999999999997</c:v>
                </c:pt>
                <c:pt idx="1069">
                  <c:v>33.299999999999997</c:v>
                </c:pt>
                <c:pt idx="1070">
                  <c:v>34.700000000000003</c:v>
                </c:pt>
                <c:pt idx="1071">
                  <c:v>30.3</c:v>
                </c:pt>
                <c:pt idx="1072">
                  <c:v>27.1</c:v>
                </c:pt>
                <c:pt idx="1073">
                  <c:v>32.5</c:v>
                </c:pt>
                <c:pt idx="1074">
                  <c:v>33.700000000000003</c:v>
                </c:pt>
                <c:pt idx="1075">
                  <c:v>31.4</c:v>
                </c:pt>
                <c:pt idx="1076">
                  <c:v>30</c:v>
                </c:pt>
                <c:pt idx="1077">
                  <c:v>32.700000000000003</c:v>
                </c:pt>
                <c:pt idx="1078">
                  <c:v>28</c:v>
                </c:pt>
                <c:pt idx="1079">
                  <c:v>31.5</c:v>
                </c:pt>
                <c:pt idx="1080">
                  <c:v>31.1</c:v>
                </c:pt>
                <c:pt idx="1081">
                  <c:v>32.6</c:v>
                </c:pt>
                <c:pt idx="1082">
                  <c:v>33.700000000000003</c:v>
                </c:pt>
                <c:pt idx="1083">
                  <c:v>34.299999999999997</c:v>
                </c:pt>
                <c:pt idx="1084">
                  <c:v>32.700000000000003</c:v>
                </c:pt>
                <c:pt idx="1085">
                  <c:v>34.4</c:v>
                </c:pt>
                <c:pt idx="1086">
                  <c:v>32.799999999999997</c:v>
                </c:pt>
                <c:pt idx="1087">
                  <c:v>31.4</c:v>
                </c:pt>
                <c:pt idx="1088">
                  <c:v>30.6</c:v>
                </c:pt>
                <c:pt idx="1089">
                  <c:v>29.1</c:v>
                </c:pt>
                <c:pt idx="1090">
                  <c:v>32.700000000000003</c:v>
                </c:pt>
                <c:pt idx="1091">
                  <c:v>33.4</c:v>
                </c:pt>
                <c:pt idx="1092">
                  <c:v>33.5</c:v>
                </c:pt>
                <c:pt idx="1093">
                  <c:v>35.799999999999997</c:v>
                </c:pt>
                <c:pt idx="1094">
                  <c:v>35.299999999999997</c:v>
                </c:pt>
                <c:pt idx="1095">
                  <c:v>34.9</c:v>
                </c:pt>
                <c:pt idx="1096">
                  <c:v>34.5</c:v>
                </c:pt>
                <c:pt idx="1097">
                  <c:v>35</c:v>
                </c:pt>
                <c:pt idx="1098">
                  <c:v>36.4</c:v>
                </c:pt>
                <c:pt idx="1099">
                  <c:v>36.299999999999997</c:v>
                </c:pt>
                <c:pt idx="1100">
                  <c:v>36.9</c:v>
                </c:pt>
                <c:pt idx="1101">
                  <c:v>36.799999999999997</c:v>
                </c:pt>
                <c:pt idx="1102">
                  <c:v>36.299999999999997</c:v>
                </c:pt>
                <c:pt idx="1103">
                  <c:v>35.299999999999997</c:v>
                </c:pt>
                <c:pt idx="1104">
                  <c:v>35.200000000000003</c:v>
                </c:pt>
                <c:pt idx="1105">
                  <c:v>36.200000000000003</c:v>
                </c:pt>
                <c:pt idx="1106">
                  <c:v>35.4</c:v>
                </c:pt>
                <c:pt idx="1107">
                  <c:v>35.5</c:v>
                </c:pt>
                <c:pt idx="1108">
                  <c:v>35.5</c:v>
                </c:pt>
                <c:pt idx="1109">
                  <c:v>35.5</c:v>
                </c:pt>
                <c:pt idx="1110">
                  <c:v>35.299999999999997</c:v>
                </c:pt>
                <c:pt idx="1111">
                  <c:v>33.6</c:v>
                </c:pt>
                <c:pt idx="1112">
                  <c:v>36</c:v>
                </c:pt>
                <c:pt idx="1113">
                  <c:v>38.1</c:v>
                </c:pt>
                <c:pt idx="1114">
                  <c:v>37.6</c:v>
                </c:pt>
                <c:pt idx="1115">
                  <c:v>36.9</c:v>
                </c:pt>
                <c:pt idx="1116">
                  <c:v>36.299999999999997</c:v>
                </c:pt>
                <c:pt idx="1117">
                  <c:v>35.9</c:v>
                </c:pt>
                <c:pt idx="1118">
                  <c:v>35.5</c:v>
                </c:pt>
                <c:pt idx="1119">
                  <c:v>35.9</c:v>
                </c:pt>
                <c:pt idx="1120">
                  <c:v>35.299999999999997</c:v>
                </c:pt>
                <c:pt idx="1121">
                  <c:v>32.200000000000003</c:v>
                </c:pt>
                <c:pt idx="1122">
                  <c:v>32.1</c:v>
                </c:pt>
                <c:pt idx="1123">
                  <c:v>28.2</c:v>
                </c:pt>
                <c:pt idx="1124">
                  <c:v>28.2</c:v>
                </c:pt>
                <c:pt idx="1125">
                  <c:v>31.7</c:v>
                </c:pt>
                <c:pt idx="1126">
                  <c:v>32.6</c:v>
                </c:pt>
                <c:pt idx="1127">
                  <c:v>34.1</c:v>
                </c:pt>
                <c:pt idx="1128">
                  <c:v>33.9</c:v>
                </c:pt>
                <c:pt idx="1129">
                  <c:v>34.799999999999997</c:v>
                </c:pt>
                <c:pt idx="1130">
                  <c:v>31.7</c:v>
                </c:pt>
                <c:pt idx="1131">
                  <c:v>33</c:v>
                </c:pt>
                <c:pt idx="1132">
                  <c:v>34.700000000000003</c:v>
                </c:pt>
                <c:pt idx="1133">
                  <c:v>28.8</c:v>
                </c:pt>
                <c:pt idx="1134">
                  <c:v>30.2</c:v>
                </c:pt>
                <c:pt idx="1135">
                  <c:v>31.4</c:v>
                </c:pt>
                <c:pt idx="1136">
                  <c:v>33</c:v>
                </c:pt>
                <c:pt idx="1137">
                  <c:v>31.2</c:v>
                </c:pt>
                <c:pt idx="1138">
                  <c:v>26.3</c:v>
                </c:pt>
                <c:pt idx="1139">
                  <c:v>28.1</c:v>
                </c:pt>
                <c:pt idx="1140">
                  <c:v>28.3</c:v>
                </c:pt>
                <c:pt idx="1141">
                  <c:v>31.3</c:v>
                </c:pt>
                <c:pt idx="1142">
                  <c:v>31.6</c:v>
                </c:pt>
                <c:pt idx="1143">
                  <c:v>27.9</c:v>
                </c:pt>
                <c:pt idx="1144">
                  <c:v>26.4</c:v>
                </c:pt>
                <c:pt idx="1145">
                  <c:v>22.4</c:v>
                </c:pt>
                <c:pt idx="1146">
                  <c:v>26.7</c:v>
                </c:pt>
                <c:pt idx="1147">
                  <c:v>26.9</c:v>
                </c:pt>
                <c:pt idx="1148">
                  <c:v>26.7</c:v>
                </c:pt>
                <c:pt idx="1149">
                  <c:v>25.5</c:v>
                </c:pt>
                <c:pt idx="1150">
                  <c:v>30.7</c:v>
                </c:pt>
                <c:pt idx="1151">
                  <c:v>30.2</c:v>
                </c:pt>
                <c:pt idx="1152">
                  <c:v>32.5</c:v>
                </c:pt>
                <c:pt idx="1153">
                  <c:v>29.5</c:v>
                </c:pt>
                <c:pt idx="1154">
                  <c:v>26.3</c:v>
                </c:pt>
                <c:pt idx="1155">
                  <c:v>28</c:v>
                </c:pt>
                <c:pt idx="1156">
                  <c:v>23.9</c:v>
                </c:pt>
                <c:pt idx="1157">
                  <c:v>23.4</c:v>
                </c:pt>
                <c:pt idx="1158">
                  <c:v>17.600000000000001</c:v>
                </c:pt>
                <c:pt idx="1159">
                  <c:v>19.8</c:v>
                </c:pt>
                <c:pt idx="1160">
                  <c:v>21</c:v>
                </c:pt>
                <c:pt idx="1161">
                  <c:v>23</c:v>
                </c:pt>
                <c:pt idx="1162">
                  <c:v>25.7</c:v>
                </c:pt>
                <c:pt idx="1163">
                  <c:v>25.2</c:v>
                </c:pt>
                <c:pt idx="1164">
                  <c:v>24.5</c:v>
                </c:pt>
                <c:pt idx="1165">
                  <c:v>25.2</c:v>
                </c:pt>
                <c:pt idx="1166">
                  <c:v>26.1</c:v>
                </c:pt>
                <c:pt idx="1167">
                  <c:v>26.7</c:v>
                </c:pt>
                <c:pt idx="1168">
                  <c:v>24.2</c:v>
                </c:pt>
                <c:pt idx="1169">
                  <c:v>24.2</c:v>
                </c:pt>
                <c:pt idx="1170">
                  <c:v>26.4</c:v>
                </c:pt>
                <c:pt idx="1171">
                  <c:v>23.3</c:v>
                </c:pt>
                <c:pt idx="1172">
                  <c:v>24.6</c:v>
                </c:pt>
                <c:pt idx="1173">
                  <c:v>24.9</c:v>
                </c:pt>
                <c:pt idx="1174">
                  <c:v>27.4</c:v>
                </c:pt>
                <c:pt idx="1175">
                  <c:v>20.3</c:v>
                </c:pt>
                <c:pt idx="1176">
                  <c:v>26.3</c:v>
                </c:pt>
                <c:pt idx="1177">
                  <c:v>24.8</c:v>
                </c:pt>
                <c:pt idx="1178">
                  <c:v>22.2</c:v>
                </c:pt>
                <c:pt idx="1179">
                  <c:v>24.4</c:v>
                </c:pt>
                <c:pt idx="1180">
                  <c:v>27</c:v>
                </c:pt>
                <c:pt idx="1181">
                  <c:v>28.2</c:v>
                </c:pt>
                <c:pt idx="1182">
                  <c:v>29.6</c:v>
                </c:pt>
                <c:pt idx="1183">
                  <c:v>28.7</c:v>
                </c:pt>
                <c:pt idx="1184">
                  <c:v>29.4</c:v>
                </c:pt>
                <c:pt idx="1185">
                  <c:v>28.5</c:v>
                </c:pt>
                <c:pt idx="1186">
                  <c:v>24.4</c:v>
                </c:pt>
                <c:pt idx="1187">
                  <c:v>23.9</c:v>
                </c:pt>
                <c:pt idx="1188">
                  <c:v>27.8</c:v>
                </c:pt>
                <c:pt idx="1189">
                  <c:v>23.8</c:v>
                </c:pt>
                <c:pt idx="1190">
                  <c:v>26.3</c:v>
                </c:pt>
                <c:pt idx="1191">
                  <c:v>29.3</c:v>
                </c:pt>
                <c:pt idx="1192">
                  <c:v>29.9</c:v>
                </c:pt>
                <c:pt idx="1193">
                  <c:v>29</c:v>
                </c:pt>
                <c:pt idx="1194">
                  <c:v>27.5</c:v>
                </c:pt>
                <c:pt idx="1195">
                  <c:v>25.9</c:v>
                </c:pt>
                <c:pt idx="1196">
                  <c:v>24.5</c:v>
                </c:pt>
                <c:pt idx="1197">
                  <c:v>26.1</c:v>
                </c:pt>
                <c:pt idx="1198">
                  <c:v>27</c:v>
                </c:pt>
                <c:pt idx="1199">
                  <c:v>26.4</c:v>
                </c:pt>
                <c:pt idx="1200">
                  <c:v>22.6</c:v>
                </c:pt>
                <c:pt idx="1201">
                  <c:v>26.3</c:v>
                </c:pt>
                <c:pt idx="1202">
                  <c:v>28.2</c:v>
                </c:pt>
                <c:pt idx="1203">
                  <c:v>29.1</c:v>
                </c:pt>
                <c:pt idx="1204">
                  <c:v>25.7</c:v>
                </c:pt>
                <c:pt idx="1205">
                  <c:v>24.3</c:v>
                </c:pt>
                <c:pt idx="1206">
                  <c:v>25.5</c:v>
                </c:pt>
                <c:pt idx="1207">
                  <c:v>26.5</c:v>
                </c:pt>
                <c:pt idx="1208">
                  <c:v>28.8</c:v>
                </c:pt>
                <c:pt idx="1209">
                  <c:v>28.7</c:v>
                </c:pt>
                <c:pt idx="1210">
                  <c:v>29.3</c:v>
                </c:pt>
                <c:pt idx="1211">
                  <c:v>29.1</c:v>
                </c:pt>
                <c:pt idx="1212">
                  <c:v>30.7</c:v>
                </c:pt>
                <c:pt idx="1213">
                  <c:v>30.8</c:v>
                </c:pt>
                <c:pt idx="1214">
                  <c:v>24.4</c:v>
                </c:pt>
                <c:pt idx="1215">
                  <c:v>28.1</c:v>
                </c:pt>
                <c:pt idx="1216">
                  <c:v>32.299999999999997</c:v>
                </c:pt>
                <c:pt idx="1217">
                  <c:v>30.4</c:v>
                </c:pt>
                <c:pt idx="1218">
                  <c:v>24.3</c:v>
                </c:pt>
                <c:pt idx="1219">
                  <c:v>28.4</c:v>
                </c:pt>
                <c:pt idx="1220">
                  <c:v>29.2</c:v>
                </c:pt>
                <c:pt idx="1221">
                  <c:v>29.4</c:v>
                </c:pt>
                <c:pt idx="1222">
                  <c:v>27.5</c:v>
                </c:pt>
                <c:pt idx="1223">
                  <c:v>29.3</c:v>
                </c:pt>
                <c:pt idx="1224">
                  <c:v>31.6</c:v>
                </c:pt>
                <c:pt idx="1225">
                  <c:v>33.4</c:v>
                </c:pt>
                <c:pt idx="1226">
                  <c:v>32.700000000000003</c:v>
                </c:pt>
                <c:pt idx="1227">
                  <c:v>30.4</c:v>
                </c:pt>
                <c:pt idx="1228">
                  <c:v>25.8</c:v>
                </c:pt>
                <c:pt idx="1229">
                  <c:v>31.2</c:v>
                </c:pt>
                <c:pt idx="1230">
                  <c:v>30.6</c:v>
                </c:pt>
                <c:pt idx="1231">
                  <c:v>33.700000000000003</c:v>
                </c:pt>
                <c:pt idx="1232">
                  <c:v>30.4</c:v>
                </c:pt>
                <c:pt idx="1233">
                  <c:v>32</c:v>
                </c:pt>
                <c:pt idx="1234">
                  <c:v>34</c:v>
                </c:pt>
                <c:pt idx="1235">
                  <c:v>33.200000000000003</c:v>
                </c:pt>
                <c:pt idx="1236">
                  <c:v>34.299999999999997</c:v>
                </c:pt>
                <c:pt idx="1237">
                  <c:v>33.5</c:v>
                </c:pt>
                <c:pt idx="1238">
                  <c:v>34.1</c:v>
                </c:pt>
                <c:pt idx="1239">
                  <c:v>34</c:v>
                </c:pt>
                <c:pt idx="1240">
                  <c:v>31.6</c:v>
                </c:pt>
                <c:pt idx="1241">
                  <c:v>31.1</c:v>
                </c:pt>
                <c:pt idx="1242">
                  <c:v>35.5</c:v>
                </c:pt>
                <c:pt idx="1243">
                  <c:v>36.4</c:v>
                </c:pt>
                <c:pt idx="1244">
                  <c:v>35.1</c:v>
                </c:pt>
                <c:pt idx="1245">
                  <c:v>35.700000000000003</c:v>
                </c:pt>
                <c:pt idx="1246">
                  <c:v>32.299999999999997</c:v>
                </c:pt>
                <c:pt idx="1247">
                  <c:v>33.700000000000003</c:v>
                </c:pt>
                <c:pt idx="1248">
                  <c:v>32.700000000000003</c:v>
                </c:pt>
                <c:pt idx="1249">
                  <c:v>33.700000000000003</c:v>
                </c:pt>
                <c:pt idx="1250">
                  <c:v>34.6</c:v>
                </c:pt>
                <c:pt idx="1251">
                  <c:v>34.1</c:v>
                </c:pt>
                <c:pt idx="1252">
                  <c:v>35</c:v>
                </c:pt>
                <c:pt idx="1253">
                  <c:v>33.5</c:v>
                </c:pt>
                <c:pt idx="1254">
                  <c:v>35.200000000000003</c:v>
                </c:pt>
                <c:pt idx="1255">
                  <c:v>35.299999999999997</c:v>
                </c:pt>
                <c:pt idx="1256">
                  <c:v>35.700000000000003</c:v>
                </c:pt>
                <c:pt idx="1257">
                  <c:v>35.6</c:v>
                </c:pt>
                <c:pt idx="1258">
                  <c:v>36.299999999999997</c:v>
                </c:pt>
                <c:pt idx="1259">
                  <c:v>36.5</c:v>
                </c:pt>
                <c:pt idx="1260">
                  <c:v>37.4</c:v>
                </c:pt>
                <c:pt idx="1261">
                  <c:v>29.7</c:v>
                </c:pt>
                <c:pt idx="1262">
                  <c:v>30.5</c:v>
                </c:pt>
                <c:pt idx="1263">
                  <c:v>33.9</c:v>
                </c:pt>
                <c:pt idx="1264">
                  <c:v>34.6</c:v>
                </c:pt>
                <c:pt idx="1265">
                  <c:v>35.1</c:v>
                </c:pt>
                <c:pt idx="1266">
                  <c:v>32.799999999999997</c:v>
                </c:pt>
                <c:pt idx="1267">
                  <c:v>32.5</c:v>
                </c:pt>
                <c:pt idx="1268">
                  <c:v>31.9</c:v>
                </c:pt>
                <c:pt idx="1269">
                  <c:v>30.1</c:v>
                </c:pt>
                <c:pt idx="1270">
                  <c:v>32.799999999999997</c:v>
                </c:pt>
                <c:pt idx="1271">
                  <c:v>33.299999999999997</c:v>
                </c:pt>
                <c:pt idx="1272">
                  <c:v>33.799999999999997</c:v>
                </c:pt>
                <c:pt idx="1273">
                  <c:v>34.200000000000003</c:v>
                </c:pt>
                <c:pt idx="1274">
                  <c:v>35</c:v>
                </c:pt>
                <c:pt idx="1275">
                  <c:v>34.6</c:v>
                </c:pt>
                <c:pt idx="1276">
                  <c:v>33.700000000000003</c:v>
                </c:pt>
                <c:pt idx="1277">
                  <c:v>34</c:v>
                </c:pt>
                <c:pt idx="1278">
                  <c:v>35</c:v>
                </c:pt>
                <c:pt idx="1279">
                  <c:v>34.799999999999997</c:v>
                </c:pt>
                <c:pt idx="1280">
                  <c:v>31.5</c:v>
                </c:pt>
                <c:pt idx="1281">
                  <c:v>34</c:v>
                </c:pt>
                <c:pt idx="1282">
                  <c:v>33.6</c:v>
                </c:pt>
                <c:pt idx="1283">
                  <c:v>34.1</c:v>
                </c:pt>
                <c:pt idx="1284">
                  <c:v>31.8</c:v>
                </c:pt>
                <c:pt idx="1285">
                  <c:v>33.1</c:v>
                </c:pt>
                <c:pt idx="1286">
                  <c:v>32</c:v>
                </c:pt>
                <c:pt idx="1287">
                  <c:v>30.3</c:v>
                </c:pt>
                <c:pt idx="1288">
                  <c:v>31.1</c:v>
                </c:pt>
                <c:pt idx="1289">
                  <c:v>28</c:v>
                </c:pt>
                <c:pt idx="1290">
                  <c:v>28.9</c:v>
                </c:pt>
                <c:pt idx="1291">
                  <c:v>29.2</c:v>
                </c:pt>
                <c:pt idx="1292">
                  <c:v>29.8</c:v>
                </c:pt>
                <c:pt idx="1293">
                  <c:v>30.8</c:v>
                </c:pt>
                <c:pt idx="1294">
                  <c:v>31.9</c:v>
                </c:pt>
                <c:pt idx="1295">
                  <c:v>32.1</c:v>
                </c:pt>
                <c:pt idx="1296">
                  <c:v>30.6</c:v>
                </c:pt>
                <c:pt idx="1297">
                  <c:v>27.3</c:v>
                </c:pt>
                <c:pt idx="1298">
                  <c:v>30.6</c:v>
                </c:pt>
                <c:pt idx="1299">
                  <c:v>29.6</c:v>
                </c:pt>
                <c:pt idx="1300">
                  <c:v>26.5</c:v>
                </c:pt>
                <c:pt idx="1301">
                  <c:v>22</c:v>
                </c:pt>
                <c:pt idx="1302">
                  <c:v>27.7</c:v>
                </c:pt>
                <c:pt idx="1303">
                  <c:v>28.5</c:v>
                </c:pt>
                <c:pt idx="1304">
                  <c:v>28.8</c:v>
                </c:pt>
                <c:pt idx="1305">
                  <c:v>26.9</c:v>
                </c:pt>
                <c:pt idx="1306">
                  <c:v>28.1</c:v>
                </c:pt>
                <c:pt idx="1307">
                  <c:v>22.4</c:v>
                </c:pt>
                <c:pt idx="1308">
                  <c:v>26.1</c:v>
                </c:pt>
                <c:pt idx="1309">
                  <c:v>27.4</c:v>
                </c:pt>
                <c:pt idx="1310">
                  <c:v>30.4</c:v>
                </c:pt>
                <c:pt idx="1311">
                  <c:v>30.1</c:v>
                </c:pt>
                <c:pt idx="1312">
                  <c:v>28.3</c:v>
                </c:pt>
                <c:pt idx="1313">
                  <c:v>23.7</c:v>
                </c:pt>
                <c:pt idx="1314">
                  <c:v>26.3</c:v>
                </c:pt>
                <c:pt idx="1315">
                  <c:v>27.2</c:v>
                </c:pt>
                <c:pt idx="1316">
                  <c:v>21.9</c:v>
                </c:pt>
                <c:pt idx="1317">
                  <c:v>18.8</c:v>
                </c:pt>
                <c:pt idx="1318">
                  <c:v>22.7</c:v>
                </c:pt>
                <c:pt idx="1319">
                  <c:v>22.8</c:v>
                </c:pt>
                <c:pt idx="1320">
                  <c:v>23.3</c:v>
                </c:pt>
                <c:pt idx="1321">
                  <c:v>25.6</c:v>
                </c:pt>
                <c:pt idx="1322">
                  <c:v>23.8</c:v>
                </c:pt>
                <c:pt idx="1323">
                  <c:v>28.3</c:v>
                </c:pt>
                <c:pt idx="1324">
                  <c:v>22.2</c:v>
                </c:pt>
                <c:pt idx="1325">
                  <c:v>21.2</c:v>
                </c:pt>
                <c:pt idx="1326">
                  <c:v>19.5</c:v>
                </c:pt>
                <c:pt idx="1327">
                  <c:v>23.3</c:v>
                </c:pt>
                <c:pt idx="1328">
                  <c:v>26.2</c:v>
                </c:pt>
                <c:pt idx="1329">
                  <c:v>19.899999999999999</c:v>
                </c:pt>
                <c:pt idx="1330">
                  <c:v>19.600000000000001</c:v>
                </c:pt>
                <c:pt idx="1331">
                  <c:v>20.3</c:v>
                </c:pt>
                <c:pt idx="1332">
                  <c:v>19.7</c:v>
                </c:pt>
                <c:pt idx="1333">
                  <c:v>23.2</c:v>
                </c:pt>
                <c:pt idx="1334">
                  <c:v>23.9</c:v>
                </c:pt>
                <c:pt idx="1335">
                  <c:v>20.2</c:v>
                </c:pt>
                <c:pt idx="1336">
                  <c:v>26.1</c:v>
                </c:pt>
                <c:pt idx="1337">
                  <c:v>28.7</c:v>
                </c:pt>
                <c:pt idx="1338">
                  <c:v>28</c:v>
                </c:pt>
                <c:pt idx="1339">
                  <c:v>28.1</c:v>
                </c:pt>
                <c:pt idx="1340">
                  <c:v>28.8</c:v>
                </c:pt>
                <c:pt idx="1341">
                  <c:v>22.5</c:v>
                </c:pt>
                <c:pt idx="1342">
                  <c:v>24.2</c:v>
                </c:pt>
                <c:pt idx="1343">
                  <c:v>28.6</c:v>
                </c:pt>
                <c:pt idx="1344">
                  <c:v>29.3</c:v>
                </c:pt>
                <c:pt idx="1345">
                  <c:v>21</c:v>
                </c:pt>
                <c:pt idx="1346">
                  <c:v>25.8</c:v>
                </c:pt>
                <c:pt idx="1347">
                  <c:v>29.8</c:v>
                </c:pt>
                <c:pt idx="1348">
                  <c:v>26.6</c:v>
                </c:pt>
                <c:pt idx="1349">
                  <c:v>28.1</c:v>
                </c:pt>
                <c:pt idx="1350">
                  <c:v>26.5</c:v>
                </c:pt>
                <c:pt idx="1351">
                  <c:v>28.1</c:v>
                </c:pt>
                <c:pt idx="1352">
                  <c:v>22.3</c:v>
                </c:pt>
                <c:pt idx="1353">
                  <c:v>21.5</c:v>
                </c:pt>
                <c:pt idx="1354">
                  <c:v>26.2</c:v>
                </c:pt>
                <c:pt idx="1355">
                  <c:v>28.6</c:v>
                </c:pt>
                <c:pt idx="1356">
                  <c:v>28.8</c:v>
                </c:pt>
                <c:pt idx="1357">
                  <c:v>30.2</c:v>
                </c:pt>
                <c:pt idx="1358">
                  <c:v>27.8</c:v>
                </c:pt>
                <c:pt idx="1359">
                  <c:v>20.7</c:v>
                </c:pt>
                <c:pt idx="1360">
                  <c:v>28.1</c:v>
                </c:pt>
                <c:pt idx="1361">
                  <c:v>25.8</c:v>
                </c:pt>
                <c:pt idx="1362">
                  <c:v>28.8</c:v>
                </c:pt>
                <c:pt idx="1363">
                  <c:v>25.4</c:v>
                </c:pt>
                <c:pt idx="1364">
                  <c:v>27.5</c:v>
                </c:pt>
                <c:pt idx="1365">
                  <c:v>25.7</c:v>
                </c:pt>
                <c:pt idx="1366">
                  <c:v>25.9</c:v>
                </c:pt>
                <c:pt idx="1367">
                  <c:v>26.6</c:v>
                </c:pt>
                <c:pt idx="1368">
                  <c:v>23.6</c:v>
                </c:pt>
                <c:pt idx="1369">
                  <c:v>26.7</c:v>
                </c:pt>
                <c:pt idx="1370">
                  <c:v>28.5</c:v>
                </c:pt>
                <c:pt idx="1371">
                  <c:v>27</c:v>
                </c:pt>
                <c:pt idx="1372">
                  <c:v>26</c:v>
                </c:pt>
                <c:pt idx="1373">
                  <c:v>22.9</c:v>
                </c:pt>
                <c:pt idx="1374">
                  <c:v>26.4</c:v>
                </c:pt>
                <c:pt idx="1375">
                  <c:v>30.8</c:v>
                </c:pt>
                <c:pt idx="1376">
                  <c:v>24.2</c:v>
                </c:pt>
                <c:pt idx="1377">
                  <c:v>27.8</c:v>
                </c:pt>
                <c:pt idx="1378">
                  <c:v>33.1</c:v>
                </c:pt>
                <c:pt idx="1379">
                  <c:v>31.6</c:v>
                </c:pt>
                <c:pt idx="1380">
                  <c:v>33.5</c:v>
                </c:pt>
                <c:pt idx="1381">
                  <c:v>33</c:v>
                </c:pt>
                <c:pt idx="1382">
                  <c:v>31.6</c:v>
                </c:pt>
                <c:pt idx="1383">
                  <c:v>33.6</c:v>
                </c:pt>
                <c:pt idx="1384">
                  <c:v>34.799999999999997</c:v>
                </c:pt>
                <c:pt idx="1385">
                  <c:v>33.799999999999997</c:v>
                </c:pt>
                <c:pt idx="1386">
                  <c:v>33.799999999999997</c:v>
                </c:pt>
                <c:pt idx="1387">
                  <c:v>29.7</c:v>
                </c:pt>
                <c:pt idx="1388">
                  <c:v>28.4</c:v>
                </c:pt>
                <c:pt idx="1389">
                  <c:v>26.2</c:v>
                </c:pt>
                <c:pt idx="1390">
                  <c:v>26.8</c:v>
                </c:pt>
                <c:pt idx="1391">
                  <c:v>32.700000000000003</c:v>
                </c:pt>
                <c:pt idx="1392">
                  <c:v>34</c:v>
                </c:pt>
                <c:pt idx="1393">
                  <c:v>33.200000000000003</c:v>
                </c:pt>
                <c:pt idx="1394">
                  <c:v>33.1</c:v>
                </c:pt>
                <c:pt idx="1395">
                  <c:v>32.700000000000003</c:v>
                </c:pt>
                <c:pt idx="1396">
                  <c:v>34.700000000000003</c:v>
                </c:pt>
                <c:pt idx="1397">
                  <c:v>36.799999999999997</c:v>
                </c:pt>
                <c:pt idx="1398">
                  <c:v>36.1</c:v>
                </c:pt>
                <c:pt idx="1399">
                  <c:v>36.9</c:v>
                </c:pt>
                <c:pt idx="1400">
                  <c:v>35.799999999999997</c:v>
                </c:pt>
                <c:pt idx="1401">
                  <c:v>37</c:v>
                </c:pt>
                <c:pt idx="1402">
                  <c:v>38</c:v>
                </c:pt>
                <c:pt idx="1403">
                  <c:v>37.1</c:v>
                </c:pt>
                <c:pt idx="1404">
                  <c:v>35.6</c:v>
                </c:pt>
                <c:pt idx="1405">
                  <c:v>35.1</c:v>
                </c:pt>
                <c:pt idx="1406">
                  <c:v>37.200000000000003</c:v>
                </c:pt>
                <c:pt idx="1407">
                  <c:v>37.5</c:v>
                </c:pt>
                <c:pt idx="1408">
                  <c:v>36.9</c:v>
                </c:pt>
                <c:pt idx="1409">
                  <c:v>36.799999999999997</c:v>
                </c:pt>
                <c:pt idx="1410">
                  <c:v>33.6</c:v>
                </c:pt>
                <c:pt idx="1411">
                  <c:v>32.700000000000003</c:v>
                </c:pt>
                <c:pt idx="1412">
                  <c:v>32.5</c:v>
                </c:pt>
                <c:pt idx="1413">
                  <c:v>34.6</c:v>
                </c:pt>
                <c:pt idx="1414">
                  <c:v>36.200000000000003</c:v>
                </c:pt>
                <c:pt idx="1415">
                  <c:v>34.9</c:v>
                </c:pt>
                <c:pt idx="1416">
                  <c:v>35.700000000000003</c:v>
                </c:pt>
                <c:pt idx="1417">
                  <c:v>35.299999999999997</c:v>
                </c:pt>
                <c:pt idx="1418">
                  <c:v>37.1</c:v>
                </c:pt>
                <c:pt idx="1419">
                  <c:v>36.799999999999997</c:v>
                </c:pt>
                <c:pt idx="1420">
                  <c:v>36.5</c:v>
                </c:pt>
                <c:pt idx="1421">
                  <c:v>35.1</c:v>
                </c:pt>
                <c:pt idx="1422">
                  <c:v>31.8</c:v>
                </c:pt>
                <c:pt idx="1423">
                  <c:v>32.6</c:v>
                </c:pt>
                <c:pt idx="1424">
                  <c:v>34</c:v>
                </c:pt>
                <c:pt idx="1425">
                  <c:v>36</c:v>
                </c:pt>
                <c:pt idx="1426">
                  <c:v>34.700000000000003</c:v>
                </c:pt>
                <c:pt idx="1427">
                  <c:v>36</c:v>
                </c:pt>
                <c:pt idx="1428">
                  <c:v>36.700000000000003</c:v>
                </c:pt>
                <c:pt idx="1429">
                  <c:v>33</c:v>
                </c:pt>
                <c:pt idx="1430">
                  <c:v>32.799999999999997</c:v>
                </c:pt>
                <c:pt idx="1431">
                  <c:v>30.6</c:v>
                </c:pt>
                <c:pt idx="1432">
                  <c:v>32.799999999999997</c:v>
                </c:pt>
                <c:pt idx="1433">
                  <c:v>33</c:v>
                </c:pt>
                <c:pt idx="1434">
                  <c:v>34.5</c:v>
                </c:pt>
                <c:pt idx="1435">
                  <c:v>36.799999999999997</c:v>
                </c:pt>
                <c:pt idx="1436">
                  <c:v>37.6</c:v>
                </c:pt>
                <c:pt idx="1437">
                  <c:v>35</c:v>
                </c:pt>
                <c:pt idx="1438">
                  <c:v>32.799999999999997</c:v>
                </c:pt>
                <c:pt idx="1439">
                  <c:v>34.5</c:v>
                </c:pt>
                <c:pt idx="1440">
                  <c:v>34.299999999999997</c:v>
                </c:pt>
                <c:pt idx="1441">
                  <c:v>34.1</c:v>
                </c:pt>
                <c:pt idx="1442">
                  <c:v>33</c:v>
                </c:pt>
                <c:pt idx="1443">
                  <c:v>35.4</c:v>
                </c:pt>
                <c:pt idx="1444">
                  <c:v>34.200000000000003</c:v>
                </c:pt>
                <c:pt idx="1445">
                  <c:v>34.299999999999997</c:v>
                </c:pt>
                <c:pt idx="1446">
                  <c:v>28.1</c:v>
                </c:pt>
                <c:pt idx="1447">
                  <c:v>30.8</c:v>
                </c:pt>
                <c:pt idx="1448">
                  <c:v>34.1</c:v>
                </c:pt>
                <c:pt idx="1449">
                  <c:v>29.9</c:v>
                </c:pt>
                <c:pt idx="1450">
                  <c:v>31</c:v>
                </c:pt>
                <c:pt idx="1451">
                  <c:v>30.9</c:v>
                </c:pt>
                <c:pt idx="1452">
                  <c:v>30.2</c:v>
                </c:pt>
                <c:pt idx="1453">
                  <c:v>26.7</c:v>
                </c:pt>
                <c:pt idx="1454">
                  <c:v>27.5</c:v>
                </c:pt>
                <c:pt idx="1455">
                  <c:v>25.6</c:v>
                </c:pt>
                <c:pt idx="1456">
                  <c:v>28.9</c:v>
                </c:pt>
                <c:pt idx="1457">
                  <c:v>23.8</c:v>
                </c:pt>
                <c:pt idx="1458">
                  <c:v>26.2</c:v>
                </c:pt>
                <c:pt idx="1459">
                  <c:v>26.3</c:v>
                </c:pt>
                <c:pt idx="1460">
                  <c:v>28</c:v>
                </c:pt>
                <c:pt idx="1461">
                  <c:v>30.9</c:v>
                </c:pt>
                <c:pt idx="1462">
                  <c:v>28</c:v>
                </c:pt>
                <c:pt idx="1463">
                  <c:v>29.7</c:v>
                </c:pt>
                <c:pt idx="1464">
                  <c:v>30.4</c:v>
                </c:pt>
                <c:pt idx="1465">
                  <c:v>23.3</c:v>
                </c:pt>
                <c:pt idx="1466">
                  <c:v>27.2</c:v>
                </c:pt>
                <c:pt idx="1467">
                  <c:v>29.2</c:v>
                </c:pt>
                <c:pt idx="1468">
                  <c:v>29</c:v>
                </c:pt>
                <c:pt idx="1469">
                  <c:v>28.7</c:v>
                </c:pt>
                <c:pt idx="1470">
                  <c:v>23.6</c:v>
                </c:pt>
                <c:pt idx="1471">
                  <c:v>24.1</c:v>
                </c:pt>
                <c:pt idx="1472">
                  <c:v>23.7</c:v>
                </c:pt>
                <c:pt idx="1473">
                  <c:v>27.8</c:v>
                </c:pt>
                <c:pt idx="1474">
                  <c:v>20.7</c:v>
                </c:pt>
                <c:pt idx="1475">
                  <c:v>24.7</c:v>
                </c:pt>
              </c:numCache>
            </c:numRef>
          </c:xVal>
          <c:yVal>
            <c:numRef>
              <c:f>'大阪　搬送者数と最高気温'!$C$10:$C$1485</c:f>
              <c:numCache>
                <c:formatCode>General</c:formatCode>
                <c:ptCount val="1476"/>
                <c:pt idx="0">
                  <c:v>7</c:v>
                </c:pt>
                <c:pt idx="1">
                  <c:v>2</c:v>
                </c:pt>
                <c:pt idx="2">
                  <c:v>18</c:v>
                </c:pt>
                <c:pt idx="3">
                  <c:v>14</c:v>
                </c:pt>
                <c:pt idx="4">
                  <c:v>18</c:v>
                </c:pt>
                <c:pt idx="5">
                  <c:v>29</c:v>
                </c:pt>
                <c:pt idx="6">
                  <c:v>23</c:v>
                </c:pt>
                <c:pt idx="7">
                  <c:v>5</c:v>
                </c:pt>
                <c:pt idx="8">
                  <c:v>6</c:v>
                </c:pt>
                <c:pt idx="9">
                  <c:v>6</c:v>
                </c:pt>
                <c:pt idx="10">
                  <c:v>9</c:v>
                </c:pt>
                <c:pt idx="11">
                  <c:v>40</c:v>
                </c:pt>
                <c:pt idx="12">
                  <c:v>32</c:v>
                </c:pt>
                <c:pt idx="13">
                  <c:v>18</c:v>
                </c:pt>
                <c:pt idx="14">
                  <c:v>24</c:v>
                </c:pt>
                <c:pt idx="15">
                  <c:v>17</c:v>
                </c:pt>
                <c:pt idx="16">
                  <c:v>25</c:v>
                </c:pt>
                <c:pt idx="17">
                  <c:v>11</c:v>
                </c:pt>
                <c:pt idx="18">
                  <c:v>48</c:v>
                </c:pt>
                <c:pt idx="19">
                  <c:v>93</c:v>
                </c:pt>
                <c:pt idx="20">
                  <c:v>60</c:v>
                </c:pt>
                <c:pt idx="21">
                  <c:v>59</c:v>
                </c:pt>
                <c:pt idx="22">
                  <c:v>56</c:v>
                </c:pt>
                <c:pt idx="23">
                  <c:v>68</c:v>
                </c:pt>
                <c:pt idx="24">
                  <c:v>71</c:v>
                </c:pt>
                <c:pt idx="25">
                  <c:v>53</c:v>
                </c:pt>
                <c:pt idx="26">
                  <c:v>75</c:v>
                </c:pt>
                <c:pt idx="27">
                  <c:v>25</c:v>
                </c:pt>
                <c:pt idx="28">
                  <c:v>12</c:v>
                </c:pt>
                <c:pt idx="29">
                  <c:v>17</c:v>
                </c:pt>
                <c:pt idx="30">
                  <c:v>19</c:v>
                </c:pt>
                <c:pt idx="31">
                  <c:v>38</c:v>
                </c:pt>
                <c:pt idx="32">
                  <c:v>43</c:v>
                </c:pt>
                <c:pt idx="33">
                  <c:v>43</c:v>
                </c:pt>
                <c:pt idx="34">
                  <c:v>40</c:v>
                </c:pt>
                <c:pt idx="35">
                  <c:v>55</c:v>
                </c:pt>
                <c:pt idx="36">
                  <c:v>22</c:v>
                </c:pt>
                <c:pt idx="37">
                  <c:v>19</c:v>
                </c:pt>
                <c:pt idx="38">
                  <c:v>37</c:v>
                </c:pt>
                <c:pt idx="39">
                  <c:v>40</c:v>
                </c:pt>
                <c:pt idx="40">
                  <c:v>20</c:v>
                </c:pt>
                <c:pt idx="41">
                  <c:v>23</c:v>
                </c:pt>
                <c:pt idx="42">
                  <c:v>35</c:v>
                </c:pt>
                <c:pt idx="43">
                  <c:v>33</c:v>
                </c:pt>
                <c:pt idx="44">
                  <c:v>27</c:v>
                </c:pt>
                <c:pt idx="45">
                  <c:v>24</c:v>
                </c:pt>
                <c:pt idx="46">
                  <c:v>14</c:v>
                </c:pt>
                <c:pt idx="47">
                  <c:v>11</c:v>
                </c:pt>
                <c:pt idx="48">
                  <c:v>17</c:v>
                </c:pt>
                <c:pt idx="49">
                  <c:v>43</c:v>
                </c:pt>
                <c:pt idx="50">
                  <c:v>11</c:v>
                </c:pt>
                <c:pt idx="51">
                  <c:v>1</c:v>
                </c:pt>
                <c:pt idx="52">
                  <c:v>5</c:v>
                </c:pt>
                <c:pt idx="53">
                  <c:v>1</c:v>
                </c:pt>
                <c:pt idx="54">
                  <c:v>6</c:v>
                </c:pt>
                <c:pt idx="55">
                  <c:v>1</c:v>
                </c:pt>
                <c:pt idx="56">
                  <c:v>0</c:v>
                </c:pt>
                <c:pt idx="57">
                  <c:v>4</c:v>
                </c:pt>
                <c:pt idx="58">
                  <c:v>1</c:v>
                </c:pt>
                <c:pt idx="59">
                  <c:v>3</c:v>
                </c:pt>
                <c:pt idx="60">
                  <c:v>0</c:v>
                </c:pt>
                <c:pt idx="61">
                  <c:v>10</c:v>
                </c:pt>
                <c:pt idx="62">
                  <c:v>9</c:v>
                </c:pt>
                <c:pt idx="63">
                  <c:v>9</c:v>
                </c:pt>
                <c:pt idx="64">
                  <c:v>5</c:v>
                </c:pt>
                <c:pt idx="65">
                  <c:v>2</c:v>
                </c:pt>
                <c:pt idx="66">
                  <c:v>3</c:v>
                </c:pt>
                <c:pt idx="67">
                  <c:v>5</c:v>
                </c:pt>
                <c:pt idx="68">
                  <c:v>9</c:v>
                </c:pt>
                <c:pt idx="69">
                  <c:v>2</c:v>
                </c:pt>
                <c:pt idx="70">
                  <c:v>1</c:v>
                </c:pt>
                <c:pt idx="71">
                  <c:v>3</c:v>
                </c:pt>
                <c:pt idx="72">
                  <c:v>5</c:v>
                </c:pt>
                <c:pt idx="73">
                  <c:v>6</c:v>
                </c:pt>
                <c:pt idx="74">
                  <c:v>35</c:v>
                </c:pt>
                <c:pt idx="75">
                  <c:v>33</c:v>
                </c:pt>
                <c:pt idx="76">
                  <c:v>1</c:v>
                </c:pt>
                <c:pt idx="77">
                  <c:v>0</c:v>
                </c:pt>
                <c:pt idx="78">
                  <c:v>3</c:v>
                </c:pt>
                <c:pt idx="79">
                  <c:v>1</c:v>
                </c:pt>
                <c:pt idx="80">
                  <c:v>1</c:v>
                </c:pt>
                <c:pt idx="81">
                  <c:v>4</c:v>
                </c:pt>
                <c:pt idx="82">
                  <c:v>0</c:v>
                </c:pt>
                <c:pt idx="83">
                  <c:v>0</c:v>
                </c:pt>
                <c:pt idx="84">
                  <c:v>2</c:v>
                </c:pt>
                <c:pt idx="85">
                  <c:v>1</c:v>
                </c:pt>
                <c:pt idx="86">
                  <c:v>0</c:v>
                </c:pt>
                <c:pt idx="87">
                  <c:v>0</c:v>
                </c:pt>
                <c:pt idx="88">
                  <c:v>2</c:v>
                </c:pt>
                <c:pt idx="89">
                  <c:v>1</c:v>
                </c:pt>
                <c:pt idx="90">
                  <c:v>1</c:v>
                </c:pt>
                <c:pt idx="91">
                  <c:v>0</c:v>
                </c:pt>
                <c:pt idx="99">
                  <c:v>10</c:v>
                </c:pt>
                <c:pt idx="100">
                  <c:v>2</c:v>
                </c:pt>
                <c:pt idx="101">
                  <c:v>3</c:v>
                </c:pt>
                <c:pt idx="102">
                  <c:v>3</c:v>
                </c:pt>
                <c:pt idx="103">
                  <c:v>6</c:v>
                </c:pt>
                <c:pt idx="104">
                  <c:v>7</c:v>
                </c:pt>
                <c:pt idx="105">
                  <c:v>9</c:v>
                </c:pt>
                <c:pt idx="106">
                  <c:v>3</c:v>
                </c:pt>
                <c:pt idx="107">
                  <c:v>10</c:v>
                </c:pt>
                <c:pt idx="108">
                  <c:v>3</c:v>
                </c:pt>
                <c:pt idx="109">
                  <c:v>5</c:v>
                </c:pt>
                <c:pt idx="110">
                  <c:v>20</c:v>
                </c:pt>
                <c:pt idx="111">
                  <c:v>23</c:v>
                </c:pt>
                <c:pt idx="112">
                  <c:v>38</c:v>
                </c:pt>
                <c:pt idx="113">
                  <c:v>16</c:v>
                </c:pt>
                <c:pt idx="114">
                  <c:v>14</c:v>
                </c:pt>
                <c:pt idx="115">
                  <c:v>8</c:v>
                </c:pt>
                <c:pt idx="116">
                  <c:v>25</c:v>
                </c:pt>
                <c:pt idx="117">
                  <c:v>20</c:v>
                </c:pt>
                <c:pt idx="118">
                  <c:v>12</c:v>
                </c:pt>
                <c:pt idx="119">
                  <c:v>3</c:v>
                </c:pt>
                <c:pt idx="120">
                  <c:v>8</c:v>
                </c:pt>
                <c:pt idx="121">
                  <c:v>17</c:v>
                </c:pt>
                <c:pt idx="122">
                  <c:v>9</c:v>
                </c:pt>
                <c:pt idx="123">
                  <c:v>5</c:v>
                </c:pt>
                <c:pt idx="124">
                  <c:v>5</c:v>
                </c:pt>
                <c:pt idx="125">
                  <c:v>5</c:v>
                </c:pt>
                <c:pt idx="126">
                  <c:v>3</c:v>
                </c:pt>
                <c:pt idx="127">
                  <c:v>30</c:v>
                </c:pt>
                <c:pt idx="128">
                  <c:v>13</c:v>
                </c:pt>
                <c:pt idx="129">
                  <c:v>11</c:v>
                </c:pt>
                <c:pt idx="130">
                  <c:v>8</c:v>
                </c:pt>
                <c:pt idx="131">
                  <c:v>5</c:v>
                </c:pt>
                <c:pt idx="132">
                  <c:v>24</c:v>
                </c:pt>
                <c:pt idx="133">
                  <c:v>29</c:v>
                </c:pt>
                <c:pt idx="134">
                  <c:v>19</c:v>
                </c:pt>
                <c:pt idx="135">
                  <c:v>22</c:v>
                </c:pt>
                <c:pt idx="136">
                  <c:v>21</c:v>
                </c:pt>
                <c:pt idx="137">
                  <c:v>43</c:v>
                </c:pt>
                <c:pt idx="138">
                  <c:v>4</c:v>
                </c:pt>
                <c:pt idx="139">
                  <c:v>8</c:v>
                </c:pt>
                <c:pt idx="140">
                  <c:v>17</c:v>
                </c:pt>
                <c:pt idx="141">
                  <c:v>50</c:v>
                </c:pt>
                <c:pt idx="142">
                  <c:v>20</c:v>
                </c:pt>
                <c:pt idx="143">
                  <c:v>12</c:v>
                </c:pt>
                <c:pt idx="144">
                  <c:v>5</c:v>
                </c:pt>
                <c:pt idx="145">
                  <c:v>10</c:v>
                </c:pt>
                <c:pt idx="146">
                  <c:v>20</c:v>
                </c:pt>
                <c:pt idx="147">
                  <c:v>35</c:v>
                </c:pt>
                <c:pt idx="148">
                  <c:v>19</c:v>
                </c:pt>
                <c:pt idx="149">
                  <c:v>18</c:v>
                </c:pt>
                <c:pt idx="150">
                  <c:v>16</c:v>
                </c:pt>
                <c:pt idx="151">
                  <c:v>13</c:v>
                </c:pt>
                <c:pt idx="152">
                  <c:v>7</c:v>
                </c:pt>
                <c:pt idx="153">
                  <c:v>2</c:v>
                </c:pt>
                <c:pt idx="154">
                  <c:v>4</c:v>
                </c:pt>
                <c:pt idx="155">
                  <c:v>3</c:v>
                </c:pt>
                <c:pt idx="156">
                  <c:v>4</c:v>
                </c:pt>
                <c:pt idx="157">
                  <c:v>8</c:v>
                </c:pt>
                <c:pt idx="158">
                  <c:v>5</c:v>
                </c:pt>
                <c:pt idx="159">
                  <c:v>8</c:v>
                </c:pt>
                <c:pt idx="160">
                  <c:v>2</c:v>
                </c:pt>
                <c:pt idx="161">
                  <c:v>2</c:v>
                </c:pt>
                <c:pt idx="162">
                  <c:v>5</c:v>
                </c:pt>
                <c:pt idx="163">
                  <c:v>3</c:v>
                </c:pt>
                <c:pt idx="164">
                  <c:v>4</c:v>
                </c:pt>
                <c:pt idx="165">
                  <c:v>12</c:v>
                </c:pt>
                <c:pt idx="166">
                  <c:v>29</c:v>
                </c:pt>
                <c:pt idx="167">
                  <c:v>3</c:v>
                </c:pt>
                <c:pt idx="168">
                  <c:v>2</c:v>
                </c:pt>
                <c:pt idx="169">
                  <c:v>0</c:v>
                </c:pt>
                <c:pt idx="170">
                  <c:v>3</c:v>
                </c:pt>
                <c:pt idx="171">
                  <c:v>3</c:v>
                </c:pt>
                <c:pt idx="172">
                  <c:v>0</c:v>
                </c:pt>
                <c:pt idx="173">
                  <c:v>0</c:v>
                </c:pt>
                <c:pt idx="174">
                  <c:v>1</c:v>
                </c:pt>
                <c:pt idx="175">
                  <c:v>0</c:v>
                </c:pt>
                <c:pt idx="176">
                  <c:v>4</c:v>
                </c:pt>
                <c:pt idx="177">
                  <c:v>2</c:v>
                </c:pt>
                <c:pt idx="178">
                  <c:v>4</c:v>
                </c:pt>
                <c:pt idx="179">
                  <c:v>21</c:v>
                </c:pt>
                <c:pt idx="180">
                  <c:v>19</c:v>
                </c:pt>
                <c:pt idx="181">
                  <c:v>2</c:v>
                </c:pt>
                <c:pt idx="182">
                  <c:v>2</c:v>
                </c:pt>
                <c:pt idx="183">
                  <c:v>1</c:v>
                </c:pt>
                <c:pt idx="184">
                  <c:v>1</c:v>
                </c:pt>
                <c:pt idx="185">
                  <c:v>2</c:v>
                </c:pt>
                <c:pt idx="186">
                  <c:v>4</c:v>
                </c:pt>
                <c:pt idx="187">
                  <c:v>4</c:v>
                </c:pt>
                <c:pt idx="188">
                  <c:v>4</c:v>
                </c:pt>
                <c:pt idx="189">
                  <c:v>0</c:v>
                </c:pt>
                <c:pt idx="190">
                  <c:v>0</c:v>
                </c:pt>
                <c:pt idx="198">
                  <c:v>0</c:v>
                </c:pt>
                <c:pt idx="199">
                  <c:v>2</c:v>
                </c:pt>
                <c:pt idx="200">
                  <c:v>2</c:v>
                </c:pt>
                <c:pt idx="201">
                  <c:v>2</c:v>
                </c:pt>
                <c:pt idx="202">
                  <c:v>4</c:v>
                </c:pt>
                <c:pt idx="203">
                  <c:v>8</c:v>
                </c:pt>
                <c:pt idx="204">
                  <c:v>0</c:v>
                </c:pt>
                <c:pt idx="205">
                  <c:v>0</c:v>
                </c:pt>
                <c:pt idx="206">
                  <c:v>3</c:v>
                </c:pt>
                <c:pt idx="207">
                  <c:v>2</c:v>
                </c:pt>
                <c:pt idx="208">
                  <c:v>6</c:v>
                </c:pt>
                <c:pt idx="209">
                  <c:v>5</c:v>
                </c:pt>
                <c:pt idx="210">
                  <c:v>0</c:v>
                </c:pt>
                <c:pt idx="211">
                  <c:v>3</c:v>
                </c:pt>
                <c:pt idx="212">
                  <c:v>1</c:v>
                </c:pt>
                <c:pt idx="213">
                  <c:v>3</c:v>
                </c:pt>
                <c:pt idx="214">
                  <c:v>14</c:v>
                </c:pt>
                <c:pt idx="215">
                  <c:v>1</c:v>
                </c:pt>
                <c:pt idx="216">
                  <c:v>5</c:v>
                </c:pt>
                <c:pt idx="217">
                  <c:v>3</c:v>
                </c:pt>
                <c:pt idx="218">
                  <c:v>0</c:v>
                </c:pt>
                <c:pt idx="219">
                  <c:v>2</c:v>
                </c:pt>
                <c:pt idx="220">
                  <c:v>0</c:v>
                </c:pt>
                <c:pt idx="221">
                  <c:v>5</c:v>
                </c:pt>
                <c:pt idx="222">
                  <c:v>0</c:v>
                </c:pt>
                <c:pt idx="223">
                  <c:v>2</c:v>
                </c:pt>
                <c:pt idx="224">
                  <c:v>12</c:v>
                </c:pt>
                <c:pt idx="225">
                  <c:v>18</c:v>
                </c:pt>
                <c:pt idx="226">
                  <c:v>13</c:v>
                </c:pt>
                <c:pt idx="227">
                  <c:v>9</c:v>
                </c:pt>
                <c:pt idx="228">
                  <c:v>21</c:v>
                </c:pt>
                <c:pt idx="229">
                  <c:v>10</c:v>
                </c:pt>
                <c:pt idx="230">
                  <c:v>1</c:v>
                </c:pt>
                <c:pt idx="231">
                  <c:v>12</c:v>
                </c:pt>
                <c:pt idx="232">
                  <c:v>6</c:v>
                </c:pt>
                <c:pt idx="233">
                  <c:v>7</c:v>
                </c:pt>
                <c:pt idx="234">
                  <c:v>5</c:v>
                </c:pt>
                <c:pt idx="235">
                  <c:v>11</c:v>
                </c:pt>
                <c:pt idx="236">
                  <c:v>1</c:v>
                </c:pt>
                <c:pt idx="237">
                  <c:v>12</c:v>
                </c:pt>
                <c:pt idx="238">
                  <c:v>3</c:v>
                </c:pt>
                <c:pt idx="239">
                  <c:v>0</c:v>
                </c:pt>
                <c:pt idx="240">
                  <c:v>1</c:v>
                </c:pt>
                <c:pt idx="241">
                  <c:v>4</c:v>
                </c:pt>
                <c:pt idx="242">
                  <c:v>4</c:v>
                </c:pt>
                <c:pt idx="243">
                  <c:v>25</c:v>
                </c:pt>
                <c:pt idx="244">
                  <c:v>41</c:v>
                </c:pt>
                <c:pt idx="245">
                  <c:v>34</c:v>
                </c:pt>
                <c:pt idx="246">
                  <c:v>21</c:v>
                </c:pt>
                <c:pt idx="247">
                  <c:v>39</c:v>
                </c:pt>
                <c:pt idx="248">
                  <c:v>53</c:v>
                </c:pt>
                <c:pt idx="249">
                  <c:v>91</c:v>
                </c:pt>
                <c:pt idx="250">
                  <c:v>114</c:v>
                </c:pt>
                <c:pt idx="251">
                  <c:v>109</c:v>
                </c:pt>
                <c:pt idx="252">
                  <c:v>119</c:v>
                </c:pt>
                <c:pt idx="253">
                  <c:v>93</c:v>
                </c:pt>
                <c:pt idx="254">
                  <c:v>69</c:v>
                </c:pt>
                <c:pt idx="255">
                  <c:v>31</c:v>
                </c:pt>
                <c:pt idx="256">
                  <c:v>8</c:v>
                </c:pt>
                <c:pt idx="257">
                  <c:v>54</c:v>
                </c:pt>
                <c:pt idx="258">
                  <c:v>56</c:v>
                </c:pt>
                <c:pt idx="259">
                  <c:v>60</c:v>
                </c:pt>
                <c:pt idx="260">
                  <c:v>101</c:v>
                </c:pt>
                <c:pt idx="261">
                  <c:v>84</c:v>
                </c:pt>
                <c:pt idx="262">
                  <c:v>86</c:v>
                </c:pt>
                <c:pt idx="263">
                  <c:v>77</c:v>
                </c:pt>
                <c:pt idx="264">
                  <c:v>58</c:v>
                </c:pt>
                <c:pt idx="265">
                  <c:v>25</c:v>
                </c:pt>
                <c:pt idx="266">
                  <c:v>38</c:v>
                </c:pt>
                <c:pt idx="267">
                  <c:v>27</c:v>
                </c:pt>
                <c:pt idx="268">
                  <c:v>37</c:v>
                </c:pt>
                <c:pt idx="269">
                  <c:v>33</c:v>
                </c:pt>
                <c:pt idx="270">
                  <c:v>13</c:v>
                </c:pt>
                <c:pt idx="271">
                  <c:v>55</c:v>
                </c:pt>
                <c:pt idx="272">
                  <c:v>42</c:v>
                </c:pt>
                <c:pt idx="273">
                  <c:v>26</c:v>
                </c:pt>
                <c:pt idx="274">
                  <c:v>75</c:v>
                </c:pt>
                <c:pt idx="275">
                  <c:v>110</c:v>
                </c:pt>
                <c:pt idx="276">
                  <c:v>187</c:v>
                </c:pt>
                <c:pt idx="277">
                  <c:v>154</c:v>
                </c:pt>
                <c:pt idx="278">
                  <c:v>132</c:v>
                </c:pt>
                <c:pt idx="279">
                  <c:v>101</c:v>
                </c:pt>
                <c:pt idx="280">
                  <c:v>107</c:v>
                </c:pt>
                <c:pt idx="281">
                  <c:v>84</c:v>
                </c:pt>
                <c:pt idx="282">
                  <c:v>91</c:v>
                </c:pt>
                <c:pt idx="283">
                  <c:v>48</c:v>
                </c:pt>
                <c:pt idx="284">
                  <c:v>50</c:v>
                </c:pt>
                <c:pt idx="285">
                  <c:v>34</c:v>
                </c:pt>
                <c:pt idx="286">
                  <c:v>44</c:v>
                </c:pt>
                <c:pt idx="287">
                  <c:v>48</c:v>
                </c:pt>
                <c:pt idx="288">
                  <c:v>45</c:v>
                </c:pt>
                <c:pt idx="289">
                  <c:v>48</c:v>
                </c:pt>
                <c:pt idx="290">
                  <c:v>63</c:v>
                </c:pt>
                <c:pt idx="291">
                  <c:v>37</c:v>
                </c:pt>
                <c:pt idx="292">
                  <c:v>40</c:v>
                </c:pt>
                <c:pt idx="293">
                  <c:v>66</c:v>
                </c:pt>
                <c:pt idx="294">
                  <c:v>87</c:v>
                </c:pt>
                <c:pt idx="295">
                  <c:v>23</c:v>
                </c:pt>
                <c:pt idx="296">
                  <c:v>26</c:v>
                </c:pt>
                <c:pt idx="297">
                  <c:v>18</c:v>
                </c:pt>
                <c:pt idx="298">
                  <c:v>15</c:v>
                </c:pt>
                <c:pt idx="299">
                  <c:v>10</c:v>
                </c:pt>
                <c:pt idx="300">
                  <c:v>41</c:v>
                </c:pt>
                <c:pt idx="301">
                  <c:v>32</c:v>
                </c:pt>
                <c:pt idx="302">
                  <c:v>10</c:v>
                </c:pt>
                <c:pt idx="303">
                  <c:v>10</c:v>
                </c:pt>
                <c:pt idx="304">
                  <c:v>10</c:v>
                </c:pt>
                <c:pt idx="305">
                  <c:v>1</c:v>
                </c:pt>
                <c:pt idx="306">
                  <c:v>7</c:v>
                </c:pt>
                <c:pt idx="307">
                  <c:v>47</c:v>
                </c:pt>
                <c:pt idx="308">
                  <c:v>37</c:v>
                </c:pt>
                <c:pt idx="309">
                  <c:v>6</c:v>
                </c:pt>
                <c:pt idx="310">
                  <c:v>12</c:v>
                </c:pt>
                <c:pt idx="311">
                  <c:v>12</c:v>
                </c:pt>
                <c:pt idx="312">
                  <c:v>0</c:v>
                </c:pt>
                <c:pt idx="313">
                  <c:v>1</c:v>
                </c:pt>
                <c:pt idx="314">
                  <c:v>0</c:v>
                </c:pt>
                <c:pt idx="315">
                  <c:v>4</c:v>
                </c:pt>
                <c:pt idx="316">
                  <c:v>1</c:v>
                </c:pt>
                <c:pt idx="317">
                  <c:v>0</c:v>
                </c:pt>
                <c:pt idx="318">
                  <c:v>0</c:v>
                </c:pt>
                <c:pt idx="319">
                  <c:v>0</c:v>
                </c:pt>
                <c:pt idx="327">
                  <c:v>0</c:v>
                </c:pt>
                <c:pt idx="328">
                  <c:v>0</c:v>
                </c:pt>
                <c:pt idx="329">
                  <c:v>4</c:v>
                </c:pt>
                <c:pt idx="330">
                  <c:v>3</c:v>
                </c:pt>
                <c:pt idx="331">
                  <c:v>2</c:v>
                </c:pt>
                <c:pt idx="332">
                  <c:v>3</c:v>
                </c:pt>
                <c:pt idx="333">
                  <c:v>1</c:v>
                </c:pt>
                <c:pt idx="334">
                  <c:v>4</c:v>
                </c:pt>
                <c:pt idx="335">
                  <c:v>5</c:v>
                </c:pt>
                <c:pt idx="336">
                  <c:v>2</c:v>
                </c:pt>
                <c:pt idx="337">
                  <c:v>1</c:v>
                </c:pt>
                <c:pt idx="338">
                  <c:v>1</c:v>
                </c:pt>
                <c:pt idx="339">
                  <c:v>4</c:v>
                </c:pt>
                <c:pt idx="340">
                  <c:v>1</c:v>
                </c:pt>
                <c:pt idx="341">
                  <c:v>1</c:v>
                </c:pt>
                <c:pt idx="342">
                  <c:v>1</c:v>
                </c:pt>
                <c:pt idx="343">
                  <c:v>2</c:v>
                </c:pt>
                <c:pt idx="344">
                  <c:v>0</c:v>
                </c:pt>
                <c:pt idx="345">
                  <c:v>1</c:v>
                </c:pt>
                <c:pt idx="346">
                  <c:v>1</c:v>
                </c:pt>
                <c:pt idx="347">
                  <c:v>8</c:v>
                </c:pt>
                <c:pt idx="348">
                  <c:v>14</c:v>
                </c:pt>
                <c:pt idx="349">
                  <c:v>38</c:v>
                </c:pt>
                <c:pt idx="350">
                  <c:v>62</c:v>
                </c:pt>
                <c:pt idx="351">
                  <c:v>63</c:v>
                </c:pt>
                <c:pt idx="352">
                  <c:v>63</c:v>
                </c:pt>
                <c:pt idx="353">
                  <c:v>35</c:v>
                </c:pt>
                <c:pt idx="354">
                  <c:v>47</c:v>
                </c:pt>
                <c:pt idx="355">
                  <c:v>76</c:v>
                </c:pt>
                <c:pt idx="356">
                  <c:v>99</c:v>
                </c:pt>
                <c:pt idx="357">
                  <c:v>17</c:v>
                </c:pt>
                <c:pt idx="358">
                  <c:v>25</c:v>
                </c:pt>
                <c:pt idx="359">
                  <c:v>34</c:v>
                </c:pt>
                <c:pt idx="360">
                  <c:v>20</c:v>
                </c:pt>
                <c:pt idx="361">
                  <c:v>18</c:v>
                </c:pt>
                <c:pt idx="362">
                  <c:v>22</c:v>
                </c:pt>
                <c:pt idx="363">
                  <c:v>8</c:v>
                </c:pt>
                <c:pt idx="364">
                  <c:v>48</c:v>
                </c:pt>
                <c:pt idx="365">
                  <c:v>76</c:v>
                </c:pt>
                <c:pt idx="366">
                  <c:v>74</c:v>
                </c:pt>
                <c:pt idx="367">
                  <c:v>39</c:v>
                </c:pt>
                <c:pt idx="368">
                  <c:v>14</c:v>
                </c:pt>
                <c:pt idx="369">
                  <c:v>33</c:v>
                </c:pt>
                <c:pt idx="370">
                  <c:v>36</c:v>
                </c:pt>
                <c:pt idx="371">
                  <c:v>41</c:v>
                </c:pt>
                <c:pt idx="372">
                  <c:v>92</c:v>
                </c:pt>
                <c:pt idx="373">
                  <c:v>90</c:v>
                </c:pt>
                <c:pt idx="374">
                  <c:v>17</c:v>
                </c:pt>
                <c:pt idx="375">
                  <c:v>3</c:v>
                </c:pt>
                <c:pt idx="376">
                  <c:v>24</c:v>
                </c:pt>
                <c:pt idx="377">
                  <c:v>15</c:v>
                </c:pt>
                <c:pt idx="378">
                  <c:v>5</c:v>
                </c:pt>
                <c:pt idx="379">
                  <c:v>24</c:v>
                </c:pt>
                <c:pt idx="380">
                  <c:v>18</c:v>
                </c:pt>
                <c:pt idx="381">
                  <c:v>13</c:v>
                </c:pt>
                <c:pt idx="382">
                  <c:v>14</c:v>
                </c:pt>
                <c:pt idx="383">
                  <c:v>13</c:v>
                </c:pt>
                <c:pt idx="384">
                  <c:v>23</c:v>
                </c:pt>
                <c:pt idx="385">
                  <c:v>23</c:v>
                </c:pt>
                <c:pt idx="386">
                  <c:v>19</c:v>
                </c:pt>
                <c:pt idx="387">
                  <c:v>18</c:v>
                </c:pt>
                <c:pt idx="388">
                  <c:v>14</c:v>
                </c:pt>
                <c:pt idx="389">
                  <c:v>16</c:v>
                </c:pt>
                <c:pt idx="390">
                  <c:v>22</c:v>
                </c:pt>
                <c:pt idx="391">
                  <c:v>17</c:v>
                </c:pt>
                <c:pt idx="392">
                  <c:v>9</c:v>
                </c:pt>
                <c:pt idx="393">
                  <c:v>32</c:v>
                </c:pt>
                <c:pt idx="394">
                  <c:v>25</c:v>
                </c:pt>
                <c:pt idx="395">
                  <c:v>40</c:v>
                </c:pt>
                <c:pt idx="396">
                  <c:v>75</c:v>
                </c:pt>
                <c:pt idx="397">
                  <c:v>63</c:v>
                </c:pt>
                <c:pt idx="398">
                  <c:v>53</c:v>
                </c:pt>
                <c:pt idx="399">
                  <c:v>54</c:v>
                </c:pt>
                <c:pt idx="400">
                  <c:v>69</c:v>
                </c:pt>
                <c:pt idx="401">
                  <c:v>62</c:v>
                </c:pt>
                <c:pt idx="402">
                  <c:v>49</c:v>
                </c:pt>
                <c:pt idx="403">
                  <c:v>45</c:v>
                </c:pt>
                <c:pt idx="404">
                  <c:v>53</c:v>
                </c:pt>
                <c:pt idx="405">
                  <c:v>76</c:v>
                </c:pt>
                <c:pt idx="406">
                  <c:v>18</c:v>
                </c:pt>
                <c:pt idx="407">
                  <c:v>9</c:v>
                </c:pt>
                <c:pt idx="408">
                  <c:v>3</c:v>
                </c:pt>
                <c:pt idx="409">
                  <c:v>8</c:v>
                </c:pt>
                <c:pt idx="410">
                  <c:v>20</c:v>
                </c:pt>
                <c:pt idx="411">
                  <c:v>29</c:v>
                </c:pt>
                <c:pt idx="412">
                  <c:v>6</c:v>
                </c:pt>
                <c:pt idx="413">
                  <c:v>16</c:v>
                </c:pt>
                <c:pt idx="414">
                  <c:v>16</c:v>
                </c:pt>
                <c:pt idx="415">
                  <c:v>28</c:v>
                </c:pt>
                <c:pt idx="416">
                  <c:v>24</c:v>
                </c:pt>
                <c:pt idx="417">
                  <c:v>22</c:v>
                </c:pt>
                <c:pt idx="418">
                  <c:v>9</c:v>
                </c:pt>
                <c:pt idx="419">
                  <c:v>6</c:v>
                </c:pt>
                <c:pt idx="420">
                  <c:v>1</c:v>
                </c:pt>
                <c:pt idx="421">
                  <c:v>0</c:v>
                </c:pt>
                <c:pt idx="422">
                  <c:v>4</c:v>
                </c:pt>
                <c:pt idx="423">
                  <c:v>0</c:v>
                </c:pt>
                <c:pt idx="424">
                  <c:v>4</c:v>
                </c:pt>
                <c:pt idx="425">
                  <c:v>2</c:v>
                </c:pt>
                <c:pt idx="426">
                  <c:v>2</c:v>
                </c:pt>
                <c:pt idx="427">
                  <c:v>11</c:v>
                </c:pt>
                <c:pt idx="428">
                  <c:v>24</c:v>
                </c:pt>
                <c:pt idx="429">
                  <c:v>14</c:v>
                </c:pt>
                <c:pt idx="430">
                  <c:v>9</c:v>
                </c:pt>
                <c:pt idx="431">
                  <c:v>25</c:v>
                </c:pt>
                <c:pt idx="432">
                  <c:v>28</c:v>
                </c:pt>
                <c:pt idx="433">
                  <c:v>22</c:v>
                </c:pt>
                <c:pt idx="434">
                  <c:v>6</c:v>
                </c:pt>
                <c:pt idx="435">
                  <c:v>37</c:v>
                </c:pt>
                <c:pt idx="436">
                  <c:v>81</c:v>
                </c:pt>
                <c:pt idx="437">
                  <c:v>10</c:v>
                </c:pt>
                <c:pt idx="438">
                  <c:v>1</c:v>
                </c:pt>
                <c:pt idx="439">
                  <c:v>0</c:v>
                </c:pt>
                <c:pt idx="440">
                  <c:v>0</c:v>
                </c:pt>
                <c:pt idx="441">
                  <c:v>1</c:v>
                </c:pt>
                <c:pt idx="442">
                  <c:v>2</c:v>
                </c:pt>
                <c:pt idx="443">
                  <c:v>6</c:v>
                </c:pt>
                <c:pt idx="444">
                  <c:v>0</c:v>
                </c:pt>
                <c:pt idx="445">
                  <c:v>3</c:v>
                </c:pt>
                <c:pt idx="446">
                  <c:v>1</c:v>
                </c:pt>
                <c:pt idx="447">
                  <c:v>2</c:v>
                </c:pt>
                <c:pt idx="448">
                  <c:v>0</c:v>
                </c:pt>
                <c:pt idx="456">
                  <c:v>6</c:v>
                </c:pt>
                <c:pt idx="457">
                  <c:v>2</c:v>
                </c:pt>
                <c:pt idx="458">
                  <c:v>0</c:v>
                </c:pt>
                <c:pt idx="459">
                  <c:v>0</c:v>
                </c:pt>
                <c:pt idx="460">
                  <c:v>0</c:v>
                </c:pt>
                <c:pt idx="461">
                  <c:v>6</c:v>
                </c:pt>
                <c:pt idx="462">
                  <c:v>8</c:v>
                </c:pt>
                <c:pt idx="463">
                  <c:v>3</c:v>
                </c:pt>
                <c:pt idx="464">
                  <c:v>2</c:v>
                </c:pt>
                <c:pt idx="465">
                  <c:v>9</c:v>
                </c:pt>
                <c:pt idx="466">
                  <c:v>0</c:v>
                </c:pt>
                <c:pt idx="467">
                  <c:v>0</c:v>
                </c:pt>
                <c:pt idx="468">
                  <c:v>0</c:v>
                </c:pt>
                <c:pt idx="469">
                  <c:v>7</c:v>
                </c:pt>
                <c:pt idx="470">
                  <c:v>1</c:v>
                </c:pt>
                <c:pt idx="471">
                  <c:v>0</c:v>
                </c:pt>
                <c:pt idx="472">
                  <c:v>6</c:v>
                </c:pt>
                <c:pt idx="473">
                  <c:v>5</c:v>
                </c:pt>
                <c:pt idx="474">
                  <c:v>1</c:v>
                </c:pt>
                <c:pt idx="475">
                  <c:v>3</c:v>
                </c:pt>
                <c:pt idx="476">
                  <c:v>0</c:v>
                </c:pt>
                <c:pt idx="477">
                  <c:v>0</c:v>
                </c:pt>
                <c:pt idx="478">
                  <c:v>3</c:v>
                </c:pt>
                <c:pt idx="479">
                  <c:v>1</c:v>
                </c:pt>
                <c:pt idx="480">
                  <c:v>7</c:v>
                </c:pt>
                <c:pt idx="481">
                  <c:v>5</c:v>
                </c:pt>
                <c:pt idx="482">
                  <c:v>3</c:v>
                </c:pt>
                <c:pt idx="483">
                  <c:v>2</c:v>
                </c:pt>
                <c:pt idx="484">
                  <c:v>7</c:v>
                </c:pt>
                <c:pt idx="485">
                  <c:v>8</c:v>
                </c:pt>
                <c:pt idx="486">
                  <c:v>0</c:v>
                </c:pt>
                <c:pt idx="487">
                  <c:v>19</c:v>
                </c:pt>
                <c:pt idx="488">
                  <c:v>1</c:v>
                </c:pt>
                <c:pt idx="489">
                  <c:v>7</c:v>
                </c:pt>
                <c:pt idx="490">
                  <c:v>2</c:v>
                </c:pt>
                <c:pt idx="491">
                  <c:v>8</c:v>
                </c:pt>
                <c:pt idx="492">
                  <c:v>9</c:v>
                </c:pt>
                <c:pt idx="493">
                  <c:v>15</c:v>
                </c:pt>
                <c:pt idx="494">
                  <c:v>14</c:v>
                </c:pt>
                <c:pt idx="495">
                  <c:v>15</c:v>
                </c:pt>
                <c:pt idx="496">
                  <c:v>12</c:v>
                </c:pt>
                <c:pt idx="497">
                  <c:v>11</c:v>
                </c:pt>
                <c:pt idx="498">
                  <c:v>30</c:v>
                </c:pt>
                <c:pt idx="499">
                  <c:v>32</c:v>
                </c:pt>
                <c:pt idx="500">
                  <c:v>47</c:v>
                </c:pt>
                <c:pt idx="501">
                  <c:v>76</c:v>
                </c:pt>
                <c:pt idx="502">
                  <c:v>82</c:v>
                </c:pt>
                <c:pt idx="503">
                  <c:v>83</c:v>
                </c:pt>
                <c:pt idx="504">
                  <c:v>79</c:v>
                </c:pt>
                <c:pt idx="505">
                  <c:v>27</c:v>
                </c:pt>
                <c:pt idx="506">
                  <c:v>19</c:v>
                </c:pt>
                <c:pt idx="507">
                  <c:v>29</c:v>
                </c:pt>
                <c:pt idx="508">
                  <c:v>28</c:v>
                </c:pt>
                <c:pt idx="509">
                  <c:v>50</c:v>
                </c:pt>
                <c:pt idx="510">
                  <c:v>68</c:v>
                </c:pt>
                <c:pt idx="511">
                  <c:v>84</c:v>
                </c:pt>
                <c:pt idx="512">
                  <c:v>77</c:v>
                </c:pt>
                <c:pt idx="513">
                  <c:v>109</c:v>
                </c:pt>
                <c:pt idx="514">
                  <c:v>103</c:v>
                </c:pt>
                <c:pt idx="515">
                  <c:v>78</c:v>
                </c:pt>
                <c:pt idx="516">
                  <c:v>71</c:v>
                </c:pt>
                <c:pt idx="517">
                  <c:v>62</c:v>
                </c:pt>
                <c:pt idx="518">
                  <c:v>81</c:v>
                </c:pt>
                <c:pt idx="519">
                  <c:v>69</c:v>
                </c:pt>
                <c:pt idx="520">
                  <c:v>56</c:v>
                </c:pt>
                <c:pt idx="521">
                  <c:v>39</c:v>
                </c:pt>
                <c:pt idx="522">
                  <c:v>43</c:v>
                </c:pt>
                <c:pt idx="523">
                  <c:v>37</c:v>
                </c:pt>
                <c:pt idx="524">
                  <c:v>24</c:v>
                </c:pt>
                <c:pt idx="525">
                  <c:v>32</c:v>
                </c:pt>
                <c:pt idx="526">
                  <c:v>23</c:v>
                </c:pt>
                <c:pt idx="527">
                  <c:v>25</c:v>
                </c:pt>
                <c:pt idx="528">
                  <c:v>33</c:v>
                </c:pt>
                <c:pt idx="529">
                  <c:v>21</c:v>
                </c:pt>
                <c:pt idx="530">
                  <c:v>12</c:v>
                </c:pt>
                <c:pt idx="531">
                  <c:v>25</c:v>
                </c:pt>
                <c:pt idx="532">
                  <c:v>40</c:v>
                </c:pt>
                <c:pt idx="533">
                  <c:v>91</c:v>
                </c:pt>
                <c:pt idx="534">
                  <c:v>45</c:v>
                </c:pt>
                <c:pt idx="535">
                  <c:v>29</c:v>
                </c:pt>
                <c:pt idx="536">
                  <c:v>43</c:v>
                </c:pt>
                <c:pt idx="537">
                  <c:v>39</c:v>
                </c:pt>
                <c:pt idx="538">
                  <c:v>33</c:v>
                </c:pt>
                <c:pt idx="539">
                  <c:v>48</c:v>
                </c:pt>
                <c:pt idx="540">
                  <c:v>21</c:v>
                </c:pt>
                <c:pt idx="541">
                  <c:v>19</c:v>
                </c:pt>
                <c:pt idx="542">
                  <c:v>36</c:v>
                </c:pt>
                <c:pt idx="543">
                  <c:v>22</c:v>
                </c:pt>
                <c:pt idx="544">
                  <c:v>20</c:v>
                </c:pt>
                <c:pt idx="545">
                  <c:v>12</c:v>
                </c:pt>
                <c:pt idx="546">
                  <c:v>21</c:v>
                </c:pt>
                <c:pt idx="547">
                  <c:v>13</c:v>
                </c:pt>
                <c:pt idx="548">
                  <c:v>12</c:v>
                </c:pt>
                <c:pt idx="549">
                  <c:v>26</c:v>
                </c:pt>
                <c:pt idx="550">
                  <c:v>9</c:v>
                </c:pt>
                <c:pt idx="551">
                  <c:v>10</c:v>
                </c:pt>
                <c:pt idx="552">
                  <c:v>21</c:v>
                </c:pt>
                <c:pt idx="553">
                  <c:v>10</c:v>
                </c:pt>
                <c:pt idx="554">
                  <c:v>13</c:v>
                </c:pt>
                <c:pt idx="555">
                  <c:v>9</c:v>
                </c:pt>
                <c:pt idx="556">
                  <c:v>17</c:v>
                </c:pt>
                <c:pt idx="557">
                  <c:v>2</c:v>
                </c:pt>
                <c:pt idx="558">
                  <c:v>2</c:v>
                </c:pt>
                <c:pt idx="559">
                  <c:v>6</c:v>
                </c:pt>
                <c:pt idx="560">
                  <c:v>16</c:v>
                </c:pt>
                <c:pt idx="561">
                  <c:v>6</c:v>
                </c:pt>
                <c:pt idx="562">
                  <c:v>54</c:v>
                </c:pt>
                <c:pt idx="563">
                  <c:v>60</c:v>
                </c:pt>
                <c:pt idx="564">
                  <c:v>9</c:v>
                </c:pt>
                <c:pt idx="565">
                  <c:v>1</c:v>
                </c:pt>
                <c:pt idx="566">
                  <c:v>3</c:v>
                </c:pt>
                <c:pt idx="567">
                  <c:v>2</c:v>
                </c:pt>
                <c:pt idx="568">
                  <c:v>3</c:v>
                </c:pt>
                <c:pt idx="569">
                  <c:v>1</c:v>
                </c:pt>
                <c:pt idx="570">
                  <c:v>1</c:v>
                </c:pt>
                <c:pt idx="571">
                  <c:v>2</c:v>
                </c:pt>
                <c:pt idx="572">
                  <c:v>0</c:v>
                </c:pt>
                <c:pt idx="573">
                  <c:v>38</c:v>
                </c:pt>
                <c:pt idx="574">
                  <c:v>6</c:v>
                </c:pt>
                <c:pt idx="575">
                  <c:v>4</c:v>
                </c:pt>
                <c:pt idx="576">
                  <c:v>7</c:v>
                </c:pt>
                <c:pt idx="577">
                  <c:v>0</c:v>
                </c:pt>
                <c:pt idx="585">
                  <c:v>0</c:v>
                </c:pt>
                <c:pt idx="586">
                  <c:v>0</c:v>
                </c:pt>
                <c:pt idx="587">
                  <c:v>5</c:v>
                </c:pt>
                <c:pt idx="588">
                  <c:v>10</c:v>
                </c:pt>
                <c:pt idx="589">
                  <c:v>5</c:v>
                </c:pt>
                <c:pt idx="590">
                  <c:v>0</c:v>
                </c:pt>
                <c:pt idx="591">
                  <c:v>11</c:v>
                </c:pt>
                <c:pt idx="592">
                  <c:v>2</c:v>
                </c:pt>
                <c:pt idx="593">
                  <c:v>7</c:v>
                </c:pt>
                <c:pt idx="594">
                  <c:v>1</c:v>
                </c:pt>
                <c:pt idx="595">
                  <c:v>7</c:v>
                </c:pt>
                <c:pt idx="596">
                  <c:v>15</c:v>
                </c:pt>
                <c:pt idx="597">
                  <c:v>59</c:v>
                </c:pt>
                <c:pt idx="598">
                  <c:v>74</c:v>
                </c:pt>
                <c:pt idx="599">
                  <c:v>14</c:v>
                </c:pt>
                <c:pt idx="600">
                  <c:v>36</c:v>
                </c:pt>
                <c:pt idx="601">
                  <c:v>34</c:v>
                </c:pt>
                <c:pt idx="602">
                  <c:v>21</c:v>
                </c:pt>
                <c:pt idx="603">
                  <c:v>6</c:v>
                </c:pt>
                <c:pt idx="604">
                  <c:v>2</c:v>
                </c:pt>
                <c:pt idx="605">
                  <c:v>0</c:v>
                </c:pt>
                <c:pt idx="606">
                  <c:v>3</c:v>
                </c:pt>
                <c:pt idx="607">
                  <c:v>2</c:v>
                </c:pt>
                <c:pt idx="608">
                  <c:v>5</c:v>
                </c:pt>
                <c:pt idx="609">
                  <c:v>2</c:v>
                </c:pt>
                <c:pt idx="610">
                  <c:v>2</c:v>
                </c:pt>
                <c:pt idx="611">
                  <c:v>4</c:v>
                </c:pt>
                <c:pt idx="612">
                  <c:v>4</c:v>
                </c:pt>
                <c:pt idx="613">
                  <c:v>23</c:v>
                </c:pt>
                <c:pt idx="614">
                  <c:v>8</c:v>
                </c:pt>
                <c:pt idx="615">
                  <c:v>6</c:v>
                </c:pt>
                <c:pt idx="616">
                  <c:v>10</c:v>
                </c:pt>
                <c:pt idx="617">
                  <c:v>12</c:v>
                </c:pt>
                <c:pt idx="618">
                  <c:v>4</c:v>
                </c:pt>
                <c:pt idx="619">
                  <c:v>23</c:v>
                </c:pt>
                <c:pt idx="620">
                  <c:v>41</c:v>
                </c:pt>
                <c:pt idx="621">
                  <c:v>71</c:v>
                </c:pt>
                <c:pt idx="622">
                  <c:v>108</c:v>
                </c:pt>
                <c:pt idx="623">
                  <c:v>110</c:v>
                </c:pt>
                <c:pt idx="624">
                  <c:v>72</c:v>
                </c:pt>
                <c:pt idx="625">
                  <c:v>98</c:v>
                </c:pt>
                <c:pt idx="626">
                  <c:v>64</c:v>
                </c:pt>
                <c:pt idx="627">
                  <c:v>103</c:v>
                </c:pt>
                <c:pt idx="628">
                  <c:v>49</c:v>
                </c:pt>
                <c:pt idx="629">
                  <c:v>23</c:v>
                </c:pt>
                <c:pt idx="630">
                  <c:v>53</c:v>
                </c:pt>
                <c:pt idx="631">
                  <c:v>58</c:v>
                </c:pt>
                <c:pt idx="632">
                  <c:v>35</c:v>
                </c:pt>
                <c:pt idx="633">
                  <c:v>28</c:v>
                </c:pt>
                <c:pt idx="634">
                  <c:v>31</c:v>
                </c:pt>
                <c:pt idx="635">
                  <c:v>60</c:v>
                </c:pt>
                <c:pt idx="636">
                  <c:v>52</c:v>
                </c:pt>
                <c:pt idx="637">
                  <c:v>52</c:v>
                </c:pt>
                <c:pt idx="638">
                  <c:v>35</c:v>
                </c:pt>
                <c:pt idx="639">
                  <c:v>55</c:v>
                </c:pt>
                <c:pt idx="640">
                  <c:v>57</c:v>
                </c:pt>
                <c:pt idx="641">
                  <c:v>43</c:v>
                </c:pt>
                <c:pt idx="642">
                  <c:v>27</c:v>
                </c:pt>
                <c:pt idx="643">
                  <c:v>15</c:v>
                </c:pt>
                <c:pt idx="644">
                  <c:v>25</c:v>
                </c:pt>
                <c:pt idx="645">
                  <c:v>33</c:v>
                </c:pt>
                <c:pt idx="646">
                  <c:v>40</c:v>
                </c:pt>
                <c:pt idx="647">
                  <c:v>40</c:v>
                </c:pt>
                <c:pt idx="648">
                  <c:v>34</c:v>
                </c:pt>
                <c:pt idx="649">
                  <c:v>34</c:v>
                </c:pt>
                <c:pt idx="650">
                  <c:v>55</c:v>
                </c:pt>
                <c:pt idx="651">
                  <c:v>47</c:v>
                </c:pt>
                <c:pt idx="652">
                  <c:v>63</c:v>
                </c:pt>
                <c:pt idx="653">
                  <c:v>68</c:v>
                </c:pt>
                <c:pt idx="654">
                  <c:v>117</c:v>
                </c:pt>
                <c:pt idx="655">
                  <c:v>128</c:v>
                </c:pt>
                <c:pt idx="656">
                  <c:v>162</c:v>
                </c:pt>
                <c:pt idx="657">
                  <c:v>148</c:v>
                </c:pt>
                <c:pt idx="658">
                  <c:v>102</c:v>
                </c:pt>
                <c:pt idx="659">
                  <c:v>71</c:v>
                </c:pt>
                <c:pt idx="660">
                  <c:v>98</c:v>
                </c:pt>
                <c:pt idx="661">
                  <c:v>95</c:v>
                </c:pt>
                <c:pt idx="662">
                  <c:v>58</c:v>
                </c:pt>
                <c:pt idx="663">
                  <c:v>59</c:v>
                </c:pt>
                <c:pt idx="664">
                  <c:v>101</c:v>
                </c:pt>
                <c:pt idx="665">
                  <c:v>123</c:v>
                </c:pt>
                <c:pt idx="666">
                  <c:v>139</c:v>
                </c:pt>
                <c:pt idx="667">
                  <c:v>127</c:v>
                </c:pt>
                <c:pt idx="668">
                  <c:v>64</c:v>
                </c:pt>
                <c:pt idx="669">
                  <c:v>13</c:v>
                </c:pt>
                <c:pt idx="670">
                  <c:v>6</c:v>
                </c:pt>
                <c:pt idx="671">
                  <c:v>4</c:v>
                </c:pt>
                <c:pt idx="672">
                  <c:v>12</c:v>
                </c:pt>
                <c:pt idx="673">
                  <c:v>7</c:v>
                </c:pt>
                <c:pt idx="674">
                  <c:v>15</c:v>
                </c:pt>
                <c:pt idx="675">
                  <c:v>17</c:v>
                </c:pt>
                <c:pt idx="676">
                  <c:v>17</c:v>
                </c:pt>
                <c:pt idx="677">
                  <c:v>4</c:v>
                </c:pt>
                <c:pt idx="678">
                  <c:v>1</c:v>
                </c:pt>
                <c:pt idx="679">
                  <c:v>1</c:v>
                </c:pt>
                <c:pt idx="680">
                  <c:v>1</c:v>
                </c:pt>
                <c:pt idx="681">
                  <c:v>1</c:v>
                </c:pt>
                <c:pt idx="682">
                  <c:v>7</c:v>
                </c:pt>
                <c:pt idx="683">
                  <c:v>0</c:v>
                </c:pt>
                <c:pt idx="684">
                  <c:v>5</c:v>
                </c:pt>
                <c:pt idx="685">
                  <c:v>3</c:v>
                </c:pt>
                <c:pt idx="686">
                  <c:v>4</c:v>
                </c:pt>
                <c:pt idx="687">
                  <c:v>14</c:v>
                </c:pt>
                <c:pt idx="688">
                  <c:v>13</c:v>
                </c:pt>
                <c:pt idx="689">
                  <c:v>22</c:v>
                </c:pt>
                <c:pt idx="690">
                  <c:v>64</c:v>
                </c:pt>
                <c:pt idx="691">
                  <c:v>1</c:v>
                </c:pt>
                <c:pt idx="692">
                  <c:v>2</c:v>
                </c:pt>
                <c:pt idx="693">
                  <c:v>2</c:v>
                </c:pt>
                <c:pt idx="694">
                  <c:v>3</c:v>
                </c:pt>
                <c:pt idx="695">
                  <c:v>2</c:v>
                </c:pt>
                <c:pt idx="696">
                  <c:v>3</c:v>
                </c:pt>
                <c:pt idx="697">
                  <c:v>5</c:v>
                </c:pt>
                <c:pt idx="698">
                  <c:v>3</c:v>
                </c:pt>
                <c:pt idx="699">
                  <c:v>4</c:v>
                </c:pt>
                <c:pt idx="700">
                  <c:v>1</c:v>
                </c:pt>
                <c:pt idx="701">
                  <c:v>6</c:v>
                </c:pt>
                <c:pt idx="702">
                  <c:v>1</c:v>
                </c:pt>
                <c:pt idx="703">
                  <c:v>3</c:v>
                </c:pt>
                <c:pt idx="704">
                  <c:v>3</c:v>
                </c:pt>
                <c:pt idx="705">
                  <c:v>6</c:v>
                </c:pt>
                <c:pt idx="706">
                  <c:v>0</c:v>
                </c:pt>
                <c:pt idx="714">
                  <c:v>60</c:v>
                </c:pt>
                <c:pt idx="715">
                  <c:v>21</c:v>
                </c:pt>
                <c:pt idx="716">
                  <c:v>13</c:v>
                </c:pt>
                <c:pt idx="717">
                  <c:v>3</c:v>
                </c:pt>
                <c:pt idx="718">
                  <c:v>1</c:v>
                </c:pt>
                <c:pt idx="719">
                  <c:v>3</c:v>
                </c:pt>
                <c:pt idx="720">
                  <c:v>1</c:v>
                </c:pt>
                <c:pt idx="721">
                  <c:v>14</c:v>
                </c:pt>
                <c:pt idx="722">
                  <c:v>12</c:v>
                </c:pt>
                <c:pt idx="723">
                  <c:v>9</c:v>
                </c:pt>
                <c:pt idx="724">
                  <c:v>6</c:v>
                </c:pt>
                <c:pt idx="725">
                  <c:v>8</c:v>
                </c:pt>
                <c:pt idx="726">
                  <c:v>2</c:v>
                </c:pt>
                <c:pt idx="727">
                  <c:v>4</c:v>
                </c:pt>
                <c:pt idx="728">
                  <c:v>10</c:v>
                </c:pt>
                <c:pt idx="729">
                  <c:v>8</c:v>
                </c:pt>
                <c:pt idx="730">
                  <c:v>3</c:v>
                </c:pt>
                <c:pt idx="731">
                  <c:v>5</c:v>
                </c:pt>
                <c:pt idx="732">
                  <c:v>15</c:v>
                </c:pt>
                <c:pt idx="733">
                  <c:v>11</c:v>
                </c:pt>
                <c:pt idx="734">
                  <c:v>9</c:v>
                </c:pt>
                <c:pt idx="735">
                  <c:v>1</c:v>
                </c:pt>
                <c:pt idx="736">
                  <c:v>6</c:v>
                </c:pt>
                <c:pt idx="737">
                  <c:v>9</c:v>
                </c:pt>
                <c:pt idx="738">
                  <c:v>12</c:v>
                </c:pt>
                <c:pt idx="739">
                  <c:v>10</c:v>
                </c:pt>
                <c:pt idx="740">
                  <c:v>6</c:v>
                </c:pt>
                <c:pt idx="741">
                  <c:v>7</c:v>
                </c:pt>
                <c:pt idx="742">
                  <c:v>9</c:v>
                </c:pt>
                <c:pt idx="743">
                  <c:v>11</c:v>
                </c:pt>
                <c:pt idx="744">
                  <c:v>12</c:v>
                </c:pt>
                <c:pt idx="745">
                  <c:v>16</c:v>
                </c:pt>
                <c:pt idx="746">
                  <c:v>1</c:v>
                </c:pt>
                <c:pt idx="747">
                  <c:v>2</c:v>
                </c:pt>
                <c:pt idx="748">
                  <c:v>5</c:v>
                </c:pt>
                <c:pt idx="749">
                  <c:v>5</c:v>
                </c:pt>
                <c:pt idx="750">
                  <c:v>2</c:v>
                </c:pt>
                <c:pt idx="751">
                  <c:v>31</c:v>
                </c:pt>
                <c:pt idx="752">
                  <c:v>31</c:v>
                </c:pt>
                <c:pt idx="753">
                  <c:v>4</c:v>
                </c:pt>
                <c:pt idx="754">
                  <c:v>31</c:v>
                </c:pt>
                <c:pt idx="755">
                  <c:v>25</c:v>
                </c:pt>
                <c:pt idx="756">
                  <c:v>12</c:v>
                </c:pt>
                <c:pt idx="757">
                  <c:v>13</c:v>
                </c:pt>
                <c:pt idx="758">
                  <c:v>37</c:v>
                </c:pt>
                <c:pt idx="759">
                  <c:v>57</c:v>
                </c:pt>
                <c:pt idx="760">
                  <c:v>56</c:v>
                </c:pt>
                <c:pt idx="761">
                  <c:v>55</c:v>
                </c:pt>
                <c:pt idx="762">
                  <c:v>30</c:v>
                </c:pt>
                <c:pt idx="763">
                  <c:v>44</c:v>
                </c:pt>
                <c:pt idx="764">
                  <c:v>35</c:v>
                </c:pt>
                <c:pt idx="765">
                  <c:v>37</c:v>
                </c:pt>
                <c:pt idx="766">
                  <c:v>47</c:v>
                </c:pt>
                <c:pt idx="767">
                  <c:v>64</c:v>
                </c:pt>
                <c:pt idx="768">
                  <c:v>181</c:v>
                </c:pt>
                <c:pt idx="769">
                  <c:v>131</c:v>
                </c:pt>
                <c:pt idx="770">
                  <c:v>40</c:v>
                </c:pt>
                <c:pt idx="771">
                  <c:v>27</c:v>
                </c:pt>
                <c:pt idx="772">
                  <c:v>59</c:v>
                </c:pt>
                <c:pt idx="773">
                  <c:v>44</c:v>
                </c:pt>
                <c:pt idx="774">
                  <c:v>56</c:v>
                </c:pt>
                <c:pt idx="775">
                  <c:v>45</c:v>
                </c:pt>
                <c:pt idx="776">
                  <c:v>20</c:v>
                </c:pt>
                <c:pt idx="777">
                  <c:v>13</c:v>
                </c:pt>
                <c:pt idx="778">
                  <c:v>21</c:v>
                </c:pt>
                <c:pt idx="779">
                  <c:v>47</c:v>
                </c:pt>
                <c:pt idx="780">
                  <c:v>50</c:v>
                </c:pt>
                <c:pt idx="781">
                  <c:v>40</c:v>
                </c:pt>
                <c:pt idx="782">
                  <c:v>23</c:v>
                </c:pt>
                <c:pt idx="783">
                  <c:v>2</c:v>
                </c:pt>
                <c:pt idx="784">
                  <c:v>0</c:v>
                </c:pt>
                <c:pt idx="785">
                  <c:v>26</c:v>
                </c:pt>
                <c:pt idx="786">
                  <c:v>26</c:v>
                </c:pt>
                <c:pt idx="787">
                  <c:v>31</c:v>
                </c:pt>
                <c:pt idx="788">
                  <c:v>36</c:v>
                </c:pt>
                <c:pt idx="789">
                  <c:v>45</c:v>
                </c:pt>
                <c:pt idx="790">
                  <c:v>22</c:v>
                </c:pt>
                <c:pt idx="791">
                  <c:v>43</c:v>
                </c:pt>
                <c:pt idx="792">
                  <c:v>54</c:v>
                </c:pt>
                <c:pt idx="793">
                  <c:v>111</c:v>
                </c:pt>
                <c:pt idx="794">
                  <c:v>56</c:v>
                </c:pt>
                <c:pt idx="795">
                  <c:v>20</c:v>
                </c:pt>
                <c:pt idx="796">
                  <c:v>20</c:v>
                </c:pt>
                <c:pt idx="797">
                  <c:v>17</c:v>
                </c:pt>
                <c:pt idx="798">
                  <c:v>8</c:v>
                </c:pt>
                <c:pt idx="799">
                  <c:v>24</c:v>
                </c:pt>
                <c:pt idx="800">
                  <c:v>12</c:v>
                </c:pt>
                <c:pt idx="801">
                  <c:v>9</c:v>
                </c:pt>
                <c:pt idx="802">
                  <c:v>6</c:v>
                </c:pt>
                <c:pt idx="803">
                  <c:v>6</c:v>
                </c:pt>
                <c:pt idx="804">
                  <c:v>7</c:v>
                </c:pt>
                <c:pt idx="805">
                  <c:v>4</c:v>
                </c:pt>
                <c:pt idx="806">
                  <c:v>2</c:v>
                </c:pt>
                <c:pt idx="807">
                  <c:v>8</c:v>
                </c:pt>
                <c:pt idx="808">
                  <c:v>5</c:v>
                </c:pt>
                <c:pt idx="809">
                  <c:v>6</c:v>
                </c:pt>
                <c:pt idx="810">
                  <c:v>7</c:v>
                </c:pt>
                <c:pt idx="811">
                  <c:v>17</c:v>
                </c:pt>
                <c:pt idx="812">
                  <c:v>23</c:v>
                </c:pt>
                <c:pt idx="813">
                  <c:v>4</c:v>
                </c:pt>
                <c:pt idx="814">
                  <c:v>3</c:v>
                </c:pt>
                <c:pt idx="815">
                  <c:v>6</c:v>
                </c:pt>
                <c:pt idx="816">
                  <c:v>4</c:v>
                </c:pt>
                <c:pt idx="817">
                  <c:v>1</c:v>
                </c:pt>
                <c:pt idx="818">
                  <c:v>14</c:v>
                </c:pt>
                <c:pt idx="819">
                  <c:v>18</c:v>
                </c:pt>
                <c:pt idx="820">
                  <c:v>1</c:v>
                </c:pt>
                <c:pt idx="821">
                  <c:v>6</c:v>
                </c:pt>
                <c:pt idx="822">
                  <c:v>2</c:v>
                </c:pt>
                <c:pt idx="823">
                  <c:v>1</c:v>
                </c:pt>
                <c:pt idx="824">
                  <c:v>0</c:v>
                </c:pt>
                <c:pt idx="825">
                  <c:v>0</c:v>
                </c:pt>
                <c:pt idx="826">
                  <c:v>3</c:v>
                </c:pt>
                <c:pt idx="827">
                  <c:v>0</c:v>
                </c:pt>
                <c:pt idx="828">
                  <c:v>1</c:v>
                </c:pt>
                <c:pt idx="829">
                  <c:v>0</c:v>
                </c:pt>
                <c:pt idx="830">
                  <c:v>2</c:v>
                </c:pt>
                <c:pt idx="831">
                  <c:v>2</c:v>
                </c:pt>
                <c:pt idx="832">
                  <c:v>10</c:v>
                </c:pt>
                <c:pt idx="833">
                  <c:v>1</c:v>
                </c:pt>
                <c:pt idx="834">
                  <c:v>1</c:v>
                </c:pt>
                <c:pt idx="835">
                  <c:v>0</c:v>
                </c:pt>
                <c:pt idx="843">
                  <c:v>2</c:v>
                </c:pt>
                <c:pt idx="844">
                  <c:v>6</c:v>
                </c:pt>
                <c:pt idx="845">
                  <c:v>0</c:v>
                </c:pt>
                <c:pt idx="846">
                  <c:v>2</c:v>
                </c:pt>
                <c:pt idx="847">
                  <c:v>5</c:v>
                </c:pt>
                <c:pt idx="848">
                  <c:v>3</c:v>
                </c:pt>
                <c:pt idx="849">
                  <c:v>2</c:v>
                </c:pt>
                <c:pt idx="850">
                  <c:v>2</c:v>
                </c:pt>
                <c:pt idx="851">
                  <c:v>0</c:v>
                </c:pt>
                <c:pt idx="852">
                  <c:v>5</c:v>
                </c:pt>
                <c:pt idx="853">
                  <c:v>1</c:v>
                </c:pt>
                <c:pt idx="854">
                  <c:v>0</c:v>
                </c:pt>
                <c:pt idx="855">
                  <c:v>3</c:v>
                </c:pt>
                <c:pt idx="856">
                  <c:v>0</c:v>
                </c:pt>
                <c:pt idx="857">
                  <c:v>13</c:v>
                </c:pt>
                <c:pt idx="858">
                  <c:v>1</c:v>
                </c:pt>
                <c:pt idx="859">
                  <c:v>4</c:v>
                </c:pt>
                <c:pt idx="860">
                  <c:v>2</c:v>
                </c:pt>
                <c:pt idx="861">
                  <c:v>1</c:v>
                </c:pt>
                <c:pt idx="862">
                  <c:v>5</c:v>
                </c:pt>
                <c:pt idx="863">
                  <c:v>1</c:v>
                </c:pt>
                <c:pt idx="864">
                  <c:v>1</c:v>
                </c:pt>
                <c:pt idx="865">
                  <c:v>2</c:v>
                </c:pt>
                <c:pt idx="866">
                  <c:v>1</c:v>
                </c:pt>
                <c:pt idx="867">
                  <c:v>6</c:v>
                </c:pt>
                <c:pt idx="868">
                  <c:v>6</c:v>
                </c:pt>
                <c:pt idx="869">
                  <c:v>20</c:v>
                </c:pt>
                <c:pt idx="870">
                  <c:v>8</c:v>
                </c:pt>
                <c:pt idx="871">
                  <c:v>13</c:v>
                </c:pt>
                <c:pt idx="872">
                  <c:v>18</c:v>
                </c:pt>
                <c:pt idx="873">
                  <c:v>8</c:v>
                </c:pt>
                <c:pt idx="874">
                  <c:v>10</c:v>
                </c:pt>
                <c:pt idx="875">
                  <c:v>13</c:v>
                </c:pt>
                <c:pt idx="876">
                  <c:v>3</c:v>
                </c:pt>
                <c:pt idx="877">
                  <c:v>4</c:v>
                </c:pt>
                <c:pt idx="878">
                  <c:v>0</c:v>
                </c:pt>
                <c:pt idx="879">
                  <c:v>2</c:v>
                </c:pt>
                <c:pt idx="880">
                  <c:v>6</c:v>
                </c:pt>
                <c:pt idx="881">
                  <c:v>1</c:v>
                </c:pt>
                <c:pt idx="882">
                  <c:v>0</c:v>
                </c:pt>
                <c:pt idx="883">
                  <c:v>9</c:v>
                </c:pt>
                <c:pt idx="884">
                  <c:v>0</c:v>
                </c:pt>
                <c:pt idx="885">
                  <c:v>11</c:v>
                </c:pt>
                <c:pt idx="886">
                  <c:v>14</c:v>
                </c:pt>
                <c:pt idx="887">
                  <c:v>6</c:v>
                </c:pt>
                <c:pt idx="888">
                  <c:v>11</c:v>
                </c:pt>
                <c:pt idx="889">
                  <c:v>1</c:v>
                </c:pt>
                <c:pt idx="890">
                  <c:v>12</c:v>
                </c:pt>
                <c:pt idx="891">
                  <c:v>1</c:v>
                </c:pt>
                <c:pt idx="892">
                  <c:v>2</c:v>
                </c:pt>
                <c:pt idx="893">
                  <c:v>8</c:v>
                </c:pt>
                <c:pt idx="894">
                  <c:v>7</c:v>
                </c:pt>
                <c:pt idx="895">
                  <c:v>4</c:v>
                </c:pt>
                <c:pt idx="896">
                  <c:v>8</c:v>
                </c:pt>
                <c:pt idx="897">
                  <c:v>9</c:v>
                </c:pt>
                <c:pt idx="898">
                  <c:v>16</c:v>
                </c:pt>
                <c:pt idx="899">
                  <c:v>0</c:v>
                </c:pt>
                <c:pt idx="900">
                  <c:v>1</c:v>
                </c:pt>
                <c:pt idx="901">
                  <c:v>2</c:v>
                </c:pt>
                <c:pt idx="902">
                  <c:v>8</c:v>
                </c:pt>
                <c:pt idx="903">
                  <c:v>4</c:v>
                </c:pt>
                <c:pt idx="904">
                  <c:v>4</c:v>
                </c:pt>
                <c:pt idx="905">
                  <c:v>6</c:v>
                </c:pt>
                <c:pt idx="906">
                  <c:v>3</c:v>
                </c:pt>
                <c:pt idx="907">
                  <c:v>1</c:v>
                </c:pt>
                <c:pt idx="908">
                  <c:v>0</c:v>
                </c:pt>
                <c:pt idx="909">
                  <c:v>3</c:v>
                </c:pt>
                <c:pt idx="910">
                  <c:v>1</c:v>
                </c:pt>
                <c:pt idx="911">
                  <c:v>3</c:v>
                </c:pt>
                <c:pt idx="912">
                  <c:v>16</c:v>
                </c:pt>
                <c:pt idx="913">
                  <c:v>53</c:v>
                </c:pt>
                <c:pt idx="914">
                  <c:v>57</c:v>
                </c:pt>
                <c:pt idx="915">
                  <c:v>82</c:v>
                </c:pt>
                <c:pt idx="916">
                  <c:v>87</c:v>
                </c:pt>
                <c:pt idx="917">
                  <c:v>100</c:v>
                </c:pt>
                <c:pt idx="918">
                  <c:v>93</c:v>
                </c:pt>
                <c:pt idx="919">
                  <c:v>17</c:v>
                </c:pt>
                <c:pt idx="920">
                  <c:v>3</c:v>
                </c:pt>
                <c:pt idx="921">
                  <c:v>25</c:v>
                </c:pt>
                <c:pt idx="922">
                  <c:v>41</c:v>
                </c:pt>
                <c:pt idx="923">
                  <c:v>56</c:v>
                </c:pt>
                <c:pt idx="924">
                  <c:v>56</c:v>
                </c:pt>
                <c:pt idx="925">
                  <c:v>14</c:v>
                </c:pt>
                <c:pt idx="926">
                  <c:v>14</c:v>
                </c:pt>
                <c:pt idx="927">
                  <c:v>63</c:v>
                </c:pt>
                <c:pt idx="928">
                  <c:v>85</c:v>
                </c:pt>
                <c:pt idx="929">
                  <c:v>71</c:v>
                </c:pt>
                <c:pt idx="930">
                  <c:v>82</c:v>
                </c:pt>
                <c:pt idx="931">
                  <c:v>67</c:v>
                </c:pt>
                <c:pt idx="932">
                  <c:v>71</c:v>
                </c:pt>
                <c:pt idx="933">
                  <c:v>104</c:v>
                </c:pt>
                <c:pt idx="934">
                  <c:v>144</c:v>
                </c:pt>
                <c:pt idx="935">
                  <c:v>268</c:v>
                </c:pt>
                <c:pt idx="936">
                  <c:v>187</c:v>
                </c:pt>
                <c:pt idx="937">
                  <c:v>150</c:v>
                </c:pt>
                <c:pt idx="938">
                  <c:v>141</c:v>
                </c:pt>
                <c:pt idx="939">
                  <c:v>175</c:v>
                </c:pt>
                <c:pt idx="940">
                  <c:v>124</c:v>
                </c:pt>
                <c:pt idx="941">
                  <c:v>134</c:v>
                </c:pt>
                <c:pt idx="942">
                  <c:v>116</c:v>
                </c:pt>
                <c:pt idx="943">
                  <c:v>80</c:v>
                </c:pt>
                <c:pt idx="944">
                  <c:v>93</c:v>
                </c:pt>
                <c:pt idx="945">
                  <c:v>70</c:v>
                </c:pt>
                <c:pt idx="946">
                  <c:v>36</c:v>
                </c:pt>
                <c:pt idx="947">
                  <c:v>20</c:v>
                </c:pt>
                <c:pt idx="948">
                  <c:v>26</c:v>
                </c:pt>
                <c:pt idx="949">
                  <c:v>28</c:v>
                </c:pt>
                <c:pt idx="950">
                  <c:v>21</c:v>
                </c:pt>
                <c:pt idx="951">
                  <c:v>15</c:v>
                </c:pt>
                <c:pt idx="952">
                  <c:v>50</c:v>
                </c:pt>
                <c:pt idx="953">
                  <c:v>8</c:v>
                </c:pt>
                <c:pt idx="954">
                  <c:v>12</c:v>
                </c:pt>
                <c:pt idx="955">
                  <c:v>31</c:v>
                </c:pt>
                <c:pt idx="956">
                  <c:v>25</c:v>
                </c:pt>
                <c:pt idx="957">
                  <c:v>12</c:v>
                </c:pt>
                <c:pt idx="958">
                  <c:v>15</c:v>
                </c:pt>
                <c:pt idx="959">
                  <c:v>2</c:v>
                </c:pt>
                <c:pt idx="960">
                  <c:v>11</c:v>
                </c:pt>
                <c:pt idx="961">
                  <c:v>23</c:v>
                </c:pt>
                <c:pt idx="962">
                  <c:v>10</c:v>
                </c:pt>
                <c:pt idx="963">
                  <c:v>9</c:v>
                </c:pt>
                <c:pt idx="964">
                  <c:v>2</c:v>
                </c:pt>
                <c:pt idx="965">
                  <c:v>0</c:v>
                </c:pt>
                <c:pt idx="966">
                  <c:v>12</c:v>
                </c:pt>
                <c:pt idx="967">
                  <c:v>5</c:v>
                </c:pt>
                <c:pt idx="968">
                  <c:v>4</c:v>
                </c:pt>
                <c:pt idx="969">
                  <c:v>3</c:v>
                </c:pt>
                <c:pt idx="970">
                  <c:v>6</c:v>
                </c:pt>
                <c:pt idx="971">
                  <c:v>1</c:v>
                </c:pt>
                <c:pt idx="972">
                  <c:v>1</c:v>
                </c:pt>
                <c:pt idx="973">
                  <c:v>1</c:v>
                </c:pt>
                <c:pt idx="974">
                  <c:v>0</c:v>
                </c:pt>
                <c:pt idx="975">
                  <c:v>1</c:v>
                </c:pt>
                <c:pt idx="976">
                  <c:v>2</c:v>
                </c:pt>
                <c:pt idx="977">
                  <c:v>5</c:v>
                </c:pt>
                <c:pt idx="978">
                  <c:v>1</c:v>
                </c:pt>
                <c:pt idx="979">
                  <c:v>1</c:v>
                </c:pt>
                <c:pt idx="980">
                  <c:v>4</c:v>
                </c:pt>
                <c:pt idx="981">
                  <c:v>0</c:v>
                </c:pt>
                <c:pt idx="982">
                  <c:v>0</c:v>
                </c:pt>
                <c:pt idx="983">
                  <c:v>1</c:v>
                </c:pt>
                <c:pt idx="984">
                  <c:v>14</c:v>
                </c:pt>
                <c:pt idx="985">
                  <c:v>9</c:v>
                </c:pt>
                <c:pt idx="986">
                  <c:v>2</c:v>
                </c:pt>
                <c:pt idx="987">
                  <c:v>2</c:v>
                </c:pt>
                <c:pt idx="988">
                  <c:v>1</c:v>
                </c:pt>
                <c:pt idx="989">
                  <c:v>0</c:v>
                </c:pt>
                <c:pt idx="990">
                  <c:v>0</c:v>
                </c:pt>
                <c:pt idx="991">
                  <c:v>2</c:v>
                </c:pt>
                <c:pt idx="992">
                  <c:v>3</c:v>
                </c:pt>
                <c:pt idx="993">
                  <c:v>3</c:v>
                </c:pt>
                <c:pt idx="994">
                  <c:v>0</c:v>
                </c:pt>
                <c:pt idx="995">
                  <c:v>0</c:v>
                </c:pt>
                <c:pt idx="1003">
                  <c:v>5</c:v>
                </c:pt>
                <c:pt idx="1004">
                  <c:v>6</c:v>
                </c:pt>
                <c:pt idx="1005">
                  <c:v>1</c:v>
                </c:pt>
                <c:pt idx="1006">
                  <c:v>3</c:v>
                </c:pt>
                <c:pt idx="1007">
                  <c:v>4</c:v>
                </c:pt>
                <c:pt idx="1008">
                  <c:v>0</c:v>
                </c:pt>
                <c:pt idx="1009">
                  <c:v>1</c:v>
                </c:pt>
                <c:pt idx="1010">
                  <c:v>5</c:v>
                </c:pt>
                <c:pt idx="1011">
                  <c:v>0</c:v>
                </c:pt>
                <c:pt idx="1012">
                  <c:v>1</c:v>
                </c:pt>
                <c:pt idx="1013">
                  <c:v>1</c:v>
                </c:pt>
                <c:pt idx="1014">
                  <c:v>4</c:v>
                </c:pt>
                <c:pt idx="1015">
                  <c:v>6</c:v>
                </c:pt>
                <c:pt idx="1016">
                  <c:v>7</c:v>
                </c:pt>
                <c:pt idx="1017">
                  <c:v>7</c:v>
                </c:pt>
                <c:pt idx="1018">
                  <c:v>1</c:v>
                </c:pt>
                <c:pt idx="1019">
                  <c:v>3</c:v>
                </c:pt>
                <c:pt idx="1020">
                  <c:v>4</c:v>
                </c:pt>
                <c:pt idx="1021">
                  <c:v>4</c:v>
                </c:pt>
                <c:pt idx="1022">
                  <c:v>6</c:v>
                </c:pt>
                <c:pt idx="1023">
                  <c:v>14</c:v>
                </c:pt>
                <c:pt idx="1024">
                  <c:v>9</c:v>
                </c:pt>
                <c:pt idx="1025">
                  <c:v>20</c:v>
                </c:pt>
                <c:pt idx="1026">
                  <c:v>12</c:v>
                </c:pt>
                <c:pt idx="1027">
                  <c:v>1</c:v>
                </c:pt>
                <c:pt idx="1028">
                  <c:v>8</c:v>
                </c:pt>
                <c:pt idx="1029">
                  <c:v>6</c:v>
                </c:pt>
                <c:pt idx="1030">
                  <c:v>0</c:v>
                </c:pt>
                <c:pt idx="1031">
                  <c:v>4</c:v>
                </c:pt>
                <c:pt idx="1032">
                  <c:v>2</c:v>
                </c:pt>
                <c:pt idx="1033">
                  <c:v>10</c:v>
                </c:pt>
                <c:pt idx="1034">
                  <c:v>1</c:v>
                </c:pt>
                <c:pt idx="1035">
                  <c:v>2</c:v>
                </c:pt>
                <c:pt idx="1036">
                  <c:v>5</c:v>
                </c:pt>
                <c:pt idx="1037">
                  <c:v>2</c:v>
                </c:pt>
                <c:pt idx="1038">
                  <c:v>1</c:v>
                </c:pt>
                <c:pt idx="1039">
                  <c:v>3</c:v>
                </c:pt>
                <c:pt idx="1040">
                  <c:v>1</c:v>
                </c:pt>
                <c:pt idx="1041">
                  <c:v>8</c:v>
                </c:pt>
                <c:pt idx="1042">
                  <c:v>4</c:v>
                </c:pt>
                <c:pt idx="1043">
                  <c:v>25</c:v>
                </c:pt>
                <c:pt idx="1044">
                  <c:v>15</c:v>
                </c:pt>
                <c:pt idx="1045">
                  <c:v>11</c:v>
                </c:pt>
                <c:pt idx="1046">
                  <c:v>4</c:v>
                </c:pt>
                <c:pt idx="1047">
                  <c:v>7</c:v>
                </c:pt>
                <c:pt idx="1048">
                  <c:v>19</c:v>
                </c:pt>
                <c:pt idx="1049">
                  <c:v>0</c:v>
                </c:pt>
                <c:pt idx="1050">
                  <c:v>2</c:v>
                </c:pt>
                <c:pt idx="1051">
                  <c:v>27</c:v>
                </c:pt>
                <c:pt idx="1052">
                  <c:v>2</c:v>
                </c:pt>
                <c:pt idx="1053">
                  <c:v>13</c:v>
                </c:pt>
                <c:pt idx="1054">
                  <c:v>6</c:v>
                </c:pt>
                <c:pt idx="1055">
                  <c:v>6</c:v>
                </c:pt>
                <c:pt idx="1056">
                  <c:v>8</c:v>
                </c:pt>
                <c:pt idx="1057">
                  <c:v>3</c:v>
                </c:pt>
                <c:pt idx="1058">
                  <c:v>4</c:v>
                </c:pt>
                <c:pt idx="1059">
                  <c:v>11</c:v>
                </c:pt>
                <c:pt idx="1060">
                  <c:v>8</c:v>
                </c:pt>
                <c:pt idx="1061">
                  <c:v>2</c:v>
                </c:pt>
                <c:pt idx="1062">
                  <c:v>2</c:v>
                </c:pt>
                <c:pt idx="1063">
                  <c:v>7</c:v>
                </c:pt>
                <c:pt idx="1064">
                  <c:v>22</c:v>
                </c:pt>
                <c:pt idx="1065">
                  <c:v>75</c:v>
                </c:pt>
                <c:pt idx="1066">
                  <c:v>109</c:v>
                </c:pt>
                <c:pt idx="1067">
                  <c:v>124</c:v>
                </c:pt>
                <c:pt idx="1068">
                  <c:v>159</c:v>
                </c:pt>
                <c:pt idx="1069">
                  <c:v>62</c:v>
                </c:pt>
                <c:pt idx="1070">
                  <c:v>101</c:v>
                </c:pt>
                <c:pt idx="1071">
                  <c:v>27</c:v>
                </c:pt>
                <c:pt idx="1072">
                  <c:v>16</c:v>
                </c:pt>
                <c:pt idx="1073">
                  <c:v>63</c:v>
                </c:pt>
                <c:pt idx="1074">
                  <c:v>72</c:v>
                </c:pt>
                <c:pt idx="1075">
                  <c:v>49</c:v>
                </c:pt>
                <c:pt idx="1076">
                  <c:v>31</c:v>
                </c:pt>
                <c:pt idx="1077">
                  <c:v>30</c:v>
                </c:pt>
                <c:pt idx="1078">
                  <c:v>15</c:v>
                </c:pt>
                <c:pt idx="1079">
                  <c:v>19</c:v>
                </c:pt>
                <c:pt idx="1080">
                  <c:v>25</c:v>
                </c:pt>
                <c:pt idx="1081">
                  <c:v>47</c:v>
                </c:pt>
                <c:pt idx="1082">
                  <c:v>60</c:v>
                </c:pt>
                <c:pt idx="1083">
                  <c:v>48</c:v>
                </c:pt>
                <c:pt idx="1084">
                  <c:v>31</c:v>
                </c:pt>
                <c:pt idx="1085">
                  <c:v>41</c:v>
                </c:pt>
                <c:pt idx="1086">
                  <c:v>41</c:v>
                </c:pt>
                <c:pt idx="1087">
                  <c:v>18</c:v>
                </c:pt>
                <c:pt idx="1088">
                  <c:v>20</c:v>
                </c:pt>
                <c:pt idx="1089">
                  <c:v>7</c:v>
                </c:pt>
                <c:pt idx="1090">
                  <c:v>27</c:v>
                </c:pt>
                <c:pt idx="1091">
                  <c:v>33</c:v>
                </c:pt>
                <c:pt idx="1092">
                  <c:v>38</c:v>
                </c:pt>
                <c:pt idx="1093">
                  <c:v>56</c:v>
                </c:pt>
                <c:pt idx="1094">
                  <c:v>50</c:v>
                </c:pt>
                <c:pt idx="1095">
                  <c:v>60</c:v>
                </c:pt>
                <c:pt idx="1096">
                  <c:v>49</c:v>
                </c:pt>
                <c:pt idx="1097">
                  <c:v>44</c:v>
                </c:pt>
                <c:pt idx="1098">
                  <c:v>49</c:v>
                </c:pt>
                <c:pt idx="1099">
                  <c:v>79</c:v>
                </c:pt>
                <c:pt idx="1100">
                  <c:v>64</c:v>
                </c:pt>
                <c:pt idx="1101">
                  <c:v>71</c:v>
                </c:pt>
                <c:pt idx="1102">
                  <c:v>64</c:v>
                </c:pt>
                <c:pt idx="1103">
                  <c:v>45</c:v>
                </c:pt>
                <c:pt idx="1104">
                  <c:v>25</c:v>
                </c:pt>
                <c:pt idx="1105">
                  <c:v>33</c:v>
                </c:pt>
                <c:pt idx="1106">
                  <c:v>44</c:v>
                </c:pt>
                <c:pt idx="1107">
                  <c:v>41</c:v>
                </c:pt>
                <c:pt idx="1108">
                  <c:v>46</c:v>
                </c:pt>
                <c:pt idx="1109">
                  <c:v>58</c:v>
                </c:pt>
                <c:pt idx="1110">
                  <c:v>58</c:v>
                </c:pt>
                <c:pt idx="1111">
                  <c:v>50</c:v>
                </c:pt>
                <c:pt idx="1112">
                  <c:v>82</c:v>
                </c:pt>
                <c:pt idx="1113">
                  <c:v>98</c:v>
                </c:pt>
                <c:pt idx="1114">
                  <c:v>86</c:v>
                </c:pt>
                <c:pt idx="1115">
                  <c:v>66</c:v>
                </c:pt>
                <c:pt idx="1116">
                  <c:v>68</c:v>
                </c:pt>
                <c:pt idx="1117">
                  <c:v>44</c:v>
                </c:pt>
                <c:pt idx="1118">
                  <c:v>51</c:v>
                </c:pt>
                <c:pt idx="1119">
                  <c:v>46</c:v>
                </c:pt>
                <c:pt idx="1120">
                  <c:v>43</c:v>
                </c:pt>
                <c:pt idx="1121">
                  <c:v>16</c:v>
                </c:pt>
                <c:pt idx="1122">
                  <c:v>14</c:v>
                </c:pt>
                <c:pt idx="1123">
                  <c:v>3</c:v>
                </c:pt>
                <c:pt idx="1124">
                  <c:v>3</c:v>
                </c:pt>
                <c:pt idx="1125">
                  <c:v>9</c:v>
                </c:pt>
                <c:pt idx="1126">
                  <c:v>6</c:v>
                </c:pt>
                <c:pt idx="1127">
                  <c:v>8</c:v>
                </c:pt>
                <c:pt idx="1128">
                  <c:v>20</c:v>
                </c:pt>
                <c:pt idx="1129">
                  <c:v>35</c:v>
                </c:pt>
                <c:pt idx="1130">
                  <c:v>7</c:v>
                </c:pt>
                <c:pt idx="1131">
                  <c:v>12</c:v>
                </c:pt>
                <c:pt idx="1132">
                  <c:v>30</c:v>
                </c:pt>
                <c:pt idx="1133">
                  <c:v>5</c:v>
                </c:pt>
                <c:pt idx="1134">
                  <c:v>3</c:v>
                </c:pt>
                <c:pt idx="1135">
                  <c:v>6</c:v>
                </c:pt>
                <c:pt idx="1136">
                  <c:v>27</c:v>
                </c:pt>
                <c:pt idx="1137">
                  <c:v>1</c:v>
                </c:pt>
                <c:pt idx="1138">
                  <c:v>1</c:v>
                </c:pt>
                <c:pt idx="1139">
                  <c:v>1</c:v>
                </c:pt>
                <c:pt idx="1140">
                  <c:v>4</c:v>
                </c:pt>
                <c:pt idx="1141">
                  <c:v>8</c:v>
                </c:pt>
                <c:pt idx="1142">
                  <c:v>77</c:v>
                </c:pt>
                <c:pt idx="1143">
                  <c:v>14</c:v>
                </c:pt>
                <c:pt idx="1144">
                  <c:v>1</c:v>
                </c:pt>
                <c:pt idx="1145">
                  <c:v>0</c:v>
                </c:pt>
                <c:pt idx="1146">
                  <c:v>0</c:v>
                </c:pt>
                <c:pt idx="1147">
                  <c:v>3</c:v>
                </c:pt>
                <c:pt idx="1148">
                  <c:v>0</c:v>
                </c:pt>
                <c:pt idx="1149">
                  <c:v>1</c:v>
                </c:pt>
                <c:pt idx="1150">
                  <c:v>10</c:v>
                </c:pt>
                <c:pt idx="1151">
                  <c:v>4</c:v>
                </c:pt>
                <c:pt idx="1152">
                  <c:v>11</c:v>
                </c:pt>
                <c:pt idx="1153">
                  <c:v>5</c:v>
                </c:pt>
                <c:pt idx="1154">
                  <c:v>0</c:v>
                </c:pt>
                <c:pt idx="1155">
                  <c:v>1</c:v>
                </c:pt>
                <c:pt idx="1163">
                  <c:v>1</c:v>
                </c:pt>
                <c:pt idx="1164">
                  <c:v>2</c:v>
                </c:pt>
                <c:pt idx="1165">
                  <c:v>4</c:v>
                </c:pt>
                <c:pt idx="1166">
                  <c:v>4</c:v>
                </c:pt>
                <c:pt idx="1167">
                  <c:v>9</c:v>
                </c:pt>
                <c:pt idx="1168">
                  <c:v>0</c:v>
                </c:pt>
                <c:pt idx="1169">
                  <c:v>6</c:v>
                </c:pt>
                <c:pt idx="1170">
                  <c:v>7</c:v>
                </c:pt>
                <c:pt idx="1171">
                  <c:v>0</c:v>
                </c:pt>
                <c:pt idx="1172">
                  <c:v>2</c:v>
                </c:pt>
                <c:pt idx="1173">
                  <c:v>2</c:v>
                </c:pt>
                <c:pt idx="1174">
                  <c:v>2</c:v>
                </c:pt>
                <c:pt idx="1175">
                  <c:v>0</c:v>
                </c:pt>
                <c:pt idx="1176">
                  <c:v>12</c:v>
                </c:pt>
                <c:pt idx="1177">
                  <c:v>0</c:v>
                </c:pt>
                <c:pt idx="1178">
                  <c:v>0</c:v>
                </c:pt>
                <c:pt idx="1179">
                  <c:v>0</c:v>
                </c:pt>
                <c:pt idx="1180">
                  <c:v>2</c:v>
                </c:pt>
                <c:pt idx="1181">
                  <c:v>4</c:v>
                </c:pt>
                <c:pt idx="1182">
                  <c:v>18</c:v>
                </c:pt>
                <c:pt idx="1183">
                  <c:v>17</c:v>
                </c:pt>
                <c:pt idx="1184">
                  <c:v>8</c:v>
                </c:pt>
                <c:pt idx="1185">
                  <c:v>7</c:v>
                </c:pt>
                <c:pt idx="1186">
                  <c:v>2</c:v>
                </c:pt>
                <c:pt idx="1187">
                  <c:v>1</c:v>
                </c:pt>
                <c:pt idx="1188">
                  <c:v>2</c:v>
                </c:pt>
                <c:pt idx="1189">
                  <c:v>4</c:v>
                </c:pt>
                <c:pt idx="1190">
                  <c:v>11</c:v>
                </c:pt>
                <c:pt idx="1191">
                  <c:v>8</c:v>
                </c:pt>
                <c:pt idx="1192">
                  <c:v>16</c:v>
                </c:pt>
                <c:pt idx="1193">
                  <c:v>15</c:v>
                </c:pt>
                <c:pt idx="1194">
                  <c:v>2</c:v>
                </c:pt>
                <c:pt idx="1195">
                  <c:v>4</c:v>
                </c:pt>
                <c:pt idx="1196">
                  <c:v>3</c:v>
                </c:pt>
                <c:pt idx="1197">
                  <c:v>8</c:v>
                </c:pt>
                <c:pt idx="1198">
                  <c:v>4</c:v>
                </c:pt>
                <c:pt idx="1199">
                  <c:v>2</c:v>
                </c:pt>
                <c:pt idx="1200">
                  <c:v>1</c:v>
                </c:pt>
                <c:pt idx="1201">
                  <c:v>5</c:v>
                </c:pt>
                <c:pt idx="1202">
                  <c:v>9</c:v>
                </c:pt>
                <c:pt idx="1203">
                  <c:v>12</c:v>
                </c:pt>
                <c:pt idx="1204">
                  <c:v>3</c:v>
                </c:pt>
                <c:pt idx="1205">
                  <c:v>0</c:v>
                </c:pt>
                <c:pt idx="1206">
                  <c:v>6</c:v>
                </c:pt>
                <c:pt idx="1207">
                  <c:v>5</c:v>
                </c:pt>
                <c:pt idx="1208">
                  <c:v>12</c:v>
                </c:pt>
                <c:pt idx="1209">
                  <c:v>21</c:v>
                </c:pt>
                <c:pt idx="1210">
                  <c:v>13</c:v>
                </c:pt>
                <c:pt idx="1211">
                  <c:v>13</c:v>
                </c:pt>
                <c:pt idx="1212">
                  <c:v>16</c:v>
                </c:pt>
                <c:pt idx="1213">
                  <c:v>10</c:v>
                </c:pt>
                <c:pt idx="1214">
                  <c:v>4</c:v>
                </c:pt>
                <c:pt idx="1215">
                  <c:v>9</c:v>
                </c:pt>
                <c:pt idx="1216">
                  <c:v>16</c:v>
                </c:pt>
                <c:pt idx="1217">
                  <c:v>10</c:v>
                </c:pt>
                <c:pt idx="1218">
                  <c:v>2</c:v>
                </c:pt>
                <c:pt idx="1219">
                  <c:v>2</c:v>
                </c:pt>
                <c:pt idx="1220">
                  <c:v>2</c:v>
                </c:pt>
                <c:pt idx="1221">
                  <c:v>11</c:v>
                </c:pt>
                <c:pt idx="1222">
                  <c:v>10</c:v>
                </c:pt>
                <c:pt idx="1223">
                  <c:v>9</c:v>
                </c:pt>
                <c:pt idx="1224">
                  <c:v>37</c:v>
                </c:pt>
                <c:pt idx="1225">
                  <c:v>61</c:v>
                </c:pt>
                <c:pt idx="1226">
                  <c:v>63</c:v>
                </c:pt>
                <c:pt idx="1227">
                  <c:v>25</c:v>
                </c:pt>
                <c:pt idx="1228">
                  <c:v>7</c:v>
                </c:pt>
                <c:pt idx="1229">
                  <c:v>27</c:v>
                </c:pt>
                <c:pt idx="1230">
                  <c:v>18</c:v>
                </c:pt>
                <c:pt idx="1231">
                  <c:v>57</c:v>
                </c:pt>
                <c:pt idx="1232">
                  <c:v>27</c:v>
                </c:pt>
                <c:pt idx="1233">
                  <c:v>46</c:v>
                </c:pt>
                <c:pt idx="1234">
                  <c:v>76</c:v>
                </c:pt>
                <c:pt idx="1235">
                  <c:v>69</c:v>
                </c:pt>
                <c:pt idx="1236">
                  <c:v>59</c:v>
                </c:pt>
                <c:pt idx="1237">
                  <c:v>67</c:v>
                </c:pt>
                <c:pt idx="1238">
                  <c:v>77</c:v>
                </c:pt>
                <c:pt idx="1239">
                  <c:v>72</c:v>
                </c:pt>
                <c:pt idx="1240">
                  <c:v>40</c:v>
                </c:pt>
                <c:pt idx="1241">
                  <c:v>32</c:v>
                </c:pt>
                <c:pt idx="1242">
                  <c:v>67</c:v>
                </c:pt>
                <c:pt idx="1243">
                  <c:v>73</c:v>
                </c:pt>
                <c:pt idx="1244">
                  <c:v>75</c:v>
                </c:pt>
                <c:pt idx="1245">
                  <c:v>98</c:v>
                </c:pt>
                <c:pt idx="1246">
                  <c:v>44</c:v>
                </c:pt>
                <c:pt idx="1247">
                  <c:v>68</c:v>
                </c:pt>
                <c:pt idx="1248">
                  <c:v>40</c:v>
                </c:pt>
                <c:pt idx="1249">
                  <c:v>40</c:v>
                </c:pt>
                <c:pt idx="1250">
                  <c:v>67</c:v>
                </c:pt>
                <c:pt idx="1251">
                  <c:v>80</c:v>
                </c:pt>
                <c:pt idx="1252">
                  <c:v>110</c:v>
                </c:pt>
                <c:pt idx="1253">
                  <c:v>68</c:v>
                </c:pt>
                <c:pt idx="1254">
                  <c:v>84</c:v>
                </c:pt>
                <c:pt idx="1255">
                  <c:v>73</c:v>
                </c:pt>
                <c:pt idx="1256">
                  <c:v>54</c:v>
                </c:pt>
                <c:pt idx="1257">
                  <c:v>41</c:v>
                </c:pt>
                <c:pt idx="1258">
                  <c:v>85</c:v>
                </c:pt>
                <c:pt idx="1259">
                  <c:v>87</c:v>
                </c:pt>
                <c:pt idx="1260">
                  <c:v>117</c:v>
                </c:pt>
                <c:pt idx="1261">
                  <c:v>21</c:v>
                </c:pt>
                <c:pt idx="1262">
                  <c:v>17</c:v>
                </c:pt>
                <c:pt idx="1263">
                  <c:v>41</c:v>
                </c:pt>
                <c:pt idx="1264">
                  <c:v>73</c:v>
                </c:pt>
                <c:pt idx="1265">
                  <c:v>61</c:v>
                </c:pt>
                <c:pt idx="1266">
                  <c:v>38</c:v>
                </c:pt>
                <c:pt idx="1267">
                  <c:v>21</c:v>
                </c:pt>
                <c:pt idx="1268">
                  <c:v>16</c:v>
                </c:pt>
                <c:pt idx="1269">
                  <c:v>17</c:v>
                </c:pt>
                <c:pt idx="1270">
                  <c:v>27</c:v>
                </c:pt>
                <c:pt idx="1271">
                  <c:v>59</c:v>
                </c:pt>
                <c:pt idx="1272">
                  <c:v>53</c:v>
                </c:pt>
                <c:pt idx="1273">
                  <c:v>51</c:v>
                </c:pt>
                <c:pt idx="1274">
                  <c:v>41</c:v>
                </c:pt>
                <c:pt idx="1275">
                  <c:v>39</c:v>
                </c:pt>
                <c:pt idx="1276">
                  <c:v>33</c:v>
                </c:pt>
                <c:pt idx="1277">
                  <c:v>49</c:v>
                </c:pt>
                <c:pt idx="1278">
                  <c:v>53</c:v>
                </c:pt>
                <c:pt idx="1279">
                  <c:v>32</c:v>
                </c:pt>
                <c:pt idx="1280">
                  <c:v>14</c:v>
                </c:pt>
                <c:pt idx="1281">
                  <c:v>25</c:v>
                </c:pt>
                <c:pt idx="1282">
                  <c:v>15</c:v>
                </c:pt>
                <c:pt idx="1283">
                  <c:v>37</c:v>
                </c:pt>
                <c:pt idx="1284">
                  <c:v>10</c:v>
                </c:pt>
                <c:pt idx="1285">
                  <c:v>11</c:v>
                </c:pt>
                <c:pt idx="1286">
                  <c:v>9</c:v>
                </c:pt>
                <c:pt idx="1287">
                  <c:v>3</c:v>
                </c:pt>
                <c:pt idx="1288">
                  <c:v>13</c:v>
                </c:pt>
                <c:pt idx="1289">
                  <c:v>2</c:v>
                </c:pt>
                <c:pt idx="1290">
                  <c:v>1</c:v>
                </c:pt>
                <c:pt idx="1291">
                  <c:v>3</c:v>
                </c:pt>
                <c:pt idx="1292">
                  <c:v>7</c:v>
                </c:pt>
                <c:pt idx="1293">
                  <c:v>3</c:v>
                </c:pt>
                <c:pt idx="1294">
                  <c:v>8</c:v>
                </c:pt>
                <c:pt idx="1295">
                  <c:v>12</c:v>
                </c:pt>
                <c:pt idx="1296">
                  <c:v>2</c:v>
                </c:pt>
                <c:pt idx="1297">
                  <c:v>4</c:v>
                </c:pt>
                <c:pt idx="1298">
                  <c:v>7</c:v>
                </c:pt>
                <c:pt idx="1299">
                  <c:v>3</c:v>
                </c:pt>
                <c:pt idx="1300">
                  <c:v>5</c:v>
                </c:pt>
                <c:pt idx="1301">
                  <c:v>4</c:v>
                </c:pt>
                <c:pt idx="1302">
                  <c:v>3</c:v>
                </c:pt>
                <c:pt idx="1303">
                  <c:v>3</c:v>
                </c:pt>
                <c:pt idx="1304">
                  <c:v>4</c:v>
                </c:pt>
                <c:pt idx="1305">
                  <c:v>1</c:v>
                </c:pt>
                <c:pt idx="1306">
                  <c:v>1</c:v>
                </c:pt>
                <c:pt idx="1307">
                  <c:v>0</c:v>
                </c:pt>
                <c:pt idx="1308">
                  <c:v>1</c:v>
                </c:pt>
                <c:pt idx="1309">
                  <c:v>6</c:v>
                </c:pt>
                <c:pt idx="1310">
                  <c:v>3</c:v>
                </c:pt>
                <c:pt idx="1311">
                  <c:v>5</c:v>
                </c:pt>
                <c:pt idx="1312">
                  <c:v>1</c:v>
                </c:pt>
                <c:pt idx="1313">
                  <c:v>0</c:v>
                </c:pt>
                <c:pt idx="1314">
                  <c:v>1</c:v>
                </c:pt>
                <c:pt idx="1315">
                  <c:v>0</c:v>
                </c:pt>
                <c:pt idx="1323">
                  <c:v>13</c:v>
                </c:pt>
                <c:pt idx="1324">
                  <c:v>0</c:v>
                </c:pt>
                <c:pt idx="1325">
                  <c:v>2</c:v>
                </c:pt>
                <c:pt idx="1326">
                  <c:v>0</c:v>
                </c:pt>
                <c:pt idx="1327">
                  <c:v>4</c:v>
                </c:pt>
                <c:pt idx="1328">
                  <c:v>3</c:v>
                </c:pt>
                <c:pt idx="1329">
                  <c:v>0</c:v>
                </c:pt>
                <c:pt idx="1330">
                  <c:v>1</c:v>
                </c:pt>
                <c:pt idx="1331">
                  <c:v>0</c:v>
                </c:pt>
                <c:pt idx="1332">
                  <c:v>1</c:v>
                </c:pt>
                <c:pt idx="1333">
                  <c:v>9</c:v>
                </c:pt>
                <c:pt idx="1334">
                  <c:v>2</c:v>
                </c:pt>
                <c:pt idx="1335">
                  <c:v>1</c:v>
                </c:pt>
                <c:pt idx="1336">
                  <c:v>4</c:v>
                </c:pt>
                <c:pt idx="1337">
                  <c:v>9</c:v>
                </c:pt>
                <c:pt idx="1338">
                  <c:v>12</c:v>
                </c:pt>
                <c:pt idx="1339">
                  <c:v>17</c:v>
                </c:pt>
                <c:pt idx="1340">
                  <c:v>12</c:v>
                </c:pt>
                <c:pt idx="1341">
                  <c:v>0</c:v>
                </c:pt>
                <c:pt idx="1342">
                  <c:v>2</c:v>
                </c:pt>
                <c:pt idx="1343">
                  <c:v>1</c:v>
                </c:pt>
                <c:pt idx="1344">
                  <c:v>3</c:v>
                </c:pt>
                <c:pt idx="1345">
                  <c:v>0</c:v>
                </c:pt>
                <c:pt idx="1346">
                  <c:v>1</c:v>
                </c:pt>
                <c:pt idx="1347">
                  <c:v>7</c:v>
                </c:pt>
                <c:pt idx="1348">
                  <c:v>3</c:v>
                </c:pt>
                <c:pt idx="1349">
                  <c:v>17</c:v>
                </c:pt>
                <c:pt idx="1350">
                  <c:v>2</c:v>
                </c:pt>
                <c:pt idx="1351">
                  <c:v>1</c:v>
                </c:pt>
                <c:pt idx="1352">
                  <c:v>3</c:v>
                </c:pt>
                <c:pt idx="1353">
                  <c:v>3</c:v>
                </c:pt>
                <c:pt idx="1354">
                  <c:v>6</c:v>
                </c:pt>
                <c:pt idx="1355">
                  <c:v>5</c:v>
                </c:pt>
                <c:pt idx="1356">
                  <c:v>17</c:v>
                </c:pt>
                <c:pt idx="1357">
                  <c:v>11</c:v>
                </c:pt>
                <c:pt idx="1358">
                  <c:v>7</c:v>
                </c:pt>
                <c:pt idx="1359">
                  <c:v>1</c:v>
                </c:pt>
                <c:pt idx="1360">
                  <c:v>11</c:v>
                </c:pt>
                <c:pt idx="1361">
                  <c:v>3</c:v>
                </c:pt>
                <c:pt idx="1362">
                  <c:v>9</c:v>
                </c:pt>
                <c:pt idx="1363">
                  <c:v>1</c:v>
                </c:pt>
                <c:pt idx="1364">
                  <c:v>2</c:v>
                </c:pt>
                <c:pt idx="1365">
                  <c:v>0</c:v>
                </c:pt>
                <c:pt idx="1366">
                  <c:v>2</c:v>
                </c:pt>
                <c:pt idx="1367">
                  <c:v>2</c:v>
                </c:pt>
                <c:pt idx="1368">
                  <c:v>1</c:v>
                </c:pt>
                <c:pt idx="1369">
                  <c:v>3</c:v>
                </c:pt>
                <c:pt idx="1370">
                  <c:v>12</c:v>
                </c:pt>
                <c:pt idx="1371">
                  <c:v>4</c:v>
                </c:pt>
                <c:pt idx="1372">
                  <c:v>1</c:v>
                </c:pt>
                <c:pt idx="1373">
                  <c:v>4</c:v>
                </c:pt>
                <c:pt idx="1374">
                  <c:v>2</c:v>
                </c:pt>
                <c:pt idx="1375">
                  <c:v>9</c:v>
                </c:pt>
                <c:pt idx="1376">
                  <c:v>1</c:v>
                </c:pt>
                <c:pt idx="1377">
                  <c:v>10</c:v>
                </c:pt>
                <c:pt idx="1378">
                  <c:v>35</c:v>
                </c:pt>
                <c:pt idx="1379">
                  <c:v>34</c:v>
                </c:pt>
                <c:pt idx="1380">
                  <c:v>35</c:v>
                </c:pt>
                <c:pt idx="1381">
                  <c:v>32</c:v>
                </c:pt>
                <c:pt idx="1382">
                  <c:v>19</c:v>
                </c:pt>
                <c:pt idx="1383">
                  <c:v>44</c:v>
                </c:pt>
                <c:pt idx="1384">
                  <c:v>68</c:v>
                </c:pt>
                <c:pt idx="1385">
                  <c:v>57</c:v>
                </c:pt>
                <c:pt idx="1386">
                  <c:v>42</c:v>
                </c:pt>
                <c:pt idx="1387">
                  <c:v>18</c:v>
                </c:pt>
                <c:pt idx="1388">
                  <c:v>6</c:v>
                </c:pt>
                <c:pt idx="1389">
                  <c:v>7</c:v>
                </c:pt>
                <c:pt idx="1390">
                  <c:v>4</c:v>
                </c:pt>
                <c:pt idx="1391">
                  <c:v>38</c:v>
                </c:pt>
                <c:pt idx="1392">
                  <c:v>53</c:v>
                </c:pt>
                <c:pt idx="1393">
                  <c:v>84</c:v>
                </c:pt>
                <c:pt idx="1394">
                  <c:v>57</c:v>
                </c:pt>
                <c:pt idx="1395">
                  <c:v>50</c:v>
                </c:pt>
                <c:pt idx="1396">
                  <c:v>90</c:v>
                </c:pt>
                <c:pt idx="1397">
                  <c:v>227</c:v>
                </c:pt>
                <c:pt idx="1398">
                  <c:v>247</c:v>
                </c:pt>
                <c:pt idx="1399">
                  <c:v>238</c:v>
                </c:pt>
                <c:pt idx="1400">
                  <c:v>243</c:v>
                </c:pt>
                <c:pt idx="1401">
                  <c:v>398</c:v>
                </c:pt>
                <c:pt idx="1402">
                  <c:v>353</c:v>
                </c:pt>
                <c:pt idx="1403">
                  <c:v>308</c:v>
                </c:pt>
                <c:pt idx="1404">
                  <c:v>215</c:v>
                </c:pt>
                <c:pt idx="1405">
                  <c:v>180</c:v>
                </c:pt>
                <c:pt idx="1406">
                  <c:v>320</c:v>
                </c:pt>
                <c:pt idx="1407">
                  <c:v>264</c:v>
                </c:pt>
                <c:pt idx="1408">
                  <c:v>250</c:v>
                </c:pt>
                <c:pt idx="1409">
                  <c:v>176</c:v>
                </c:pt>
                <c:pt idx="1410">
                  <c:v>107</c:v>
                </c:pt>
                <c:pt idx="1411">
                  <c:v>56</c:v>
                </c:pt>
                <c:pt idx="1412">
                  <c:v>46</c:v>
                </c:pt>
                <c:pt idx="1413">
                  <c:v>94</c:v>
                </c:pt>
                <c:pt idx="1414">
                  <c:v>136</c:v>
                </c:pt>
                <c:pt idx="1415">
                  <c:v>123</c:v>
                </c:pt>
                <c:pt idx="1416">
                  <c:v>150</c:v>
                </c:pt>
                <c:pt idx="1417">
                  <c:v>152</c:v>
                </c:pt>
                <c:pt idx="1418">
                  <c:v>117</c:v>
                </c:pt>
                <c:pt idx="1419">
                  <c:v>135</c:v>
                </c:pt>
                <c:pt idx="1420">
                  <c:v>144</c:v>
                </c:pt>
                <c:pt idx="1421">
                  <c:v>90</c:v>
                </c:pt>
                <c:pt idx="1422">
                  <c:v>39</c:v>
                </c:pt>
                <c:pt idx="1423">
                  <c:v>39</c:v>
                </c:pt>
                <c:pt idx="1424">
                  <c:v>49</c:v>
                </c:pt>
                <c:pt idx="1425">
                  <c:v>70</c:v>
                </c:pt>
                <c:pt idx="1426">
                  <c:v>91</c:v>
                </c:pt>
                <c:pt idx="1427">
                  <c:v>72</c:v>
                </c:pt>
                <c:pt idx="1428">
                  <c:v>86</c:v>
                </c:pt>
                <c:pt idx="1429">
                  <c:v>32</c:v>
                </c:pt>
                <c:pt idx="1430">
                  <c:v>27</c:v>
                </c:pt>
                <c:pt idx="1431">
                  <c:v>13</c:v>
                </c:pt>
                <c:pt idx="1432">
                  <c:v>16</c:v>
                </c:pt>
                <c:pt idx="1433">
                  <c:v>20</c:v>
                </c:pt>
                <c:pt idx="1434">
                  <c:v>34</c:v>
                </c:pt>
                <c:pt idx="1435">
                  <c:v>66</c:v>
                </c:pt>
                <c:pt idx="1436">
                  <c:v>64</c:v>
                </c:pt>
                <c:pt idx="1437">
                  <c:v>36</c:v>
                </c:pt>
                <c:pt idx="1438">
                  <c:v>24</c:v>
                </c:pt>
                <c:pt idx="1439">
                  <c:v>54</c:v>
                </c:pt>
                <c:pt idx="1440">
                  <c:v>38</c:v>
                </c:pt>
                <c:pt idx="1441">
                  <c:v>48</c:v>
                </c:pt>
                <c:pt idx="1442">
                  <c:v>25</c:v>
                </c:pt>
                <c:pt idx="1443">
                  <c:v>34</c:v>
                </c:pt>
                <c:pt idx="1444">
                  <c:v>34</c:v>
                </c:pt>
                <c:pt idx="1445">
                  <c:v>38</c:v>
                </c:pt>
                <c:pt idx="1446">
                  <c:v>6</c:v>
                </c:pt>
                <c:pt idx="1447">
                  <c:v>20</c:v>
                </c:pt>
                <c:pt idx="1448">
                  <c:v>21</c:v>
                </c:pt>
                <c:pt idx="1449">
                  <c:v>3</c:v>
                </c:pt>
                <c:pt idx="1450">
                  <c:v>27</c:v>
                </c:pt>
                <c:pt idx="1451">
                  <c:v>15</c:v>
                </c:pt>
                <c:pt idx="1452">
                  <c:v>6</c:v>
                </c:pt>
                <c:pt idx="1453">
                  <c:v>3</c:v>
                </c:pt>
                <c:pt idx="1454">
                  <c:v>3</c:v>
                </c:pt>
                <c:pt idx="1455">
                  <c:v>2</c:v>
                </c:pt>
                <c:pt idx="1456">
                  <c:v>3</c:v>
                </c:pt>
                <c:pt idx="1457">
                  <c:v>1</c:v>
                </c:pt>
                <c:pt idx="1458">
                  <c:v>1</c:v>
                </c:pt>
                <c:pt idx="1459">
                  <c:v>3</c:v>
                </c:pt>
                <c:pt idx="1460">
                  <c:v>47</c:v>
                </c:pt>
                <c:pt idx="1461">
                  <c:v>85</c:v>
                </c:pt>
                <c:pt idx="1462">
                  <c:v>11</c:v>
                </c:pt>
                <c:pt idx="1463">
                  <c:v>6</c:v>
                </c:pt>
                <c:pt idx="1464">
                  <c:v>7</c:v>
                </c:pt>
                <c:pt idx="1465">
                  <c:v>0</c:v>
                </c:pt>
                <c:pt idx="1466">
                  <c:v>2</c:v>
                </c:pt>
                <c:pt idx="1467">
                  <c:v>1</c:v>
                </c:pt>
                <c:pt idx="1468">
                  <c:v>13</c:v>
                </c:pt>
                <c:pt idx="1469">
                  <c:v>0</c:v>
                </c:pt>
                <c:pt idx="1470">
                  <c:v>0</c:v>
                </c:pt>
                <c:pt idx="1471">
                  <c:v>0</c:v>
                </c:pt>
                <c:pt idx="1472">
                  <c:v>0</c:v>
                </c:pt>
                <c:pt idx="1473">
                  <c:v>4</c:v>
                </c:pt>
                <c:pt idx="1474">
                  <c:v>0</c:v>
                </c:pt>
                <c:pt idx="1475">
                  <c:v>0</c:v>
                </c:pt>
              </c:numCache>
            </c:numRef>
          </c:yVal>
          <c:smooth val="0"/>
          <c:extLst>
            <c:ext xmlns:c16="http://schemas.microsoft.com/office/drawing/2014/chart" uri="{C3380CC4-5D6E-409C-BE32-E72D297353CC}">
              <c16:uniqueId val="{00000001-7D95-4184-A329-07F1EE22BF2B}"/>
            </c:ext>
          </c:extLst>
        </c:ser>
        <c:dLbls>
          <c:showLegendKey val="0"/>
          <c:showVal val="0"/>
          <c:showCatName val="0"/>
          <c:showSerName val="0"/>
          <c:showPercent val="0"/>
          <c:showBubbleSize val="0"/>
        </c:dLbls>
        <c:axId val="116815744"/>
        <c:axId val="116817920"/>
      </c:scatterChart>
      <c:valAx>
        <c:axId val="116815744"/>
        <c:scaling>
          <c:orientation val="minMax"/>
          <c:max val="40"/>
          <c:min val="15"/>
        </c:scaling>
        <c:delete val="0"/>
        <c:axPos val="b"/>
        <c:numFmt formatCode="General" sourceLinked="1"/>
        <c:majorTickMark val="out"/>
        <c:minorTickMark val="none"/>
        <c:tickLblPos val="nextTo"/>
        <c:spPr>
          <a:ln w="19050">
            <a:solidFill>
              <a:schemeClr val="tx1"/>
            </a:solidFill>
          </a:ln>
        </c:spPr>
        <c:crossAx val="116817920"/>
        <c:crosses val="autoZero"/>
        <c:crossBetween val="midCat"/>
        <c:majorUnit val="5"/>
      </c:valAx>
      <c:valAx>
        <c:axId val="116817920"/>
        <c:scaling>
          <c:orientation val="minMax"/>
        </c:scaling>
        <c:delete val="0"/>
        <c:axPos val="l"/>
        <c:majorGridlines/>
        <c:numFmt formatCode="General" sourceLinked="1"/>
        <c:majorTickMark val="out"/>
        <c:minorTickMark val="none"/>
        <c:tickLblPos val="nextTo"/>
        <c:spPr>
          <a:ln w="19050">
            <a:solidFill>
              <a:schemeClr val="tx1"/>
            </a:solidFill>
          </a:ln>
        </c:spPr>
        <c:crossAx val="116815744"/>
        <c:crosses val="autoZero"/>
        <c:crossBetween val="midCat"/>
        <c:majorUnit val="100"/>
      </c:valAx>
      <c:spPr>
        <a:ln>
          <a:solidFill>
            <a:schemeClr val="tx1"/>
          </a:solidFill>
        </a:ln>
      </c:spPr>
    </c:plotArea>
    <c:plotVisOnly val="1"/>
    <c:dispBlanksAs val="gap"/>
    <c:showDLblsOverMax val="0"/>
  </c:chart>
  <c:spPr>
    <a:ln>
      <a:solidFill>
        <a:srgbClr val="4D4D4D"/>
      </a:solidFill>
    </a:ln>
  </c:spPr>
  <c:txPr>
    <a:bodyPr/>
    <a:lstStyle/>
    <a:p>
      <a:pPr>
        <a:defRPr sz="1400">
          <a:latin typeface="HG丸ｺﾞｼｯｸM-PRO" panose="020F0600000000000000" pitchFamily="50" charset="-128"/>
          <a:ea typeface="HG丸ｺﾞｼｯｸM-PRO" panose="020F0600000000000000" pitchFamily="50" charset="-128"/>
        </a:defRPr>
      </a:pPr>
      <a:endParaRPr lang="ja-JP"/>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880308" cy="488871"/>
          </a:xfrm>
          <a:prstGeom prst="rect">
            <a:avLst/>
          </a:prstGeom>
        </p:spPr>
        <p:txBody>
          <a:bodyPr vert="horz" lIns="90441" tIns="45221" rIns="90441" bIns="4522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765018" y="0"/>
            <a:ext cx="2880308" cy="488871"/>
          </a:xfrm>
          <a:prstGeom prst="rect">
            <a:avLst/>
          </a:prstGeom>
        </p:spPr>
        <p:txBody>
          <a:bodyPr vert="horz" lIns="90441" tIns="45221" rIns="90441" bIns="45221" rtlCol="0"/>
          <a:lstStyle>
            <a:lvl1pPr algn="r">
              <a:defRPr sz="1200"/>
            </a:lvl1pPr>
          </a:lstStyle>
          <a:p>
            <a:fld id="{5F7181D6-504E-40FB-8973-1C01D85469C0}" type="datetimeFigureOut">
              <a:rPr kumimoji="1" lang="ja-JP" altLang="en-US" smtClean="0"/>
              <a:pPr/>
              <a:t>2019/6/5</a:t>
            </a:fld>
            <a:endParaRPr kumimoji="1" lang="ja-JP" altLang="en-US"/>
          </a:p>
        </p:txBody>
      </p:sp>
      <p:sp>
        <p:nvSpPr>
          <p:cNvPr id="4" name="フッター プレースホルダ 3"/>
          <p:cNvSpPr>
            <a:spLocks noGrp="1"/>
          </p:cNvSpPr>
          <p:nvPr>
            <p:ph type="ftr" sz="quarter" idx="2"/>
          </p:nvPr>
        </p:nvSpPr>
        <p:spPr>
          <a:xfrm>
            <a:off x="1" y="9286846"/>
            <a:ext cx="2880308" cy="488871"/>
          </a:xfrm>
          <a:prstGeom prst="rect">
            <a:avLst/>
          </a:prstGeom>
        </p:spPr>
        <p:txBody>
          <a:bodyPr vert="horz" lIns="90441" tIns="45221" rIns="90441" bIns="4522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765018" y="9286846"/>
            <a:ext cx="2880308" cy="488871"/>
          </a:xfrm>
          <a:prstGeom prst="rect">
            <a:avLst/>
          </a:prstGeom>
        </p:spPr>
        <p:txBody>
          <a:bodyPr vert="horz" lIns="90441" tIns="45221" rIns="90441" bIns="45221" rtlCol="0" anchor="b"/>
          <a:lstStyle>
            <a:lvl1pPr algn="r">
              <a:defRPr sz="1200"/>
            </a:lvl1pPr>
          </a:lstStyle>
          <a:p>
            <a:fld id="{B6AE8ECA-40D6-4C37-9993-409E5885C4C8}" type="slidenum">
              <a:rPr kumimoji="1" lang="ja-JP" altLang="en-US" smtClean="0"/>
              <a:pPr/>
              <a:t>‹#›</a:t>
            </a:fld>
            <a:endParaRPr kumimoji="1" lang="ja-JP" altLang="en-US"/>
          </a:p>
        </p:txBody>
      </p:sp>
    </p:spTree>
    <p:extLst>
      <p:ext uri="{BB962C8B-B14F-4D97-AF65-F5344CB8AC3E}">
        <p14:creationId xmlns:p14="http://schemas.microsoft.com/office/powerpoint/2010/main" val="36787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880308" cy="488871"/>
          </a:xfrm>
          <a:prstGeom prst="rect">
            <a:avLst/>
          </a:prstGeom>
        </p:spPr>
        <p:txBody>
          <a:bodyPr vert="horz" lIns="90441" tIns="45221" rIns="90441" bIns="45221" rtlCol="0"/>
          <a:lstStyle>
            <a:lvl1pPr algn="l">
              <a:defRPr sz="1200">
                <a:latin typeface="Arial" charset="0"/>
                <a:ea typeface="ＭＳ Ｐゴシック" charset="-128"/>
              </a:defRPr>
            </a:lvl1pPr>
          </a:lstStyle>
          <a:p>
            <a:pPr>
              <a:defRPr/>
            </a:pPr>
            <a:endParaRPr lang="en-US"/>
          </a:p>
        </p:txBody>
      </p:sp>
      <p:sp>
        <p:nvSpPr>
          <p:cNvPr id="3" name="日付プレースホルダ 2"/>
          <p:cNvSpPr>
            <a:spLocks noGrp="1"/>
          </p:cNvSpPr>
          <p:nvPr>
            <p:ph type="dt" idx="1"/>
          </p:nvPr>
        </p:nvSpPr>
        <p:spPr>
          <a:xfrm>
            <a:off x="3765018" y="0"/>
            <a:ext cx="2880308" cy="488871"/>
          </a:xfrm>
          <a:prstGeom prst="rect">
            <a:avLst/>
          </a:prstGeom>
        </p:spPr>
        <p:txBody>
          <a:bodyPr vert="horz" lIns="90441" tIns="45221" rIns="90441" bIns="45221" rtlCol="0"/>
          <a:lstStyle>
            <a:lvl1pPr algn="r">
              <a:defRPr sz="1200">
                <a:latin typeface="Arial" charset="0"/>
                <a:ea typeface="ＭＳ Ｐゴシック" charset="-128"/>
              </a:defRPr>
            </a:lvl1pPr>
          </a:lstStyle>
          <a:p>
            <a:pPr>
              <a:defRPr/>
            </a:pPr>
            <a:fld id="{2DB04602-A9EA-4F73-B8FF-31AAA0E15115}" type="datetimeFigureOut">
              <a:rPr lang="en-US"/>
              <a:pPr>
                <a:defRPr/>
              </a:pPr>
              <a:t>6/5/2019</a:t>
            </a:fld>
            <a:endParaRPr lang="en-US"/>
          </a:p>
        </p:txBody>
      </p:sp>
      <p:sp>
        <p:nvSpPr>
          <p:cNvPr id="4" name="スライド イメージ プレースホルダ 3"/>
          <p:cNvSpPr>
            <a:spLocks noGrp="1" noRot="1" noChangeAspect="1"/>
          </p:cNvSpPr>
          <p:nvPr>
            <p:ph type="sldImg" idx="2"/>
          </p:nvPr>
        </p:nvSpPr>
        <p:spPr>
          <a:xfrm>
            <a:off x="877888" y="731838"/>
            <a:ext cx="4891087" cy="3668712"/>
          </a:xfrm>
          <a:prstGeom prst="rect">
            <a:avLst/>
          </a:prstGeom>
          <a:noFill/>
          <a:ln w="12700">
            <a:solidFill>
              <a:prstClr val="black"/>
            </a:solidFill>
          </a:ln>
        </p:spPr>
        <p:txBody>
          <a:bodyPr vert="horz" lIns="90441" tIns="45221" rIns="90441" bIns="45221" rtlCol="0" anchor="ctr"/>
          <a:lstStyle/>
          <a:p>
            <a:pPr lvl="0"/>
            <a:endParaRPr lang="en-US" noProof="0" smtClean="0"/>
          </a:p>
        </p:txBody>
      </p:sp>
      <p:sp>
        <p:nvSpPr>
          <p:cNvPr id="5" name="ノート プレースホルダ 4"/>
          <p:cNvSpPr>
            <a:spLocks noGrp="1"/>
          </p:cNvSpPr>
          <p:nvPr>
            <p:ph type="body" sz="quarter" idx="3"/>
          </p:nvPr>
        </p:nvSpPr>
        <p:spPr>
          <a:xfrm>
            <a:off x="664687" y="4644273"/>
            <a:ext cx="5317490" cy="4399836"/>
          </a:xfrm>
          <a:prstGeom prst="rect">
            <a:avLst/>
          </a:prstGeom>
        </p:spPr>
        <p:txBody>
          <a:bodyPr vert="horz" lIns="90441" tIns="45221" rIns="90441" bIns="4522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US" noProof="0" smtClean="0"/>
          </a:p>
        </p:txBody>
      </p:sp>
      <p:sp>
        <p:nvSpPr>
          <p:cNvPr id="6" name="フッター プレースホルダ 5"/>
          <p:cNvSpPr>
            <a:spLocks noGrp="1"/>
          </p:cNvSpPr>
          <p:nvPr>
            <p:ph type="ftr" sz="quarter" idx="4"/>
          </p:nvPr>
        </p:nvSpPr>
        <p:spPr>
          <a:xfrm>
            <a:off x="1" y="9286846"/>
            <a:ext cx="2880308" cy="488871"/>
          </a:xfrm>
          <a:prstGeom prst="rect">
            <a:avLst/>
          </a:prstGeom>
        </p:spPr>
        <p:txBody>
          <a:bodyPr vert="horz" lIns="90441" tIns="45221" rIns="90441" bIns="45221" rtlCol="0" anchor="b"/>
          <a:lstStyle>
            <a:lvl1pPr algn="l">
              <a:defRPr sz="1200">
                <a:latin typeface="Arial" charset="0"/>
                <a:ea typeface="ＭＳ Ｐゴシック" charset="-128"/>
              </a:defRPr>
            </a:lvl1pPr>
          </a:lstStyle>
          <a:p>
            <a:pPr>
              <a:defRPr/>
            </a:pPr>
            <a:endParaRPr lang="en-US"/>
          </a:p>
        </p:txBody>
      </p:sp>
      <p:sp>
        <p:nvSpPr>
          <p:cNvPr id="7" name="スライド番号プレースホルダ 6"/>
          <p:cNvSpPr>
            <a:spLocks noGrp="1"/>
          </p:cNvSpPr>
          <p:nvPr>
            <p:ph type="sldNum" sz="quarter" idx="5"/>
          </p:nvPr>
        </p:nvSpPr>
        <p:spPr>
          <a:xfrm>
            <a:off x="3765018" y="9286846"/>
            <a:ext cx="2880308" cy="488871"/>
          </a:xfrm>
          <a:prstGeom prst="rect">
            <a:avLst/>
          </a:prstGeom>
        </p:spPr>
        <p:txBody>
          <a:bodyPr vert="horz" lIns="90441" tIns="45221" rIns="90441" bIns="45221" rtlCol="0" anchor="b"/>
          <a:lstStyle>
            <a:lvl1pPr algn="r">
              <a:defRPr sz="1200">
                <a:latin typeface="Arial" charset="0"/>
                <a:ea typeface="ＭＳ Ｐゴシック" charset="-128"/>
              </a:defRPr>
            </a:lvl1pPr>
          </a:lstStyle>
          <a:p>
            <a:pPr>
              <a:defRPr/>
            </a:pPr>
            <a:fld id="{B53DE1EB-C721-4164-8576-CBC46E35BA80}" type="slidenum">
              <a:rPr lang="en-US"/>
              <a:pPr>
                <a:defRPr/>
              </a:pPr>
              <a:t>‹#›</a:t>
            </a:fld>
            <a:endParaRPr lang="en-US"/>
          </a:p>
        </p:txBody>
      </p:sp>
    </p:spTree>
    <p:extLst>
      <p:ext uri="{BB962C8B-B14F-4D97-AF65-F5344CB8AC3E}">
        <p14:creationId xmlns:p14="http://schemas.microsoft.com/office/powerpoint/2010/main" val="2116740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3</a:t>
            </a:fld>
            <a:endParaRPr lang="en-US"/>
          </a:p>
        </p:txBody>
      </p:sp>
    </p:spTree>
    <p:extLst>
      <p:ext uri="{BB962C8B-B14F-4D97-AF65-F5344CB8AC3E}">
        <p14:creationId xmlns:p14="http://schemas.microsoft.com/office/powerpoint/2010/main" val="423558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7</a:t>
            </a:fld>
            <a:endParaRPr lang="en-US"/>
          </a:p>
        </p:txBody>
      </p:sp>
    </p:spTree>
    <p:extLst>
      <p:ext uri="{BB962C8B-B14F-4D97-AF65-F5344CB8AC3E}">
        <p14:creationId xmlns:p14="http://schemas.microsoft.com/office/powerpoint/2010/main" val="164312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9</a:t>
            </a:fld>
            <a:endParaRPr lang="en-US"/>
          </a:p>
        </p:txBody>
      </p:sp>
    </p:spTree>
    <p:extLst>
      <p:ext uri="{BB962C8B-B14F-4D97-AF65-F5344CB8AC3E}">
        <p14:creationId xmlns:p14="http://schemas.microsoft.com/office/powerpoint/2010/main" val="44851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10</a:t>
            </a:fld>
            <a:endParaRPr lang="en-US"/>
          </a:p>
        </p:txBody>
      </p:sp>
    </p:spTree>
    <p:extLst>
      <p:ext uri="{BB962C8B-B14F-4D97-AF65-F5344CB8AC3E}">
        <p14:creationId xmlns:p14="http://schemas.microsoft.com/office/powerpoint/2010/main" val="2393231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pic>
        <p:nvPicPr>
          <p:cNvPr id="4" name="Picture 2" descr="C:\Documents and Settings\JMA3214\デスクトップ\トップ.PNG"/>
          <p:cNvPicPr>
            <a:picLocks noChangeAspect="1" noChangeArrowheads="1"/>
          </p:cNvPicPr>
          <p:nvPr userDrawn="1"/>
        </p:nvPicPr>
        <p:blipFill>
          <a:blip r:embed="rId2" cstate="screen"/>
          <a:srcRect/>
          <a:stretch>
            <a:fillRect/>
          </a:stretch>
        </p:blipFill>
        <p:spPr bwMode="auto">
          <a:xfrm>
            <a:off x="0" y="0"/>
            <a:ext cx="9144000" cy="1885950"/>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4D5B474B-C2BF-48E6-9342-8511493BB013}"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71356EBA-569D-4552-8BC0-20BDC5E67CB4}"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183"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844824"/>
            <a:ext cx="4040188"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4008"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1844824"/>
            <a:ext cx="40417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0E20251B-2689-436B-8C09-E2FB855D1E64}"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FA271806-AFA0-41BD-AF6F-7C933E5A0A66}"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E26DD65D-0C3D-4DC8-877E-D62B396292BC}"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9E9F4475-54A8-47CD-B321-A1406F4A11F4}"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A026EAF2-333D-4BE4-84D3-240A05925341}"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DC506DC2-172D-41CD-A2D3-BF6847D8434A}"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96C6C748-C2C1-4F43-9BA9-0FCACB682441}"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screen"/>
          <a:srcRect/>
          <a:stretch>
            <a:fillRect/>
          </a:stretch>
        </p:blipFill>
        <p:spPr bwMode="auto">
          <a:xfrm>
            <a:off x="1588" y="0"/>
            <a:ext cx="9142412" cy="1871663"/>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769FB533-477D-4B63-A93D-D216D24CBE06}"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4105E11F-352F-4A7C-A9AB-84DC8E8EC81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EFBAA33E-F413-4780-AE7D-DDEB01898811}"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37D2E065-D6BD-49D5-B5E5-C7A763AE88A3}"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C0BF2E7-AE24-47A1-9DFD-C278A8987F56}"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3.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05CD6303-B9DF-43A6-B15E-0ACAD517CCC2}"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634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7BB3E9A-01A9-4E82-842D-B27788E7A9E1}"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819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56EF085B-F5D4-4439-9E19-7C5BDA354FF9}"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JMA_building_m.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0DDDB2E0-5A16-4AE6-89F2-96542C0F9F72}"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F57EFCD7-858E-4316-AB73-6D532536016B}"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147906D8-CE18-4C31-91AE-C504374FBD7C}"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844824"/>
            <a:ext cx="4040188"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1844824"/>
            <a:ext cx="40417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088D494C-E83B-4BAD-ACDD-0B626374E5AC}"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4DC6DC88-DA00-4F9C-B38C-9A4DC2C32CD0}"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96B2BF22-3E7A-472F-9FD3-B193ACE9A1F3}"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9666FA08-7C07-4020-B935-BB9064CFCEEE}"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0355FC46-3313-46FC-AFBC-1B982E5FE157}"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4D311DD0-1A59-48B1-9054-707C881B5241}"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8D8D9692-7FD9-43A3-A74B-B71850F4995C}"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164B710F-3215-4EBD-8CA4-CF1C2B11BCCB}"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0DB15D4-9BA0-4615-8EA2-44E37C300229}"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
        <p:nvSpPr>
          <p:cNvPr id="7" name="Rectangle 9"/>
          <p:cNvSpPr>
            <a:spLocks noChangeArrowheads="1"/>
          </p:cNvSpPr>
          <p:nvPr userDrawn="1"/>
        </p:nvSpPr>
        <p:spPr bwMode="auto">
          <a:xfrm>
            <a:off x="1692520" y="3284545"/>
            <a:ext cx="7451480" cy="73025"/>
          </a:xfrm>
          <a:prstGeom prst="rect">
            <a:avLst/>
          </a:prstGeom>
          <a:solidFill>
            <a:schemeClr val="tx2">
              <a:lumMod val="60000"/>
              <a:lumOff val="40000"/>
            </a:schemeClr>
          </a:solidFill>
          <a:ln w="9525">
            <a:noFill/>
            <a:miter lim="800000"/>
            <a:headEnd/>
            <a:tailEnd/>
          </a:ln>
          <a:effectLst/>
        </p:spPr>
        <p:txBody>
          <a:bodyPr wrap="none" anchor="ctr"/>
          <a:lstStyle/>
          <a:p>
            <a:pPr>
              <a:defRPr/>
            </a:pPr>
            <a:endParaRPr lang="ja-JP" altLang="en-US" sz="1246" dirty="0">
              <a:solidFill>
                <a:srgbClr val="0054A7"/>
              </a:solidFill>
              <a:latin typeface="Calibri"/>
              <a:ea typeface="メイリオ"/>
            </a:endParaRPr>
          </a:p>
        </p:txBody>
      </p:sp>
      <p:sp>
        <p:nvSpPr>
          <p:cNvPr id="8" name="Rectangle 2"/>
          <p:cNvSpPr>
            <a:spLocks noGrp="1" noChangeArrowheads="1"/>
          </p:cNvSpPr>
          <p:nvPr>
            <p:ph type="ctrTitle" hasCustomPrompt="1"/>
          </p:nvPr>
        </p:nvSpPr>
        <p:spPr>
          <a:xfrm>
            <a:off x="1619255" y="2133608"/>
            <a:ext cx="7524750" cy="1470025"/>
          </a:xfrm>
          <a:prstGeom prst="rect">
            <a:avLst/>
          </a:prstGeom>
        </p:spPr>
        <p:txBody>
          <a:bodyPr anchor="ctr" anchorCtr="0"/>
          <a:lstStyle>
            <a:lvl1pPr algn="l">
              <a:defRPr sz="2769" b="1">
                <a:solidFill>
                  <a:schemeClr val="tx2">
                    <a:lumMod val="60000"/>
                    <a:lumOff val="40000"/>
                  </a:schemeClr>
                </a:solidFill>
                <a:latin typeface="+mj-ea"/>
                <a:ea typeface="+mj-ea"/>
              </a:defRPr>
            </a:lvl1pPr>
          </a:lstStyle>
          <a:p>
            <a:r>
              <a:rPr lang="ja-JP" altLang="en-US" dirty="0" smtClean="0"/>
              <a:t>マスタ タイトルの書式設定</a:t>
            </a:r>
            <a:endParaRPr lang="ja-JP" altLang="en-US" dirty="0"/>
          </a:p>
        </p:txBody>
      </p:sp>
      <p:pic>
        <p:nvPicPr>
          <p:cNvPr id="11" name="Picture 71"/>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98886" y="6180930"/>
            <a:ext cx="1114453" cy="5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2"/>
          <p:cNvSpPr txBox="1">
            <a:spLocks noChangeArrowheads="1"/>
          </p:cNvSpPr>
          <p:nvPr userDrawn="1"/>
        </p:nvSpPr>
        <p:spPr bwMode="auto">
          <a:xfrm>
            <a:off x="-13846" y="6566884"/>
            <a:ext cx="9171692" cy="291116"/>
          </a:xfrm>
          <a:prstGeom prst="rect">
            <a:avLst/>
          </a:prstGeom>
          <a:gradFill>
            <a:gsLst>
              <a:gs pos="1000">
                <a:srgbClr val="E0E6F8"/>
              </a:gs>
              <a:gs pos="7000">
                <a:srgbClr val="3379CD"/>
              </a:gs>
              <a:gs pos="85000">
                <a:schemeClr val="accent1">
                  <a:tint val="44500"/>
                  <a:satMod val="160000"/>
                </a:schemeClr>
              </a:gs>
              <a:gs pos="100000">
                <a:srgbClr val="E7EFF9"/>
              </a:gs>
            </a:gsLst>
            <a:lin ang="5400000" scaled="0"/>
          </a:gradFill>
          <a:ln w="9525">
            <a:noFill/>
            <a:miter lim="800000"/>
            <a:headEnd/>
            <a:tailEnd/>
          </a:ln>
          <a:effectLst/>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831" i="1" dirty="0" smtClean="0">
                <a:solidFill>
                  <a:prstClr val="white"/>
                </a:solidFill>
                <a:latin typeface="Times New Roman" pitchFamily="18" charset="0"/>
              </a:rPr>
              <a:t> </a:t>
            </a:r>
            <a:r>
              <a:rPr lang="en-US" altLang="ja-JP" sz="831" i="1" dirty="0" smtClean="0">
                <a:solidFill>
                  <a:prstClr val="white"/>
                </a:solidFill>
                <a:latin typeface="Times New Roman" pitchFamily="18" charset="0"/>
              </a:rPr>
              <a:t>Japan  Meteorological  Agency</a:t>
            </a:r>
            <a:endParaRPr lang="en-US" altLang="ja-JP" sz="831" i="1" dirty="0">
              <a:solidFill>
                <a:prstClr val="white"/>
              </a:solidFill>
              <a:latin typeface="Times New Roman" pitchFamily="18" charset="0"/>
            </a:endParaRPr>
          </a:p>
        </p:txBody>
      </p:sp>
    </p:spTree>
    <p:extLst>
      <p:ext uri="{BB962C8B-B14F-4D97-AF65-F5344CB8AC3E}">
        <p14:creationId xmlns:p14="http://schemas.microsoft.com/office/powerpoint/2010/main" val="42438902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7D608E2E-4896-49B4-8C30-D3A3F659BE1E}"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grpSp>
        <p:nvGrpSpPr>
          <p:cNvPr id="7" name="グループ化 6"/>
          <p:cNvGrpSpPr/>
          <p:nvPr userDrawn="1"/>
        </p:nvGrpSpPr>
        <p:grpSpPr>
          <a:xfrm>
            <a:off x="2168" y="353946"/>
            <a:ext cx="9141785" cy="211252"/>
            <a:chOff x="0" y="342898"/>
            <a:chExt cx="9906000" cy="203250"/>
          </a:xfrm>
        </p:grpSpPr>
        <p:sp>
          <p:nvSpPr>
            <p:cNvPr id="8" name="正方形/長方形 7"/>
            <p:cNvSpPr/>
            <p:nvPr userDrawn="1"/>
          </p:nvSpPr>
          <p:spPr>
            <a:xfrm>
              <a:off x="0" y="438148"/>
              <a:ext cx="9906000" cy="108000"/>
            </a:xfrm>
            <a:prstGeom prst="rect">
              <a:avLst/>
            </a:prstGeom>
            <a:solidFill>
              <a:srgbClr val="5D8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sp>
          <p:nvSpPr>
            <p:cNvPr id="9" name="正方形/長方形 8"/>
            <p:cNvSpPr/>
            <p:nvPr userDrawn="1"/>
          </p:nvSpPr>
          <p:spPr>
            <a:xfrm>
              <a:off x="0" y="384221"/>
              <a:ext cx="9906000" cy="108000"/>
            </a:xfrm>
            <a:prstGeom prst="rect">
              <a:avLst/>
            </a:prstGeom>
            <a:solidFill>
              <a:srgbClr val="8A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sp>
          <p:nvSpPr>
            <p:cNvPr id="10" name="正方形/長方形 9"/>
            <p:cNvSpPr/>
            <p:nvPr userDrawn="1"/>
          </p:nvSpPr>
          <p:spPr>
            <a:xfrm>
              <a:off x="0" y="342898"/>
              <a:ext cx="9906000" cy="108000"/>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grpSp>
      <p:pic>
        <p:nvPicPr>
          <p:cNvPr id="12" name="Picture 71"/>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8280343" y="55622"/>
            <a:ext cx="773723"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タイトル 1"/>
          <p:cNvSpPr>
            <a:spLocks noGrp="1"/>
          </p:cNvSpPr>
          <p:nvPr>
            <p:ph type="title"/>
          </p:nvPr>
        </p:nvSpPr>
        <p:spPr>
          <a:xfrm>
            <a:off x="0" y="86376"/>
            <a:ext cx="8229600" cy="353943"/>
          </a:xfrm>
          <a:prstGeom prst="rect">
            <a:avLst/>
          </a:prstGeom>
        </p:spPr>
        <p:txBody>
          <a:bodyPr tIns="0" anchor="t">
            <a:spAutoFit/>
          </a:bodyPr>
          <a:lstStyle>
            <a:lvl1pPr>
              <a:defRPr sz="2000" b="1" baseline="0">
                <a:solidFill>
                  <a:schemeClr val="tx2">
                    <a:lumMod val="60000"/>
                    <a:lumOff val="40000"/>
                  </a:schemeClr>
                </a:solidFill>
                <a:latin typeface="+mj-ea"/>
                <a:ea typeface="+mj-ea"/>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0520297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C2C71FE5-8C88-4A91-B69F-FB2A32624818}"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dirty="0">
              <a:solidFill>
                <a:srgbClr val="4D4D4D">
                  <a:tint val="75000"/>
                </a:srgb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109902122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a:prstGeom prst="rect">
            <a:avLst/>
          </a:prstGeom>
        </p:spPr>
        <p:txBody>
          <a:bodyPr anchor="t"/>
          <a:lstStyle>
            <a:lvl1pPr algn="l">
              <a:defRPr sz="4000" b="1" cap="all">
                <a:solidFill>
                  <a:schemeClr val="tx2">
                    <a:lumMod val="60000"/>
                    <a:lumOff val="4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 テキストの書式設定</a:t>
            </a:r>
          </a:p>
        </p:txBody>
      </p:sp>
      <p:sp>
        <p:nvSpPr>
          <p:cNvPr id="4" name="日付プレースホルダ 3"/>
          <p:cNvSpPr>
            <a:spLocks noGrp="1"/>
          </p:cNvSpPr>
          <p:nvPr>
            <p:ph type="dt" sz="half" idx="10"/>
          </p:nvPr>
        </p:nvSpPr>
        <p:spPr/>
        <p:txBody>
          <a:bodyPr/>
          <a:lstStyle/>
          <a:p>
            <a:fld id="{71644BDC-B0B1-4DA8-BAE5-740B64709CD2}"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0582895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accent1">
                    <a:lumMod val="5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24E1FC5-12A4-40EA-BD57-D9C9C5B70B54}"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759261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BB70CAB5-B88A-4BDB-AEBD-993619FD4EA9}"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1DAB9B6-628C-41AA-B757-104D0AD1AD4D}"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8" name="フッター プレースホルダ 7"/>
          <p:cNvSpPr>
            <a:spLocks noGrp="1"/>
          </p:cNvSpPr>
          <p:nvPr>
            <p:ph type="ftr" sz="quarter" idx="11"/>
          </p:nvPr>
        </p:nvSpPr>
        <p:spPr/>
        <p:txBody>
          <a:bodyPr/>
          <a:lstStyle/>
          <a:p>
            <a:endParaRPr lang="ja-JP" altLang="en-US" dirty="0">
              <a:solidFill>
                <a:srgbClr val="4D4D4D">
                  <a:tint val="75000"/>
                </a:srgb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8261369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020392-E9A0-4C7A-9B55-0019685F6650}"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4" name="フッター プレースホルダ 3"/>
          <p:cNvSpPr>
            <a:spLocks noGrp="1"/>
          </p:cNvSpPr>
          <p:nvPr>
            <p:ph type="ftr" sz="quarter" idx="11"/>
          </p:nvPr>
        </p:nvSpPr>
        <p:spPr/>
        <p:txBody>
          <a:bodyPr/>
          <a:lstStyle/>
          <a:p>
            <a:endParaRPr lang="ja-JP" altLang="en-US" dirty="0">
              <a:solidFill>
                <a:srgbClr val="4D4D4D">
                  <a:tint val="75000"/>
                </a:srgb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9142847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36C07B-7CFB-4FDB-962F-16D542F2056D}"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3" name="フッター プレースホルダ 2"/>
          <p:cNvSpPr>
            <a:spLocks noGrp="1"/>
          </p:cNvSpPr>
          <p:nvPr>
            <p:ph type="ftr" sz="quarter" idx="11"/>
          </p:nvPr>
        </p:nvSpPr>
        <p:spPr/>
        <p:txBody>
          <a:bodyPr/>
          <a:lstStyle/>
          <a:p>
            <a:endParaRPr lang="ja-JP" altLang="en-US" dirty="0">
              <a:solidFill>
                <a:srgbClr val="4D4D4D">
                  <a:tint val="75000"/>
                </a:srgb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67131001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80D80B4-EAFB-40D1-9CCD-6D22D1FA1E8E}"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1086432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11B67C0-3B3E-4F33-BF56-7242C9C9B592}"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5271089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D554819-09A7-4BB2-BFAD-901ECFC7628D}"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26121252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a:prstGeom prst="rect">
            <a:avLst/>
          </a:prstGeom>
        </p:spPr>
        <p:txBody>
          <a:bodyPr vert="eaVert"/>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AD15D4-F867-44F6-8372-7792715FB78D}" type="datetime1">
              <a:rPr lang="ja-JP" altLang="en-US" smtClean="0">
                <a:solidFill>
                  <a:srgbClr val="4D4D4D">
                    <a:tint val="75000"/>
                  </a:srgbClr>
                </a:solidFill>
              </a:rPr>
              <a:pPr/>
              <a:t>2019/6/5</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548575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4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2581.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CBEAC0D5-9C29-4343-8AAC-45E1B4A7EC5A}"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634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5EA47958-0E23-4D93-BA38-359551A88972}"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819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4738B07A-66FF-43E4-AB49-0FF357B49A1F}"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JMA_building_m.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575A564-A799-4221-8B8F-3167D7DA52CA}"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4A164841-C755-45B7-815E-EB863F8E21C3}"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9.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9" cstate="screen"/>
          <a:srcRect/>
          <a:stretch>
            <a:fillRect/>
          </a:stretch>
        </p:blipFill>
        <p:spPr bwMode="auto">
          <a:xfrm>
            <a:off x="47625" y="5911850"/>
            <a:ext cx="9096375"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457200"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440848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804025" y="6381750"/>
            <a:ext cx="19177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2045F1B4-6D6B-42D9-9D65-C8041483DAD9}"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845" r:id="rId1"/>
    <p:sldLayoutId id="2147484825" r:id="rId2"/>
    <p:sldLayoutId id="2147484846" r:id="rId3"/>
    <p:sldLayoutId id="2147484847" r:id="rId4"/>
    <p:sldLayoutId id="2147484848" r:id="rId5"/>
    <p:sldLayoutId id="2147484849" r:id="rId6"/>
    <p:sldLayoutId id="2147484850" r:id="rId7"/>
    <p:sldLayoutId id="2147484851" r:id="rId8"/>
    <p:sldLayoutId id="2147484826" r:id="rId9"/>
    <p:sldLayoutId id="2147484827" r:id="rId10"/>
    <p:sldLayoutId id="2147484828" r:id="rId11"/>
    <p:sldLayoutId id="2147484829" r:id="rId12"/>
    <p:sldLayoutId id="2147484830" r:id="rId13"/>
    <p:sldLayoutId id="2147484831" r:id="rId14"/>
    <p:sldLayoutId id="2147484832" r:id="rId15"/>
    <p:sldLayoutId id="2147484833" r:id="rId16"/>
    <p:sldLayoutId id="2147484834" r:id="rId17"/>
  </p:sldLayoutIdLst>
  <p:hf hdr="0" ftr="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2050" name="Picture 7" descr="C:\Documents and Settings\JMA3214\デスクトップ\図\下枠数値.JPG"/>
          <p:cNvPicPr>
            <a:picLocks noChangeAspect="1" noChangeArrowheads="1"/>
          </p:cNvPicPr>
          <p:nvPr/>
        </p:nvPicPr>
        <p:blipFill>
          <a:blip r:embed="rId19" cstate="screen"/>
          <a:srcRect/>
          <a:stretch>
            <a:fillRect/>
          </a:stretch>
        </p:blipFill>
        <p:spPr bwMode="auto">
          <a:xfrm>
            <a:off x="47625" y="5911850"/>
            <a:ext cx="9096375" cy="800100"/>
          </a:xfrm>
          <a:prstGeom prst="rect">
            <a:avLst/>
          </a:prstGeom>
          <a:noFill/>
          <a:ln w="9525">
            <a:noFill/>
            <a:miter lim="800000"/>
            <a:headEnd/>
            <a:tailEnd/>
          </a:ln>
        </p:spPr>
      </p:pic>
      <p:sp>
        <p:nvSpPr>
          <p:cNvPr id="2051" name="タイトル プレースホルダ 1"/>
          <p:cNvSpPr>
            <a:spLocks noGrp="1"/>
          </p:cNvSpPr>
          <p:nvPr>
            <p:ph type="title"/>
          </p:nvPr>
        </p:nvSpPr>
        <p:spPr bwMode="auto">
          <a:xfrm>
            <a:off x="468313"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テキスト プレースホルダ 2"/>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31686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5580063" y="6381750"/>
            <a:ext cx="909637"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F003BC8F-A1B5-4402-9F1B-EF8E3D999087}"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852" r:id="rId1"/>
    <p:sldLayoutId id="2147484835" r:id="rId2"/>
    <p:sldLayoutId id="2147484853" r:id="rId3"/>
    <p:sldLayoutId id="2147484854" r:id="rId4"/>
    <p:sldLayoutId id="2147484855" r:id="rId5"/>
    <p:sldLayoutId id="2147484856" r:id="rId6"/>
    <p:sldLayoutId id="2147484857" r:id="rId7"/>
    <p:sldLayoutId id="2147484858" r:id="rId8"/>
    <p:sldLayoutId id="2147484836" r:id="rId9"/>
    <p:sldLayoutId id="2147484837" r:id="rId10"/>
    <p:sldLayoutId id="2147484838" r:id="rId11"/>
    <p:sldLayoutId id="2147484839" r:id="rId12"/>
    <p:sldLayoutId id="2147484840" r:id="rId13"/>
    <p:sldLayoutId id="2147484841" r:id="rId14"/>
    <p:sldLayoutId id="2147484842" r:id="rId15"/>
    <p:sldLayoutId id="2147484843" r:id="rId16"/>
    <p:sldLayoutId id="2147484844" r:id="rId17"/>
  </p:sldLayoutIdLst>
  <p:hf hdr="0" ftr="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5A8C097-D66F-488C-84B8-66DA4223A6B2}" type="datetime1">
              <a:rPr lang="ja-JP" altLang="en-US" smtClean="0">
                <a:solidFill>
                  <a:srgbClr val="4D4D4D">
                    <a:tint val="75000"/>
                  </a:srgbClr>
                </a:solidFill>
                <a:latin typeface="Calibri"/>
                <a:ea typeface="メイリオ"/>
              </a:rPr>
              <a:pPr fontAlgn="auto">
                <a:spcBef>
                  <a:spcPts val="0"/>
                </a:spcBef>
                <a:spcAft>
                  <a:spcPts val="0"/>
                </a:spcAft>
              </a:pPr>
              <a:t>2019/6/5</a:t>
            </a:fld>
            <a:endParaRPr lang="ja-JP" altLang="en-US" dirty="0">
              <a:solidFill>
                <a:srgbClr val="4D4D4D">
                  <a:tint val="75000"/>
                </a:srgbClr>
              </a:solidFill>
              <a:latin typeface="Calibri"/>
              <a:ea typeface="メイリオ"/>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dirty="0">
              <a:solidFill>
                <a:srgbClr val="4D4D4D">
                  <a:tint val="75000"/>
                </a:srgbClr>
              </a:solidFill>
              <a:latin typeface="Calibri"/>
              <a:ea typeface="メイリオ"/>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srgbClr val="4D4D4D">
                    <a:tint val="75000"/>
                  </a:srgbClr>
                </a:solidFill>
                <a:latin typeface="Calibri"/>
                <a:ea typeface="メイリオ"/>
              </a:rPr>
              <a:pPr fontAlgn="auto">
                <a:spcBef>
                  <a:spcPts val="0"/>
                </a:spcBef>
                <a:spcAft>
                  <a:spcPts val="0"/>
                </a:spcAft>
              </a:pPr>
              <a:t>‹#›</a:t>
            </a:fld>
            <a:endParaRPr lang="ja-JP" altLang="en-US" dirty="0">
              <a:solidFill>
                <a:srgbClr val="4D4D4D">
                  <a:tint val="75000"/>
                </a:srgbClr>
              </a:solidFill>
              <a:latin typeface="Calibri"/>
              <a:ea typeface="メイリオ"/>
            </a:endParaRPr>
          </a:p>
        </p:txBody>
      </p:sp>
    </p:spTree>
    <p:extLst>
      <p:ext uri="{BB962C8B-B14F-4D97-AF65-F5344CB8AC3E}">
        <p14:creationId xmlns:p14="http://schemas.microsoft.com/office/powerpoint/2010/main" val="3889621196"/>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Lst>
  <p:timing>
    <p:tnLst>
      <p:par>
        <p:cTn id="1" dur="indefinite" restart="never" nodeType="tmRoot"/>
      </p:par>
    </p:tnLst>
  </p:timing>
  <p:hf hdr="0" ftr="0" dt="0"/>
  <p:txStyles>
    <p:titleStyle>
      <a:lvl1pPr algn="l" defTabSz="914400" rtl="0" eaLnBrk="1" latinLnBrk="0" hangingPunct="1">
        <a:spcBef>
          <a:spcPct val="0"/>
        </a:spcBef>
        <a:buNone/>
        <a:defRPr kumimoji="1" sz="1940" kern="1200">
          <a:solidFill>
            <a:srgbClr val="4087C8"/>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28.png"/><Relationship Id="rId5" Type="http://schemas.openxmlformats.org/officeDocument/2006/relationships/hyperlink" Target="https://www.data.jma.go.jp/gmd/risk/probability/guidance/index_w2.php" TargetMode="External"/><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e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2.png"/><Relationship Id="rId2" Type="http://schemas.openxmlformats.org/officeDocument/2006/relationships/slideLayout" Target="../slideLayouts/slideLayout36.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572000" y="5949280"/>
            <a:ext cx="4248472" cy="800219"/>
          </a:xfrm>
          <a:prstGeom prst="rect">
            <a:avLst/>
          </a:prstGeom>
          <a:noFill/>
          <a:ln>
            <a:solidFill>
              <a:schemeClr val="tx1"/>
            </a:solidFill>
          </a:ln>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大阪管区気象台　気象防災部　地球環境・海洋課</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きょうだ　 まさゆき</a:t>
            </a:r>
            <a:endParaRPr lang="en-US" altLang="ja-JP" sz="800" dirty="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経田　正幸</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04056" y="1818690"/>
            <a:ext cx="7968977" cy="1754326"/>
          </a:xfrm>
          <a:prstGeom prst="rect">
            <a:avLst/>
          </a:prstGeom>
          <a:noFill/>
        </p:spPr>
        <p:txBody>
          <a:bodyPr wrap="square" rtlCol="0">
            <a:spAutoFit/>
          </a:bodyPr>
          <a:lstStyle/>
          <a:p>
            <a:pPr algn="ctr"/>
            <a:r>
              <a:rPr lang="ja-JP" altLang="en-US" sz="4400" dirty="0" smtClean="0">
                <a:latin typeface="HG丸ｺﾞｼｯｸM-PRO" panose="020F0600000000000000" pitchFamily="50" charset="-128"/>
                <a:ea typeface="HG丸ｺﾞｼｯｸM-PRO" panose="020F0600000000000000" pitchFamily="50" charset="-128"/>
              </a:rPr>
              <a:t>今夏の天候の見通しについて</a:t>
            </a:r>
            <a:r>
              <a:rPr lang="en-US" altLang="ja-JP" sz="4400" dirty="0" smtClean="0">
                <a:latin typeface="HG丸ｺﾞｼｯｸM-PRO" panose="020F0600000000000000" pitchFamily="50" charset="-128"/>
                <a:ea typeface="HG丸ｺﾞｼｯｸM-PRO" panose="020F0600000000000000" pitchFamily="50" charset="-128"/>
              </a:rPr>
              <a:t/>
            </a:r>
            <a:br>
              <a:rPr lang="en-US" altLang="ja-JP" sz="4400" dirty="0" smtClean="0">
                <a:latin typeface="HG丸ｺﾞｼｯｸM-PRO" panose="020F0600000000000000" pitchFamily="50" charset="-128"/>
                <a:ea typeface="HG丸ｺﾞｼｯｸM-PRO" panose="020F0600000000000000" pitchFamily="50" charset="-128"/>
              </a:rPr>
            </a:br>
            <a:r>
              <a:rPr lang="ja-JP" altLang="en-US" sz="3200" dirty="0" smtClean="0">
                <a:latin typeface="HG丸ｺﾞｼｯｸM-PRO" panose="020F0600000000000000" pitchFamily="50" charset="-128"/>
                <a:ea typeface="HG丸ｺﾞｼｯｸM-PRO" panose="020F0600000000000000" pitchFamily="50" charset="-128"/>
              </a:rPr>
              <a:t>～気象情報から熱中症リスクを事前に把握する～</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228184" y="567730"/>
            <a:ext cx="2952328" cy="523220"/>
          </a:xfrm>
          <a:prstGeom prst="rect">
            <a:avLst/>
          </a:prstGeom>
          <a:noFill/>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令和元年５月３０日　</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第３回大阪府猛暑対策検討会議</a:t>
            </a:r>
            <a:endParaRPr lang="ja-JP" altLang="en-US" sz="1400" dirty="0">
              <a:latin typeface="HG丸ｺﾞｼｯｸM-PRO" panose="020F0600000000000000" pitchFamily="50" charset="-128"/>
              <a:ea typeface="HG丸ｺﾞｼｯｸM-PRO" panose="020F0600000000000000" pitchFamily="50" charset="-12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933056"/>
            <a:ext cx="2028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552220" y="5385707"/>
            <a:ext cx="1764196" cy="400110"/>
          </a:xfrm>
          <a:prstGeom prst="rect">
            <a:avLst/>
          </a:prstGeom>
          <a:noFill/>
        </p:spPr>
        <p:txBody>
          <a:bodyPr wrap="square" rtlCol="0">
            <a:spAutoFit/>
          </a:bodyPr>
          <a:lstStyle/>
          <a:p>
            <a:r>
              <a:rPr kumimoji="1" lang="ja-JP" altLang="en-US" sz="1000" dirty="0" smtClean="0"/>
              <a:t>気象庁マスコットキャラクター</a:t>
            </a:r>
            <a:r>
              <a:rPr kumimoji="1" lang="en-US" altLang="ja-JP" sz="1000" dirty="0" smtClean="0"/>
              <a:t/>
            </a:r>
            <a:br>
              <a:rPr kumimoji="1" lang="en-US" altLang="ja-JP" sz="1000" dirty="0" smtClean="0"/>
            </a:br>
            <a:r>
              <a:rPr kumimoji="1" lang="ja-JP" altLang="en-US" sz="1000" dirty="0" smtClean="0"/>
              <a:t>　　　　　　“</a:t>
            </a:r>
            <a:r>
              <a:rPr kumimoji="1" lang="ja-JP" altLang="en-US" sz="1000" dirty="0" smtClean="0">
                <a:solidFill>
                  <a:srgbClr val="0000FF"/>
                </a:solidFill>
              </a:rPr>
              <a:t>はれるん</a:t>
            </a:r>
            <a:r>
              <a:rPr kumimoji="1" lang="ja-JP" altLang="en-US" sz="1000" dirty="0" smtClean="0"/>
              <a:t>”</a:t>
            </a:r>
            <a:endParaRPr kumimoji="1" lang="ja-JP" altLang="en-US" sz="1000" dirty="0"/>
          </a:p>
        </p:txBody>
      </p:sp>
      <p:sp>
        <p:nvSpPr>
          <p:cNvPr id="9"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1</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811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47625"/>
            <a:ext cx="8964488"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２週間先</a:t>
            </a:r>
            <a:r>
              <a:rPr lang="ja-JP" altLang="en-US" sz="2800" dirty="0">
                <a:latin typeface="Meiryo UI" panose="020B0604030504040204" pitchFamily="50" charset="-128"/>
                <a:ea typeface="Meiryo UI" panose="020B0604030504040204" pitchFamily="50" charset="-128"/>
              </a:rPr>
              <a:t>まで</a:t>
            </a:r>
            <a:r>
              <a:rPr lang="ja-JP" altLang="en-US" sz="2800" dirty="0" smtClean="0">
                <a:latin typeface="Meiryo UI" panose="020B0604030504040204" pitchFamily="50" charset="-128"/>
                <a:ea typeface="Meiryo UI" panose="020B0604030504040204" pitchFamily="50" charset="-128"/>
              </a:rPr>
              <a:t>の７日間単位の気温</a:t>
            </a:r>
            <a:r>
              <a:rPr lang="ja-JP" altLang="en-US" sz="2800" dirty="0">
                <a:latin typeface="Meiryo UI" panose="020B0604030504040204" pitchFamily="50" charset="-128"/>
                <a:ea typeface="Meiryo UI" panose="020B0604030504040204" pitchFamily="50" charset="-128"/>
              </a:rPr>
              <a:t>予測</a:t>
            </a:r>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5" y="2633862"/>
            <a:ext cx="7420214" cy="386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5" y="1630875"/>
            <a:ext cx="74104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
          <p:cNvSpPr>
            <a:spLocks noChangeArrowheads="1"/>
          </p:cNvSpPr>
          <p:nvPr/>
        </p:nvSpPr>
        <p:spPr bwMode="auto">
          <a:xfrm>
            <a:off x="4233975" y="1085732"/>
            <a:ext cx="5037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smtClean="0">
                <a:hlinkClick r:id="rId5"/>
              </a:rPr>
              <a:t>https://www.data.jma.go.jp/gmd/risk/probability/guidance/index_w2.php</a:t>
            </a:r>
            <a:endParaRPr lang="ja-JP" altLang="en-US" sz="1200" dirty="0"/>
          </a:p>
        </p:txBody>
      </p:sp>
      <p:sp>
        <p:nvSpPr>
          <p:cNvPr id="24" name="正方形/長方形 23"/>
          <p:cNvSpPr/>
          <p:nvPr/>
        </p:nvSpPr>
        <p:spPr>
          <a:xfrm>
            <a:off x="14945" y="4702042"/>
            <a:ext cx="4572000" cy="1444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13"/>
          <p:cNvSpPr txBox="1">
            <a:spLocks noChangeArrowheads="1"/>
          </p:cNvSpPr>
          <p:nvPr/>
        </p:nvSpPr>
        <p:spPr bwMode="auto">
          <a:xfrm>
            <a:off x="3389540" y="4711898"/>
            <a:ext cx="790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t>7/10-16</a:t>
            </a:r>
            <a:endParaRPr lang="ja-JP" altLang="en-US" sz="1400" b="1" dirty="0"/>
          </a:p>
        </p:txBody>
      </p:sp>
      <p:sp>
        <p:nvSpPr>
          <p:cNvPr id="26" name="テキスト ボックス 25"/>
          <p:cNvSpPr txBox="1">
            <a:spLocks noChangeArrowheads="1"/>
          </p:cNvSpPr>
          <p:nvPr/>
        </p:nvSpPr>
        <p:spPr bwMode="auto">
          <a:xfrm>
            <a:off x="3403828" y="5602486"/>
            <a:ext cx="790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t>7/13-19</a:t>
            </a:r>
            <a:endParaRPr lang="ja-JP" altLang="en-US" sz="1400" b="1" dirty="0"/>
          </a:p>
        </p:txBody>
      </p:sp>
      <p:cxnSp>
        <p:nvCxnSpPr>
          <p:cNvPr id="27" name="直線矢印コネクタ 26"/>
          <p:cNvCxnSpPr/>
          <p:nvPr/>
        </p:nvCxnSpPr>
        <p:spPr>
          <a:xfrm flipH="1">
            <a:off x="3784828" y="5062736"/>
            <a:ext cx="0" cy="52546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5839383" y="3283445"/>
            <a:ext cx="647700" cy="1178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2"/>
          <p:cNvSpPr txBox="1">
            <a:spLocks noChangeArrowheads="1"/>
          </p:cNvSpPr>
          <p:nvPr/>
        </p:nvSpPr>
        <p:spPr bwMode="auto">
          <a:xfrm>
            <a:off x="-18822" y="1268760"/>
            <a:ext cx="5292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t>大阪の</a:t>
            </a:r>
            <a:r>
              <a:rPr lang="en-US" altLang="ja-JP" sz="2000" dirty="0" smtClean="0"/>
              <a:t>2018</a:t>
            </a:r>
            <a:r>
              <a:rPr lang="ja-JP" altLang="en-US" sz="2000" dirty="0" smtClean="0"/>
              <a:t>年</a:t>
            </a:r>
            <a:r>
              <a:rPr lang="en-US" altLang="ja-JP" sz="2000" dirty="0"/>
              <a:t>7</a:t>
            </a:r>
            <a:r>
              <a:rPr lang="ja-JP" altLang="en-US" sz="2000" dirty="0" smtClean="0"/>
              <a:t>月中旬頃</a:t>
            </a:r>
            <a:r>
              <a:rPr lang="ja-JP" altLang="en-US" sz="2000" dirty="0"/>
              <a:t>の気温予測の例</a:t>
            </a:r>
          </a:p>
        </p:txBody>
      </p:sp>
      <p:sp>
        <p:nvSpPr>
          <p:cNvPr id="30" name="正方形/長方形 29"/>
          <p:cNvSpPr/>
          <p:nvPr/>
        </p:nvSpPr>
        <p:spPr>
          <a:xfrm>
            <a:off x="952728" y="2328730"/>
            <a:ext cx="720725" cy="287338"/>
          </a:xfrm>
          <a:prstGeom prst="rec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正方形/長方形 30"/>
          <p:cNvSpPr/>
          <p:nvPr/>
        </p:nvSpPr>
        <p:spPr>
          <a:xfrm>
            <a:off x="3761527" y="2328730"/>
            <a:ext cx="603250" cy="287338"/>
          </a:xfrm>
          <a:prstGeom prst="rec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左矢印 31"/>
          <p:cNvSpPr/>
          <p:nvPr/>
        </p:nvSpPr>
        <p:spPr>
          <a:xfrm>
            <a:off x="4594304" y="2328730"/>
            <a:ext cx="215900" cy="358775"/>
          </a:xfrm>
          <a:prstGeom prst="leftArrow">
            <a:avLst/>
          </a:prstGeom>
          <a:solidFill>
            <a:srgbClr val="FFCC99"/>
          </a:solidFill>
          <a:ln w="158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33" name="Picture 3" descr="\\Share.cpd.naps.kishou.go.jp\yoho-share\気候リスク班\素材集\はれるん\20091119101215\poses_bmp_m\14m.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591" y="2184268"/>
            <a:ext cx="5794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15"/>
          <p:cNvSpPr txBox="1">
            <a:spLocks noChangeArrowheads="1"/>
          </p:cNvSpPr>
          <p:nvPr/>
        </p:nvSpPr>
        <p:spPr bwMode="auto">
          <a:xfrm>
            <a:off x="4810204" y="2319205"/>
            <a:ext cx="215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t>自由に設定できます</a:t>
            </a:r>
          </a:p>
        </p:txBody>
      </p:sp>
      <p:sp>
        <p:nvSpPr>
          <p:cNvPr id="35" name="正方形/長方形 34"/>
          <p:cNvSpPr/>
          <p:nvPr/>
        </p:nvSpPr>
        <p:spPr>
          <a:xfrm>
            <a:off x="1823190" y="1947102"/>
            <a:ext cx="1162050" cy="287337"/>
          </a:xfrm>
          <a:prstGeom prst="rec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テキスト ボックス 1"/>
          <p:cNvSpPr txBox="1">
            <a:spLocks noChangeArrowheads="1"/>
          </p:cNvSpPr>
          <p:nvPr/>
        </p:nvSpPr>
        <p:spPr bwMode="auto">
          <a:xfrm>
            <a:off x="262830" y="620688"/>
            <a:ext cx="8629650" cy="40005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dirty="0"/>
              <a:t>全国の主な観測地点の２週間先までの気温予測の確率を知ることが</a:t>
            </a:r>
            <a:r>
              <a:rPr lang="ja-JP" altLang="en-US" sz="2000" dirty="0" smtClean="0"/>
              <a:t>できる。</a:t>
            </a:r>
            <a:endParaRPr lang="en-US" altLang="ja-JP" sz="2000" dirty="0"/>
          </a:p>
        </p:txBody>
      </p:sp>
      <p:sp>
        <p:nvSpPr>
          <p:cNvPr id="37" name="テキスト ボックス 11"/>
          <p:cNvSpPr txBox="1">
            <a:spLocks noChangeArrowheads="1"/>
          </p:cNvSpPr>
          <p:nvPr/>
        </p:nvSpPr>
        <p:spPr bwMode="auto">
          <a:xfrm>
            <a:off x="2733973" y="5867747"/>
            <a:ext cx="1880612" cy="877163"/>
          </a:xfrm>
          <a:prstGeom prst="rect">
            <a:avLst/>
          </a:prstGeom>
          <a:solidFill>
            <a:srgbClr val="FF0000"/>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700" b="1" dirty="0" smtClean="0">
                <a:solidFill>
                  <a:schemeClr val="bg1"/>
                </a:solidFill>
                <a:latin typeface="+mn-ea"/>
                <a:ea typeface="+mn-ea"/>
              </a:rPr>
              <a:t>28</a:t>
            </a:r>
            <a:r>
              <a:rPr lang="ja-JP" altLang="en-US" sz="1700" b="1" dirty="0" smtClean="0">
                <a:solidFill>
                  <a:schemeClr val="bg1"/>
                </a:solidFill>
                <a:latin typeface="+mn-ea"/>
                <a:ea typeface="+mn-ea"/>
              </a:rPr>
              <a:t>℃</a:t>
            </a:r>
            <a:r>
              <a:rPr lang="ja-JP" altLang="en-US" sz="1700" b="1" dirty="0">
                <a:solidFill>
                  <a:schemeClr val="bg1"/>
                </a:solidFill>
                <a:latin typeface="+mn-ea"/>
                <a:ea typeface="+mn-ea"/>
              </a:rPr>
              <a:t>を上回る可能性</a:t>
            </a:r>
            <a:r>
              <a:rPr lang="ja-JP" altLang="en-US" sz="1700" b="1" dirty="0" smtClean="0">
                <a:solidFill>
                  <a:schemeClr val="bg1"/>
                </a:solidFill>
                <a:latin typeface="+mn-ea"/>
                <a:ea typeface="+mn-ea"/>
              </a:rPr>
              <a:t>は</a:t>
            </a:r>
            <a:r>
              <a:rPr lang="en-US" altLang="ja-JP" sz="1700" b="1" dirty="0">
                <a:solidFill>
                  <a:schemeClr val="bg1"/>
                </a:solidFill>
                <a:latin typeface="+mn-ea"/>
                <a:ea typeface="+mn-ea"/>
              </a:rPr>
              <a:t>7</a:t>
            </a:r>
            <a:r>
              <a:rPr lang="en-US" altLang="ja-JP" sz="1700" b="1" dirty="0" smtClean="0">
                <a:solidFill>
                  <a:schemeClr val="bg1"/>
                </a:solidFill>
                <a:latin typeface="+mn-ea"/>
                <a:ea typeface="+mn-ea"/>
              </a:rPr>
              <a:t>0</a:t>
            </a:r>
            <a:r>
              <a:rPr lang="ja-JP" altLang="en-US" sz="1700" b="1" dirty="0">
                <a:solidFill>
                  <a:schemeClr val="bg1"/>
                </a:solidFill>
                <a:latin typeface="+mn-ea"/>
                <a:ea typeface="+mn-ea"/>
              </a:rPr>
              <a:t>％程度まで</a:t>
            </a:r>
            <a:r>
              <a:rPr lang="ja-JP" altLang="en-US" sz="1700" b="1" dirty="0" smtClean="0">
                <a:solidFill>
                  <a:schemeClr val="bg1"/>
                </a:solidFill>
                <a:latin typeface="+mn-ea"/>
                <a:ea typeface="+mn-ea"/>
              </a:rPr>
              <a:t>高まる。</a:t>
            </a:r>
            <a:endParaRPr lang="en-US" altLang="ja-JP" sz="1700" b="1" dirty="0">
              <a:solidFill>
                <a:schemeClr val="bg1"/>
              </a:solidFill>
              <a:latin typeface="+mn-ea"/>
              <a:ea typeface="+mn-ea"/>
            </a:endParaRPr>
          </a:p>
        </p:txBody>
      </p:sp>
      <p:sp>
        <p:nvSpPr>
          <p:cNvPr id="38" name="正方形/長方形 37"/>
          <p:cNvSpPr/>
          <p:nvPr/>
        </p:nvSpPr>
        <p:spPr>
          <a:xfrm>
            <a:off x="6465816" y="5188368"/>
            <a:ext cx="955319" cy="54674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5" name="Picture 2" descr="http://kkon1.jog.buttobi.net/bn99-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27259" y="4408306"/>
            <a:ext cx="7620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テントのイラスト・絵カード素材｜運動会のイラスト"/>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0235" y="4365774"/>
            <a:ext cx="1003596"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 descr="http://indyposted.com/wp-content/uploads/2010/01/water_bottle-300x3001.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58195">
            <a:off x="8353630" y="4761456"/>
            <a:ext cx="751985" cy="7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3"/>
          <p:cNvSpPr txBox="1">
            <a:spLocks noChangeArrowheads="1"/>
          </p:cNvSpPr>
          <p:nvPr/>
        </p:nvSpPr>
        <p:spPr bwMode="auto">
          <a:xfrm>
            <a:off x="7490439" y="3059435"/>
            <a:ext cx="1610093" cy="1200329"/>
          </a:xfrm>
          <a:prstGeom prst="rect">
            <a:avLst/>
          </a:prstGeom>
          <a:solidFill>
            <a:schemeClr val="accent3"/>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smtClean="0">
                <a:latin typeface="Calibri" pitchFamily="34" charset="0"/>
              </a:rPr>
              <a:t>水</a:t>
            </a:r>
            <a:r>
              <a:rPr lang="ja-JP" altLang="en-US" sz="1800" dirty="0">
                <a:latin typeface="Calibri" pitchFamily="34" charset="0"/>
              </a:rPr>
              <a:t>やテントの</a:t>
            </a:r>
            <a:r>
              <a:rPr lang="ja-JP" altLang="en-US" sz="1800" dirty="0" smtClean="0">
                <a:latin typeface="Calibri" pitchFamily="34" charset="0"/>
              </a:rPr>
              <a:t>増設は有効。準備時間がある程度必要。</a:t>
            </a:r>
            <a:endParaRPr lang="ja-JP" altLang="en-US" sz="1800" dirty="0">
              <a:latin typeface="Calibri" pitchFamily="34" charset="0"/>
            </a:endParaRPr>
          </a:p>
        </p:txBody>
      </p:sp>
      <p:sp>
        <p:nvSpPr>
          <p:cNvPr id="39"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10</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 name="AutoShape 2" descr="data:image/png;base64,iVBORw0KGgoAAAANSUhEUgAAAcIAAAHCCAYAAAB8GMlFAAAAAXNSR0IArs4c6QAAAARnQU1BAACxjwv8YQUAAAAJcEhZcwAADsMAAA7DAcdvqGQAADaOSURBVHhe7dXBqiS5skXB/v+fvo8DNbTBBvcneSrcYNGjjRQRpzr/+99aa631YftDuNZa69P2h3Cttdan7Q/hWmutT9sfwrXWWp+2P4RrrbU+bX8I11prfdr+EK611vq0/SFca631aftDuNZa69P2h3Cttdan7Q/hWmutT9sfwrXWWp+2P4RrrbU+bX8I11prfdr+EK611vq0/SFca631aftDuNZa69P2h3Cttdan7Q/hWmutT9sfwrXWWp+2P4RrrbU+bX8I11prfdr+EK611vq0/SFca631aftDuNZa69P2h3Cttdan7Q/hWmutT9sfwrXWWp+2P4RrrbU+bX8I11prfdr+EK611vq0/SFca631aftDuNZa69P2h3Cttdan7Q/hWmutT9sfwrXWWp+2P4RrrbU+bX8I11prfdr+EK611vq08T+E//3334ZS2qpbdJdKKW3VdLpzpZS2KqXtpFLabj/w7+jff8fSS93u/Q+rm+5SKaWtmk53rpTSVqW0nVRK2+0H/h39++9Yeqnbvf9hddNdKqW0VdPpzpVS2qqUtpNKabv9wL+jf/8dSy91u/c/rG66S6WUtmo63blSSluV0nZSKW23H/h39O+/Y+mlbvf+h9VNd6mU0lZNpztXSmmrUtpOKqXt9gP/jv79dyy91O3e/7C66S6VUtqq6XTnSiltVUrbSaW03X7g39G//46ll7rd+x9WN92lUkpbNZ3uXCmlrUppO6mUttsP/Dv699+x9FK3e//D6qa7VEppq6bTnSultFUpbSeV0nb7gX9H//47ll7qdu9/WN10l0opbdV0unOllLYqpe2kUtpuP/Dv6N9/x9JL3e79D6ub7lIppa2aTneulNJWpbSdVErb7Qf+Hf3771h6qeoVejbVTWecKKWtukV3OVFKW9VNZ5wopa1KaateoWdT042/oV6qeoWeTXXTGSdKaatu0V1OlNJWddMZJ0ppq1Laqlfo2dR042+ol6peoWdT3XTGiVLaqlt0lxOltFXddMaJUtqqlLbqFXo2Nd34G+qlqlfo2VQ3nXGilLbqFt3lRCltVTedcaKUtiqlrXqFnk1NN/6GeqnqFXo21U1nnCilrbpFdzlRSlvVTWecKKWtSmmrXqFnU9ONv6FeqnqFnk110xknSmmrbtFdTpTSVnXTGSdKaatS2qpX6NnUdONvqJeqXqFnU910xolS2qpbdJcTpbRV3XTGiVLaqpS26hV6NjXd+BvqpapX6NlUN51xopS26hbd5UQpbVU3nXGilLYqpa16hZ5NTTf+hnqp6hV6NtVNZ5wopa26RXc5UUpb1U1nnCilrUppq16hZ1PTjb+hXqp6hZ5NddMZJ0ppq27RXU6U0lZ10xknSmmrUtqqV+jZ1HTjb6iXqlLaniilreqmMyqltJ1USttt/t9pWkpbldL2RClt1XTjb6iXqlLaniilreqmMyqltJ1USttt/t9pWkpbldL2RClt1XTjb6iXqlLaniilreqmMyqltJ1USttt/t9pWkpbldL2RClt1XTjb6iXqlLaniilreqmMyqltJ1USttt/t9pWkpbldL2RClt1XTjb6iXqlLaniilreqmMyqltJ1USttt/t9pWkpbldL2RClt1XTjb6iXqlLaniilreqmMyqltJ1USttt/t9pWkpbldL2RClt1XTjb6iXqlLaniilreqmMyqltJ1USttt/t9pWkpbldL2RClt1XTjb6iXqlLaniilreqmMyqltJ1USttt/t9pWkpbldL2RClt1XTjb6iXqlLaniilreqmMyqltJ1USttt/t9pWkpbldL2RClt1XTjb6iXqlLaniilreqmMyqltJ1USttt/t9pWkpbldL2RClt1XTjb6iXqlLaniilrUppWymlbaVuOqNSSluV0lZ10xkqpa3qpjNUSluV0vZEKW3VdONvqJeqUtqeKKWtSmlbKaVtpW46o1JKW5XSVnXTGSqlreqmM1RKW5XS9kQpbdV042+ol6pS2p4opa1KaVsppW2lbjqjUkpbldJWddMZKqWt6qYzVEpbldL2RClt1XTjb6iXqlLaniilrUppWymlbaVuOqNSSluV0lZ10xkqpa3qpjNUSluV0vZEKW3VdONvqJeqUtqeKKWtSmlbKaVtpW46o1JKW5XSVnXTGSqlreqmM1RKW5XS9kQpbdV042+ol6pS2p4opa1KaVsppW2lbjqjUkpbldJWddMZKqWt6qYzVEpbldL2RClt1XTjb6iXqlLaniilrUppWymlbaVuOqNSSluV0lZ10xkqpa3qpjNUSluV0vZEKW3VdONvqJeqUtqeKKWtSmlbKaVtpW46o1JKW5XSVnXTGSqlreqmM1RKW5XS9kQpbdV042+ol6pS2p4opa1KaVsppW2lbjqjUkpbldJWddMZKqWt6qYzVEpbldL2RClt1XTjb6iXqlLaniilrUppWymlbaVuOqNSSluV0lZ10xkqpa3qpjNUSluV0vZEKW3VdONvqJeqUtqeKKWtSmmrUtpWSmlb6RbdRXXTGSfqpjNOlNJWpbQ9UUpbNd34G+qlqpS2J0ppq1LaqpS2lVLaVrpFd1HddMaJuumME6W0VSltT5TSVk03/oZ6qSql7YlS2qqUtiqlbaWUtpVu0V1UN51xom4640QpbVVK2xOltFXTjb+hXqpKaXuilLYqpa1KaVsppW2lW3QX1U1nnKibzjhRSluV0vZEKW3VdONvqJeqUtqeKKWtSmmrUtpWSmlb6RbdRXXTGSfqpjNOlNJWpbQ9UUpbNd34G+qlqpS2J0ppq1LaqpS2lVLaVrpFd1HddMaJuumME6W0VSltT5TSVk03/oZ6qSql7YlS2qqUtiqlbaWUtpVu0V1UN51xom4640QpbVVK2xOltFXTjb+hXqpKaXuilLYqpa1KaVsppW2lW3QX1U1nnKibzjhRSluV0vZEKW3VdONvqJeqUtqeKKWtSmmrUtpWSmlb6RbdRXXTGSfqpjNOlNJWpbQ9UUpbNd34G+qlqpS2J0ppq1LaqpS2lVLaVrpFd1HddMaJuumME6W0VSltT5TSVk03/oZ6qeoVejaV0lbdortUukV3OdF0urN6hZ5NvULPpqYbf0O9VPUKPZtKaatu0V0q3aK7nGg63Vm9Qs+mXqFnU9ONv6FeqnqFnk2ltFW36C6VbtFdTjSd7qxeoWdTr9CzqenG31AvVb1Cz6ZS2qpbdJdKt+guJ5pOd1av0LOpV+jZ1HTjb6iXql6hZ1MpbdUtukulW3SXE02nO6tX6NnUK/RsarrxN9RLVa/Qs6mUtuoW3aXSLbrLiabTndUr9GzqFXo2Nd34G+qlqlfo2VRKW3WL7lLpFt3lRNPpzuoVejb1Cj2bmm78DfVS1Sv0bCqlrbpFd6l0i+5youl0Z/UKPZt6hZ5NTTf+hnqp6hV6NpXSVt2iu1S6RXc50XS6s3qFnk29Qs+mpht/Q71U9Qo9m0ppq27RXSrdorucaDrdWb1Cz6ZeoWdT042/oV7qln82bVVKW5XSVqW0VSltVUpbldJWpbRVKW1VSluV0laltN3y93fL+BvqpW7f+x9HSluV0laltFUpbVVKW5XSVqW0VSltVUrbLX9/t4y/oV7q9r3/caS0VSltVUpbldJWpbRVKW1VSluV0laltN3y93fL+BvqpW7f+x9HSluV0laltFUpbVVKW5XSVqW0VSltVUrbLX9/t4y/oV7q9r3/caS0VSltVUpbldJWpbRVKW1VSluV0laltN3y93fL+BvqpW7f+x9HSluV0laltFUpbVVKW5XSVqW0VSltVUrbLX9/t4y/oV7q9r3/caS0VSltVUpbldJWpbRVKW1VSluV0laltN3y93fL+BvqpW7f+x9HSluV0laltFUpbVVKW5XSVqW0VSltVUrbLX9/t4y/oV7q9r3/caS0VSltVUpbldJWpbRVKW1VSluV0laltN3y93fL+BvqpW7f+x9HSluV0laltFUpbVVKW5XSVqW0VSltVUrbLX9/t8y/4SrRH+WJUtqqW3SXSrfoLpVS2qpuOkOt9Wf/Eh6nf/wnSmmrbtFdKt2iu1RKaau66Qy11p/9S3ic/vGfKKWtukV3qXSL7lIppa3qpjPUWn/2L+Fx+sd/opS26hbdpdItukullLaqm85Qa/3Zv4TH6R//iVLaqlt0l0q36C6VUtqqbjpDrfVn/xIep3/8J0ppq27RXSrdortUSmmruukMtdaf/Ut4nP7xnyilrbpFd6l0i+5SKaWt6qYz1Fp/9i/hcfrHf6KUtuoW3aXSLbpLpZS2qpvOUGv92b+Ex+kf/4lS2qpbdJdKt+gulVLaqm46Q631Z/8SHqd//CdKaatu0V0q3aK7VEppq7rpDLXWn/F/CfrjVbfoLiql7aRu0V1OlNK2UjedcaJX6Nl+sW46Q003/oZ6qeoW3UWltJ3ULbrLiVLaVuqmM070Cj3bL9ZNZ6jpxt9QL1XdoruolLaTukV3OVFK20rddMaJXqFn+8W66Qw13fgb6qWqW3QXldJ2UrfoLidKaVupm8440Sv0bL9YN52hpht/Q71UdYvuolLaTuoW3eVEKW0rddMZJ3qFnu0X66Yz1HTjb6iXqm7RXVRK20ndorucKKVtpW4640Sv0LP9Yt10hppu/A31UtUtuotKaTupW3SXE6W0rdRNZ5zoFXq2X6ybzlDTjb+hXqq6RXdRKW0ndYvucqKUtpW66YwTvULP9ot10xlquvE31EtVt+guKqXtpG7RXU6U0rZSN51xolfo2X6xbjpDTTf+hnqp6hbdRaW0ndQtusuJUtpW6qYzTvQKPdsv1k1nqOme+UvVy1cpbdV0urNKaTupbjrjRCltVUrbSt10xolu0V1USttKr3jmSfSRVEpbNZ3urFLaTqqbzjhRSluV0rZSN51xolt0F5XSttIrnnkSfSSV0lZNpzurlLaT6qYzTpTSVqW0rdRNZ5zoFt1FpbSt9IpnnkQfSaW0VdPpziql7aS66YwTpbRVKW0rddMZJ7pFd1EpbSu94pkn0UdSKW3VdLqzSmk7qW4640QpbVVK20rddMaJbtFdVErbSq945kn0kVRKWzWd7qxS2k6qm844UUpbldK2UjedcaJbdBeV0rbSK555En0kldJWTac7q5S2k+qmM06U0laltK3UTWec6BbdRaW0rfSKZ55EH0mltFXT6c4qpe2kuumME6W0VSltK3XTGSe6RXdRKW0rveKZJ9FHUilt1XS6s0ppO6luOuNEKW1VSttK3XTGiW7RXVRK20qveOZJ9JFUSls1ne6sUtpOqpvOOFFKW5XStlI3nXGiW3QXldK20ivGP4lefqVuOuNEKW0r3aK7VEppq27RXSaV0vZEt+guqpvOUF8z/on1kSp10xknSmlb6RbdpVJKW3WL7jKplLYnukV3Ud10hvqa8U+sj1Spm844UUrbSrfoLpVS2qpbdJdJpbQ90S26i+qmM9TXjH9ifaRK3XTGiVLaVrpFd6mU0lbdortMKqXtiW7RXVQ3naG+ZvwT6yNV6qYzTpTSttItukullLbqFt1lUiltT3SL7qK66Qz1NeOfWB+pUjedcaKUtpVu0V0qpbRVt+guk0ppe6JbdBfVTWeorxn/xPpIlbrpjBOltK10i+5SKaWtukV3mVRK2xPdoruobjpDfc34J9ZHqtRNZ5wopW2lW3SXSilt1S26y6RS2p7oFt1FddMZ6mvGP7E+UqVuOuNEKW0r3aK7VEppq27RXSaV0vZEt+guqpvOUF8z/on1kSp10xknSmlb6RbdpVJKW3WL7jKplLYnukV3Ud10hvqa8U+sj/SL3aK7qG46Q3XTGaqbzni5lLbqFXo2ldJWpbSt9IrxT6KX/4vdoruobjpDddMZqpvOeLmUtuoVejaV0laltK30ivFPopf/i92iu6huOkN10xmqm854uZS26hV6NpXSVqW0rfSK8U+il/+L3aK7qG46Q3XTGaqbzni5lLbqFXo2ldJWpbSt9IrxT6KX/4vdoruobjpDddMZqpvOeLmUtuoVejaV0laltK30ivFPopf/i92iu6huOkN10xmqm854uZS26hV6NpXSVqW0rfSK8U+il/+L3aK7qG46Q3XTGaqbzni5lLbqFXo2ldJWpbSt9IrxT6KX/4vdoruobjpDddMZqpvOeLmUtuoVejaV0laltK30ivFPopf/i92iu6huOkN10xmqm854uZS26hV6NpXSVqW0rfSK8U+il/+L3aK7qG46Q3XTGaqbzni5lLbqFXo2ldJWpbSt9Ip3niSkj1kppe2JUtpu33t/KW0rddMZk+qmMyY13fwbNtNHqpTS9kQpbbfvvb+UtpW66YxJddMZk5pu/g2b6SNVSml7opS22/feX0rbSt10xqS66YxJTTf/hs30kSqltD1RStvte+8vpW2lbjpjUt10xqSmm3/DZvpIlVLaniil7fa995fStlI3nTGpbjpjUtPNv2EzfaRKKW1PlNJ2+977S2lbqZvOmFQ3nTGp6ebfsJk+UqWUtidKabt97/2ltK3UTWdMqpvOmNR082/YTB+pUkrbE6W03b73/lLaVuqmMybVTWdMarr5N2ymj1Qppe2JUtpu33t/KW0rddMZk+qmMyY13fwbNtNHqpTS9kQpbbfvvb+UtpW66YxJddMZk5pu/A31Ul8upa1KaVupm86YVEpbNZ3uvM3/u182/s3oY75cSluV0rZSN50xqZS2ajrdeZv/d79s/JvRx3y5lLYqpW2lbjpjUilt1XS68zb/737Z+Dejj/lyKW1VSttK3XTGpFLaqul0523+3/2y8W9GH/PlUtqqlLaVuumMSaW0VdPpztv8v/tl49+MPubLpbRVKW0rddMZk0ppq6bTnbf5f/fLxr8ZfcyXS2mrUtpW6qYzJpXSVk2nO2/z/+6XjX8z+pgvl9JWpbSt1E1nTCqlrZpOd97m/90vG/9m9DFfLqWtSmlbqZvOmFRKWzWd7rzN/7tfNv7N6GO+XEpbldK2UjedMamUtmo63Xmb/3e/bPyb0cc80S26i0ppq27RXSb1Cj3bpFLaVrpFd5nU14x/Yn2kE92iu6iUtuoW3WVSr9CzTSqlbaVbdJdJfc34J9ZHOtEtuotKaatu0V0m9Qo926RS2la6RXeZ1NeMf2J9pBPdoruolLbqFt1lUq/Qs00qpW2lW3SXSX3N+CfWRzrRLbqLSmmrbtFdJvUKPdukUtpWukV3mdTXjH9ifaQT3aK7qJS26hbdZVKv0LNNKqVtpVt0l0l9zfgn1kc60S26i0ppq27RXSb1Cj3bpFLaVrpFd5nU14x/Yn2kE92iu6iUtuoW3WVSr9CzTSqlbaVbdJdJfc34J9ZHOtEtuotKaatu0V0m9Qo926RS2la6RXeZ1NeMf2J9pBPdoruolLbqFt1lUq/Qs00qpW2lW3SXSX3N+CfWR1LddEalbjpDpbRVKW1VSluV0vYXS2lbKaWt6qYzTpTStlJK20qvGP8kevmqm86o1E1nqJS2KqWtSmmrUtr+YiltK6W0Vd10xolS2lZKaVvpFeOfRC9fddMZlbrpDJXSVqW0VSltVUrbXyylbaWUtqqbzjhRSttKKW0rvWL8k+jlq246o1I3naFS2qqUtiqlrUpp+4ultK2U0lZ10xknSmlbKaVtpVeMfxK9fNVNZ1TqpjNUSluV0laltFUpbX+xlLaVUtqqbjrjRCltK6W0rfSK8U+il6+66YxK3XSGSmmrUtqqlLYqpe0vltK2Ukpb1U1nnCilbaWUtpVeMf5J9PJVN51RqZvOUCltVUpbldJWpbT9xVLaVkppq7rpjBOltK2U0rbSK8Y/iV6+6qYzKnXTGSqlrUppq1LaqpS2v1hK20opbVU3nXGilLaVUtpWesX4J9HLV910RqVuOkOltFUpbVVKW5XS9hdLaVsppa3qpjNOlNK2UkrbSq8Y/yR6+aqbzqjUTWeolLYqpa1KaatS2v5iKW0rpbRV3XTGiVLaVkppW+kV7zxJSB9TddMZk0ppW6mbzlDddIZKaatS2qqUtpWm051PlNL2RK9450lC+piqm86YVErbSt10huqmM1RKW5XSVqW0rTSd7nyilLYnesU7TxLSx1TddMakUtpW6qYzVDedoVLaqpS2KqVtpel05xOltD3RK955kpA+puqmMyaV0rZSN52huukMldJWpbRVKW0rTac7nyil7Yle8c6ThPQxVTedMamUtpW66QzVTWeolLYqpa1KaVtpOt35RCltT/SKd54kpI+puumMSaW0rdRNZ6huOkOltFUpbVVK20rT6c4nSml7ole88yQhfUzVTWdMKqVtpW46Q3XTGSqlrUppq1LaVppOdz5RStsTveKdJwnpY6puOmNSKW0rddMZqpvOUCltVUpbldK20nS684lS2p7oFe88SUgfU3XTGZNKaVupm85Q3XSGSmmrUtqqlLaVptOdT5TS9kSveOdJQvqYqpvOmFRK20rddIbqpjNUSluV0laltK00ne58opS2J3rFO08S0sdU0+nOlVLaVuqmM1Q3naG66YxfLKVtpel050opbdUr3nmSkD6mmk53rpTStlI3naG66QzVTWf8YiltK02nO1dKaate8c6ThPQx1XS6c6WUtpW66QzVTWeobjrjF0tpW2k63blSSlv1ineeJKSPqabTnSultK3UTWeobjpDddMZv1hK20rT6c6VUtqqV7zzJCF9TDWd7lwppW2lbjpDddMZqpvO+MVS2laaTneulNJWveKdJwnpY6rpdOdKKW0rddMZqpvOUN10xi+W0rbSdLpzpZS26hXvPElIH1NNpztXSmlbqZvOUN10huqmM36xlLaVptOdK6W0Va9450lC+phqOt25UkrbSt10huqmM1Q3nfGLpbStNJ3uXCmlrXrFO08S0sdU0+nOlVLaVuqmM1Q3naG66YxfLKVtpel050opbdUr3nmSkD6mmk53rpTStlI3naG66QzVTWf8YiltK02nO1dKaate8c6ThPQxK6W0rdRNZ6iUtidKaau66QyV0lZ10xkqpa1Kaatu0V1USttKX/O5J9ZHr5TStlI3naFS2p4opa3qpjNUSlvVTWeolLYqpa26RXdRKW0rfc3nnlgfvVJK20rddIZKaXuilLaqm85QKW1VN52hUtqqlLbqFt1FpbSt9DWfe2J99EopbSt10xkqpe2JUtqqbjpDpbRV3XSGSmmrUtqqW3QXldK20td87on10SultK3UTWeolLYnSmmruukMldJWddMZKqWtSmmrbtFdVErbSl/zuSfWR6+U0rZSN52hUtqeKKWt6qYzVEpb1U1nqJS2KqWtukV3USltK33N555YH71SSttK3XSGSml7opS2qpvOUCltVTedoVLaqpS26hbdRaW0rfQ1n3tiffRKKW0rddMZKqXtiVLaqm46Q6W0Vd10hkppq1Laqlt0F5XSttLXfO6J9dErpbSt1E1nqJS2J0ppq7rpDJXSVnXTGSqlrUppq27RXVRK20pf87kn1kevlNK2UjedoVLaniilreqmM1RKW9VNZ6iUtiqlrbpFd1EpbSt9zfgn1kdSKW1VSttKKW1VN52hUtqqbjpDpbT9xV6hZ1PddEalbjqj0ivGP4levkppq1LaVkppq7rpDJXSVnXTGSql7S/2Cj2b6qYzKnXTGZVeMf5J9PJVSluV0rZSSlvVTWeolLaqm85QKW1/sVfo2VQ3nVGpm86o9IrxT6KXr1LaqpS2lVLaqm46Q6W0Vd10hkpp+4u9Qs+muumMSt10RqVXjH8SvXyV0laltK2U0lZ10xkqpa3qpjNUSttf7BV6NtVNZ1TqpjMqvWL8k+jlq5S2KqVtpZS2qpvOUCltVTedoVLa/mKv0LOpbjqjUjedUekV459EL1+ltFUpbSultFXddIZKaau66QyV0vYXe4WeTXXTGZW66YxKrxj/JHr5KqWtSmlbKaWt6qYzVEpb1U1nqJS2v9gr9Gyqm86o1E1nVHrF+CfRy1cpbVVK20opbVU3naFS2qpuOkOltP3FXqFnU910RqVuOqPSK8Y/iV6+SmmrUtpWSmmruukMldJWddMZKqXtL/YKPZvqpjMqddMZlV7xzJPoI6mUtpVS2v5iKW0r3aK7qJS2KqVtpZS2ajrd+UQpbSt9zTNPrI+pUtpWSmn7i6W0rXSL7qJS2qqUtpVS2qrpdOcTpbSt9DXPPLE+pkppWyml7S+W0rbSLbqLSmmrUtpWSmmrptOdT5TSttLXPPPE+pgqpW2llLa/WErbSrfoLiqlrUppWymlrZpOdz5RSttKX/PME+tjqpS2lVLa/mIpbSvdoruolLYqpW2llLZqOt35RCltK33NM0+sj6lS2lZKafuLpbStdIvuolLaqpS2lVLaqul05xOltK30Nc88sT6mSmlbKaXtL5bSttItuotKaatS2lZKaaum051PlNK20tc888T6mCqlbaWUtr9YSttKt+guKqWtSmlbKaWtmk53PlFK20pf88wT62OqlLaVUtr+YiltK92iu6iUtiqlbaWUtmo63flEKW0rfc0zT6yPqVLaVkpp+4ultK10i+6iUtqqlLaVUtqq6XTnE6W0rfQ1zzyxPqbqpjPUdLrziVLaqpS2labTnVVKW5XS9hdLaVtp1TzzBvXHobrpDDWd7nyilLYqpW2l6XRnldJWpbT9xVLaVlo1z7xB/XGobjpDTac7nyilrUppW2k63VmltFUpbX+xlLaVVs0zb1B/HKqbzlDT6c4nSmmrUtpWmk53ViltVUrbXyylbaVV88wb1B+H6qYz1HS684lS2qqUtpWm051VSluV0vYXS2lbadU88wb1x6G66Qw1ne58opS2KqVtpel0Z5XSVqW0/cVS2lZaNc+8Qf1xqG46Q02nO58opa1KaVtpOt1ZpbRVKW1/sZS2lVbNM29Qfxyqm85Q0+nOJ0ppq1LaVppOd1YpbVVK218spW2lVfPMG9Qfh+qmM9R0uvOJUtqqlLaVptOdVUpbldL2F0tpW2nVPPMG9cehuukMNZ3ufKKUtiqlbaXpdGeV0laltP3FUtpWWjWfe4P6IzpRSttfLKVtpZS2k0ppq7rpjEopbSeV0nZSX/O5J9ZHP1FK218spW2llLaTSmmruumMSiltJ5XSdlJf87kn1kc/UUrbXyylbaWUtpNKaau66YxKKW0nldJ2Ul/zuSfWRz9RSttfLKVtpZS2k0ppq7rpjEopbSeV0nZSX/O5J9ZHP1FK218spW2llLaTSmmruumMSiltJ5XSdlJf87kn1kc/UUrbXyylbaWUtpNKaau66YxKKW0nldJ2Ul/zuSfWRz9RSttfLKVtpZS2k0ppq7rpjEopbSeV0nZSX/O5J9ZHP1FK218spW2llLaTSmmruumMSiltJ5XSdlJf87kn1kc/UUrbXyylbaWUtpNKaau66YxKKW0nldJ2Ul/zuSfWRz9RSttfLKVtpZS2k0ppq7rpjEopbSeV0nZSXzP+ifWRVDedoVLaqq/RO1ApbVVK20opbU/UTWeolLaVbtFdKqW0VV8z/on1kVQ3naFS2qqv0TtQKW1VSttKKW1P1E1nqJS2lW7RXSqltFVfM/6J9ZFUN52hUtqqr9E7UCltVUrbSiltT9RNZ6iUtpVu0V0qpbRVXzP+ifWRVDedoVLaqq/RO1ApbVVK20opbU/UTWeolLaVbtFdKqW0VV8z/on1kVQ3naFS2qqv0TtQKW1VSttKKW1P1E1nqJS2lW7RXSqltFVfM/6J9ZFUN52hUtqqr9E7UCltVUrbSiltT9RNZ6iUtpVu0V0qpbRVXzP+ifWRVDedoVLaqq/RO1ApbVVK20opbU/UTWeolLaVbtFdKqW0VV8z/on1kVQ3naFS2qqv0TtQKW1VSttKKW1P1E1nqJS2lW7RXSqltFVfM/6J9ZFUN52hUtqqr9E7UCltVUrbSiltT9RNZ6iUtpVu0V0qpbRVXzP+ifWRVDedoVLaqq/RO1ApbVVK20opbU/UTWeolLaVbtFdKqW0VV/zuSfWR1fddEalbjpDTac7q246Q92iu1T6Gr2DSt10RqWv+dwT66OrbjqjUjedoabTnVU3naFu0V0qfY3eQaVuOqPS13zuifXRVTedUambzlDT6c6qm85Qt+gulb5G76BSN51R6Ws+98T66KqbzqjUTWeo6XRn1U1nqFt0l0pfo3dQqZvOqPQ1n3tifXTVTWdU6qYz1HS6s+qmM9Qtukulr9E7qNRNZ1T6ms89sT666qYzKnXTGWo63Vl10xnqFt2l0tfoHVTqpjMqfc3nnlgfXXXTGZW66Qw1ne6suukMdYvuUulr9A4qddMZlb7mc0+sj6666YxK3XSGmk53Vt10hrpFd6n0NXoHlbrpjEpf87kn1kdX3XRGpW46Q02nO6tuOkPdortU+hq9g0rddEalr/ncE+ujq246o1I3naGm051VN52hbtFdKn2N3kGlbjqj0teMf2J9JJXSVnXTGSqlreqmM7Z7301b1U1nVOqmMyrdoruolLbqa8Y/sT6SSmmruukMldJWddMZ273vpq3qpjMqddMZlW7RXVRKW/U1459YH0mltFXddIZKaau66Yzt3nfTVnXTGZW66YxKt+guKqWt+prxT6yPpFLaqm46Q6W0Vd10xnbvu2mruumMSt10RqVbdBeV0lZ9zfgn1kdSKW1VN52hUtqqbjpju/fdtFXddEalbjqj0i26i0ppq75m/BPrI6mUtqqbzlApbVU3nbHd+27aqm46o1I3nVHpFt1FpbRVXzP+ifWRVEpb1U1nqJS2qpvO2O59N21VN51RqZvOqHSL7qJS2qqvGf/E+kgqpa3qpjNUSlvVTWds976btqqbzqjUTWdUukV3USlt1deMf2J9JJXSVnXTGSqlreqmM7Z7301b1U1nVOqmMyrdoruolLbqa8Y/sT6SSmmruukMldJWddMZ273vpq3qpjMqddMZlW7RXVRKW/U133vikP44VErbSrfoLiqlbaWUtid6hZ6tUkrbSrfoLpVS2qqv+d4Th/THoVLaVrpFd1EpbSultD3RK/RslVLaVrpFd6mU0lZ9zfeeOKQ/DpXSttItuotKaVsppe2JXqFnq5TSttItukullLbqa773xCH9caiUtpVu0V1USttKKW1P9Ao9W6WUtpVu0V0qpbRVX/O9Jw7pj0OltK10i+6iUtpWSml7olfo2SqltK10i+5SKaWt+prvPXFIfxwqpW2lW3QXldK2UkrbE71Cz1YppW2lW3SXSilt1dd874lD+uNQKW0r3aK7qJS2lVLanugVerZKKW0r3aK7VEppq77me08c0h+HSmlb6RbdRaW0rZTS9kSv0LNVSmlb6RbdpVJKW/U133vikP44VErbSrfoLiqlbaWUtid6hZ6tUkrbSrfoLpVS2qqv+d4Th/THoVLaVrpFd1EpbSultD3RK/RslVLaVrpFd6mU0lZ9zeeeWB/9RN10hvoavYNKKW1VN51RqZvOUCltVUpbldK2UkrbSilt1XTzb9hMH+lE3XSG+hq9g0opbVU3nVGpm85QKW1VSluV0rZSSttKKW3VdPNv2Ewf6UTddIb6Gr2DSiltVTedUambzlApbVVKW5XStlJK20opbdV082/YTB/pRN10hvoavYNKKW1VN51RqZvOUCltVUpbldK2UkrbSilt1XTzb9hMH+lE3XSG+hq9g0opbVU3nVGpm85QKW1VSluV0rZSSttKKW3VdPNv2Ewf6UTddIb6Gr2DSiltVTedUambzlApbVVKW5XStlJK20opbdV082/YTB/pRN10hvoavYNKKW1VN51RqZvOUCltVUpbldK2UkrbSilt1XTzb9hMH+lE3XSG+hq9g0opbVU3nVGpm85QKW1VSluV0rZSSttKKW3VdPNv2Ewf6UTddIb6Gr2DSiltVTedUambzlApbVVKW5XStlJK20opbdV082/YTB/pRN10hvoavYNKKW1VN51RqZvOUCltVUpbldK2UkrbSilt1XTjb6iXWukW3aXSdLrzL5bSVqW0nVRKW3WL7vKLpbRVKW3VdONvqJda6RbdpdJ0uvMvltJWpbSdVEpbdYvu8oultFUpbdV042+ol1rpFt2l0nS68y+W0laltJ1USlt1i+7yi6W0VSlt1XTjb6iXWukW3aXSdLrzL5bSVqW0nVRKW3WL7vKLpbRVKW3VdONvqJda6RbdpdJ0uvMvltJWpbSdVEpbdYvu8oultFUpbdV042+ol1rpFt2l0nS68y+W0laltJ1USlt1i+7yi6W0VSlt1XTjb6iXWukW3aXSdLrzL5bSVqW0nVRKW3WL7vKLpbRVKW3VdONvqJda6RbdpdJ0uvMvltJWpbSdVEpbdYvu8oultFUpbdV042+ol1rpFt2l0nS68y+W0laltJ1USlt1i+7yi6W0VSlt1XTjb6iXWukW3aXSdLrzL5bSVqW0nVRKW3WL7vKLpbRVKW3VdPNvuEr0R/mLddMZJ+qmMyqltFXddIZKaatu0V3Uqtk3+Dj9o/nFuumME3XTGZVS2qpuOkOltFW36C5q1ewbfJz+0fxi3XTGibrpjEopbVU3naFS2qpbdBe1avYNPk7/aH6xbjrjRN10RqWUtqqbzlApbdUtuotaNfsGH6d/NL9YN51xom46o1JKW9VNZ6iUtuoW3UWtmn2Dj9M/ml+sm844UTedUSmlreqmM1RKW3WL7qJWzb7Bx+kfzS/WTWecqJvOqJTSVnXTGSqlrbpFd1GrZt/g4/SP5hfrpjNO1E1nVEppq7rpDJXSVt2iu6hVs2/wcfpH84t10xkn6qYzKqW0Vd10hkppq27RXdSq2Tf4OP2j+cW66YwTddMZlVLaqm46Q6W0VbfoLmrVjH+D+ujb9/6h3yqlrXqFnk1NpzurlLYqpa1aNePfoD769s4/JN1lUilt1Sv0bGo63VmltFUpbdWqGf8G9dG3d/4h6S6TSmmrXqFnU9PpziqlrUppq1bN+Deoj7698w9Jd5lUSlv1Cj2bmk53ViltVUpbtWrGv0F99O2df0i6y6RS2qpX6NnUdLqzSmmrUtqqVTP+Deqjb+/8Q9JdJpXSVr1Cz6am051VSluV0latmvFvUB99e+cfku4yqZS26hV6NjWd7qxS2qqUtmrVjH+D+ujbO/+QdJdJpbRVr9Czqel0Z5XSVqW0Vatm/BvUR9/e+Yeku0wqpa16hZ5NTac7q5S2KqWtWjXj36A++vbOPyTdZVIpbdUr9GxqOt1ZpbRVKW3Vqhn/BvXR1Sv0bKqbzqiU0laltFXddEallLYnSmmrbtFd1C26yy823fgb6qWqV+jZVDedUSmlrUppq7rpjEopbU+U0lbdoruoW3SXX2y68TfUS1Wv0LOpbjqjUkpbldJWddMZlVLaniilrbpFd1G36C6/2HTjb6iXql6hZ1PddEallLYqpa3qpjMqpbQ9UUpbdYvuom7RXX6x6cbfUC9VvULPprrpjEopbVVKW9VNZ1RKaXuilLbqFt1F3aK7/GLTjb+hXqp6hZ5NddMZlVLaqpS2qpvOqJTS9kQpbdUtuou6RXf5xaYbf0O9VPUKPZvqpjMqpbRVKW1VN51RKaXtiVLaqlt0F3WL7vKLTTf+hnqp6hV6NtVNZ1RKaatS2qpuOqNSStsTpbRVt+gu6hbd5RebbvwN9VLVK/RsqpvOqJTSVqW0Vd10RqWUtidKaatu0V3ULbrLLzbd+BvqpapX6NlUN51RKaWtSmmruumMSiltT5TSVt2iu6hbdJdfbLrxN9RLVSltT5TSVqW0VSlt1S26S6WUtiqlrUppq1LaqpS2qpvO2OZ/t27jb6iXqlLaniilrUppq1Laqlt0l0opbVVKW5XSVqW0VSltVTedsc3/bt3G31AvVaW0PVFKW5XSVqW0VbfoLpVS2qqUtiqlrUppq1Laqm46Y5v/3bqNv6Feqkppe6KUtiqlrUppq27RXSqltFUpbVVKW5XSVqW0Vd10xjb/u3Ubf0O9VJXS9kQpbVVKW5XSVt2iu1RKaatS2qqUtiqlrUppq7rpjG3+d+s2/oZ6qSql7YlS2qqUtiqlrbpFd6mU0laltFUpbVVKW5XSVnXTGdv879Zt/A31UlVK2xOltFUpbVVKW3WL7lIppa1KaatS2qqUtiqlreqmM7b5363b+BvqpaqUtidKaatS2qqUtuoW3aVSSluV0laltFUpbVVKW9VNZ2zzv1u38TfUS1UpbU+U0laltFUpbdUtukullLYqpa1KaatS2qqUtqqbztjmf7du42+ol6pS2p4opa1KaatS2qpbdJdKKW1VSluV0laltFUpbVU3nbHN/27dxt9QL1WltD1RSls1ne6sbtFdKt2iu0wqpa3qpjNUSttKKW0nNd34G+qlqpS2J0ppq6bTndUtukulW3SXSaW0Vd10hkppWyml7aSmG39DvVSV0vZEKW3VdLqzukV3qXSL7jKplLaqm85QKW0rpbSd1HTjb6iXqlLaniilrZpOd1a36C6VbtFdJpXSVnXTGSqlbaWUtpOabvwN9VJVStsTpbRV0+nO6hbdpdItusukUtqqbjpDpbStlNJ2UtONv6Feqkppe6KUtmo63VndortUukV3mVRKW9VNZ6iUtpVS2k5quvE31EtVKW1PlNJWTac7q1t0l0q36C6TSmmruukMldK2UkrbSU03/oZ6qSql7YlS2qrpdGd1i+5S6RbdZVIpbVU3naFS2lZKaTup6cbfUC9VpbQ9UUpbNZ3urG7RXSrdortMKqWt6qYzVErbSiltJzXd+BvqpaqUtidKaaum053VLbpLpVt0l0mltFXddIZKaVsppe2kpht/Q71UldL2RCltVTedseXdortUSmlbaTrdudKaZfwX0R+RSml7opS2qpvO2PJu0V0qpbStNJ3uXGnNMv6L6I9IpbQ9UUpb1U1nbHm36C6VUtpWmk53rrRmGf9F9EekUtqeKKWt6qYztrxbdJdKKW0rTac7V1qzjP8i+iNSKW1PlNJWddMZW94tukullLaVptOdK61Zxn8R/RGplLYnSmmruumMLe8W3aVSSttK0+nOldYs47+I/ohUStsTpbRV3XTGlneL7lIppW2l6XTnSmuW8V9Ef0Qqpe2JUtqqbjpjy7tFd6mU0rbSdLpzpTXL+C+iPyKV0vZEKW1VN52x5d2iu1RKaVtpOt250ppl/BfRH5FKaXuilLaqm87Y8m7RXSqltK00ne5cac0y/ovoj0i9Qs+mptOdVUpbldJWpbRV3XRGpW46Q6W0rdRNZ6iUtiqlbaVXjH8SvXz1Cj2bmk53ViltVUpbldJWddMZlbrpDJXStlI3naFS2qqUtpVeMf5J9PLVK/RsajrdWaW0VSltVUpb1U1nVOqmM1RK20rddIZKaatS2lZ6xfgn0ctXr9Czqel0Z5XSVqW0VSltVTedUambzlApbSt10xkqpa1KaVvpFeOfRC9fvULPpqbTnVVKW5XSVqW0Vd10RqVuOkOltK3UTWeolLYqpW2lV4x/Er189Qo9m5pOd1YpbVVKW5XSVnXTGZW66QyV0rZSN52hUtqqlLaVXjH+SfTy1Sv0bGo63VmltFUpbVVKW9VNZ1TqpjNUSttK3XSGSmmrUtpWesX4J9HLV6/Qs6npdGeV0laltFUpbVU3nVGpm85QKW0rddMZKqWtSmlb6RXjn0QvX71Cz6am051VSluV0laltFXddEalbjpDpbSt1E1nqJS2KqVtpVeMfxK9fPUKPZuaTndWKW1VSluV0lZ10xmVuukMldK2UjedoVLaqpS2lV4x/kn08rd7/5Bu0Z0rddMZqpvO+MVS2la6RXdR3XTGiaYbf0O91K3/fxzT6c6VuukM1U1n/GIpbSvdoruobjrjRNONv6Fe6tb/P47pdOdK3XSG6qYzfrGUtpVu0V1UN51xounG31Avdev/H8d0unOlbjpDddMZv1hK20q36C6qm8440XTjb6iXuvX/j2M63blSN52huumMXyylbaVbdBfVTWecaLrxN9RL3fr/xzGd7lypm85Q3XTGL5bSttItuovqpjNONN34G+qlbv3/45hOd67UTWeobjrjF0tpW+kW3UV10xknmm78DfVSt/7/cUynO1fqpjNUN53xi6W0rXSL7qK66YwTTTf+hnqpW///OKbTnSt10xmqm874xVLaVrpFd1HddMaJpht/Q73Urf9/HNPpzpW66QzVTWf8YiltK92iu6huOuNE082/4VprrfX/aH8I11prfdr+EK611vq0/SFca631aftDuNZa69P2h3Cttdan7Q/hWmutT9sfwrXWWp+2P4RrrbU+bX8I11prfdr+EK611vq0/SFca631aftDuNZa69P2h3Cttdan7Q/hWmutT9sfwrXWWp+2P4RrrbU+bX8I11prfdr+EK611vq0/SFca631aftDuNZa69P2h3Cttdan7Q/hWmutT9sfwrXWWp+2P4RrrbU+bX8I11prfdr+EK611vq0/SFca631aftDuNZa69P2h3Cttdan7Q/hWmutT9sfwrXWWp+2P4RrrbU+bX8I11prfdr+EK611vq0/SFca631aftDuNZa69P2h3Cttdan7Q/hWmutT9sfwrXWWh/2v//9H5qWH7GbkI62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6786" y="1427725"/>
            <a:ext cx="957346" cy="957346"/>
          </a:xfrm>
          <a:prstGeom prst="rect">
            <a:avLst/>
          </a:prstGeom>
        </p:spPr>
      </p:pic>
    </p:spTree>
    <p:extLst>
      <p:ext uri="{BB962C8B-B14F-4D97-AF65-F5344CB8AC3E}">
        <p14:creationId xmlns:p14="http://schemas.microsoft.com/office/powerpoint/2010/main" val="367488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0" y="-47625"/>
            <a:ext cx="8064896"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６月</a:t>
            </a:r>
            <a:r>
              <a:rPr lang="en-US" altLang="ja-JP" sz="2800" dirty="0" smtClean="0">
                <a:latin typeface="Meiryo UI" panose="020B0604030504040204" pitchFamily="50" charset="-128"/>
                <a:ea typeface="Meiryo UI" panose="020B0604030504040204" pitchFamily="50" charset="-128"/>
              </a:rPr>
              <a:t>19</a:t>
            </a:r>
            <a:r>
              <a:rPr lang="ja-JP" altLang="en-US" sz="2800" dirty="0" smtClean="0">
                <a:latin typeface="Meiryo UI" panose="020B0604030504040204" pitchFamily="50" charset="-128"/>
                <a:ea typeface="Meiryo UI" panose="020B0604030504040204" pitchFamily="50" charset="-128"/>
              </a:rPr>
              <a:t>日から開始する「</a:t>
            </a:r>
            <a:r>
              <a:rPr lang="ja-JP" altLang="en-US" sz="2800" dirty="0">
                <a:latin typeface="Meiryo UI" panose="020B0604030504040204" pitchFamily="50" charset="-128"/>
                <a:ea typeface="Meiryo UI" panose="020B0604030504040204" pitchFamily="50" charset="-128"/>
              </a:rPr>
              <a:t>２週間気温予報</a:t>
            </a:r>
            <a:r>
              <a:rPr lang="ja-JP" altLang="en-US" sz="2800" dirty="0" smtClean="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sp>
        <p:nvSpPr>
          <p:cNvPr id="20" name="テキスト ボックス 1"/>
          <p:cNvSpPr txBox="1">
            <a:spLocks noChangeArrowheads="1"/>
          </p:cNvSpPr>
          <p:nvPr/>
        </p:nvSpPr>
        <p:spPr bwMode="auto">
          <a:xfrm>
            <a:off x="323528" y="582588"/>
            <a:ext cx="8496944" cy="40011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dirty="0" smtClean="0"/>
              <a:t>「２週間気温予報</a:t>
            </a:r>
            <a:r>
              <a:rPr lang="ja-JP" altLang="en-US" sz="2000" dirty="0"/>
              <a:t>」</a:t>
            </a:r>
            <a:r>
              <a:rPr lang="ja-JP" altLang="en-US" sz="2000" dirty="0" smtClean="0"/>
              <a:t>で、早め（１週間</a:t>
            </a:r>
            <a:r>
              <a:rPr lang="ja-JP" altLang="en-US" sz="2000" dirty="0"/>
              <a:t>程度準備期間を</a:t>
            </a:r>
            <a:r>
              <a:rPr lang="ja-JP" altLang="en-US" sz="2000" dirty="0" smtClean="0"/>
              <a:t>要する）の暑熱対策を！</a:t>
            </a:r>
            <a:endParaRPr lang="en-US" altLang="ja-JP" sz="2000" dirty="0" smtClean="0"/>
          </a:p>
        </p:txBody>
      </p:sp>
      <p:sp>
        <p:nvSpPr>
          <p:cNvPr id="23" name="テキスト ボックス 22"/>
          <p:cNvSpPr txBox="1"/>
          <p:nvPr/>
        </p:nvSpPr>
        <p:spPr>
          <a:xfrm>
            <a:off x="4860032" y="1011327"/>
            <a:ext cx="4108157" cy="523220"/>
          </a:xfrm>
          <a:prstGeom prst="rect">
            <a:avLst/>
          </a:prstGeom>
          <a:solidFill>
            <a:srgbClr val="FFFFCC"/>
          </a:solidFill>
          <a:ln>
            <a:solidFill>
              <a:schemeClr val="accent6"/>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smtClean="0">
                <a:solidFill>
                  <a:schemeClr val="accent6"/>
                </a:solidFill>
                <a:latin typeface="Meiryo UI" panose="020B0604030504040204" pitchFamily="50" charset="-128"/>
                <a:ea typeface="Meiryo UI" panose="020B0604030504040204" pitchFamily="50" charset="-128"/>
              </a:rPr>
              <a:t>２週間気温予報は</a:t>
            </a:r>
            <a:r>
              <a:rPr kumimoji="1" lang="ja-JP" altLang="en-US" sz="1400" b="0" i="0" u="none" strike="noStrike" kern="1200" cap="none" spc="0" normalizeH="0" baseline="0" noProof="0" dirty="0" err="1"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毎日</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14</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時</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30</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分に発表</a:t>
            </a:r>
            <a:r>
              <a:rPr kumimoji="1" lang="ja-JP" altLang="en-US" sz="1400" b="0"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します。</a:t>
            </a:r>
            <a:endParaRPr kumimoji="1" lang="ja-JP" altLang="en-US" sz="1400" b="0"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縦棒は予測範囲で、</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予測範囲に入る確率は</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80</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です。</a:t>
            </a:r>
            <a:endParaRPr kumimoji="1" lang="ja-JP" altLang="en-US" sz="1400" b="0"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137" y="1873736"/>
            <a:ext cx="6258513" cy="4956323"/>
          </a:xfrm>
          <a:prstGeom prst="rect">
            <a:avLst/>
          </a:prstGeom>
          <a:noFill/>
          <a:ln w="952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cxnSp>
        <p:nvCxnSpPr>
          <p:cNvPr id="28" name="直線コネクタ 27"/>
          <p:cNvCxnSpPr/>
          <p:nvPr/>
        </p:nvCxnSpPr>
        <p:spPr>
          <a:xfrm>
            <a:off x="3756698" y="2344295"/>
            <a:ext cx="0" cy="4536000"/>
          </a:xfrm>
          <a:prstGeom prst="line">
            <a:avLst/>
          </a:prstGeom>
          <a:ln w="317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334928" y="2344295"/>
            <a:ext cx="0" cy="4536000"/>
          </a:xfrm>
          <a:prstGeom prst="line">
            <a:avLst/>
          </a:prstGeom>
          <a:ln w="317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630367" y="3309318"/>
            <a:ext cx="1434213" cy="2004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solidFill>
                <a:latin typeface="Meiryo UI" panose="020B0604030504040204" pitchFamily="50" charset="-128"/>
                <a:ea typeface="Meiryo UI" panose="020B0604030504040204" pitchFamily="50" charset="-128"/>
              </a:rPr>
              <a:t>本日を</a:t>
            </a:r>
            <a:r>
              <a:rPr kumimoji="1" lang="en-US" altLang="ja-JP" b="1" dirty="0" smtClean="0">
                <a:solidFill>
                  <a:schemeClr val="accent6"/>
                </a:solidFill>
                <a:latin typeface="Meiryo UI" panose="020B0604030504040204" pitchFamily="50" charset="-128"/>
                <a:ea typeface="Meiryo UI" panose="020B0604030504040204" pitchFamily="50" charset="-128"/>
              </a:rPr>
              <a:t>2018</a:t>
            </a:r>
            <a:r>
              <a:rPr kumimoji="1" lang="ja-JP" altLang="en-US" b="1" dirty="0" smtClean="0">
                <a:solidFill>
                  <a:schemeClr val="accent6"/>
                </a:solidFill>
                <a:latin typeface="Meiryo UI" panose="020B0604030504040204" pitchFamily="50" charset="-128"/>
                <a:ea typeface="Meiryo UI" panose="020B0604030504040204" pitchFamily="50" charset="-128"/>
              </a:rPr>
              <a:t>年</a:t>
            </a:r>
            <a:r>
              <a:rPr kumimoji="1" lang="en-US" altLang="ja-JP" b="1" dirty="0" smtClean="0">
                <a:solidFill>
                  <a:schemeClr val="accent6"/>
                </a:solidFill>
                <a:latin typeface="Meiryo UI" panose="020B0604030504040204" pitchFamily="50" charset="-128"/>
                <a:ea typeface="Meiryo UI" panose="020B0604030504040204" pitchFamily="50" charset="-128"/>
              </a:rPr>
              <a:t>7</a:t>
            </a:r>
            <a:r>
              <a:rPr kumimoji="1" lang="ja-JP" altLang="en-US" b="1" dirty="0" smtClean="0">
                <a:solidFill>
                  <a:schemeClr val="accent6"/>
                </a:solidFill>
                <a:latin typeface="Meiryo UI" panose="020B0604030504040204" pitchFamily="50" charset="-128"/>
                <a:ea typeface="Meiryo UI" panose="020B0604030504040204" pitchFamily="50" charset="-128"/>
              </a:rPr>
              <a:t>月</a:t>
            </a:r>
            <a:r>
              <a:rPr kumimoji="1" lang="en-US" altLang="ja-JP" b="1" dirty="0" smtClean="0">
                <a:solidFill>
                  <a:schemeClr val="accent6"/>
                </a:solidFill>
                <a:latin typeface="Meiryo UI" panose="020B0604030504040204" pitchFamily="50" charset="-128"/>
                <a:ea typeface="Meiryo UI" panose="020B0604030504040204" pitchFamily="50" charset="-128"/>
              </a:rPr>
              <a:t>7</a:t>
            </a:r>
            <a:r>
              <a:rPr kumimoji="1" lang="ja-JP" altLang="en-US" b="1" dirty="0" smtClean="0">
                <a:solidFill>
                  <a:schemeClr val="accent6"/>
                </a:solidFill>
                <a:latin typeface="Meiryo UI" panose="020B0604030504040204" pitchFamily="50" charset="-128"/>
                <a:ea typeface="Meiryo UI" panose="020B0604030504040204" pitchFamily="50" charset="-128"/>
              </a:rPr>
              <a:t>日と</a:t>
            </a:r>
            <a:r>
              <a:rPr lang="ja-JP" altLang="en-US" b="1" dirty="0" smtClean="0">
                <a:solidFill>
                  <a:schemeClr val="accent6"/>
                </a:solidFill>
                <a:latin typeface="Meiryo UI" panose="020B0604030504040204" pitchFamily="50" charset="-128"/>
                <a:ea typeface="Meiryo UI" panose="020B0604030504040204" pitchFamily="50" charset="-128"/>
              </a:rPr>
              <a:t>した場合の気象庁</a:t>
            </a:r>
            <a:r>
              <a:rPr lang="en-US" altLang="ja-JP" b="1" dirty="0" smtClean="0">
                <a:solidFill>
                  <a:schemeClr val="accent6"/>
                </a:solidFill>
                <a:latin typeface="Meiryo UI" panose="020B0604030504040204" pitchFamily="50" charset="-128"/>
                <a:ea typeface="Meiryo UI" panose="020B0604030504040204" pitchFamily="50" charset="-128"/>
              </a:rPr>
              <a:t>HP</a:t>
            </a:r>
            <a:r>
              <a:rPr lang="ja-JP" altLang="en-US" b="1" dirty="0" smtClean="0">
                <a:solidFill>
                  <a:schemeClr val="accent6"/>
                </a:solidFill>
                <a:latin typeface="Meiryo UI" panose="020B0604030504040204" pitchFamily="50" charset="-128"/>
                <a:ea typeface="Meiryo UI" panose="020B0604030504040204" pitchFamily="50" charset="-128"/>
              </a:rPr>
              <a:t>掲載イメージ</a:t>
            </a:r>
            <a:endParaRPr kumimoji="1" lang="ja-JP" altLang="en-US" b="1" dirty="0">
              <a:solidFill>
                <a:schemeClr val="accent6"/>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422120" y="2039438"/>
            <a:ext cx="720080" cy="369332"/>
          </a:xfrm>
          <a:prstGeom prst="rect">
            <a:avLst/>
          </a:prstGeom>
          <a:solidFill>
            <a:schemeClr val="bg1"/>
          </a:solidFill>
          <a:ln>
            <a:solidFill>
              <a:schemeClr val="tx1"/>
            </a:solidFill>
          </a:ln>
        </p:spPr>
        <p:txBody>
          <a:bodyPr wrap="square" rtlCol="0">
            <a:spAutoFit/>
          </a:bodyPr>
          <a:lstStyle/>
          <a:p>
            <a:pPr algn="ctr"/>
            <a:r>
              <a:rPr kumimoji="1" lang="en-US" altLang="ja-JP" b="1" dirty="0" smtClean="0">
                <a:solidFill>
                  <a:schemeClr val="accent6"/>
                </a:solidFill>
                <a:latin typeface="Meiryo UI" panose="020B0604030504040204" pitchFamily="50" charset="-128"/>
                <a:ea typeface="Meiryo UI" panose="020B0604030504040204" pitchFamily="50" charset="-128"/>
              </a:rPr>
              <a:t>7</a:t>
            </a:r>
            <a:r>
              <a:rPr kumimoji="1" lang="ja-JP" altLang="en-US" b="1" dirty="0" smtClean="0">
                <a:solidFill>
                  <a:schemeClr val="accent6"/>
                </a:solidFill>
                <a:latin typeface="Meiryo UI" panose="020B0604030504040204" pitchFamily="50" charset="-128"/>
                <a:ea typeface="Meiryo UI" panose="020B0604030504040204" pitchFamily="50" charset="-128"/>
              </a:rPr>
              <a:t>日</a:t>
            </a:r>
            <a:endParaRPr kumimoji="1" lang="ja-JP" altLang="en-US" b="1" dirty="0">
              <a:solidFill>
                <a:schemeClr val="accent6"/>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5496" y="1205475"/>
            <a:ext cx="3260690" cy="307777"/>
          </a:xfrm>
          <a:prstGeom prst="rect">
            <a:avLst/>
          </a:prstGeom>
          <a:solidFill>
            <a:schemeClr val="bg1"/>
          </a:solidFill>
          <a:ln w="25400">
            <a:solidFill>
              <a:srgbClr val="008000"/>
            </a:solidFill>
          </a:ln>
        </p:spPr>
        <p:txBody>
          <a:bodyPr wrap="square" rtlCol="0">
            <a:spAutoFit/>
          </a:bodyPr>
          <a:lstStyle/>
          <a:p>
            <a:pPr algn="ctr"/>
            <a:r>
              <a:rPr lang="ja-JP" altLang="en-US" sz="1400" dirty="0" smtClean="0">
                <a:solidFill>
                  <a:srgbClr val="008000"/>
                </a:solidFill>
                <a:latin typeface="Meiryo UI" panose="020B0604030504040204" pitchFamily="50" charset="-128"/>
                <a:ea typeface="Meiryo UI" panose="020B0604030504040204" pitchFamily="50" charset="-128"/>
              </a:rPr>
              <a:t>過去の</a:t>
            </a:r>
            <a:r>
              <a:rPr lang="en-US" altLang="ja-JP" sz="1400" dirty="0" smtClean="0">
                <a:solidFill>
                  <a:srgbClr val="008000"/>
                </a:solidFill>
                <a:latin typeface="Meiryo UI" panose="020B0604030504040204" pitchFamily="50" charset="-128"/>
                <a:ea typeface="Meiryo UI" panose="020B0604030504040204" pitchFamily="50" charset="-128"/>
              </a:rPr>
              <a:t>1</a:t>
            </a:r>
            <a:r>
              <a:rPr lang="ja-JP" altLang="en-US" sz="1400" dirty="0">
                <a:solidFill>
                  <a:srgbClr val="008000"/>
                </a:solidFill>
                <a:latin typeface="Meiryo UI" panose="020B0604030504040204" pitchFamily="50" charset="-128"/>
                <a:ea typeface="Meiryo UI" panose="020B0604030504040204" pitchFamily="50" charset="-128"/>
              </a:rPr>
              <a:t>週間</a:t>
            </a:r>
            <a:r>
              <a:rPr lang="ja-JP" altLang="en-US" sz="1400" dirty="0" smtClean="0">
                <a:solidFill>
                  <a:srgbClr val="008000"/>
                </a:solidFill>
                <a:latin typeface="Meiryo UI" panose="020B0604030504040204" pitchFamily="50" charset="-128"/>
                <a:ea typeface="Meiryo UI" panose="020B0604030504040204" pitchFamily="50" charset="-128"/>
              </a:rPr>
              <a:t>の実況（地点の観測</a:t>
            </a:r>
            <a:r>
              <a:rPr lang="ja-JP" altLang="en-US" sz="1400" dirty="0">
                <a:solidFill>
                  <a:srgbClr val="008000"/>
                </a:solidFill>
                <a:latin typeface="Meiryo UI" panose="020B0604030504040204" pitchFamily="50" charset="-128"/>
                <a:ea typeface="Meiryo UI" panose="020B0604030504040204" pitchFamily="50" charset="-128"/>
              </a:rPr>
              <a:t>結果）</a:t>
            </a:r>
            <a:endParaRPr kumimoji="1" lang="ja-JP" altLang="en-US" sz="1400" dirty="0">
              <a:solidFill>
                <a:srgbClr val="008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669174" y="1547072"/>
            <a:ext cx="4507332" cy="307777"/>
          </a:xfrm>
          <a:prstGeom prst="rect">
            <a:avLst/>
          </a:prstGeom>
          <a:solidFill>
            <a:schemeClr val="bg1"/>
          </a:solidFill>
          <a:ln w="25400">
            <a:solidFill>
              <a:srgbClr val="0000FF"/>
            </a:solidFill>
          </a:ln>
        </p:spPr>
        <p:txBody>
          <a:bodyPr wrap="square" rtlCol="0">
            <a:spAutoFit/>
          </a:bodyPr>
          <a:lstStyle/>
          <a:p>
            <a:pPr algn="ctr"/>
            <a:r>
              <a:rPr lang="en-US" altLang="ja-JP" sz="1400" dirty="0" smtClean="0">
                <a:solidFill>
                  <a:srgbClr val="0000FF"/>
                </a:solidFill>
                <a:latin typeface="Meiryo UI" panose="020B0604030504040204" pitchFamily="50" charset="-128"/>
                <a:ea typeface="Meiryo UI" panose="020B0604030504040204" pitchFamily="50" charset="-128"/>
              </a:rPr>
              <a:t>1</a:t>
            </a:r>
            <a:r>
              <a:rPr lang="ja-JP" altLang="en-US" sz="1400" dirty="0" smtClean="0">
                <a:solidFill>
                  <a:srgbClr val="0000FF"/>
                </a:solidFill>
                <a:latin typeface="Meiryo UI" panose="020B0604030504040204" pitchFamily="50" charset="-128"/>
                <a:ea typeface="Meiryo UI" panose="020B0604030504040204" pitchFamily="50" charset="-128"/>
              </a:rPr>
              <a:t>週目：日</a:t>
            </a:r>
            <a:r>
              <a:rPr lang="ja-JP" altLang="en-US" sz="1400" dirty="0">
                <a:solidFill>
                  <a:srgbClr val="0000FF"/>
                </a:solidFill>
                <a:latin typeface="Meiryo UI" panose="020B0604030504040204" pitchFamily="50" charset="-128"/>
                <a:ea typeface="Meiryo UI" panose="020B0604030504040204" pitchFamily="50" charset="-128"/>
              </a:rPr>
              <a:t>別</a:t>
            </a:r>
            <a:r>
              <a:rPr lang="ja-JP" altLang="en-US" sz="1400" dirty="0" smtClean="0">
                <a:solidFill>
                  <a:srgbClr val="0000FF"/>
                </a:solidFill>
                <a:latin typeface="Meiryo UI" panose="020B0604030504040204" pitchFamily="50" charset="-128"/>
                <a:ea typeface="Meiryo UI" panose="020B0604030504040204" pitchFamily="50" charset="-128"/>
              </a:rPr>
              <a:t>の地点予想気温（明日予報と週間予報）</a:t>
            </a:r>
            <a:endParaRPr kumimoji="1" lang="ja-JP" altLang="en-US" sz="1400" dirty="0">
              <a:solidFill>
                <a:srgbClr val="0000FF"/>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18109" y="1891998"/>
            <a:ext cx="4666709" cy="338554"/>
          </a:xfrm>
          <a:prstGeom prst="rect">
            <a:avLst/>
          </a:prstGeom>
          <a:solidFill>
            <a:srgbClr val="FFCCFF"/>
          </a:solidFill>
          <a:ln w="25400">
            <a:solidFill>
              <a:srgbClr val="FF00FF"/>
            </a:solidFill>
          </a:ln>
        </p:spPr>
        <p:txBody>
          <a:bodyPr wrap="square" rtlCol="0">
            <a:spAutoFit/>
          </a:bodyPr>
          <a:lstStyle/>
          <a:p>
            <a:pPr algn="ctr"/>
            <a:r>
              <a:rPr lang="en-US" altLang="ja-JP" sz="1400" dirty="0" smtClean="0">
                <a:solidFill>
                  <a:schemeClr val="accent6"/>
                </a:solidFill>
                <a:latin typeface="Meiryo UI" panose="020B0604030504040204" pitchFamily="50" charset="-128"/>
                <a:ea typeface="Meiryo UI" panose="020B0604030504040204" pitchFamily="50" charset="-128"/>
              </a:rPr>
              <a:t>2</a:t>
            </a:r>
            <a:r>
              <a:rPr lang="ja-JP" altLang="en-US" sz="1400" dirty="0" smtClean="0">
                <a:solidFill>
                  <a:schemeClr val="accent6"/>
                </a:solidFill>
                <a:latin typeface="Meiryo UI" panose="020B0604030504040204" pitchFamily="50" charset="-128"/>
                <a:ea typeface="Meiryo UI" panose="020B0604030504040204" pitchFamily="50" charset="-128"/>
              </a:rPr>
              <a:t>週目：</a:t>
            </a:r>
            <a:r>
              <a:rPr lang="en-US" altLang="ja-JP" sz="1400" dirty="0" smtClean="0">
                <a:solidFill>
                  <a:schemeClr val="accent6"/>
                </a:solidFill>
                <a:latin typeface="Meiryo UI" panose="020B0604030504040204" pitchFamily="50" charset="-128"/>
                <a:ea typeface="Meiryo UI" panose="020B0604030504040204" pitchFamily="50" charset="-128"/>
              </a:rPr>
              <a:t>5</a:t>
            </a:r>
            <a:r>
              <a:rPr lang="ja-JP" altLang="en-US" sz="1400" dirty="0">
                <a:solidFill>
                  <a:schemeClr val="accent6"/>
                </a:solidFill>
                <a:latin typeface="Meiryo UI" panose="020B0604030504040204" pitchFamily="50" charset="-128"/>
                <a:ea typeface="Meiryo UI" panose="020B0604030504040204" pitchFamily="50" charset="-128"/>
              </a:rPr>
              <a:t>日間平均</a:t>
            </a:r>
            <a:r>
              <a:rPr lang="ja-JP" altLang="en-US" sz="1400" dirty="0" smtClean="0">
                <a:solidFill>
                  <a:schemeClr val="accent6"/>
                </a:solidFill>
                <a:latin typeface="Meiryo UI" panose="020B0604030504040204" pitchFamily="50" charset="-128"/>
                <a:ea typeface="Meiryo UI" panose="020B0604030504040204" pitchFamily="50" charset="-128"/>
              </a:rPr>
              <a:t>の地点予想気温</a:t>
            </a:r>
            <a:r>
              <a:rPr lang="ja-JP" altLang="en-US" sz="1600" b="1" dirty="0" smtClean="0">
                <a:solidFill>
                  <a:schemeClr val="accent6"/>
                </a:solidFill>
                <a:latin typeface="Meiryo UI" panose="020B0604030504040204" pitchFamily="50" charset="-128"/>
                <a:ea typeface="Meiryo UI" panose="020B0604030504040204" pitchFamily="50" charset="-128"/>
              </a:rPr>
              <a:t>（</a:t>
            </a:r>
            <a:r>
              <a:rPr lang="en-US" altLang="ja-JP" sz="1600" b="1" dirty="0" smtClean="0">
                <a:solidFill>
                  <a:schemeClr val="accent6"/>
                </a:solidFill>
                <a:latin typeface="Meiryo UI" panose="020B0604030504040204" pitchFamily="50" charset="-128"/>
                <a:ea typeface="Meiryo UI" panose="020B0604030504040204" pitchFamily="50" charset="-128"/>
              </a:rPr>
              <a:t>2</a:t>
            </a:r>
            <a:r>
              <a:rPr lang="ja-JP" altLang="en-US" sz="1600" b="1" dirty="0" smtClean="0">
                <a:solidFill>
                  <a:schemeClr val="accent6"/>
                </a:solidFill>
                <a:latin typeface="Meiryo UI" panose="020B0604030504040204" pitchFamily="50" charset="-128"/>
                <a:ea typeface="Meiryo UI" panose="020B0604030504040204" pitchFamily="50" charset="-128"/>
              </a:rPr>
              <a:t>週間気温予報）</a:t>
            </a:r>
            <a:endParaRPr kumimoji="1" lang="ja-JP" altLang="en-US" sz="1600" b="1" dirty="0">
              <a:solidFill>
                <a:schemeClr val="accent6"/>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2199981" y="2832532"/>
            <a:ext cx="1541316" cy="3951489"/>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788170" y="2832532"/>
            <a:ext cx="1541316" cy="395148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348073" y="2832531"/>
            <a:ext cx="1304564" cy="3951489"/>
          </a:xfrm>
          <a:prstGeom prst="rect">
            <a:avLst/>
          </a:prstGeom>
          <a:noFill/>
          <a:ln w="444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90727" y="3527154"/>
            <a:ext cx="1117675" cy="523220"/>
          </a:xfrm>
          <a:prstGeom prst="rect">
            <a:avLst/>
          </a:prstGeom>
          <a:solidFill>
            <a:schemeClr val="bg1"/>
          </a:solidFill>
          <a:ln w="12700">
            <a:solidFill>
              <a:schemeClr val="tx1"/>
            </a:solidFill>
          </a:ln>
        </p:spPr>
        <p:txBody>
          <a:bodyPr wrap="square" rtlCol="0">
            <a:spAutoFit/>
          </a:bodyPr>
          <a:lstStyle/>
          <a:p>
            <a:pPr algn="ctr"/>
            <a:r>
              <a:rPr lang="ja-JP" altLang="en-US" sz="1400" b="1" dirty="0" smtClean="0">
                <a:solidFill>
                  <a:schemeClr val="accent6"/>
                </a:solidFill>
                <a:latin typeface="Meiryo UI" panose="020B0604030504040204" pitchFamily="50" charset="-128"/>
                <a:ea typeface="Meiryo UI" panose="020B0604030504040204" pitchFamily="50" charset="-128"/>
              </a:rPr>
              <a:t>最高気温</a:t>
            </a:r>
            <a:endParaRPr lang="en-US" altLang="ja-JP" sz="1400" b="1" dirty="0" smtClean="0">
              <a:solidFill>
                <a:schemeClr val="accent6"/>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accent6"/>
                </a:solidFill>
                <a:latin typeface="Meiryo UI" panose="020B0604030504040204" pitchFamily="50" charset="-128"/>
                <a:ea typeface="Meiryo UI" panose="020B0604030504040204" pitchFamily="50" charset="-128"/>
              </a:rPr>
              <a:t>（地点）</a:t>
            </a:r>
            <a:endParaRPr kumimoji="1" lang="ja-JP" altLang="en-US" sz="1400" b="1" dirty="0">
              <a:solidFill>
                <a:schemeClr val="accent6"/>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87415" y="4570340"/>
            <a:ext cx="1117675" cy="523220"/>
          </a:xfrm>
          <a:prstGeom prst="rect">
            <a:avLst/>
          </a:prstGeom>
          <a:solidFill>
            <a:schemeClr val="bg1"/>
          </a:solidFill>
          <a:ln w="12700">
            <a:solidFill>
              <a:schemeClr val="tx1"/>
            </a:solidFill>
          </a:ln>
        </p:spPr>
        <p:txBody>
          <a:bodyPr wrap="square" rtlCol="0">
            <a:spAutoFit/>
          </a:bodyPr>
          <a:lstStyle/>
          <a:p>
            <a:pPr algn="ctr"/>
            <a:r>
              <a:rPr lang="ja-JP" altLang="en-US" sz="1400" b="1" dirty="0" smtClean="0">
                <a:solidFill>
                  <a:schemeClr val="accent6"/>
                </a:solidFill>
                <a:latin typeface="Meiryo UI" panose="020B0604030504040204" pitchFamily="50" charset="-128"/>
                <a:ea typeface="Meiryo UI" panose="020B0604030504040204" pitchFamily="50" charset="-128"/>
              </a:rPr>
              <a:t>最低気温</a:t>
            </a:r>
            <a:endParaRPr lang="en-US" altLang="ja-JP" sz="1400" b="1" dirty="0" smtClean="0">
              <a:solidFill>
                <a:schemeClr val="accent6"/>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accent6"/>
                </a:solidFill>
                <a:latin typeface="Meiryo UI" panose="020B0604030504040204" pitchFamily="50" charset="-128"/>
                <a:ea typeface="Meiryo UI" panose="020B0604030504040204" pitchFamily="50" charset="-128"/>
              </a:rPr>
              <a:t>（地点）</a:t>
            </a:r>
            <a:endParaRPr kumimoji="1" lang="ja-JP" altLang="en-US" sz="1400" b="1" dirty="0">
              <a:solidFill>
                <a:schemeClr val="accent6"/>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47948" y="5805264"/>
            <a:ext cx="1420046" cy="646331"/>
          </a:xfrm>
          <a:prstGeom prst="rect">
            <a:avLst/>
          </a:prstGeom>
          <a:solidFill>
            <a:schemeClr val="bg1"/>
          </a:solidFill>
          <a:ln w="12700">
            <a:solidFill>
              <a:schemeClr val="tx1"/>
            </a:solidFill>
          </a:ln>
        </p:spPr>
        <p:txBody>
          <a:bodyPr wrap="square" rtlCol="0">
            <a:spAutoFit/>
          </a:bodyPr>
          <a:lstStyle/>
          <a:p>
            <a:pPr algn="ctr"/>
            <a:r>
              <a:rPr lang="en-US" altLang="ja-JP" sz="1200" b="1" dirty="0" smtClean="0">
                <a:solidFill>
                  <a:schemeClr val="accent6"/>
                </a:solidFill>
                <a:latin typeface="Meiryo UI" panose="020B0604030504040204" pitchFamily="50" charset="-128"/>
                <a:ea typeface="Meiryo UI" panose="020B0604030504040204" pitchFamily="50" charset="-128"/>
              </a:rPr>
              <a:t>5</a:t>
            </a:r>
            <a:r>
              <a:rPr lang="ja-JP" altLang="en-US" sz="1200" b="1" dirty="0" smtClean="0">
                <a:solidFill>
                  <a:schemeClr val="accent6"/>
                </a:solidFill>
                <a:latin typeface="Meiryo UI" panose="020B0604030504040204" pitchFamily="50" charset="-128"/>
                <a:ea typeface="Meiryo UI" panose="020B0604030504040204" pitchFamily="50" charset="-128"/>
              </a:rPr>
              <a:t>日間平均気温</a:t>
            </a:r>
            <a:endParaRPr lang="en-US" altLang="ja-JP" sz="1200" b="1" dirty="0" smtClean="0">
              <a:solidFill>
                <a:schemeClr val="accent6"/>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accent6"/>
                </a:solidFill>
                <a:latin typeface="Meiryo UI" panose="020B0604030504040204" pitchFamily="50" charset="-128"/>
                <a:ea typeface="Meiryo UI" panose="020B0604030504040204" pitchFamily="50" charset="-128"/>
              </a:rPr>
              <a:t>（近畿太平洋側）</a:t>
            </a:r>
            <a:endParaRPr kumimoji="1" lang="en-US" altLang="ja-JP" sz="1200" b="1" dirty="0" smtClean="0">
              <a:solidFill>
                <a:schemeClr val="accent6"/>
              </a:solidFill>
              <a:latin typeface="Meiryo UI" panose="020B0604030504040204" pitchFamily="50" charset="-128"/>
              <a:ea typeface="Meiryo UI" panose="020B0604030504040204" pitchFamily="50" charset="-128"/>
            </a:endParaRPr>
          </a:p>
          <a:p>
            <a:pPr algn="ctr"/>
            <a:r>
              <a:rPr lang="ja-JP" altLang="en-US" sz="1200" b="1" dirty="0" smtClean="0">
                <a:solidFill>
                  <a:schemeClr val="accent6"/>
                </a:solidFill>
                <a:latin typeface="Meiryo UI" panose="020B0604030504040204" pitchFamily="50" charset="-128"/>
                <a:ea typeface="Meiryo UI" panose="020B0604030504040204" pitchFamily="50" charset="-128"/>
              </a:rPr>
              <a:t>（近畿日本海側）</a:t>
            </a:r>
            <a:endParaRPr kumimoji="1" lang="ja-JP" altLang="en-US" sz="1200" b="1" dirty="0">
              <a:solidFill>
                <a:schemeClr val="accent6"/>
              </a:solidFill>
              <a:latin typeface="Meiryo UI" panose="020B0604030504040204" pitchFamily="50" charset="-128"/>
              <a:ea typeface="Meiryo UI" panose="020B0604030504040204" pitchFamily="50" charset="-128"/>
            </a:endParaRPr>
          </a:p>
        </p:txBody>
      </p:sp>
      <p:cxnSp>
        <p:nvCxnSpPr>
          <p:cNvPr id="41" name="直線矢印コネクタ 40"/>
          <p:cNvCxnSpPr/>
          <p:nvPr/>
        </p:nvCxnSpPr>
        <p:spPr>
          <a:xfrm>
            <a:off x="52899" y="1503848"/>
            <a:ext cx="2147082" cy="1281539"/>
          </a:xfrm>
          <a:prstGeom prst="straightConnector1">
            <a:avLst/>
          </a:prstGeom>
          <a:ln w="25400">
            <a:solidFill>
              <a:srgbClr val="008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669174" y="1854849"/>
            <a:ext cx="2072123" cy="930538"/>
          </a:xfrm>
          <a:prstGeom prst="straightConnector1">
            <a:avLst/>
          </a:prstGeom>
          <a:ln w="25400">
            <a:solidFill>
              <a:srgbClr val="0000FF"/>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4318109" y="2230552"/>
            <a:ext cx="1011377" cy="554835"/>
          </a:xfrm>
          <a:prstGeom prst="straightConnector1">
            <a:avLst/>
          </a:prstGeom>
          <a:ln w="25400">
            <a:solidFill>
              <a:srgbClr val="FF00FF"/>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4" name="スライド番号プレースホルダー 3"/>
          <p:cNvSpPr>
            <a:spLocks noGrp="1"/>
          </p:cNvSpPr>
          <p:nvPr>
            <p:ph type="sldNum" sz="quarter" idx="4294967295"/>
          </p:nvPr>
        </p:nvSpPr>
        <p:spPr>
          <a:xfrm>
            <a:off x="8532440"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11</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393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08409" y="980728"/>
            <a:ext cx="8040055" cy="4524315"/>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昨年</a:t>
            </a:r>
            <a:r>
              <a:rPr lang="ja-JP" altLang="en-US" sz="3200" dirty="0">
                <a:latin typeface="HG丸ｺﾞｼｯｸM-PRO" panose="020F0600000000000000" pitchFamily="50" charset="-128"/>
                <a:ea typeface="HG丸ｺﾞｼｯｸM-PRO" panose="020F0600000000000000" pitchFamily="50" charset="-128"/>
              </a:rPr>
              <a:t>のような猛暑が続く状況となる可能性は小さい</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ただし</a:t>
            </a:r>
            <a:r>
              <a:rPr lang="ja-JP" altLang="en-US" sz="3200" dirty="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一時的に高温</a:t>
            </a:r>
            <a:r>
              <a:rPr lang="ja-JP" altLang="en-US" sz="3200" dirty="0">
                <a:latin typeface="HG丸ｺﾞｼｯｸM-PRO" panose="020F0600000000000000" pitchFamily="50" charset="-128"/>
                <a:ea typeface="HG丸ｺﾞｼｯｸM-PRO" panose="020F0600000000000000" pitchFamily="50" charset="-128"/>
              </a:rPr>
              <a:t>と</a:t>
            </a:r>
            <a:r>
              <a:rPr lang="ja-JP" altLang="en-US" sz="3200" dirty="0" smtClean="0">
                <a:latin typeface="HG丸ｺﾞｼｯｸM-PRO" panose="020F0600000000000000" pitchFamily="50" charset="-128"/>
                <a:ea typeface="HG丸ｺﾞｼｯｸM-PRO" panose="020F0600000000000000" pitchFamily="50" charset="-128"/>
              </a:rPr>
              <a:t>なる日はある</a:t>
            </a:r>
            <a:r>
              <a:rPr lang="ja-JP" altLang="en-US" sz="3200" dirty="0">
                <a:latin typeface="HG丸ｺﾞｼｯｸM-PRO" panose="020F0600000000000000" pitchFamily="50" charset="-128"/>
                <a:ea typeface="HG丸ｺﾞｼｯｸM-PRO" panose="020F0600000000000000" pitchFamily="50" charset="-128"/>
              </a:rPr>
              <a:t>ので</a:t>
            </a:r>
            <a:r>
              <a:rPr lang="ja-JP" altLang="en-US" sz="3200" dirty="0" smtClean="0">
                <a:latin typeface="HG丸ｺﾞｼｯｸM-PRO" panose="020F0600000000000000" pitchFamily="50" charset="-128"/>
                <a:ea typeface="HG丸ｺﾞｼｯｸM-PRO" panose="020F0600000000000000" pitchFamily="50" charset="-128"/>
              </a:rPr>
              <a:t>、熱中症リスクの高まりには注意を怠らないでいただきたい。</a:t>
            </a:r>
            <a:endParaRPr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より詳細</a:t>
            </a:r>
            <a:r>
              <a:rPr lang="ja-JP" altLang="en-US" sz="3200" dirty="0">
                <a:latin typeface="HG丸ｺﾞｼｯｸM-PRO" panose="020F0600000000000000" pitchFamily="50" charset="-128"/>
                <a:ea typeface="HG丸ｺﾞｼｯｸM-PRO" panose="020F0600000000000000" pitchFamily="50" charset="-128"/>
              </a:rPr>
              <a:t>な熱中症リスクの高まる時期</a:t>
            </a:r>
            <a:r>
              <a:rPr lang="ja-JP" altLang="en-US" sz="3200" dirty="0" smtClean="0">
                <a:latin typeface="HG丸ｺﾞｼｯｸM-PRO" panose="020F0600000000000000" pitchFamily="50" charset="-128"/>
                <a:ea typeface="HG丸ｺﾞｼｯｸM-PRO" panose="020F0600000000000000" pitchFamily="50" charset="-128"/>
              </a:rPr>
              <a:t>は、６月</a:t>
            </a:r>
            <a:r>
              <a:rPr lang="en-US" altLang="ja-JP" sz="3200" dirty="0" smtClean="0">
                <a:latin typeface="HG丸ｺﾞｼｯｸM-PRO" panose="020F0600000000000000" pitchFamily="50" charset="-128"/>
                <a:ea typeface="HG丸ｺﾞｼｯｸM-PRO" panose="020F0600000000000000" pitchFamily="50" charset="-128"/>
              </a:rPr>
              <a:t>19</a:t>
            </a:r>
            <a:r>
              <a:rPr lang="ja-JP" altLang="en-US" sz="3200" dirty="0" smtClean="0">
                <a:latin typeface="HG丸ｺﾞｼｯｸM-PRO" panose="020F0600000000000000" pitchFamily="50" charset="-128"/>
                <a:ea typeface="HG丸ｺﾞｼｯｸM-PRO" panose="020F0600000000000000" pitchFamily="50" charset="-128"/>
              </a:rPr>
              <a:t>日</a:t>
            </a:r>
            <a:r>
              <a:rPr lang="ja-JP" altLang="en-US" sz="3200" dirty="0">
                <a:latin typeface="HG丸ｺﾞｼｯｸM-PRO" panose="020F0600000000000000" pitchFamily="50" charset="-128"/>
                <a:ea typeface="HG丸ｺﾞｼｯｸM-PRO" panose="020F0600000000000000" pitchFamily="50" charset="-128"/>
              </a:rPr>
              <a:t>から始まる「２週間気温予報</a:t>
            </a:r>
            <a:r>
              <a:rPr lang="ja-JP" altLang="en-US" sz="3200" dirty="0" smtClean="0">
                <a:latin typeface="HG丸ｺﾞｼｯｸM-PRO" panose="020F0600000000000000" pitchFamily="50" charset="-128"/>
                <a:ea typeface="HG丸ｺﾞｼｯｸM-PRO" panose="020F0600000000000000" pitchFamily="50" charset="-128"/>
              </a:rPr>
              <a:t>」（毎日発表）等で把握いただきたい。</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2604" y="-70817"/>
            <a:ext cx="9146604" cy="523220"/>
          </a:xfrm>
          <a:prstGeom prst="rect">
            <a:avLst/>
          </a:prstGeom>
          <a:noFill/>
        </p:spPr>
        <p:txBody>
          <a:bodyPr wrap="square" rtlCol="0">
            <a:spAutoFit/>
          </a:bodyPr>
          <a:lstStyle/>
          <a:p>
            <a:pPr algn="ctr"/>
            <a:r>
              <a:rPr lang="ja-JP" altLang="en-US" sz="2800" dirty="0" smtClean="0">
                <a:latin typeface="HG丸ｺﾞｼｯｸM-PRO" panose="020F0600000000000000" pitchFamily="50" charset="-128"/>
                <a:ea typeface="HG丸ｺﾞｼｯｸM-PRO" panose="020F0600000000000000" pitchFamily="50" charset="-128"/>
              </a:rPr>
              <a:t>今夏の天候の見通しについて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二等辺三角形 4"/>
          <p:cNvSpPr/>
          <p:nvPr/>
        </p:nvSpPr>
        <p:spPr>
          <a:xfrm>
            <a:off x="395536" y="1191072"/>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401327" y="4149080"/>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2</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626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433" y="620688"/>
            <a:ext cx="4994835" cy="309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 name="テキスト ボックス 11"/>
          <p:cNvSpPr txBox="1"/>
          <p:nvPr/>
        </p:nvSpPr>
        <p:spPr>
          <a:xfrm>
            <a:off x="467544" y="-47625"/>
            <a:ext cx="7704856"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予報技術とその仕組み</a:t>
            </a:r>
            <a:endParaRPr lang="ja-JP" altLang="en-US" sz="28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6966" y="2129672"/>
            <a:ext cx="3841825" cy="3170099"/>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latin typeface="+mn-ea"/>
                <a:ea typeface="+mn-ea"/>
              </a:rPr>
              <a:t>３か月先といった</a:t>
            </a:r>
            <a:r>
              <a:rPr lang="ja-JP" altLang="en-US" sz="2000" u="heavy" dirty="0">
                <a:latin typeface="+mn-ea"/>
                <a:ea typeface="+mn-ea"/>
              </a:rPr>
              <a:t>長期の予報の鍵</a:t>
            </a:r>
            <a:r>
              <a:rPr lang="ja-JP" altLang="en-US" sz="2000" u="heavy" dirty="0" smtClean="0">
                <a:latin typeface="+mn-ea"/>
                <a:ea typeface="+mn-ea"/>
              </a:rPr>
              <a:t>は、海洋の動向</a:t>
            </a:r>
            <a:r>
              <a:rPr lang="ja-JP" altLang="en-US" sz="2000" dirty="0" smtClean="0">
                <a:latin typeface="+mn-ea"/>
                <a:ea typeface="+mn-ea"/>
              </a:rPr>
              <a:t>。</a:t>
            </a:r>
            <a:endParaRPr lang="en-US" altLang="ja-JP" sz="2000" dirty="0">
              <a:latin typeface="+mn-ea"/>
              <a:ea typeface="+mn-ea"/>
            </a:endParaRPr>
          </a:p>
          <a:p>
            <a:pPr marL="742950" lvl="1" indent="-285750">
              <a:buFont typeface="Arial" panose="020B0604020202020204" pitchFamily="34" charset="0"/>
              <a:buChar char="•"/>
            </a:pPr>
            <a:r>
              <a:rPr lang="ja-JP" altLang="en-US" sz="2000" dirty="0" smtClean="0">
                <a:latin typeface="+mn-ea"/>
                <a:ea typeface="+mn-ea"/>
              </a:rPr>
              <a:t>海洋は</a:t>
            </a:r>
            <a:r>
              <a:rPr lang="ja-JP" altLang="en-US" sz="2000" dirty="0">
                <a:latin typeface="+mn-ea"/>
                <a:ea typeface="+mn-ea"/>
              </a:rPr>
              <a:t>大気に比べ変動が</a:t>
            </a:r>
            <a:r>
              <a:rPr lang="ja-JP" altLang="en-US" sz="2000" dirty="0" smtClean="0">
                <a:latin typeface="+mn-ea"/>
                <a:ea typeface="+mn-ea"/>
              </a:rPr>
              <a:t>ゆっくり。</a:t>
            </a:r>
            <a:endParaRPr lang="en-US" altLang="ja-JP" sz="2000" dirty="0" smtClean="0">
              <a:latin typeface="+mn-ea"/>
              <a:ea typeface="+mn-ea"/>
            </a:endParaRPr>
          </a:p>
          <a:p>
            <a:pPr marL="742950" lvl="1" indent="-285750">
              <a:buFont typeface="Arial" panose="020B0604020202020204" pitchFamily="34" charset="0"/>
              <a:buChar char="•"/>
            </a:pPr>
            <a:r>
              <a:rPr lang="ja-JP" altLang="en-US" sz="2000" dirty="0" smtClean="0">
                <a:latin typeface="+mn-ea"/>
                <a:ea typeface="+mn-ea"/>
              </a:rPr>
              <a:t>熱</a:t>
            </a:r>
            <a:r>
              <a:rPr lang="ja-JP" altLang="en-US" sz="2000" dirty="0">
                <a:latin typeface="+mn-ea"/>
                <a:ea typeface="+mn-ea"/>
              </a:rPr>
              <a:t>のやり取りを通して大気に大きな影響を</a:t>
            </a:r>
            <a:r>
              <a:rPr lang="ja-JP" altLang="en-US" sz="2000" dirty="0" smtClean="0">
                <a:latin typeface="+mn-ea"/>
                <a:ea typeface="+mn-ea"/>
              </a:rPr>
              <a:t>及ぼす。</a:t>
            </a:r>
            <a:endParaRPr lang="en-US" altLang="ja-JP" sz="2000" dirty="0" smtClean="0">
              <a:latin typeface="+mn-ea"/>
              <a:ea typeface="+mn-ea"/>
            </a:endParaRPr>
          </a:p>
          <a:p>
            <a:pPr marL="285750" indent="-285750">
              <a:buFont typeface="Arial" panose="020B0604020202020204" pitchFamily="34" charset="0"/>
              <a:buChar char="•"/>
            </a:pPr>
            <a:r>
              <a:rPr lang="ja-JP" altLang="en-US" sz="2000" dirty="0" smtClean="0">
                <a:latin typeface="+mn-ea"/>
                <a:ea typeface="+mn-ea"/>
              </a:rPr>
              <a:t>複数の数値予報の集合（アンサンブル）から</a:t>
            </a:r>
            <a:r>
              <a:rPr lang="ja-JP" altLang="en-US" sz="2000" u="heavy" dirty="0" smtClean="0">
                <a:latin typeface="+mn-ea"/>
                <a:ea typeface="+mn-ea"/>
              </a:rPr>
              <a:t>大気の状態を確率的に把握</a:t>
            </a:r>
            <a:r>
              <a:rPr lang="ja-JP" altLang="en-US" sz="2000" dirty="0" smtClean="0">
                <a:latin typeface="+mn-ea"/>
                <a:ea typeface="+mn-ea"/>
              </a:rPr>
              <a:t>。</a:t>
            </a:r>
            <a:endParaRPr lang="en-US" altLang="ja-JP" sz="2000" dirty="0" smtClean="0">
              <a:latin typeface="+mn-ea"/>
              <a:ea typeface="+mn-ea"/>
            </a:endParaRPr>
          </a:p>
          <a:p>
            <a:pPr marL="742950" lvl="1" indent="-285750">
              <a:buFont typeface="Arial" panose="020B0604020202020204" pitchFamily="34" charset="0"/>
              <a:buChar char="•"/>
            </a:pPr>
            <a:r>
              <a:rPr lang="ja-JP" altLang="en-US" sz="2000" dirty="0" smtClean="0">
                <a:latin typeface="+mn-ea"/>
                <a:ea typeface="+mn-ea"/>
              </a:rPr>
              <a:t>予報は誤差を含む</a:t>
            </a:r>
            <a:r>
              <a:rPr lang="ja-JP" altLang="en-US" sz="2000" dirty="0">
                <a:latin typeface="+mn-ea"/>
                <a:ea typeface="+mn-ea"/>
              </a:rPr>
              <a:t>。</a:t>
            </a:r>
            <a:endParaRPr lang="en-US" altLang="ja-JP" sz="2000" dirty="0" smtClean="0">
              <a:latin typeface="+mn-ea"/>
              <a:ea typeface="+mn-ea"/>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376" y="4013744"/>
            <a:ext cx="5115144" cy="255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514928" y="6577414"/>
            <a:ext cx="1440160"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３月</a:t>
            </a:r>
            <a:endParaRPr kumimoji="1" lang="ja-JP" altLang="en-US" sz="1400"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3863928" y="5160867"/>
            <a:ext cx="648072" cy="338554"/>
          </a:xfrm>
          <a:prstGeom prst="rect">
            <a:avLst/>
          </a:prstGeom>
          <a:noFill/>
        </p:spPr>
        <p:txBody>
          <a:bodyPr wrap="square" rtlCol="0">
            <a:spAutoFit/>
          </a:bodyPr>
          <a:lstStyle/>
          <a:p>
            <a:r>
              <a:rPr kumimoji="1" lang="ja-JP" altLang="en-US" sz="1600" dirty="0" smtClean="0">
                <a:latin typeface="メイリオ" pitchFamily="50" charset="-128"/>
                <a:ea typeface="メイリオ" pitchFamily="50" charset="-128"/>
                <a:cs typeface="メイリオ" pitchFamily="50" charset="-128"/>
              </a:rPr>
              <a:t>平年</a:t>
            </a:r>
            <a:endParaRPr kumimoji="1" lang="ja-JP" altLang="en-US" sz="1600" dirty="0">
              <a:latin typeface="メイリオ" pitchFamily="50" charset="-128"/>
              <a:ea typeface="メイリオ" pitchFamily="50" charset="-128"/>
              <a:cs typeface="メイリオ" pitchFamily="50" charset="-128"/>
            </a:endParaRPr>
          </a:p>
        </p:txBody>
      </p:sp>
      <p:cxnSp>
        <p:nvCxnSpPr>
          <p:cNvPr id="14" name="直線矢印コネクタ 13"/>
          <p:cNvCxnSpPr/>
          <p:nvPr/>
        </p:nvCxnSpPr>
        <p:spPr>
          <a:xfrm flipV="1">
            <a:off x="4187964" y="4661816"/>
            <a:ext cx="0" cy="432048"/>
          </a:xfrm>
          <a:prstGeom prst="straightConnector1">
            <a:avLst/>
          </a:prstGeom>
          <a:ln w="38100">
            <a:solidFill>
              <a:srgbClr val="FF66FF"/>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890551" y="4239621"/>
            <a:ext cx="648072" cy="338554"/>
          </a:xfrm>
          <a:prstGeom prst="rect">
            <a:avLst/>
          </a:prstGeom>
          <a:noFill/>
        </p:spPr>
        <p:txBody>
          <a:bodyPr wrap="square" rtlCol="0">
            <a:spAutoFit/>
          </a:bodyPr>
          <a:lstStyle/>
          <a:p>
            <a:r>
              <a:rPr kumimoji="1" lang="ja-JP" altLang="en-US" sz="1600" dirty="0" smtClean="0">
                <a:latin typeface="メイリオ" pitchFamily="50" charset="-128"/>
                <a:ea typeface="メイリオ" pitchFamily="50" charset="-128"/>
                <a:cs typeface="メイリオ" pitchFamily="50" charset="-128"/>
              </a:rPr>
              <a:t>高い</a:t>
            </a:r>
            <a:endParaRPr kumimoji="1" lang="ja-JP" altLang="en-US" sz="1600" dirty="0">
              <a:latin typeface="メイリオ" pitchFamily="50" charset="-128"/>
              <a:ea typeface="メイリオ" pitchFamily="50" charset="-128"/>
              <a:cs typeface="メイリオ" pitchFamily="50" charset="-128"/>
            </a:endParaRPr>
          </a:p>
        </p:txBody>
      </p:sp>
      <p:cxnSp>
        <p:nvCxnSpPr>
          <p:cNvPr id="16" name="直線矢印コネクタ 15"/>
          <p:cNvCxnSpPr>
            <a:stCxn id="13" idx="2"/>
          </p:cNvCxnSpPr>
          <p:nvPr/>
        </p:nvCxnSpPr>
        <p:spPr>
          <a:xfrm>
            <a:off x="4187964" y="5499421"/>
            <a:ext cx="0" cy="4585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863928" y="6101976"/>
            <a:ext cx="648072" cy="338554"/>
          </a:xfrm>
          <a:prstGeom prst="rect">
            <a:avLst/>
          </a:prstGeom>
          <a:noFill/>
        </p:spPr>
        <p:txBody>
          <a:bodyPr wrap="square" rtlCol="0">
            <a:spAutoFit/>
          </a:bodyPr>
          <a:lstStyle/>
          <a:p>
            <a:r>
              <a:rPr kumimoji="1" lang="ja-JP" altLang="en-US" sz="1600" dirty="0" smtClean="0">
                <a:latin typeface="メイリオ" pitchFamily="50" charset="-128"/>
                <a:ea typeface="メイリオ" pitchFamily="50" charset="-128"/>
                <a:cs typeface="メイリオ" pitchFamily="50" charset="-128"/>
              </a:rPr>
              <a:t>低い</a:t>
            </a:r>
            <a:endParaRPr kumimoji="1" lang="ja-JP" altLang="en-US" sz="1600" dirty="0">
              <a:latin typeface="メイリオ" pitchFamily="50" charset="-128"/>
              <a:ea typeface="メイリオ" pitchFamily="50" charset="-128"/>
              <a:cs typeface="メイリオ" pitchFamily="50" charset="-128"/>
            </a:endParaRPr>
          </a:p>
        </p:txBody>
      </p:sp>
      <p:sp>
        <p:nvSpPr>
          <p:cNvPr id="18" name="左右矢印 17"/>
          <p:cNvSpPr/>
          <p:nvPr/>
        </p:nvSpPr>
        <p:spPr>
          <a:xfrm>
            <a:off x="4750732" y="5775425"/>
            <a:ext cx="1944216" cy="495828"/>
          </a:xfrm>
          <a:prstGeom prst="leftRightArrow">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400" dirty="0" smtClean="0">
                <a:solidFill>
                  <a:schemeClr val="tx1"/>
                </a:solidFill>
                <a:latin typeface="メイリオ" pitchFamily="50" charset="-128"/>
                <a:ea typeface="メイリオ" pitchFamily="50" charset="-128"/>
                <a:cs typeface="メイリオ" pitchFamily="50" charset="-128"/>
              </a:rPr>
              <a:t>これまでの経過</a:t>
            </a:r>
            <a:endParaRPr kumimoji="1" lang="ja-JP" altLang="en-US" sz="1400" dirty="0">
              <a:solidFill>
                <a:schemeClr val="tx1"/>
              </a:solidFill>
              <a:latin typeface="メイリオ" pitchFamily="50" charset="-128"/>
              <a:ea typeface="メイリオ" pitchFamily="50" charset="-128"/>
              <a:cs typeface="メイリオ" pitchFamily="50" charset="-128"/>
            </a:endParaRPr>
          </a:p>
        </p:txBody>
      </p:sp>
      <p:sp>
        <p:nvSpPr>
          <p:cNvPr id="19" name="左右矢印 18"/>
          <p:cNvSpPr/>
          <p:nvPr/>
        </p:nvSpPr>
        <p:spPr>
          <a:xfrm>
            <a:off x="6694948" y="5775425"/>
            <a:ext cx="2198124" cy="495828"/>
          </a:xfrm>
          <a:prstGeom prst="leftRightArrow">
            <a:avLst/>
          </a:prstGeom>
          <a:solidFill>
            <a:srgbClr val="FF00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400" dirty="0" smtClean="0">
                <a:solidFill>
                  <a:schemeClr val="tx1"/>
                </a:solidFill>
                <a:latin typeface="メイリオ" pitchFamily="50" charset="-128"/>
                <a:ea typeface="メイリオ" pitchFamily="50" charset="-128"/>
                <a:cs typeface="メイリオ" pitchFamily="50" charset="-128"/>
              </a:rPr>
              <a:t>予測</a:t>
            </a:r>
            <a:endParaRPr kumimoji="1" lang="ja-JP" altLang="en-US" sz="1400" dirty="0">
              <a:solidFill>
                <a:schemeClr val="tx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4562884" y="6577607"/>
            <a:ext cx="1440160"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２月</a:t>
            </a:r>
            <a:endParaRPr kumimoji="1" lang="ja-JP" altLang="en-US" sz="1400" dirty="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8460432" y="6558525"/>
            <a:ext cx="720080" cy="307777"/>
          </a:xfrm>
          <a:prstGeom prst="rect">
            <a:avLst/>
          </a:prstGeom>
          <a:noFill/>
        </p:spPr>
        <p:txBody>
          <a:bodyPr wrap="square" rtlCol="0">
            <a:spAutoFit/>
          </a:bodyPr>
          <a:lstStyle/>
          <a:p>
            <a:r>
              <a:rPr kumimoji="1" lang="ja-JP" altLang="en-US" sz="1400" dirty="0" smtClean="0">
                <a:latin typeface="メイリオ" pitchFamily="50" charset="-128"/>
                <a:ea typeface="メイリオ" pitchFamily="50" charset="-128"/>
                <a:cs typeface="メイリオ" pitchFamily="50" charset="-128"/>
              </a:rPr>
              <a:t>４月</a:t>
            </a:r>
            <a:endParaRPr kumimoji="1" lang="ja-JP" altLang="en-US" sz="1400" dirty="0">
              <a:latin typeface="メイリオ" pitchFamily="50" charset="-128"/>
              <a:ea typeface="メイリオ" pitchFamily="50" charset="-128"/>
              <a:cs typeface="メイリオ" pitchFamily="50" charset="-128"/>
            </a:endParaRPr>
          </a:p>
        </p:txBody>
      </p:sp>
      <p:sp>
        <p:nvSpPr>
          <p:cNvPr id="4" name="正方形/長方形 3"/>
          <p:cNvSpPr/>
          <p:nvPr/>
        </p:nvSpPr>
        <p:spPr>
          <a:xfrm>
            <a:off x="197823" y="5301208"/>
            <a:ext cx="3666103"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n-ea"/>
              </a:rPr>
              <a:t>季節予報では、予測可能な現象を踏まえて、ある</a:t>
            </a:r>
            <a:r>
              <a:rPr lang="ja-JP" altLang="en-US" sz="2000" dirty="0">
                <a:solidFill>
                  <a:schemeClr val="tx1"/>
                </a:solidFill>
                <a:latin typeface="+mn-ea"/>
              </a:rPr>
              <a:t>程度長い</a:t>
            </a:r>
            <a:r>
              <a:rPr lang="ja-JP" altLang="en-US" sz="2000" dirty="0" smtClean="0">
                <a:solidFill>
                  <a:schemeClr val="tx1"/>
                </a:solidFill>
                <a:latin typeface="+mn-ea"/>
              </a:rPr>
              <a:t>期間の天候を平年</a:t>
            </a:r>
            <a:r>
              <a:rPr lang="ja-JP" altLang="en-US" sz="2000" dirty="0">
                <a:solidFill>
                  <a:schemeClr val="tx1"/>
                </a:solidFill>
                <a:latin typeface="+mn-ea"/>
              </a:rPr>
              <a:t>からの</a:t>
            </a:r>
            <a:r>
              <a:rPr lang="ja-JP" altLang="en-US" sz="2000" dirty="0" smtClean="0">
                <a:solidFill>
                  <a:schemeClr val="tx1"/>
                </a:solidFill>
                <a:latin typeface="+mn-ea"/>
              </a:rPr>
              <a:t>ずれとして確率的</a:t>
            </a:r>
            <a:r>
              <a:rPr lang="ja-JP" altLang="en-US" sz="2000" dirty="0">
                <a:solidFill>
                  <a:schemeClr val="tx1"/>
                </a:solidFill>
                <a:latin typeface="+mn-ea"/>
              </a:rPr>
              <a:t>に表現</a:t>
            </a:r>
            <a:r>
              <a:rPr lang="ja-JP" altLang="en-US" sz="2000" dirty="0" smtClean="0">
                <a:solidFill>
                  <a:schemeClr val="tx1"/>
                </a:solidFill>
                <a:latin typeface="+mn-ea"/>
              </a:rPr>
              <a:t>している。</a:t>
            </a:r>
            <a:endParaRPr kumimoji="1" lang="ja-JP" altLang="en-US" sz="2000" dirty="0"/>
          </a:p>
        </p:txBody>
      </p:sp>
      <p:sp>
        <p:nvSpPr>
          <p:cNvPr id="22" name="正方形/長方形 21"/>
          <p:cNvSpPr/>
          <p:nvPr/>
        </p:nvSpPr>
        <p:spPr>
          <a:xfrm>
            <a:off x="197824" y="659842"/>
            <a:ext cx="3666103" cy="132899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現在の大気や海洋の状態をもとに、物理法則に基づいて将来の状態を計算して</a:t>
            </a:r>
            <a:r>
              <a:rPr lang="ja-JP" altLang="en-US" sz="2000" dirty="0" smtClean="0">
                <a:solidFill>
                  <a:schemeClr val="tx1"/>
                </a:solidFill>
                <a:latin typeface="+mn-ea"/>
              </a:rPr>
              <a:t>いる</a:t>
            </a:r>
            <a:endParaRPr lang="en-US" altLang="ja-JP" sz="2000" dirty="0" smtClean="0">
              <a:solidFill>
                <a:schemeClr val="tx1"/>
              </a:solidFill>
              <a:latin typeface="+mn-ea"/>
            </a:endParaRPr>
          </a:p>
          <a:p>
            <a:pPr algn="ctr"/>
            <a:r>
              <a:rPr lang="ja-JP" altLang="en-US" sz="2000" dirty="0" smtClean="0">
                <a:solidFill>
                  <a:schemeClr val="tx1"/>
                </a:solidFill>
                <a:latin typeface="+mn-ea"/>
              </a:rPr>
              <a:t>（</a:t>
            </a:r>
            <a:r>
              <a:rPr lang="ja-JP" altLang="en-US" sz="2000" dirty="0">
                <a:solidFill>
                  <a:schemeClr val="tx1"/>
                </a:solidFill>
                <a:latin typeface="+mn-ea"/>
              </a:rPr>
              <a:t>数値</a:t>
            </a:r>
            <a:r>
              <a:rPr lang="ja-JP" altLang="en-US" sz="2000" dirty="0" smtClean="0">
                <a:solidFill>
                  <a:schemeClr val="tx1"/>
                </a:solidFill>
                <a:latin typeface="+mn-ea"/>
              </a:rPr>
              <a:t>予報）</a:t>
            </a:r>
            <a:r>
              <a:rPr lang="ja-JP" altLang="en-US" sz="2000" dirty="0">
                <a:solidFill>
                  <a:schemeClr val="tx1"/>
                </a:solidFill>
                <a:latin typeface="+mn-ea"/>
              </a:rPr>
              <a:t>。</a:t>
            </a:r>
          </a:p>
        </p:txBody>
      </p:sp>
      <p:sp>
        <p:nvSpPr>
          <p:cNvPr id="23"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3</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2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47625"/>
            <a:ext cx="7704856" cy="523220"/>
          </a:xfrm>
          <a:prstGeom prst="rect">
            <a:avLst/>
          </a:prstGeom>
          <a:noFill/>
        </p:spPr>
        <p:txBody>
          <a:bodyPr wrap="square" rtlCol="0">
            <a:spAutoFit/>
          </a:bodyPr>
          <a:lstStyle/>
          <a:p>
            <a:pPr algn="ctr"/>
            <a:r>
              <a:rPr lang="ja-JP" altLang="en-US" sz="2800" dirty="0" smtClean="0">
                <a:solidFill>
                  <a:schemeClr val="accent6"/>
                </a:solidFill>
                <a:latin typeface="Meiryo UI" panose="020B0604030504040204" pitchFamily="50" charset="-128"/>
                <a:ea typeface="Meiryo UI" panose="020B0604030504040204" pitchFamily="50" charset="-128"/>
              </a:rPr>
              <a:t>予想される</a:t>
            </a:r>
            <a:r>
              <a:rPr lang="ja-JP" altLang="en-US" sz="2800" dirty="0">
                <a:solidFill>
                  <a:schemeClr val="accent6"/>
                </a:solidFill>
                <a:latin typeface="Meiryo UI" panose="020B0604030504040204" pitchFamily="50" charset="-128"/>
                <a:ea typeface="Meiryo UI" panose="020B0604030504040204" pitchFamily="50" charset="-128"/>
              </a:rPr>
              <a:t>海洋と大気の特徴</a:t>
            </a:r>
            <a:r>
              <a:rPr lang="ja-JP" altLang="en-US" sz="2800" dirty="0" smtClean="0">
                <a:solidFill>
                  <a:schemeClr val="accent6"/>
                </a:solidFill>
                <a:latin typeface="Meiryo UI" panose="020B0604030504040204" pitchFamily="50" charset="-128"/>
                <a:ea typeface="Meiryo UI" panose="020B0604030504040204" pitchFamily="50" charset="-128"/>
              </a:rPr>
              <a:t>（</a:t>
            </a:r>
            <a:r>
              <a:rPr lang="en-US" altLang="ja-JP" sz="2800" dirty="0" smtClean="0">
                <a:solidFill>
                  <a:schemeClr val="accent6"/>
                </a:solidFill>
                <a:latin typeface="Meiryo UI" panose="020B0604030504040204" pitchFamily="50" charset="-128"/>
                <a:ea typeface="Meiryo UI" panose="020B0604030504040204" pitchFamily="50" charset="-128"/>
              </a:rPr>
              <a:t>6</a:t>
            </a:r>
            <a:r>
              <a:rPr lang="ja-JP" altLang="en-US" sz="2800" dirty="0" smtClean="0">
                <a:solidFill>
                  <a:schemeClr val="accent6"/>
                </a:solidFill>
                <a:latin typeface="Meiryo UI" panose="020B0604030504040204" pitchFamily="50" charset="-128"/>
                <a:ea typeface="Meiryo UI" panose="020B0604030504040204" pitchFamily="50" charset="-128"/>
              </a:rPr>
              <a:t>～</a:t>
            </a:r>
            <a:r>
              <a:rPr lang="en-US" altLang="ja-JP" sz="2800" dirty="0" smtClean="0">
                <a:solidFill>
                  <a:schemeClr val="accent6"/>
                </a:solidFill>
                <a:latin typeface="Meiryo UI" panose="020B0604030504040204" pitchFamily="50" charset="-128"/>
                <a:ea typeface="Meiryo UI" panose="020B0604030504040204" pitchFamily="50" charset="-128"/>
              </a:rPr>
              <a:t>8</a:t>
            </a:r>
            <a:r>
              <a:rPr lang="ja-JP" altLang="en-US" sz="2800" dirty="0" smtClean="0">
                <a:solidFill>
                  <a:schemeClr val="accent6"/>
                </a:solidFill>
                <a:latin typeface="Meiryo UI" panose="020B0604030504040204" pitchFamily="50" charset="-128"/>
                <a:ea typeface="Meiryo UI" panose="020B0604030504040204" pitchFamily="50" charset="-128"/>
              </a:rPr>
              <a:t>月）</a:t>
            </a:r>
            <a:r>
              <a:rPr lang="ja-JP" altLang="en-US" sz="2800" dirty="0">
                <a:solidFill>
                  <a:schemeClr val="accent6"/>
                </a:solidFill>
                <a:latin typeface="Meiryo UI" panose="020B0604030504040204" pitchFamily="50" charset="-128"/>
                <a:ea typeface="Meiryo UI" panose="020B0604030504040204" pitchFamily="50" charset="-128"/>
              </a:rPr>
              <a:t>の</a:t>
            </a:r>
            <a:r>
              <a:rPr lang="ja-JP" altLang="en-US" sz="2800" dirty="0" smtClean="0">
                <a:solidFill>
                  <a:schemeClr val="accent6"/>
                </a:solidFill>
                <a:latin typeface="Meiryo UI" panose="020B0604030504040204" pitchFamily="50" charset="-128"/>
                <a:ea typeface="Meiryo UI" panose="020B0604030504040204" pitchFamily="50" charset="-128"/>
              </a:rPr>
              <a:t>平均</a:t>
            </a:r>
            <a:endParaRPr lang="ja-JP" altLang="en-US" sz="2800" dirty="0">
              <a:solidFill>
                <a:schemeClr val="accent6"/>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6034" y="5099700"/>
            <a:ext cx="9268494" cy="1569660"/>
          </a:xfrm>
          <a:prstGeom prst="rect">
            <a:avLst/>
          </a:prstGeom>
          <a:noFill/>
        </p:spPr>
        <p:txBody>
          <a:bodyPr wrap="square" rtlCol="0">
            <a:spAutoFit/>
          </a:bodyPr>
          <a:lstStyle/>
          <a:p>
            <a:pPr indent="-180000"/>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①</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　</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地球</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温暖化の影響等により、全球で大気全体の温度が高いでしょう。</a:t>
            </a:r>
          </a:p>
          <a:p>
            <a:pPr indent="-180000"/>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②　エルニーニョ</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現象が続き、ニューギニアの東～太平洋東部では海面水温が平年より高く、積乱雲の</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発生が</a:t>
            </a:r>
            <a:r>
              <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rPr>
              <a:t/>
            </a:r>
            <a:br>
              <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rPr>
            </a:b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　　 多い</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見込みです。一方、インド</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洋北部～フィリピン</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の東では、積乱雲の発生が少ないでしょう。</a:t>
            </a:r>
          </a:p>
          <a:p>
            <a:pPr indent="-180000"/>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③　上空</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にあるチベット高気圧は弱く、偏西風は大陸から日本付近にかけて平年より南を流れる見込みです。</a:t>
            </a:r>
          </a:p>
          <a:p>
            <a:pPr indent="-180000"/>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④　太平洋</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高気圧は、日本の南で強く、本州付近への張り出しは弱い見込みです。このため</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、北日本から西</a:t>
            </a:r>
            <a:endPar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endParaRPr>
          </a:p>
          <a:p>
            <a:pPr indent="-180000"/>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　</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　 日本付近にかけては、太平洋</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高気圧の縁を回って湿った空気が</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流れ込みやすいでしょう。</a:t>
            </a:r>
            <a:endParaRPr lang="ja-JP" altLang="en-US" sz="1600" kern="100" spc="20" dirty="0">
              <a:solidFill>
                <a:schemeClr val="accent6"/>
              </a:solidFill>
              <a:latin typeface="Meiryo UI" panose="020B0604030504040204" pitchFamily="50" charset="-128"/>
              <a:ea typeface="Meiryo UI" panose="020B0604030504040204" pitchFamily="50" charset="-128"/>
              <a:cs typeface="Times New Roman"/>
            </a:endParaRPr>
          </a:p>
        </p:txBody>
      </p:sp>
      <p:grpSp>
        <p:nvGrpSpPr>
          <p:cNvPr id="5" name="グループ化 4"/>
          <p:cNvGrpSpPr/>
          <p:nvPr/>
        </p:nvGrpSpPr>
        <p:grpSpPr>
          <a:xfrm>
            <a:off x="1824545" y="984834"/>
            <a:ext cx="5407179" cy="4019550"/>
            <a:chOff x="1824545" y="984834"/>
            <a:chExt cx="5407179" cy="4019550"/>
          </a:xfrm>
        </p:grpSpPr>
        <p:pic>
          <p:nvPicPr>
            <p:cNvPr id="2" name="図 1"/>
            <p:cNvPicPr>
              <a:picLocks noChangeAspect="1"/>
            </p:cNvPicPr>
            <p:nvPr/>
          </p:nvPicPr>
          <p:blipFill>
            <a:blip r:embed="rId2"/>
            <a:stretch>
              <a:fillRect/>
            </a:stretch>
          </p:blipFill>
          <p:spPr>
            <a:xfrm>
              <a:off x="1869149" y="984834"/>
              <a:ext cx="5362575" cy="4019550"/>
            </a:xfrm>
            <a:prstGeom prst="rect">
              <a:avLst/>
            </a:prstGeom>
          </p:spPr>
        </p:pic>
        <p:sp>
          <p:nvSpPr>
            <p:cNvPr id="7" name="テキスト ボックス 6"/>
            <p:cNvSpPr txBox="1"/>
            <p:nvPr/>
          </p:nvSpPr>
          <p:spPr>
            <a:xfrm>
              <a:off x="1824545" y="1244063"/>
              <a:ext cx="57606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①</a:t>
              </a:r>
              <a:endParaRPr kumimoji="1" lang="ja-JP" altLang="en-US" sz="20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208921" y="3915288"/>
              <a:ext cx="57606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②</a:t>
              </a:r>
              <a:endParaRPr kumimoji="1" lang="ja-JP" altLang="en-US" sz="20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774810" y="1662253"/>
              <a:ext cx="57606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③</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926938" y="2884874"/>
              <a:ext cx="576064"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④</a:t>
              </a:r>
              <a:endParaRPr kumimoji="1" lang="ja-JP" altLang="en-US" sz="2000" b="1" dirty="0">
                <a:latin typeface="Meiryo UI" panose="020B0604030504040204" pitchFamily="50" charset="-128"/>
                <a:ea typeface="Meiryo UI" panose="020B0604030504040204" pitchFamily="50" charset="-128"/>
              </a:endParaRPr>
            </a:p>
          </p:txBody>
        </p:sp>
      </p:grpSp>
      <p:sp>
        <p:nvSpPr>
          <p:cNvPr id="6" name="角丸四角形 5"/>
          <p:cNvSpPr/>
          <p:nvPr/>
        </p:nvSpPr>
        <p:spPr>
          <a:xfrm>
            <a:off x="221457" y="616194"/>
            <a:ext cx="4350543" cy="64807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6"/>
                </a:solidFill>
                <a:latin typeface="Meiryo UI" panose="020B0604030504040204" pitchFamily="50" charset="-128"/>
                <a:ea typeface="Meiryo UI" panose="020B0604030504040204" pitchFamily="50" charset="-128"/>
              </a:rPr>
              <a:t>数値予報結果をもとにまとめた</a:t>
            </a:r>
          </a:p>
          <a:p>
            <a:r>
              <a:rPr lang="ja-JP" altLang="en-US" dirty="0">
                <a:solidFill>
                  <a:schemeClr val="accent6"/>
                </a:solidFill>
                <a:latin typeface="Meiryo UI" panose="020B0604030504040204" pitchFamily="50" charset="-128"/>
                <a:ea typeface="Meiryo UI" panose="020B0604030504040204" pitchFamily="50" charset="-128"/>
              </a:rPr>
              <a:t>予想される海洋と大気の特徴　　 </a:t>
            </a:r>
            <a:r>
              <a:rPr lang="en-US" altLang="ja-JP" dirty="0" smtClean="0">
                <a:solidFill>
                  <a:schemeClr val="accent6"/>
                </a:solidFill>
                <a:latin typeface="Meiryo UI" panose="020B0604030504040204" pitchFamily="50" charset="-128"/>
                <a:ea typeface="Meiryo UI" panose="020B0604030504040204" pitchFamily="50" charset="-128"/>
              </a:rPr>
              <a:t>6</a:t>
            </a:r>
            <a:r>
              <a:rPr lang="ja-JP" altLang="en-US" dirty="0" smtClean="0">
                <a:solidFill>
                  <a:schemeClr val="accent6"/>
                </a:solidFill>
                <a:latin typeface="Meiryo UI" panose="020B0604030504040204" pitchFamily="50" charset="-128"/>
                <a:ea typeface="Meiryo UI" panose="020B0604030504040204" pitchFamily="50" charset="-128"/>
              </a:rPr>
              <a:t>～</a:t>
            </a:r>
            <a:r>
              <a:rPr lang="en-US" altLang="ja-JP" dirty="0" smtClean="0">
                <a:solidFill>
                  <a:schemeClr val="accent6"/>
                </a:solidFill>
                <a:latin typeface="Meiryo UI" panose="020B0604030504040204" pitchFamily="50" charset="-128"/>
                <a:ea typeface="Meiryo UI" panose="020B0604030504040204" pitchFamily="50" charset="-128"/>
              </a:rPr>
              <a:t>8</a:t>
            </a:r>
            <a:r>
              <a:rPr lang="ja-JP" altLang="en-US" dirty="0" smtClean="0">
                <a:solidFill>
                  <a:schemeClr val="accent6"/>
                </a:solidFill>
                <a:latin typeface="Meiryo UI" panose="020B0604030504040204" pitchFamily="50" charset="-128"/>
                <a:ea typeface="Meiryo UI" panose="020B0604030504040204" pitchFamily="50" charset="-128"/>
              </a:rPr>
              <a:t>月</a:t>
            </a:r>
            <a:endParaRPr lang="ja-JP" altLang="en-US" dirty="0">
              <a:solidFill>
                <a:schemeClr val="accent6"/>
              </a:solidFill>
              <a:latin typeface="Meiryo UI" panose="020B0604030504040204" pitchFamily="50" charset="-128"/>
              <a:ea typeface="Meiryo UI" panose="020B0604030504040204" pitchFamily="50" charset="-128"/>
            </a:endParaRPr>
          </a:p>
        </p:txBody>
      </p:sp>
      <p:sp>
        <p:nvSpPr>
          <p:cNvPr id="15"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4</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9249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1"/>
          <p:cNvSpPr txBox="1">
            <a:spLocks/>
          </p:cNvSpPr>
          <p:nvPr/>
        </p:nvSpPr>
        <p:spPr>
          <a:xfrm>
            <a:off x="-25971" y="577255"/>
            <a:ext cx="9134475" cy="4032448"/>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solidFill>
                  <a:schemeClr val="accent6"/>
                </a:solidFill>
                <a:latin typeface="Meiryo UI" panose="020B0604030504040204" pitchFamily="50" charset="-128"/>
                <a:ea typeface="Meiryo UI" panose="020B0604030504040204" pitchFamily="50" charset="-128"/>
              </a:rPr>
              <a:t>　</a:t>
            </a:r>
            <a:r>
              <a:rPr lang="en-US" altLang="ja-JP" sz="1800" dirty="0" smtClean="0">
                <a:solidFill>
                  <a:schemeClr val="accent6"/>
                </a:solidFill>
                <a:latin typeface="Meiryo UI" panose="020B0604030504040204" pitchFamily="50" charset="-128"/>
                <a:ea typeface="Meiryo UI" panose="020B0604030504040204" pitchFamily="50" charset="-128"/>
              </a:rPr>
              <a:t>6</a:t>
            </a:r>
            <a:r>
              <a:rPr lang="ja-JP" altLang="en-US" sz="1800" dirty="0">
                <a:solidFill>
                  <a:schemeClr val="accent6"/>
                </a:solidFill>
                <a:latin typeface="Meiryo UI" panose="020B0604030504040204" pitchFamily="50" charset="-128"/>
                <a:ea typeface="Meiryo UI" panose="020B0604030504040204" pitchFamily="50" charset="-128"/>
              </a:rPr>
              <a:t>月：前線や湿った空気の</a:t>
            </a:r>
            <a:r>
              <a:rPr lang="ja-JP" altLang="en-US" sz="1800" dirty="0" smtClean="0">
                <a:solidFill>
                  <a:schemeClr val="accent6"/>
                </a:solidFill>
                <a:latin typeface="Meiryo UI" panose="020B0604030504040204" pitchFamily="50" charset="-128"/>
                <a:ea typeface="Meiryo UI" panose="020B0604030504040204" pitchFamily="50" charset="-128"/>
              </a:rPr>
              <a:t>影響を</a:t>
            </a:r>
            <a:r>
              <a:rPr lang="ja-JP" altLang="en-US" sz="1800" dirty="0">
                <a:solidFill>
                  <a:schemeClr val="accent6"/>
                </a:solidFill>
                <a:latin typeface="Meiryo UI" panose="020B0604030504040204" pitchFamily="50" charset="-128"/>
                <a:ea typeface="Meiryo UI" panose="020B0604030504040204" pitchFamily="50" charset="-128"/>
              </a:rPr>
              <a:t>受けにくく、平年に比べ曇りや雨の日が</a:t>
            </a:r>
            <a:r>
              <a:rPr lang="ja-JP" altLang="en-US" sz="1800" dirty="0" smtClean="0">
                <a:solidFill>
                  <a:schemeClr val="accent6"/>
                </a:solidFill>
                <a:latin typeface="Meiryo UI" panose="020B0604030504040204" pitchFamily="50" charset="-128"/>
                <a:ea typeface="Meiryo UI" panose="020B0604030504040204" pitchFamily="50" charset="-128"/>
              </a:rPr>
              <a:t>少ない見込みです。</a:t>
            </a: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accent6"/>
                </a:solidFill>
                <a:latin typeface="Meiryo UI" panose="020B0604030504040204" pitchFamily="50" charset="-128"/>
                <a:ea typeface="Meiryo UI" panose="020B0604030504040204" pitchFamily="50" charset="-128"/>
              </a:rPr>
              <a:t>　　　　　平均気温は</a:t>
            </a:r>
            <a:r>
              <a:rPr lang="ja-JP" altLang="en-US" sz="1800" dirty="0" smtClean="0">
                <a:solidFill>
                  <a:schemeClr val="accent6"/>
                </a:solidFill>
                <a:latin typeface="Meiryo UI" panose="020B0604030504040204" pitchFamily="50" charset="-128"/>
                <a:ea typeface="Meiryo UI" panose="020B0604030504040204" pitchFamily="50" charset="-128"/>
              </a:rPr>
              <a:t>、高い確率</a:t>
            </a:r>
            <a:r>
              <a:rPr lang="en-US" altLang="ja-JP" sz="1800" dirty="0" smtClean="0">
                <a:solidFill>
                  <a:schemeClr val="accent6"/>
                </a:solidFill>
                <a:latin typeface="Meiryo UI" panose="020B0604030504040204" pitchFamily="50" charset="-128"/>
                <a:ea typeface="Meiryo UI" panose="020B0604030504040204" pitchFamily="50" charset="-128"/>
              </a:rPr>
              <a:t>50</a:t>
            </a:r>
            <a:r>
              <a:rPr lang="ja-JP" altLang="en-US" sz="1800" dirty="0">
                <a:solidFill>
                  <a:schemeClr val="accent6"/>
                </a:solidFill>
                <a:latin typeface="Meiryo UI" panose="020B0604030504040204" pitchFamily="50" charset="-128"/>
                <a:ea typeface="Meiryo UI" panose="020B0604030504040204" pitchFamily="50" charset="-128"/>
              </a:rPr>
              <a:t>％です。降水量は、平年並または</a:t>
            </a:r>
            <a:r>
              <a:rPr lang="ja-JP" altLang="en-US" sz="1800" dirty="0" smtClean="0">
                <a:solidFill>
                  <a:schemeClr val="accent6"/>
                </a:solidFill>
                <a:latin typeface="Meiryo UI" panose="020B0604030504040204" pitchFamily="50" charset="-128"/>
                <a:ea typeface="Meiryo UI" panose="020B0604030504040204" pitchFamily="50" charset="-128"/>
              </a:rPr>
              <a:t>少ない確率</a:t>
            </a:r>
            <a:r>
              <a:rPr lang="ja-JP" altLang="en-US" sz="1800" dirty="0">
                <a:solidFill>
                  <a:schemeClr val="accent6"/>
                </a:solidFill>
                <a:latin typeface="Meiryo UI" panose="020B0604030504040204" pitchFamily="50" charset="-128"/>
                <a:ea typeface="Meiryo UI" panose="020B0604030504040204" pitchFamily="50" charset="-128"/>
              </a:rPr>
              <a:t>とも</a:t>
            </a:r>
            <a:r>
              <a:rPr lang="ja-JP" altLang="en-US" sz="1800" dirty="0" smtClean="0">
                <a:solidFill>
                  <a:schemeClr val="accent6"/>
                </a:solidFill>
                <a:latin typeface="Meiryo UI" panose="020B0604030504040204" pitchFamily="50" charset="-128"/>
                <a:ea typeface="Meiryo UI" panose="020B0604030504040204" pitchFamily="50" charset="-128"/>
              </a:rPr>
              <a:t>に</a:t>
            </a:r>
            <a:r>
              <a:rPr lang="en-US" altLang="ja-JP" sz="1800" dirty="0" smtClean="0">
                <a:solidFill>
                  <a:schemeClr val="accent6"/>
                </a:solidFill>
                <a:latin typeface="Meiryo UI" panose="020B0604030504040204" pitchFamily="50" charset="-128"/>
                <a:ea typeface="Meiryo UI" panose="020B0604030504040204" pitchFamily="50" charset="-128"/>
              </a:rPr>
              <a:t>40</a:t>
            </a:r>
            <a:r>
              <a:rPr lang="ja-JP" altLang="en-US" sz="1800" dirty="0" smtClean="0">
                <a:solidFill>
                  <a:schemeClr val="accent6"/>
                </a:solidFill>
                <a:latin typeface="Meiryo UI" panose="020B0604030504040204" pitchFamily="50" charset="-128"/>
                <a:ea typeface="Meiryo UI" panose="020B0604030504040204" pitchFamily="50" charset="-128"/>
              </a:rPr>
              <a:t>％です。</a:t>
            </a: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800" dirty="0">
              <a:solidFill>
                <a:schemeClr val="accent6"/>
              </a:solidFill>
              <a:latin typeface="Meiryo UI" panose="020B0604030504040204" pitchFamily="50" charset="-128"/>
              <a:ea typeface="Meiryo UI" panose="020B0604030504040204" pitchFamily="50" charset="-128"/>
            </a:endParaRPr>
          </a:p>
          <a:p>
            <a:endParaRPr lang="en-US" altLang="ja-JP" sz="1800" dirty="0" smtClean="0">
              <a:solidFill>
                <a:schemeClr val="accent6"/>
              </a:solidFill>
              <a:latin typeface="Meiryo UI" panose="020B0604030504040204" pitchFamily="50" charset="-128"/>
              <a:ea typeface="Meiryo UI" panose="020B0604030504040204" pitchFamily="50" charset="-128"/>
            </a:endParaRPr>
          </a:p>
          <a:p>
            <a:endParaRPr lang="en-US" altLang="ja-JP" sz="1800" dirty="0">
              <a:solidFill>
                <a:schemeClr val="accent6"/>
              </a:solidFill>
              <a:latin typeface="Meiryo UI" panose="020B0604030504040204" pitchFamily="50" charset="-128"/>
              <a:ea typeface="Meiryo UI" panose="020B0604030504040204" pitchFamily="50" charset="-128"/>
            </a:endParaRPr>
          </a:p>
          <a:p>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800"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800" dirty="0" smtClean="0">
                <a:solidFill>
                  <a:schemeClr val="accent6"/>
                </a:solidFill>
                <a:latin typeface="Meiryo UI" panose="020B0604030504040204" pitchFamily="50" charset="-128"/>
                <a:ea typeface="Meiryo UI" panose="020B0604030504040204" pitchFamily="50" charset="-128"/>
              </a:rPr>
              <a:t>　</a:t>
            </a: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r>
              <a:rPr lang="ja-JP" altLang="en-US" sz="1800" dirty="0" smtClean="0">
                <a:solidFill>
                  <a:schemeClr val="accent6"/>
                </a:solidFill>
                <a:latin typeface="Meiryo UI" panose="020B0604030504040204" pitchFamily="50" charset="-128"/>
                <a:ea typeface="Meiryo UI" panose="020B0604030504040204" pitchFamily="50" charset="-128"/>
              </a:rPr>
              <a:t>　</a:t>
            </a:r>
            <a:r>
              <a:rPr lang="en-US" altLang="ja-JP" sz="1800" dirty="0" smtClean="0">
                <a:solidFill>
                  <a:schemeClr val="accent6"/>
                </a:solidFill>
                <a:latin typeface="Meiryo UI" panose="020B0604030504040204" pitchFamily="50" charset="-128"/>
                <a:ea typeface="Meiryo UI" panose="020B0604030504040204" pitchFamily="50" charset="-128"/>
              </a:rPr>
              <a:t>7</a:t>
            </a:r>
            <a:r>
              <a:rPr lang="ja-JP" altLang="en-US" sz="1800" dirty="0" smtClean="0">
                <a:solidFill>
                  <a:schemeClr val="accent6"/>
                </a:solidFill>
                <a:latin typeface="Meiryo UI" panose="020B0604030504040204" pitchFamily="50" charset="-128"/>
                <a:ea typeface="Meiryo UI" panose="020B0604030504040204" pitchFamily="50" charset="-128"/>
              </a:rPr>
              <a:t>月</a:t>
            </a:r>
            <a:r>
              <a:rPr lang="ja-JP" altLang="en-US" sz="1800" dirty="0">
                <a:solidFill>
                  <a:schemeClr val="accent6"/>
                </a:solidFill>
                <a:latin typeface="Meiryo UI" panose="020B0604030504040204" pitchFamily="50" charset="-128"/>
                <a:ea typeface="Meiryo UI" panose="020B0604030504040204" pitchFamily="50" charset="-128"/>
              </a:rPr>
              <a:t>：前線や湿った空気の</a:t>
            </a:r>
            <a:r>
              <a:rPr lang="ja-JP" altLang="en-US" sz="1800" dirty="0" smtClean="0">
                <a:solidFill>
                  <a:schemeClr val="accent6"/>
                </a:solidFill>
                <a:latin typeface="Meiryo UI" panose="020B0604030504040204" pitchFamily="50" charset="-128"/>
                <a:ea typeface="Meiryo UI" panose="020B0604030504040204" pitchFamily="50" charset="-128"/>
              </a:rPr>
              <a:t>影響を受けやすく、平年</a:t>
            </a:r>
            <a:r>
              <a:rPr lang="ja-JP" altLang="en-US" sz="1800" dirty="0">
                <a:solidFill>
                  <a:schemeClr val="accent6"/>
                </a:solidFill>
                <a:latin typeface="Meiryo UI" panose="020B0604030504040204" pitchFamily="50" charset="-128"/>
                <a:ea typeface="Meiryo UI" panose="020B0604030504040204" pitchFamily="50" charset="-128"/>
              </a:rPr>
              <a:t>に比べ曇りや雨の日</a:t>
            </a:r>
            <a:r>
              <a:rPr lang="ja-JP" altLang="en-US" sz="1800" dirty="0" smtClean="0">
                <a:solidFill>
                  <a:schemeClr val="accent6"/>
                </a:solidFill>
                <a:latin typeface="Meiryo UI" panose="020B0604030504040204" pitchFamily="50" charset="-128"/>
                <a:ea typeface="Meiryo UI" panose="020B0604030504040204" pitchFamily="50" charset="-128"/>
              </a:rPr>
              <a:t>が多い</a:t>
            </a:r>
            <a:r>
              <a:rPr lang="ja-JP" altLang="ja-JP" sz="1800" dirty="0" smtClean="0">
                <a:solidFill>
                  <a:schemeClr val="accent6"/>
                </a:solidFill>
                <a:latin typeface="Meiryo UI" panose="020B0604030504040204" pitchFamily="50" charset="-128"/>
                <a:ea typeface="Meiryo UI" panose="020B0604030504040204" pitchFamily="50" charset="-128"/>
              </a:rPr>
              <a:t>見込み</a:t>
            </a:r>
            <a:r>
              <a:rPr lang="ja-JP" altLang="ja-JP" sz="1800" dirty="0">
                <a:solidFill>
                  <a:schemeClr val="accent6"/>
                </a:solidFill>
                <a:latin typeface="Meiryo UI" panose="020B0604030504040204" pitchFamily="50" charset="-128"/>
                <a:ea typeface="Meiryo UI" panose="020B0604030504040204" pitchFamily="50" charset="-128"/>
              </a:rPr>
              <a:t>です</a:t>
            </a:r>
            <a:r>
              <a:rPr lang="ja-JP" altLang="ja-JP" sz="1800" dirty="0" smtClean="0">
                <a:solidFill>
                  <a:schemeClr val="accent6"/>
                </a:solidFill>
                <a:latin typeface="Meiryo UI" panose="020B0604030504040204" pitchFamily="50" charset="-128"/>
                <a:ea typeface="Meiryo UI" panose="020B0604030504040204" pitchFamily="50" charset="-128"/>
              </a:rPr>
              <a:t>。</a:t>
            </a: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accent6"/>
                </a:solidFill>
                <a:latin typeface="Meiryo UI" panose="020B0604030504040204" pitchFamily="50" charset="-128"/>
                <a:ea typeface="Meiryo UI" panose="020B0604030504040204" pitchFamily="50" charset="-128"/>
              </a:rPr>
              <a:t>　</a:t>
            </a:r>
            <a:r>
              <a:rPr lang="ja-JP" altLang="en-US" sz="1800" dirty="0" smtClean="0">
                <a:solidFill>
                  <a:schemeClr val="accent6"/>
                </a:solidFill>
                <a:latin typeface="Meiryo UI" panose="020B0604030504040204" pitchFamily="50" charset="-128"/>
                <a:ea typeface="Meiryo UI" panose="020B0604030504040204" pitchFamily="50" charset="-128"/>
              </a:rPr>
              <a:t>　　　</a:t>
            </a:r>
            <a:r>
              <a:rPr lang="ja-JP" altLang="en-US" sz="1800" dirty="0">
                <a:solidFill>
                  <a:schemeClr val="accent6"/>
                </a:solidFill>
                <a:latin typeface="Meiryo UI" panose="020B0604030504040204" pitchFamily="50" charset="-128"/>
                <a:ea typeface="Meiryo UI" panose="020B0604030504040204" pitchFamily="50" charset="-128"/>
              </a:rPr>
              <a:t>　</a:t>
            </a:r>
            <a:r>
              <a:rPr lang="ja-JP" altLang="en-US" sz="1800" dirty="0" smtClean="0">
                <a:solidFill>
                  <a:schemeClr val="accent6"/>
                </a:solidFill>
                <a:latin typeface="Meiryo UI" panose="020B0604030504040204" pitchFamily="50" charset="-128"/>
                <a:ea typeface="Meiryo UI" panose="020B0604030504040204" pitchFamily="50" charset="-128"/>
              </a:rPr>
              <a:t>降水量は、</a:t>
            </a:r>
            <a:r>
              <a:rPr lang="ja-JP" altLang="en-US" sz="1800" dirty="0">
                <a:solidFill>
                  <a:schemeClr val="accent6"/>
                </a:solidFill>
                <a:latin typeface="Meiryo UI" panose="020B0604030504040204" pitchFamily="50" charset="-128"/>
                <a:ea typeface="Meiryo UI" panose="020B0604030504040204" pitchFamily="50" charset="-128"/>
              </a:rPr>
              <a:t>平年並また</a:t>
            </a:r>
            <a:r>
              <a:rPr lang="ja-JP" altLang="en-US" sz="1800" dirty="0" smtClean="0">
                <a:solidFill>
                  <a:schemeClr val="accent6"/>
                </a:solidFill>
                <a:latin typeface="Meiryo UI" panose="020B0604030504040204" pitchFamily="50" charset="-128"/>
                <a:ea typeface="Meiryo UI" panose="020B0604030504040204" pitchFamily="50" charset="-128"/>
              </a:rPr>
              <a:t>は多い確率</a:t>
            </a:r>
            <a:r>
              <a:rPr lang="ja-JP" altLang="en-US" sz="1800" dirty="0">
                <a:solidFill>
                  <a:schemeClr val="accent6"/>
                </a:solidFill>
                <a:latin typeface="Meiryo UI" panose="020B0604030504040204" pitchFamily="50" charset="-128"/>
                <a:ea typeface="Meiryo UI" panose="020B0604030504040204" pitchFamily="50" charset="-128"/>
              </a:rPr>
              <a:t>ともに</a:t>
            </a:r>
            <a:r>
              <a:rPr lang="en-US" altLang="ja-JP" sz="1800" dirty="0">
                <a:solidFill>
                  <a:schemeClr val="accent6"/>
                </a:solidFill>
                <a:latin typeface="Meiryo UI" panose="020B0604030504040204" pitchFamily="50" charset="-128"/>
                <a:ea typeface="Meiryo UI" panose="020B0604030504040204" pitchFamily="50" charset="-128"/>
              </a:rPr>
              <a:t>40</a:t>
            </a:r>
            <a:r>
              <a:rPr lang="ja-JP" altLang="en-US" sz="1800" dirty="0">
                <a:solidFill>
                  <a:schemeClr val="accent6"/>
                </a:solidFill>
                <a:latin typeface="Meiryo UI" panose="020B0604030504040204" pitchFamily="50" charset="-128"/>
                <a:ea typeface="Meiryo UI" panose="020B0604030504040204" pitchFamily="50" charset="-128"/>
              </a:rPr>
              <a:t>％です。</a:t>
            </a:r>
          </a:p>
          <a:p>
            <a:pPr marL="0" indent="0">
              <a:buNone/>
            </a:pPr>
            <a:endParaRPr lang="ja-JP" altLang="en-US" sz="1800" dirty="0">
              <a:solidFill>
                <a:schemeClr val="accent6"/>
              </a:solidFill>
              <a:latin typeface="Meiryo UI" panose="020B0604030504040204" pitchFamily="50" charset="-128"/>
              <a:ea typeface="Meiryo UI" panose="020B0604030504040204" pitchFamily="50" charset="-128"/>
            </a:endParaRPr>
          </a:p>
          <a:p>
            <a:pPr marL="0" indent="0">
              <a:buNone/>
            </a:pPr>
            <a:endParaRPr lang="ja-JP" altLang="en-US" sz="1800" dirty="0">
              <a:solidFill>
                <a:schemeClr val="accent6"/>
              </a:solidFill>
              <a:latin typeface="Meiryo UI" panose="020B0604030504040204" pitchFamily="50" charset="-128"/>
              <a:ea typeface="Meiryo UI" panose="020B0604030504040204" pitchFamily="50" charset="-128"/>
            </a:endParaRPr>
          </a:p>
        </p:txBody>
      </p:sp>
      <p:graphicFrame>
        <p:nvGraphicFramePr>
          <p:cNvPr id="2" name="オブジェクト 1"/>
          <p:cNvGraphicFramePr>
            <a:graphicFrameLocks noChangeAspect="1"/>
          </p:cNvGraphicFramePr>
          <p:nvPr>
            <p:extLst/>
          </p:nvPr>
        </p:nvGraphicFramePr>
        <p:xfrm>
          <a:off x="1512310" y="4077072"/>
          <a:ext cx="6516074" cy="2664296"/>
        </p:xfrm>
        <a:graphic>
          <a:graphicData uri="http://schemas.openxmlformats.org/presentationml/2006/ole">
            <mc:AlternateContent xmlns:mc="http://schemas.openxmlformats.org/markup-compatibility/2006">
              <mc:Choice xmlns:v="urn:schemas-microsoft-com:vml" Requires="v">
                <p:oleObj spid="_x0000_s3094" name="グラフ" r:id="rId3" imgW="3209921" imgH="1419318" progId="MSGraph.Chart.8">
                  <p:embed/>
                </p:oleObj>
              </mc:Choice>
              <mc:Fallback>
                <p:oleObj name="グラフ" r:id="rId3" imgW="3209921" imgH="1419318" progId="MSGraph.Chart.8">
                  <p:embed/>
                  <p:pic>
                    <p:nvPicPr>
                      <p:cNvPr id="2" name="オブジェクト 1"/>
                      <p:cNvPicPr>
                        <a:picLocks noChangeAspect="1" noChangeArrowheads="1"/>
                      </p:cNvPicPr>
                      <p:nvPr/>
                    </p:nvPicPr>
                    <p:blipFill>
                      <a:blip r:embed="rId4"/>
                      <a:srcRect/>
                      <a:stretch>
                        <a:fillRect/>
                      </a:stretch>
                    </p:blipFill>
                    <p:spPr bwMode="auto">
                      <a:xfrm>
                        <a:off x="1512310" y="4077072"/>
                        <a:ext cx="6516074" cy="2664296"/>
                      </a:xfrm>
                      <a:prstGeom prst="rect">
                        <a:avLst/>
                      </a:prstGeom>
                      <a:noFill/>
                      <a:ln>
                        <a:noFill/>
                      </a:ln>
                      <a:extLst/>
                    </p:spPr>
                  </p:pic>
                </p:oleObj>
              </mc:Fallback>
            </mc:AlternateContent>
          </a:graphicData>
        </a:graphic>
      </p:graphicFrame>
      <p:sp>
        <p:nvSpPr>
          <p:cNvPr id="3" name="テキスト ボックス 2"/>
          <p:cNvSpPr txBox="1"/>
          <p:nvPr/>
        </p:nvSpPr>
        <p:spPr>
          <a:xfrm>
            <a:off x="611560" y="-47625"/>
            <a:ext cx="7344816" cy="523220"/>
          </a:xfrm>
          <a:prstGeom prst="rect">
            <a:avLst/>
          </a:prstGeom>
          <a:noFill/>
        </p:spPr>
        <p:txBody>
          <a:bodyPr wrap="square" rtlCol="0">
            <a:spAutoFit/>
          </a:bodyPr>
          <a:lstStyle/>
          <a:p>
            <a:pPr algn="ctr"/>
            <a:r>
              <a:rPr lang="ja-JP" altLang="en-US" sz="2800" dirty="0" smtClean="0">
                <a:solidFill>
                  <a:schemeClr val="accent6"/>
                </a:solidFill>
                <a:latin typeface="Meiryo UI" panose="020B0604030504040204" pitchFamily="50" charset="-128"/>
                <a:ea typeface="Meiryo UI" panose="020B0604030504040204" pitchFamily="50" charset="-128"/>
              </a:rPr>
              <a:t>月別の</a:t>
            </a:r>
            <a:r>
              <a:rPr lang="ja-JP" altLang="en-US" sz="2800" dirty="0">
                <a:solidFill>
                  <a:schemeClr val="accent6"/>
                </a:solidFill>
                <a:latin typeface="Meiryo UI" panose="020B0604030504040204" pitchFamily="50" charset="-128"/>
                <a:ea typeface="Meiryo UI" panose="020B0604030504040204" pitchFamily="50" charset="-128"/>
              </a:rPr>
              <a:t>天候及び平均気温、降水量の確率（％</a:t>
            </a:r>
            <a:r>
              <a:rPr lang="ja-JP" altLang="en-US" sz="2800" dirty="0" smtClean="0">
                <a:solidFill>
                  <a:schemeClr val="accent6"/>
                </a:solidFill>
                <a:latin typeface="Meiryo UI" panose="020B0604030504040204" pitchFamily="50" charset="-128"/>
                <a:ea typeface="Meiryo UI" panose="020B0604030504040204" pitchFamily="50" charset="-128"/>
              </a:rPr>
              <a:t>）</a:t>
            </a:r>
            <a:endParaRPr lang="ja-JP" altLang="en-US" sz="2800" dirty="0">
              <a:solidFill>
                <a:schemeClr val="accent6"/>
              </a:solidFill>
              <a:latin typeface="Meiryo UI" panose="020B0604030504040204" pitchFamily="50" charset="-128"/>
              <a:ea typeface="Meiryo UI" panose="020B0604030504040204" pitchFamily="50" charset="-128"/>
            </a:endParaRPr>
          </a:p>
        </p:txBody>
      </p:sp>
      <p:pic>
        <p:nvPicPr>
          <p:cNvPr id="8" name="Picture 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343" y="6074019"/>
            <a:ext cx="3818096" cy="2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オブジェクト 8"/>
          <p:cNvGraphicFramePr>
            <a:graphicFrameLocks noChangeAspect="1"/>
          </p:cNvGraphicFramePr>
          <p:nvPr>
            <p:extLst/>
          </p:nvPr>
        </p:nvGraphicFramePr>
        <p:xfrm>
          <a:off x="1511697" y="1087561"/>
          <a:ext cx="6516687" cy="2701479"/>
        </p:xfrm>
        <a:graphic>
          <a:graphicData uri="http://schemas.openxmlformats.org/presentationml/2006/ole">
            <mc:AlternateContent xmlns:mc="http://schemas.openxmlformats.org/markup-compatibility/2006">
              <mc:Choice xmlns:v="urn:schemas-microsoft-com:vml" Requires="v">
                <p:oleObj spid="_x0000_s3095" name="グラフ" r:id="rId6" imgW="3209921" imgH="1419318" progId="MSGraph.Chart.8">
                  <p:embed/>
                </p:oleObj>
              </mc:Choice>
              <mc:Fallback>
                <p:oleObj name="グラフ" r:id="rId6" imgW="3209921" imgH="1419318" progId="MSGraph.Chart.8">
                  <p:embed/>
                  <p:pic>
                    <p:nvPicPr>
                      <p:cNvPr id="9" name="オブジェクト 8"/>
                      <p:cNvPicPr>
                        <a:picLocks noChangeAspect="1" noChangeArrowheads="1"/>
                      </p:cNvPicPr>
                      <p:nvPr/>
                    </p:nvPicPr>
                    <p:blipFill>
                      <a:blip r:embed="rId7"/>
                      <a:srcRect/>
                      <a:stretch>
                        <a:fillRect/>
                      </a:stretch>
                    </p:blipFill>
                    <p:spPr bwMode="auto">
                      <a:xfrm>
                        <a:off x="1511697" y="1087561"/>
                        <a:ext cx="6516687" cy="2701479"/>
                      </a:xfrm>
                      <a:prstGeom prst="rect">
                        <a:avLst/>
                      </a:prstGeom>
                      <a:noFill/>
                      <a:ln>
                        <a:noFill/>
                      </a:ln>
                      <a:extLst/>
                    </p:spPr>
                  </p:pic>
                </p:oleObj>
              </mc:Fallback>
            </mc:AlternateContent>
          </a:graphicData>
        </a:graphic>
      </p:graphicFrame>
      <p:pic>
        <p:nvPicPr>
          <p:cNvPr id="7" name="Picture 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068960"/>
            <a:ext cx="3890104" cy="2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5</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51520" y="6478947"/>
            <a:ext cx="4176464" cy="261610"/>
          </a:xfrm>
          <a:prstGeom prst="rect">
            <a:avLst/>
          </a:prstGeom>
          <a:noFill/>
          <a:ln>
            <a:solidFill>
              <a:schemeClr val="tx1"/>
            </a:solidFill>
          </a:ln>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これは、</a:t>
            </a:r>
            <a:r>
              <a:rPr lang="en-US" altLang="ja-JP" sz="1100" dirty="0" smtClean="0">
                <a:latin typeface="HG丸ｺﾞｼｯｸM-PRO" panose="020F0600000000000000" pitchFamily="50" charset="-128"/>
                <a:ea typeface="HG丸ｺﾞｼｯｸM-PRO" panose="020F0600000000000000" pitchFamily="50" charset="-128"/>
              </a:rPr>
              <a:t>5</a:t>
            </a:r>
            <a:r>
              <a:rPr lang="ja-JP" altLang="en-US" sz="1100" dirty="0" smtClean="0">
                <a:latin typeface="HG丸ｺﾞｼｯｸM-PRO" panose="020F0600000000000000" pitchFamily="50" charset="-128"/>
                <a:ea typeface="HG丸ｺﾞｼｯｸM-PRO" panose="020F0600000000000000" pitchFamily="50" charset="-128"/>
              </a:rPr>
              <a:t>月</a:t>
            </a:r>
            <a:r>
              <a:rPr lang="en-US" altLang="ja-JP" sz="1100" dirty="0" smtClean="0">
                <a:latin typeface="HG丸ｺﾞｼｯｸM-PRO" panose="020F0600000000000000" pitchFamily="50" charset="-128"/>
                <a:ea typeface="HG丸ｺﾞｼｯｸM-PRO" panose="020F0600000000000000" pitchFamily="50" charset="-128"/>
              </a:rPr>
              <a:t>24</a:t>
            </a:r>
            <a:r>
              <a:rPr lang="ja-JP" altLang="en-US" sz="1100" dirty="0" smtClean="0">
                <a:latin typeface="HG丸ｺﾞｼｯｸM-PRO" panose="020F0600000000000000" pitchFamily="50" charset="-128"/>
                <a:ea typeface="HG丸ｺﾞｼｯｸM-PRO" panose="020F0600000000000000" pitchFamily="50" charset="-128"/>
              </a:rPr>
              <a:t>日に発表した近畿地方の３か月予報の内容です。</a:t>
            </a:r>
            <a:endParaRPr lang="en-US" altLang="ja-JP" sz="11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62100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1547593" y="1124744"/>
          <a:ext cx="6157334" cy="2656809"/>
        </p:xfrm>
        <a:graphic>
          <a:graphicData uri="http://schemas.openxmlformats.org/presentationml/2006/ole">
            <mc:AlternateContent xmlns:mc="http://schemas.openxmlformats.org/markup-compatibility/2006">
              <mc:Choice xmlns:v="urn:schemas-microsoft-com:vml" Requires="v">
                <p:oleObj spid="_x0000_s4111" name="グラフ" r:id="rId3" imgW="3209921" imgH="1419318" progId="MSGraph.Chart.8">
                  <p:embed/>
                </p:oleObj>
              </mc:Choice>
              <mc:Fallback>
                <p:oleObj name="グラフ" r:id="rId3" imgW="3209921" imgH="1419318" progId="MSGraph.Chart.8">
                  <p:embed/>
                  <p:pic>
                    <p:nvPicPr>
                      <p:cNvPr id="4" name="オブジェクト 3"/>
                      <p:cNvPicPr>
                        <a:picLocks noChangeAspect="1" noChangeArrowheads="1"/>
                      </p:cNvPicPr>
                      <p:nvPr/>
                    </p:nvPicPr>
                    <p:blipFill>
                      <a:blip r:embed="rId4"/>
                      <a:srcRect/>
                      <a:stretch>
                        <a:fillRect/>
                      </a:stretch>
                    </p:blipFill>
                    <p:spPr bwMode="auto">
                      <a:xfrm>
                        <a:off x="1547593" y="1124744"/>
                        <a:ext cx="6157334" cy="2656809"/>
                      </a:xfrm>
                      <a:prstGeom prst="rect">
                        <a:avLst/>
                      </a:prstGeom>
                      <a:noFill/>
                      <a:ln>
                        <a:noFill/>
                      </a:ln>
                      <a:extLst/>
                    </p:spPr>
                  </p:pic>
                </p:oleObj>
              </mc:Fallback>
            </mc:AlternateContent>
          </a:graphicData>
        </a:graphic>
      </p:graphicFrame>
      <p:sp>
        <p:nvSpPr>
          <p:cNvPr id="3" name="コンテンツ プレースホルダー 5"/>
          <p:cNvSpPr txBox="1">
            <a:spLocks/>
          </p:cNvSpPr>
          <p:nvPr/>
        </p:nvSpPr>
        <p:spPr>
          <a:xfrm>
            <a:off x="0" y="563538"/>
            <a:ext cx="9144000" cy="2520280"/>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solidFill>
                  <a:schemeClr val="accent6"/>
                </a:solidFill>
                <a:latin typeface="Meiryo UI" panose="020B0604030504040204" pitchFamily="50" charset="-128"/>
                <a:ea typeface="Meiryo UI" panose="020B0604030504040204" pitchFamily="50" charset="-128"/>
              </a:rPr>
              <a:t> </a:t>
            </a:r>
            <a:r>
              <a:rPr lang="en-US" altLang="ja-JP" sz="1800" dirty="0" smtClean="0">
                <a:solidFill>
                  <a:schemeClr val="accent6"/>
                </a:solidFill>
                <a:latin typeface="Meiryo UI" panose="020B0604030504040204" pitchFamily="50" charset="-128"/>
                <a:ea typeface="Meiryo UI" panose="020B0604030504040204" pitchFamily="50" charset="-128"/>
              </a:rPr>
              <a:t>8</a:t>
            </a:r>
            <a:r>
              <a:rPr lang="ja-JP" altLang="en-US" sz="1800" dirty="0">
                <a:solidFill>
                  <a:schemeClr val="accent6"/>
                </a:solidFill>
                <a:latin typeface="Meiryo UI" panose="020B0604030504040204" pitchFamily="50" charset="-128"/>
                <a:ea typeface="Meiryo UI" panose="020B0604030504040204" pitchFamily="50" charset="-128"/>
              </a:rPr>
              <a:t>月</a:t>
            </a:r>
            <a:r>
              <a:rPr lang="ja-JP" altLang="en-US" sz="1800" dirty="0" smtClean="0">
                <a:solidFill>
                  <a:schemeClr val="accent6"/>
                </a:solidFill>
                <a:latin typeface="Meiryo UI" panose="020B0604030504040204" pitchFamily="50" charset="-128"/>
                <a:ea typeface="Meiryo UI" panose="020B0604030504040204" pitchFamily="50" charset="-128"/>
              </a:rPr>
              <a:t>：湿った</a:t>
            </a:r>
            <a:r>
              <a:rPr lang="ja-JP" altLang="en-US" sz="1800" dirty="0">
                <a:solidFill>
                  <a:schemeClr val="accent6"/>
                </a:solidFill>
                <a:latin typeface="Meiryo UI" panose="020B0604030504040204" pitchFamily="50" charset="-128"/>
                <a:ea typeface="Meiryo UI" panose="020B0604030504040204" pitchFamily="50" charset="-128"/>
              </a:rPr>
              <a:t>空気の影響を受けやすく、平年に比べ晴れの日が</a:t>
            </a:r>
            <a:r>
              <a:rPr lang="ja-JP" altLang="en-US" sz="1800" dirty="0" smtClean="0">
                <a:solidFill>
                  <a:schemeClr val="accent6"/>
                </a:solidFill>
                <a:latin typeface="Meiryo UI" panose="020B0604030504040204" pitchFamily="50" charset="-128"/>
                <a:ea typeface="Meiryo UI" panose="020B0604030504040204" pitchFamily="50" charset="-128"/>
              </a:rPr>
              <a:t>少ない見込みです。</a:t>
            </a:r>
            <a:endParaRPr lang="en-US" altLang="ja-JP" sz="1800" dirty="0" smtClean="0">
              <a:solidFill>
                <a:schemeClr val="accent6"/>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accent6"/>
                </a:solidFill>
                <a:latin typeface="Meiryo UI" panose="020B0604030504040204" pitchFamily="50" charset="-128"/>
                <a:ea typeface="Meiryo UI" panose="020B0604030504040204" pitchFamily="50" charset="-128"/>
              </a:rPr>
              <a:t>　　　　</a:t>
            </a:r>
            <a:r>
              <a:rPr lang="ja-JP" altLang="en-US" sz="1800" dirty="0" smtClean="0">
                <a:solidFill>
                  <a:schemeClr val="accent6"/>
                </a:solidFill>
                <a:latin typeface="Meiryo UI" panose="020B0604030504040204" pitchFamily="50" charset="-128"/>
                <a:ea typeface="Meiryo UI" panose="020B0604030504040204" pitchFamily="50" charset="-128"/>
              </a:rPr>
              <a:t> 降水量は、</a:t>
            </a:r>
            <a:r>
              <a:rPr lang="ja-JP" altLang="en-US" sz="1800" dirty="0">
                <a:solidFill>
                  <a:schemeClr val="accent6"/>
                </a:solidFill>
                <a:latin typeface="Meiryo UI" panose="020B0604030504040204" pitchFamily="50" charset="-128"/>
                <a:ea typeface="Meiryo UI" panose="020B0604030504040204" pitchFamily="50" charset="-128"/>
              </a:rPr>
              <a:t>平年並また</a:t>
            </a:r>
            <a:r>
              <a:rPr lang="ja-JP" altLang="en-US" sz="1800" dirty="0" smtClean="0">
                <a:solidFill>
                  <a:schemeClr val="accent6"/>
                </a:solidFill>
                <a:latin typeface="Meiryo UI" panose="020B0604030504040204" pitchFamily="50" charset="-128"/>
                <a:ea typeface="Meiryo UI" panose="020B0604030504040204" pitchFamily="50" charset="-128"/>
              </a:rPr>
              <a:t>は多い確率</a:t>
            </a:r>
            <a:r>
              <a:rPr lang="ja-JP" altLang="en-US" sz="1800" dirty="0">
                <a:solidFill>
                  <a:schemeClr val="accent6"/>
                </a:solidFill>
                <a:latin typeface="Meiryo UI" panose="020B0604030504040204" pitchFamily="50" charset="-128"/>
                <a:ea typeface="Meiryo UI" panose="020B0604030504040204" pitchFamily="50" charset="-128"/>
              </a:rPr>
              <a:t>ともに</a:t>
            </a:r>
            <a:r>
              <a:rPr lang="en-US" altLang="ja-JP" sz="1800" dirty="0">
                <a:solidFill>
                  <a:schemeClr val="accent6"/>
                </a:solidFill>
                <a:latin typeface="Meiryo UI" panose="020B0604030504040204" pitchFamily="50" charset="-128"/>
                <a:ea typeface="Meiryo UI" panose="020B0604030504040204" pitchFamily="50" charset="-128"/>
              </a:rPr>
              <a:t>40</a:t>
            </a:r>
            <a:r>
              <a:rPr lang="ja-JP" altLang="en-US" sz="1800" dirty="0">
                <a:solidFill>
                  <a:schemeClr val="accent6"/>
                </a:solidFill>
                <a:latin typeface="Meiryo UI" panose="020B0604030504040204" pitchFamily="50" charset="-128"/>
                <a:ea typeface="Meiryo UI" panose="020B0604030504040204" pitchFamily="50" charset="-128"/>
              </a:rPr>
              <a:t>％です。</a:t>
            </a:r>
          </a:p>
          <a:p>
            <a:pPr marL="0" indent="0">
              <a:buNone/>
            </a:pPr>
            <a:endParaRPr lang="en-US" altLang="ja-JP" sz="1800" dirty="0" smtClean="0">
              <a:solidFill>
                <a:schemeClr val="accent6"/>
              </a:solidFill>
              <a:latin typeface="Meiryo UI" panose="020B0604030504040204" pitchFamily="50" charset="-128"/>
              <a:ea typeface="Meiryo UI" panose="020B0604030504040204" pitchFamily="50" charset="-128"/>
            </a:endParaRPr>
          </a:p>
        </p:txBody>
      </p:sp>
      <p:pic>
        <p:nvPicPr>
          <p:cNvPr id="6" name="Picture 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068960"/>
            <a:ext cx="3818096" cy="2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51520" y="-47625"/>
            <a:ext cx="8064896" cy="523220"/>
          </a:xfrm>
          <a:prstGeom prst="rect">
            <a:avLst/>
          </a:prstGeom>
          <a:noFill/>
        </p:spPr>
        <p:txBody>
          <a:bodyPr wrap="square" rtlCol="0">
            <a:spAutoFit/>
          </a:bodyPr>
          <a:lstStyle/>
          <a:p>
            <a:pPr algn="ctr"/>
            <a:r>
              <a:rPr lang="ja-JP" altLang="en-US" sz="2800" dirty="0" smtClean="0">
                <a:solidFill>
                  <a:schemeClr val="accent6"/>
                </a:solidFill>
                <a:latin typeface="Meiryo UI" panose="020B0604030504040204" pitchFamily="50" charset="-128"/>
                <a:ea typeface="Meiryo UI" panose="020B0604030504040204" pitchFamily="50" charset="-128"/>
              </a:rPr>
              <a:t>月別の</a:t>
            </a:r>
            <a:r>
              <a:rPr lang="ja-JP" altLang="en-US" sz="2800" dirty="0">
                <a:solidFill>
                  <a:schemeClr val="accent6"/>
                </a:solidFill>
                <a:latin typeface="Meiryo UI" panose="020B0604030504040204" pitchFamily="50" charset="-128"/>
                <a:ea typeface="Meiryo UI" panose="020B0604030504040204" pitchFamily="50" charset="-128"/>
              </a:rPr>
              <a:t>天候及び平均気温、降水量の確率（％</a:t>
            </a:r>
            <a:r>
              <a:rPr lang="ja-JP" altLang="en-US" sz="2800" dirty="0" smtClean="0">
                <a:solidFill>
                  <a:schemeClr val="accent6"/>
                </a:solidFill>
                <a:latin typeface="Meiryo UI" panose="020B0604030504040204" pitchFamily="50" charset="-128"/>
                <a:ea typeface="Meiryo UI" panose="020B0604030504040204" pitchFamily="50" charset="-128"/>
              </a:rPr>
              <a:t>）</a:t>
            </a:r>
            <a:endParaRPr lang="ja-JP" altLang="en-US" sz="2800" dirty="0">
              <a:solidFill>
                <a:schemeClr val="accent6"/>
              </a:solidFill>
              <a:latin typeface="Meiryo UI" panose="020B0604030504040204" pitchFamily="50" charset="-128"/>
              <a:ea typeface="Meiryo UI" panose="020B0604030504040204" pitchFamily="50" charset="-128"/>
            </a:endParaRPr>
          </a:p>
        </p:txBody>
      </p:sp>
      <p:sp>
        <p:nvSpPr>
          <p:cNvPr id="21"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6</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cxnSp>
        <p:nvCxnSpPr>
          <p:cNvPr id="22" name="直線コネクタ 21"/>
          <p:cNvCxnSpPr/>
          <p:nvPr/>
        </p:nvCxnSpPr>
        <p:spPr>
          <a:xfrm>
            <a:off x="144016" y="3501008"/>
            <a:ext cx="8820472" cy="36004"/>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6"/>
          <a:stretch>
            <a:fillRect/>
          </a:stretch>
        </p:blipFill>
        <p:spPr>
          <a:xfrm>
            <a:off x="2699792" y="3558902"/>
            <a:ext cx="3454104" cy="3376484"/>
          </a:xfrm>
          <a:prstGeom prst="rect">
            <a:avLst/>
          </a:prstGeom>
        </p:spPr>
      </p:pic>
      <p:sp>
        <p:nvSpPr>
          <p:cNvPr id="5" name="正方形/長方形 4"/>
          <p:cNvSpPr/>
          <p:nvPr/>
        </p:nvSpPr>
        <p:spPr>
          <a:xfrm>
            <a:off x="4111377" y="5827386"/>
            <a:ext cx="1224136" cy="913982"/>
          </a:xfrm>
          <a:prstGeom prst="rect">
            <a:avLst/>
          </a:prstGeom>
          <a:no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00713" y="5539354"/>
            <a:ext cx="576064" cy="216024"/>
          </a:xfrm>
          <a:prstGeom prst="rect">
            <a:avLst/>
          </a:prstGeom>
          <a:noFill/>
          <a:ln w="444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1"/>
          <p:cNvSpPr txBox="1">
            <a:spLocks/>
          </p:cNvSpPr>
          <p:nvPr/>
        </p:nvSpPr>
        <p:spPr>
          <a:xfrm>
            <a:off x="144016" y="3705139"/>
            <a:ext cx="2555776" cy="936104"/>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62900" indent="0">
              <a:buNone/>
            </a:pPr>
            <a:r>
              <a:rPr lang="ja-JP" altLang="en-US" sz="1600" dirty="0" smtClean="0">
                <a:latin typeface="HG丸ｺﾞｼｯｸM-PRO" panose="020F0600000000000000" pitchFamily="50" charset="-128"/>
                <a:ea typeface="HG丸ｺﾞｼｯｸM-PRO" panose="020F0600000000000000" pitchFamily="50" charset="-128"/>
              </a:rPr>
              <a:t>＜参考＞３か月予報</a:t>
            </a:r>
            <a:endParaRPr lang="en-US" altLang="ja-JP" sz="1600" dirty="0" smtClean="0">
              <a:latin typeface="HG丸ｺﾞｼｯｸM-PRO" panose="020F0600000000000000" pitchFamily="50" charset="-128"/>
              <a:ea typeface="HG丸ｺﾞｼｯｸM-PRO" panose="020F0600000000000000" pitchFamily="50" charset="-128"/>
            </a:endParaRPr>
          </a:p>
          <a:p>
            <a:pPr marL="162900" indent="0">
              <a:buNone/>
            </a:pPr>
            <a:r>
              <a:rPr lang="ja-JP" altLang="en-US" sz="1600" dirty="0" smtClean="0">
                <a:latin typeface="HG丸ｺﾞｼｯｸM-PRO" panose="020F0600000000000000" pitchFamily="50" charset="-128"/>
                <a:ea typeface="HG丸ｺﾞｼｯｸM-PRO" panose="020F0600000000000000" pitchFamily="50" charset="-128"/>
              </a:rPr>
              <a:t>昨年５月</a:t>
            </a:r>
            <a:r>
              <a:rPr lang="en-US" altLang="ja-JP" sz="1600" dirty="0" smtClean="0">
                <a:latin typeface="HG丸ｺﾞｼｯｸM-PRO" panose="020F0600000000000000" pitchFamily="50" charset="-128"/>
                <a:ea typeface="HG丸ｺﾞｼｯｸM-PRO" panose="020F0600000000000000" pitchFamily="50" charset="-128"/>
              </a:rPr>
              <a:t>25</a:t>
            </a:r>
            <a:r>
              <a:rPr lang="ja-JP" altLang="en-US" sz="1600" dirty="0" smtClean="0">
                <a:latin typeface="HG丸ｺﾞｼｯｸM-PRO" panose="020F0600000000000000" pitchFamily="50" charset="-128"/>
                <a:ea typeface="HG丸ｺﾞｼｯｸM-PRO" panose="020F0600000000000000" pitchFamily="50" charset="-128"/>
              </a:rPr>
              <a:t>日発表の内容（左）と、過去の３か月平均気温の評価結果（右）</a:t>
            </a:r>
            <a:endParaRPr lang="en-US" altLang="ja-JP" sz="1600" dirty="0" smtClean="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6338" y="3596056"/>
            <a:ext cx="2708150" cy="2231330"/>
          </a:xfrm>
          <a:prstGeom prst="rect">
            <a:avLst/>
          </a:prstGeom>
        </p:spPr>
      </p:pic>
      <p:sp>
        <p:nvSpPr>
          <p:cNvPr id="13" name="テキスト ボックス 12"/>
          <p:cNvSpPr txBox="1"/>
          <p:nvPr/>
        </p:nvSpPr>
        <p:spPr>
          <a:xfrm>
            <a:off x="6334478" y="5889084"/>
            <a:ext cx="2630010" cy="830997"/>
          </a:xfrm>
          <a:prstGeom prst="rect">
            <a:avLst/>
          </a:prstGeom>
          <a:noFill/>
        </p:spPr>
        <p:txBody>
          <a:bodyPr wrap="square" rtlCol="0">
            <a:spAutoFit/>
          </a:bodyPr>
          <a:lstStyle/>
          <a:p>
            <a:pPr indent="-180000" algn="ct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2013</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a:t>
            </a: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2017</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年の</a:t>
            </a: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5</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年間に発表した３か月予報の「３か月平均気温」の評価結果</a:t>
            </a:r>
            <a:endPar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endParaRPr>
          </a:p>
        </p:txBody>
      </p:sp>
      <p:sp>
        <p:nvSpPr>
          <p:cNvPr id="14" name="テキスト ボックス 13"/>
          <p:cNvSpPr txBox="1"/>
          <p:nvPr/>
        </p:nvSpPr>
        <p:spPr>
          <a:xfrm>
            <a:off x="144016" y="3040967"/>
            <a:ext cx="2483768" cy="430887"/>
          </a:xfrm>
          <a:prstGeom prst="rect">
            <a:avLst/>
          </a:prstGeom>
          <a:noFill/>
          <a:ln>
            <a:solidFill>
              <a:schemeClr val="tx1"/>
            </a:solidFill>
          </a:ln>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これは、</a:t>
            </a:r>
            <a:r>
              <a:rPr lang="en-US" altLang="ja-JP" sz="1100" dirty="0" smtClean="0">
                <a:latin typeface="HG丸ｺﾞｼｯｸM-PRO" panose="020F0600000000000000" pitchFamily="50" charset="-128"/>
                <a:ea typeface="HG丸ｺﾞｼｯｸM-PRO" panose="020F0600000000000000" pitchFamily="50" charset="-128"/>
              </a:rPr>
              <a:t>5</a:t>
            </a:r>
            <a:r>
              <a:rPr lang="ja-JP" altLang="en-US" sz="1100" dirty="0" smtClean="0">
                <a:latin typeface="HG丸ｺﾞｼｯｸM-PRO" panose="020F0600000000000000" pitchFamily="50" charset="-128"/>
                <a:ea typeface="HG丸ｺﾞｼｯｸM-PRO" panose="020F0600000000000000" pitchFamily="50" charset="-128"/>
              </a:rPr>
              <a:t>月</a:t>
            </a:r>
            <a:r>
              <a:rPr lang="en-US" altLang="ja-JP" sz="1100" dirty="0" smtClean="0">
                <a:latin typeface="HG丸ｺﾞｼｯｸM-PRO" panose="020F0600000000000000" pitchFamily="50" charset="-128"/>
                <a:ea typeface="HG丸ｺﾞｼｯｸM-PRO" panose="020F0600000000000000" pitchFamily="50" charset="-128"/>
              </a:rPr>
              <a:t>24</a:t>
            </a:r>
            <a:r>
              <a:rPr lang="ja-JP" altLang="en-US" sz="1100" dirty="0" smtClean="0">
                <a:latin typeface="HG丸ｺﾞｼｯｸM-PRO" panose="020F0600000000000000" pitchFamily="50" charset="-128"/>
                <a:ea typeface="HG丸ｺﾞｼｯｸM-PRO" panose="020F0600000000000000" pitchFamily="50" charset="-128"/>
              </a:rPr>
              <a:t>日に発表した近畿地方の３か月予報の内容です。</a:t>
            </a:r>
            <a:endParaRPr lang="en-US" altLang="ja-JP" sz="11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54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0" y="-47625"/>
            <a:ext cx="8064896"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大阪の夏</a:t>
            </a:r>
            <a:r>
              <a:rPr lang="ja-JP" altLang="en-US" sz="2400" dirty="0" smtClean="0">
                <a:latin typeface="Meiryo UI" panose="020B0604030504040204" pitchFamily="50" charset="-128"/>
                <a:ea typeface="Meiryo UI" panose="020B0604030504040204" pitchFamily="50" charset="-128"/>
              </a:rPr>
              <a:t>（６～８月</a:t>
            </a:r>
            <a:r>
              <a:rPr lang="ja-JP" altLang="en-US" sz="24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の</a:t>
            </a:r>
            <a:r>
              <a:rPr lang="ja-JP" altLang="en-US" sz="2800" dirty="0" smtClean="0">
                <a:latin typeface="Meiryo UI" panose="020B0604030504040204" pitchFamily="50" charset="-128"/>
                <a:ea typeface="Meiryo UI" panose="020B0604030504040204" pitchFamily="50" charset="-128"/>
              </a:rPr>
              <a:t>気温：傾向と熱中症との関係</a:t>
            </a:r>
            <a:endParaRPr lang="ja-JP" altLang="en-US" sz="2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52960" y="1556792"/>
            <a:ext cx="4500276" cy="4470473"/>
          </a:xfrm>
          <a:prstGeom prst="rect">
            <a:avLst/>
          </a:prstGeom>
        </p:spPr>
      </p:pic>
      <p:sp>
        <p:nvSpPr>
          <p:cNvPr id="8" name="テキスト ボックス 7"/>
          <p:cNvSpPr txBox="1"/>
          <p:nvPr/>
        </p:nvSpPr>
        <p:spPr>
          <a:xfrm>
            <a:off x="117266" y="6027265"/>
            <a:ext cx="4670758" cy="861774"/>
          </a:xfrm>
          <a:prstGeom prst="rect">
            <a:avLst/>
          </a:prstGeom>
          <a:noFill/>
        </p:spPr>
        <p:txBody>
          <a:bodyPr wrap="square" rtlCol="0">
            <a:spAutoFit/>
          </a:bodyPr>
          <a:lstStyle/>
          <a:p>
            <a:pPr indent="-180000" algn="ctr"/>
            <a:r>
              <a:rPr lang="en-US" altLang="ja-JP" u="sng" kern="100" spc="20" dirty="0" smtClean="0">
                <a:solidFill>
                  <a:schemeClr val="accent6"/>
                </a:solidFill>
                <a:latin typeface="Meiryo UI" panose="020B0604030504040204" pitchFamily="50" charset="-128"/>
                <a:ea typeface="Meiryo UI" panose="020B0604030504040204" pitchFamily="50" charset="-128"/>
                <a:cs typeface="Times New Roman"/>
              </a:rPr>
              <a:t>1969</a:t>
            </a:r>
            <a:r>
              <a:rPr lang="ja-JP" altLang="en-US" u="sng" kern="100" spc="20" dirty="0" smtClean="0">
                <a:solidFill>
                  <a:schemeClr val="accent6"/>
                </a:solidFill>
                <a:latin typeface="Meiryo UI" panose="020B0604030504040204" pitchFamily="50" charset="-128"/>
                <a:ea typeface="Meiryo UI" panose="020B0604030504040204" pitchFamily="50" charset="-128"/>
                <a:cs typeface="Times New Roman"/>
              </a:rPr>
              <a:t>～</a:t>
            </a:r>
            <a:r>
              <a:rPr lang="en-US" altLang="ja-JP" u="sng" kern="100" spc="20" dirty="0" smtClean="0">
                <a:solidFill>
                  <a:schemeClr val="accent6"/>
                </a:solidFill>
                <a:latin typeface="Meiryo UI" panose="020B0604030504040204" pitchFamily="50" charset="-128"/>
                <a:ea typeface="Meiryo UI" panose="020B0604030504040204" pitchFamily="50" charset="-128"/>
                <a:cs typeface="Times New Roman"/>
              </a:rPr>
              <a:t>2018</a:t>
            </a:r>
            <a:r>
              <a:rPr lang="ja-JP" altLang="en-US" u="sng" kern="100" spc="20" dirty="0" smtClean="0">
                <a:solidFill>
                  <a:schemeClr val="accent6"/>
                </a:solidFill>
                <a:latin typeface="Meiryo UI" panose="020B0604030504040204" pitchFamily="50" charset="-128"/>
                <a:ea typeface="Meiryo UI" panose="020B0604030504040204" pitchFamily="50" charset="-128"/>
                <a:cs typeface="Times New Roman"/>
              </a:rPr>
              <a:t>年の大阪の夏の傾向</a:t>
            </a:r>
            <a:endParaRPr lang="en-US" altLang="ja-JP" u="sng" kern="100" spc="20" dirty="0" smtClean="0">
              <a:solidFill>
                <a:schemeClr val="accent6"/>
              </a:solidFill>
              <a:latin typeface="Meiryo UI" panose="020B0604030504040204" pitchFamily="50" charset="-128"/>
              <a:ea typeface="Meiryo UI" panose="020B0604030504040204" pitchFamily="50" charset="-128"/>
              <a:cs typeface="Times New Roman"/>
            </a:endParaRPr>
          </a:p>
          <a:p>
            <a:pPr indent="-180000" algn="ctr"/>
            <a:r>
              <a:rPr lang="ja-JP" altLang="en-US" sz="1600" kern="100" spc="20" dirty="0" smtClean="0">
                <a:solidFill>
                  <a:srgbClr val="FF9900"/>
                </a:solidFill>
                <a:latin typeface="Meiryo UI" panose="020B0604030504040204" pitchFamily="50" charset="-128"/>
                <a:ea typeface="Meiryo UI" panose="020B0604030504040204" pitchFamily="50" charset="-128"/>
                <a:cs typeface="Times New Roman"/>
              </a:rPr>
              <a:t>日最高気温の平均値</a:t>
            </a:r>
            <a:r>
              <a:rPr lang="ja-JP" altLang="en-US" sz="1200" kern="100" spc="20" dirty="0" smtClean="0">
                <a:solidFill>
                  <a:srgbClr val="FF9900"/>
                </a:solidFill>
                <a:latin typeface="Meiryo UI" panose="020B0604030504040204" pitchFamily="50" charset="-128"/>
                <a:ea typeface="Meiryo UI" panose="020B0604030504040204" pitchFamily="50" charset="-128"/>
                <a:cs typeface="Times New Roman"/>
              </a:rPr>
              <a:t>（橙色線</a:t>
            </a:r>
            <a:r>
              <a:rPr lang="en-US" altLang="ja-JP" sz="1200" kern="100" spc="20" dirty="0" smtClean="0">
                <a:solidFill>
                  <a:srgbClr val="FF9900"/>
                </a:solidFill>
                <a:latin typeface="Meiryo UI" panose="020B0604030504040204" pitchFamily="50" charset="-128"/>
                <a:ea typeface="Meiryo UI" panose="020B0604030504040204" pitchFamily="50" charset="-128"/>
                <a:cs typeface="Times New Roman"/>
              </a:rPr>
              <a:t>;</a:t>
            </a:r>
            <a:r>
              <a:rPr lang="ja-JP" altLang="en-US" sz="1200" kern="100" spc="20" dirty="0" smtClean="0">
                <a:solidFill>
                  <a:srgbClr val="FF9900"/>
                </a:solidFill>
                <a:latin typeface="Meiryo UI" panose="020B0604030504040204" pitchFamily="50" charset="-128"/>
                <a:ea typeface="Meiryo UI" panose="020B0604030504040204" pitchFamily="50" charset="-128"/>
                <a:cs typeface="Times New Roman"/>
              </a:rPr>
              <a:t>左</a:t>
            </a:r>
            <a:r>
              <a:rPr lang="ja-JP" altLang="en-US" sz="1200" kern="100" spc="20" dirty="0">
                <a:solidFill>
                  <a:srgbClr val="FF9900"/>
                </a:solidFill>
                <a:latin typeface="Meiryo UI" panose="020B0604030504040204" pitchFamily="50" charset="-128"/>
                <a:ea typeface="Meiryo UI" panose="020B0604030504040204" pitchFamily="50" charset="-128"/>
                <a:cs typeface="Times New Roman"/>
              </a:rPr>
              <a:t>縦軸</a:t>
            </a:r>
            <a:r>
              <a:rPr lang="ja-JP" altLang="en-US" sz="1200" kern="100" spc="20" dirty="0" smtClean="0">
                <a:solidFill>
                  <a:srgbClr val="FF9900"/>
                </a:solidFill>
                <a:latin typeface="Meiryo UI" panose="020B0604030504040204" pitchFamily="50" charset="-128"/>
                <a:ea typeface="Meiryo UI" panose="020B0604030504040204" pitchFamily="50" charset="-128"/>
                <a:cs typeface="Times New Roman"/>
              </a:rPr>
              <a:t>）</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と</a:t>
            </a:r>
            <a:r>
              <a:rPr lang="ja-JP" altLang="en-US" sz="1600" kern="100" spc="20" dirty="0" smtClean="0">
                <a:solidFill>
                  <a:srgbClr val="FF0000"/>
                </a:solidFill>
                <a:latin typeface="Meiryo UI" panose="020B0604030504040204" pitchFamily="50" charset="-128"/>
                <a:ea typeface="Meiryo UI" panose="020B0604030504040204" pitchFamily="50" charset="-128"/>
                <a:cs typeface="Times New Roman"/>
              </a:rPr>
              <a:t>猛暑日（</a:t>
            </a:r>
            <a:r>
              <a:rPr lang="en-US" altLang="ja-JP" sz="1600" kern="100" spc="20" dirty="0" smtClean="0">
                <a:solidFill>
                  <a:srgbClr val="FF0000"/>
                </a:solidFill>
                <a:latin typeface="Meiryo UI" panose="020B0604030504040204" pitchFamily="50" charset="-128"/>
                <a:ea typeface="Meiryo UI" panose="020B0604030504040204" pitchFamily="50" charset="-128"/>
                <a:cs typeface="Times New Roman"/>
              </a:rPr>
              <a:t>35</a:t>
            </a:r>
            <a:r>
              <a:rPr lang="ja-JP" altLang="en-US" sz="1600" kern="100" spc="20" dirty="0" smtClean="0">
                <a:solidFill>
                  <a:srgbClr val="FF0000"/>
                </a:solidFill>
                <a:latin typeface="Meiryo UI" panose="020B0604030504040204" pitchFamily="50" charset="-128"/>
                <a:ea typeface="Meiryo UI" panose="020B0604030504040204" pitchFamily="50" charset="-128"/>
                <a:cs typeface="Times New Roman"/>
              </a:rPr>
              <a:t>℃以上を超えた日）の日数</a:t>
            </a:r>
            <a:r>
              <a:rPr lang="ja-JP" altLang="en-US" sz="1200" kern="100" spc="20" dirty="0" smtClean="0">
                <a:solidFill>
                  <a:srgbClr val="FF0000"/>
                </a:solidFill>
                <a:latin typeface="Meiryo UI" panose="020B0604030504040204" pitchFamily="50" charset="-128"/>
                <a:ea typeface="Meiryo UI" panose="020B0604030504040204" pitchFamily="50" charset="-128"/>
                <a:cs typeface="Times New Roman"/>
              </a:rPr>
              <a:t>（赤色線；右縦軸</a:t>
            </a:r>
            <a:r>
              <a:rPr lang="ja-JP" altLang="en-US" sz="1050" kern="100" spc="20" dirty="0" smtClean="0">
                <a:solidFill>
                  <a:srgbClr val="FF0000"/>
                </a:solidFill>
                <a:latin typeface="Meiryo UI" panose="020B0604030504040204" pitchFamily="50" charset="-128"/>
                <a:ea typeface="Meiryo UI" panose="020B0604030504040204" pitchFamily="50" charset="-128"/>
                <a:cs typeface="Times New Roman"/>
              </a:rPr>
              <a:t>）。</a:t>
            </a:r>
            <a:endParaRPr lang="ja-JP" altLang="en-US" sz="1200" kern="100" spc="20" dirty="0">
              <a:solidFill>
                <a:schemeClr val="accent6"/>
              </a:solidFill>
              <a:latin typeface="Meiryo UI" panose="020B0604030504040204" pitchFamily="50" charset="-128"/>
              <a:ea typeface="Meiryo UI" panose="020B0604030504040204" pitchFamily="50" charset="-128"/>
              <a:cs typeface="Times New Roman"/>
            </a:endParaRPr>
          </a:p>
        </p:txBody>
      </p:sp>
      <p:graphicFrame>
        <p:nvGraphicFramePr>
          <p:cNvPr id="9" name="グラフ 8"/>
          <p:cNvGraphicFramePr>
            <a:graphicFrameLocks/>
          </p:cNvGraphicFramePr>
          <p:nvPr>
            <p:extLst>
              <p:ext uri="{D42A27DB-BD31-4B8C-83A1-F6EECF244321}">
                <p14:modId xmlns:p14="http://schemas.microsoft.com/office/powerpoint/2010/main" val="2747100994"/>
              </p:ext>
            </p:extLst>
          </p:nvPr>
        </p:nvGraphicFramePr>
        <p:xfrm>
          <a:off x="4995211" y="1916832"/>
          <a:ext cx="4077081" cy="3268317"/>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rot="16200000">
            <a:off x="3869277" y="3014084"/>
            <a:ext cx="2563835" cy="369332"/>
          </a:xfrm>
          <a:prstGeom prst="rect">
            <a:avLst/>
          </a:prstGeom>
          <a:noFill/>
        </p:spPr>
        <p:txBody>
          <a:bodyPr wrap="square" rtlCol="0">
            <a:spAutoFit/>
          </a:bodyPr>
          <a:lstStyle/>
          <a:p>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日別搬送人員数（名）</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cxnSp>
        <p:nvCxnSpPr>
          <p:cNvPr id="11" name="直線コネクタ 10"/>
          <p:cNvCxnSpPr/>
          <p:nvPr/>
        </p:nvCxnSpPr>
        <p:spPr>
          <a:xfrm flipV="1">
            <a:off x="8253682" y="2067811"/>
            <a:ext cx="0" cy="255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四角形吹き出し 11"/>
          <p:cNvSpPr/>
          <p:nvPr/>
        </p:nvSpPr>
        <p:spPr>
          <a:xfrm>
            <a:off x="6929258" y="2161308"/>
            <a:ext cx="944466" cy="360040"/>
          </a:xfrm>
          <a:prstGeom prst="wedgeRectCallout">
            <a:avLst>
              <a:gd name="adj1" fmla="val 86963"/>
              <a:gd name="adj2" fmla="val 17989"/>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accent6"/>
                </a:solidFill>
                <a:latin typeface="HG丸ｺﾞｼｯｸM-PRO" panose="020F0600000000000000" pitchFamily="50" charset="-128"/>
                <a:ea typeface="HG丸ｺﾞｼｯｸM-PRO" panose="020F0600000000000000" pitchFamily="50" charset="-128"/>
              </a:rPr>
              <a:t>35</a:t>
            </a: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050055" y="5386571"/>
            <a:ext cx="3960441" cy="1384995"/>
          </a:xfrm>
          <a:prstGeom prst="rect">
            <a:avLst/>
          </a:prstGeom>
          <a:noFill/>
        </p:spPr>
        <p:txBody>
          <a:bodyPr wrap="square" rtlCol="0">
            <a:spAutoFit/>
          </a:bodyPr>
          <a:lstStyle/>
          <a:p>
            <a:pPr indent="-180000" algn="ctr"/>
            <a:r>
              <a:rPr lang="ja-JP" altLang="en-US" u="sng" kern="100" spc="20" dirty="0" smtClean="0">
                <a:solidFill>
                  <a:schemeClr val="accent6"/>
                </a:solidFill>
                <a:latin typeface="Meiryo UI" panose="020B0604030504040204" pitchFamily="50" charset="-128"/>
                <a:ea typeface="Meiryo UI" panose="020B0604030504040204" pitchFamily="50" charset="-128"/>
                <a:cs typeface="Times New Roman"/>
              </a:rPr>
              <a:t>大阪の日最高気温と熱中症による府内救急搬送人員数との関係</a:t>
            </a:r>
            <a:endParaRPr lang="en-US" altLang="ja-JP" u="sng" kern="100" spc="20" dirty="0" smtClean="0">
              <a:solidFill>
                <a:schemeClr val="accent6"/>
              </a:solidFill>
              <a:latin typeface="Meiryo UI" panose="020B0604030504040204" pitchFamily="50" charset="-128"/>
              <a:ea typeface="Meiryo UI" panose="020B0604030504040204" pitchFamily="50" charset="-128"/>
              <a:cs typeface="Times New Roman"/>
            </a:endParaRPr>
          </a:p>
          <a:p>
            <a:pPr indent="-180000" algn="ct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値は</a:t>
            </a:r>
            <a:r>
              <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rPr>
              <a:t>2008</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a:t>
            </a:r>
            <a:r>
              <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rPr>
              <a:t>2018</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年の日別値。</a:t>
            </a:r>
            <a:endParaRPr lang="en-US" altLang="ja-JP" sz="1600" kern="100" spc="20" dirty="0" smtClean="0">
              <a:solidFill>
                <a:schemeClr val="accent6"/>
              </a:solidFill>
              <a:latin typeface="Meiryo UI" panose="020B0604030504040204" pitchFamily="50" charset="-128"/>
              <a:ea typeface="Meiryo UI" panose="020B0604030504040204" pitchFamily="50" charset="-128"/>
              <a:cs typeface="Times New Roman"/>
            </a:endParaRPr>
          </a:p>
          <a:p>
            <a:pPr indent="-180000" algn="ct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熱中症による救急搬送人員数</a:t>
            </a:r>
            <a:r>
              <a:rPr lang="ja-JP" altLang="en-US" sz="1600" kern="100" spc="20" dirty="0">
                <a:solidFill>
                  <a:schemeClr val="accent6"/>
                </a:solidFill>
                <a:latin typeface="Meiryo UI" panose="020B0604030504040204" pitchFamily="50" charset="-128"/>
                <a:ea typeface="Meiryo UI" panose="020B0604030504040204" pitchFamily="50" charset="-128"/>
                <a:cs typeface="Times New Roman"/>
              </a:rPr>
              <a:t>は総務省消防庁に</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よる。</a:t>
            </a:r>
            <a:endParaRPr lang="ja-JP" altLang="en-US" sz="1600" kern="100" spc="20" dirty="0">
              <a:solidFill>
                <a:schemeClr val="accent6"/>
              </a:solidFill>
              <a:latin typeface="Meiryo UI" panose="020B0604030504040204" pitchFamily="50" charset="-128"/>
              <a:ea typeface="Meiryo UI" panose="020B0604030504040204" pitchFamily="50" charset="-128"/>
              <a:cs typeface="Times New Roman"/>
            </a:endParaRPr>
          </a:p>
        </p:txBody>
      </p:sp>
      <p:cxnSp>
        <p:nvCxnSpPr>
          <p:cNvPr id="4" name="直線矢印コネクタ 3"/>
          <p:cNvCxnSpPr/>
          <p:nvPr/>
        </p:nvCxnSpPr>
        <p:spPr>
          <a:xfrm flipV="1">
            <a:off x="1538139" y="1556791"/>
            <a:ext cx="2241773" cy="10666"/>
          </a:xfrm>
          <a:prstGeom prst="straightConnector1">
            <a:avLst/>
          </a:prstGeom>
          <a:ln w="412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6"/>
          <p:cNvSpPr>
            <a:spLocks noChangeArrowheads="1"/>
          </p:cNvSpPr>
          <p:nvPr/>
        </p:nvSpPr>
        <p:spPr bwMode="auto">
          <a:xfrm>
            <a:off x="51285" y="592088"/>
            <a:ext cx="4782786" cy="83099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400" dirty="0" smtClean="0">
                <a:solidFill>
                  <a:prstClr val="black"/>
                </a:solidFill>
              </a:rPr>
              <a:t>近年の猛暑日の</a:t>
            </a:r>
            <a:r>
              <a:rPr lang="ja-JP" altLang="en-US" sz="2400" dirty="0">
                <a:solidFill>
                  <a:prstClr val="black"/>
                </a:solidFill>
              </a:rPr>
              <a:t>日数</a:t>
            </a:r>
            <a:r>
              <a:rPr lang="ja-JP" altLang="en-US" sz="2400" dirty="0" smtClean="0">
                <a:solidFill>
                  <a:prstClr val="black"/>
                </a:solidFill>
              </a:rPr>
              <a:t>は、多い年が２０日以上、少ない年でも数日ある。</a:t>
            </a:r>
            <a:endParaRPr lang="ja-JP" altLang="en-US" sz="2400" dirty="0"/>
          </a:p>
        </p:txBody>
      </p:sp>
      <p:sp>
        <p:nvSpPr>
          <p:cNvPr id="15" name="正方形/長方形 16"/>
          <p:cNvSpPr>
            <a:spLocks noChangeArrowheads="1"/>
          </p:cNvSpPr>
          <p:nvPr/>
        </p:nvSpPr>
        <p:spPr bwMode="auto">
          <a:xfrm>
            <a:off x="4995210" y="584476"/>
            <a:ext cx="4077082" cy="120032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400" dirty="0" smtClean="0">
                <a:solidFill>
                  <a:prstClr val="black"/>
                </a:solidFill>
              </a:rPr>
              <a:t>日最高気温</a:t>
            </a:r>
            <a:r>
              <a:rPr lang="en-US" altLang="ja-JP" sz="2400" dirty="0" smtClean="0">
                <a:solidFill>
                  <a:prstClr val="black"/>
                </a:solidFill>
              </a:rPr>
              <a:t>35</a:t>
            </a:r>
            <a:r>
              <a:rPr lang="ja-JP" altLang="en-US" sz="2400" dirty="0" smtClean="0">
                <a:solidFill>
                  <a:prstClr val="black"/>
                </a:solidFill>
              </a:rPr>
              <a:t>℃（猛暑日）は、熱中症の救急搬送人員数が急増する目安の温度といえる。</a:t>
            </a:r>
            <a:endParaRPr lang="ja-JP" altLang="en-US" sz="2400" dirty="0"/>
          </a:p>
        </p:txBody>
      </p:sp>
      <p:cxnSp>
        <p:nvCxnSpPr>
          <p:cNvPr id="16" name="直線コネクタ 15"/>
          <p:cNvCxnSpPr/>
          <p:nvPr/>
        </p:nvCxnSpPr>
        <p:spPr>
          <a:xfrm flipV="1">
            <a:off x="1538139" y="1528217"/>
            <a:ext cx="0" cy="4140176"/>
          </a:xfrm>
          <a:prstGeom prst="line">
            <a:avLst/>
          </a:prstGeom>
          <a:ln w="254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3779912" y="1547267"/>
            <a:ext cx="0" cy="4140176"/>
          </a:xfrm>
          <a:prstGeom prst="line">
            <a:avLst/>
          </a:prstGeom>
          <a:ln w="254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6"/>
          <p:cNvSpPr>
            <a:spLocks noChangeArrowheads="1"/>
          </p:cNvSpPr>
          <p:nvPr/>
        </p:nvSpPr>
        <p:spPr bwMode="auto">
          <a:xfrm>
            <a:off x="763381" y="1567457"/>
            <a:ext cx="182972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000" dirty="0" smtClean="0">
                <a:solidFill>
                  <a:prstClr val="black"/>
                </a:solidFill>
              </a:rPr>
              <a:t>平年の期間</a:t>
            </a:r>
            <a:endParaRPr lang="ja-JP" altLang="en-US" sz="2000" dirty="0"/>
          </a:p>
        </p:txBody>
      </p:sp>
      <p:sp>
        <p:nvSpPr>
          <p:cNvPr id="17"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7</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rot="16200000">
            <a:off x="-2125719" y="3607362"/>
            <a:ext cx="4470474" cy="369332"/>
          </a:xfrm>
          <a:prstGeom prst="rect">
            <a:avLst/>
          </a:prstGeom>
          <a:noFill/>
        </p:spPr>
        <p:txBody>
          <a:bodyPr wrap="square" rtlCol="0">
            <a:spAutoFit/>
          </a:bodyPr>
          <a:lstStyle/>
          <a:p>
            <a:pPr algn="ct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日最高気温の夏平均値（℃）</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rot="16200000">
            <a:off x="2575713" y="3607362"/>
            <a:ext cx="4470473" cy="369332"/>
          </a:xfrm>
          <a:prstGeom prst="rect">
            <a:avLst/>
          </a:prstGeom>
          <a:noFill/>
        </p:spPr>
        <p:txBody>
          <a:bodyPr wrap="square" rtlCol="0">
            <a:spAutoFit/>
          </a:bodyPr>
          <a:lstStyle/>
          <a:p>
            <a:pPr algn="ct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猛暑日数（日）</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5920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08409" y="980728"/>
            <a:ext cx="8040055" cy="4524315"/>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昨年</a:t>
            </a:r>
            <a:r>
              <a:rPr lang="ja-JP" altLang="en-US" sz="3200" dirty="0">
                <a:latin typeface="HG丸ｺﾞｼｯｸM-PRO" panose="020F0600000000000000" pitchFamily="50" charset="-128"/>
                <a:ea typeface="HG丸ｺﾞｼｯｸM-PRO" panose="020F0600000000000000" pitchFamily="50" charset="-128"/>
              </a:rPr>
              <a:t>のような猛暑が続く状況となる可能性は小さい</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ただし</a:t>
            </a:r>
            <a:r>
              <a:rPr lang="ja-JP" altLang="en-US" sz="3200" dirty="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一時的に高温</a:t>
            </a:r>
            <a:r>
              <a:rPr lang="ja-JP" altLang="en-US" sz="3200" dirty="0">
                <a:latin typeface="HG丸ｺﾞｼｯｸM-PRO" panose="020F0600000000000000" pitchFamily="50" charset="-128"/>
                <a:ea typeface="HG丸ｺﾞｼｯｸM-PRO" panose="020F0600000000000000" pitchFamily="50" charset="-128"/>
              </a:rPr>
              <a:t>と</a:t>
            </a:r>
            <a:r>
              <a:rPr lang="ja-JP" altLang="en-US" sz="3200" dirty="0" smtClean="0">
                <a:latin typeface="HG丸ｺﾞｼｯｸM-PRO" panose="020F0600000000000000" pitchFamily="50" charset="-128"/>
                <a:ea typeface="HG丸ｺﾞｼｯｸM-PRO" panose="020F0600000000000000" pitchFamily="50" charset="-128"/>
              </a:rPr>
              <a:t>なる日はある</a:t>
            </a:r>
            <a:r>
              <a:rPr lang="ja-JP" altLang="en-US" sz="3200" dirty="0">
                <a:latin typeface="HG丸ｺﾞｼｯｸM-PRO" panose="020F0600000000000000" pitchFamily="50" charset="-128"/>
                <a:ea typeface="HG丸ｺﾞｼｯｸM-PRO" panose="020F0600000000000000" pitchFamily="50" charset="-128"/>
              </a:rPr>
              <a:t>ので</a:t>
            </a:r>
            <a:r>
              <a:rPr lang="ja-JP" altLang="en-US" sz="3200" dirty="0" smtClean="0">
                <a:latin typeface="HG丸ｺﾞｼｯｸM-PRO" panose="020F0600000000000000" pitchFamily="50" charset="-128"/>
                <a:ea typeface="HG丸ｺﾞｼｯｸM-PRO" panose="020F0600000000000000" pitchFamily="50" charset="-128"/>
              </a:rPr>
              <a:t>、熱中症リスクの高まりには注意を怠らないでいただきたい。</a:t>
            </a:r>
            <a:endParaRPr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より詳細</a:t>
            </a:r>
            <a:r>
              <a:rPr lang="ja-JP" altLang="en-US" sz="3200" dirty="0">
                <a:latin typeface="HG丸ｺﾞｼｯｸM-PRO" panose="020F0600000000000000" pitchFamily="50" charset="-128"/>
                <a:ea typeface="HG丸ｺﾞｼｯｸM-PRO" panose="020F0600000000000000" pitchFamily="50" charset="-128"/>
              </a:rPr>
              <a:t>な熱中症リスクの高まる時期</a:t>
            </a:r>
            <a:r>
              <a:rPr lang="ja-JP" altLang="en-US" sz="3200" dirty="0" smtClean="0">
                <a:latin typeface="HG丸ｺﾞｼｯｸM-PRO" panose="020F0600000000000000" pitchFamily="50" charset="-128"/>
                <a:ea typeface="HG丸ｺﾞｼｯｸM-PRO" panose="020F0600000000000000" pitchFamily="50" charset="-128"/>
              </a:rPr>
              <a:t>は、６月</a:t>
            </a:r>
            <a:r>
              <a:rPr lang="en-US" altLang="ja-JP" sz="3200" dirty="0" smtClean="0">
                <a:latin typeface="HG丸ｺﾞｼｯｸM-PRO" panose="020F0600000000000000" pitchFamily="50" charset="-128"/>
                <a:ea typeface="HG丸ｺﾞｼｯｸM-PRO" panose="020F0600000000000000" pitchFamily="50" charset="-128"/>
              </a:rPr>
              <a:t>19</a:t>
            </a:r>
            <a:r>
              <a:rPr lang="ja-JP" altLang="en-US" sz="3200" dirty="0" smtClean="0">
                <a:latin typeface="HG丸ｺﾞｼｯｸM-PRO" panose="020F0600000000000000" pitchFamily="50" charset="-128"/>
                <a:ea typeface="HG丸ｺﾞｼｯｸM-PRO" panose="020F0600000000000000" pitchFamily="50" charset="-128"/>
              </a:rPr>
              <a:t>日</a:t>
            </a:r>
            <a:r>
              <a:rPr lang="ja-JP" altLang="en-US" sz="3200" dirty="0">
                <a:latin typeface="HG丸ｺﾞｼｯｸM-PRO" panose="020F0600000000000000" pitchFamily="50" charset="-128"/>
                <a:ea typeface="HG丸ｺﾞｼｯｸM-PRO" panose="020F0600000000000000" pitchFamily="50" charset="-128"/>
              </a:rPr>
              <a:t>から始まる「２週間気温予報</a:t>
            </a:r>
            <a:r>
              <a:rPr lang="ja-JP" altLang="en-US" sz="3200" dirty="0" smtClean="0">
                <a:latin typeface="HG丸ｺﾞｼｯｸM-PRO" panose="020F0600000000000000" pitchFamily="50" charset="-128"/>
                <a:ea typeface="HG丸ｺﾞｼｯｸM-PRO" panose="020F0600000000000000" pitchFamily="50" charset="-128"/>
              </a:rPr>
              <a:t>」（毎日発表）等で把握いただきたい。</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2604" y="-70817"/>
            <a:ext cx="9146604" cy="523220"/>
          </a:xfrm>
          <a:prstGeom prst="rect">
            <a:avLst/>
          </a:prstGeom>
          <a:noFill/>
        </p:spPr>
        <p:txBody>
          <a:bodyPr wrap="square" rtlCol="0">
            <a:spAutoFit/>
          </a:bodyPr>
          <a:lstStyle/>
          <a:p>
            <a:pPr algn="ctr"/>
            <a:r>
              <a:rPr lang="ja-JP" altLang="en-US" sz="2800" dirty="0" smtClean="0">
                <a:latin typeface="HG丸ｺﾞｼｯｸM-PRO" panose="020F0600000000000000" pitchFamily="50" charset="-128"/>
                <a:ea typeface="HG丸ｺﾞｼｯｸM-PRO" panose="020F0600000000000000" pitchFamily="50" charset="-128"/>
              </a:rPr>
              <a:t>今夏の天候の見通しについて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二等辺三角形 4"/>
          <p:cNvSpPr/>
          <p:nvPr/>
        </p:nvSpPr>
        <p:spPr>
          <a:xfrm>
            <a:off x="395536" y="1191072"/>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401327" y="4149080"/>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8</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8547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5015" y="2282289"/>
            <a:ext cx="3974937" cy="3249450"/>
          </a:xfrm>
          <a:prstGeom prst="rect">
            <a:avLst/>
          </a:prstGeom>
        </p:spPr>
      </p:pic>
      <p:sp>
        <p:nvSpPr>
          <p:cNvPr id="7" name="テキスト ボックス 6"/>
          <p:cNvSpPr txBox="1"/>
          <p:nvPr/>
        </p:nvSpPr>
        <p:spPr>
          <a:xfrm>
            <a:off x="0" y="-47625"/>
            <a:ext cx="8964488"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大阪の</a:t>
            </a:r>
            <a:r>
              <a:rPr lang="ja-JP" altLang="en-US" sz="2800" dirty="0">
                <a:latin typeface="Meiryo UI" panose="020B0604030504040204" pitchFamily="50" charset="-128"/>
                <a:ea typeface="Meiryo UI" panose="020B0604030504040204" pitchFamily="50" charset="-128"/>
              </a:rPr>
              <a:t>気温</a:t>
            </a:r>
            <a:r>
              <a:rPr lang="ja-JP" altLang="en-US" sz="2800" dirty="0" smtClean="0">
                <a:latin typeface="Meiryo UI" panose="020B0604030504040204" pitchFamily="50" charset="-128"/>
                <a:ea typeface="Meiryo UI" panose="020B0604030504040204" pitchFamily="50" charset="-128"/>
              </a:rPr>
              <a:t>と大阪府</a:t>
            </a:r>
            <a:r>
              <a:rPr lang="ja-JP" altLang="en-US" sz="2800" dirty="0">
                <a:latin typeface="Meiryo UI" panose="020B0604030504040204" pitchFamily="50" charset="-128"/>
                <a:ea typeface="Meiryo UI" panose="020B0604030504040204" pitchFamily="50" charset="-128"/>
              </a:rPr>
              <a:t>の救急</a:t>
            </a:r>
            <a:r>
              <a:rPr lang="ja-JP" altLang="en-US" sz="2800" dirty="0" smtClean="0">
                <a:latin typeface="Meiryo UI" panose="020B0604030504040204" pitchFamily="50" charset="-128"/>
                <a:ea typeface="Meiryo UI" panose="020B0604030504040204" pitchFamily="50" charset="-128"/>
              </a:rPr>
              <a:t>搬送人員数の関係２</a:t>
            </a:r>
            <a:endParaRPr lang="ja-JP" altLang="en-US" sz="2800" dirty="0">
              <a:latin typeface="Meiryo UI" panose="020B0604030504040204" pitchFamily="50" charset="-128"/>
              <a:ea typeface="Meiryo UI" panose="020B0604030504040204" pitchFamily="50" charset="-128"/>
            </a:endParaRPr>
          </a:p>
        </p:txBody>
      </p:sp>
      <p:sp>
        <p:nvSpPr>
          <p:cNvPr id="8" name="正方形/長方形 16"/>
          <p:cNvSpPr>
            <a:spLocks noChangeArrowheads="1"/>
          </p:cNvSpPr>
          <p:nvPr/>
        </p:nvSpPr>
        <p:spPr bwMode="auto">
          <a:xfrm>
            <a:off x="399319" y="599230"/>
            <a:ext cx="8299433" cy="120032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400" dirty="0" smtClean="0">
                <a:solidFill>
                  <a:prstClr val="black"/>
                </a:solidFill>
              </a:rPr>
              <a:t>熱中症の起こりやすさと気温の関係を調べると、</a:t>
            </a:r>
            <a:endParaRPr lang="en-US" altLang="ja-JP" sz="2400" dirty="0" smtClean="0">
              <a:solidFill>
                <a:prstClr val="black"/>
              </a:solidFill>
            </a:endParaRPr>
          </a:p>
          <a:p>
            <a:pPr algn="ctr" eaLnBrk="1" hangingPunct="1">
              <a:spcBef>
                <a:spcPct val="0"/>
              </a:spcBef>
              <a:buNone/>
            </a:pPr>
            <a:r>
              <a:rPr lang="ja-JP" altLang="en-US" sz="2400" dirty="0" smtClean="0">
                <a:solidFill>
                  <a:prstClr val="black"/>
                </a:solidFill>
              </a:rPr>
              <a:t>７日間というある程度長い期間の平均気温にも</a:t>
            </a:r>
            <a:endParaRPr lang="en-US" altLang="ja-JP" sz="2400" dirty="0" smtClean="0">
              <a:solidFill>
                <a:prstClr val="black"/>
              </a:solidFill>
            </a:endParaRPr>
          </a:p>
          <a:p>
            <a:pPr algn="ctr" eaLnBrk="1" hangingPunct="1">
              <a:spcBef>
                <a:spcPct val="0"/>
              </a:spcBef>
              <a:buNone/>
            </a:pPr>
            <a:r>
              <a:rPr lang="ja-JP" altLang="en-US" sz="2400" dirty="0" smtClean="0">
                <a:solidFill>
                  <a:prstClr val="black"/>
                </a:solidFill>
              </a:rPr>
              <a:t>救急搬送人員数が急増する目安となる温度は存在する。</a:t>
            </a:r>
            <a:endParaRPr lang="ja-JP" altLang="en-US" sz="2400" dirty="0"/>
          </a:p>
        </p:txBody>
      </p:sp>
      <p:sp>
        <p:nvSpPr>
          <p:cNvPr id="14" name="テキスト ボックス 13"/>
          <p:cNvSpPr txBox="1"/>
          <p:nvPr/>
        </p:nvSpPr>
        <p:spPr>
          <a:xfrm rot="16200000">
            <a:off x="-1268214" y="3665740"/>
            <a:ext cx="3147068" cy="369332"/>
          </a:xfrm>
          <a:prstGeom prst="rect">
            <a:avLst/>
          </a:prstGeom>
          <a:noFill/>
        </p:spPr>
        <p:txBody>
          <a:bodyPr wrap="square" rtlCol="0">
            <a:spAutoFit/>
          </a:bodyPr>
          <a:lstStyle/>
          <a:p>
            <a:r>
              <a:rPr kumimoji="1" lang="en-US" altLang="ja-JP" dirty="0" smtClean="0">
                <a:solidFill>
                  <a:schemeClr val="accent6"/>
                </a:solidFill>
                <a:latin typeface="HG丸ｺﾞｼｯｸM-PRO" panose="020F0600000000000000" pitchFamily="50" charset="-128"/>
                <a:ea typeface="HG丸ｺﾞｼｯｸM-PRO" panose="020F0600000000000000" pitchFamily="50" charset="-128"/>
              </a:rPr>
              <a:t>1</a:t>
            </a: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日当たりの搬送者数（名）</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cxnSp>
        <p:nvCxnSpPr>
          <p:cNvPr id="15" name="直線コネクタ 14"/>
          <p:cNvCxnSpPr/>
          <p:nvPr/>
        </p:nvCxnSpPr>
        <p:spPr>
          <a:xfrm flipV="1">
            <a:off x="2917216" y="2430200"/>
            <a:ext cx="0" cy="255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四角形吹き出し 16"/>
          <p:cNvSpPr/>
          <p:nvPr/>
        </p:nvSpPr>
        <p:spPr>
          <a:xfrm>
            <a:off x="1467365" y="2541768"/>
            <a:ext cx="944466" cy="360040"/>
          </a:xfrm>
          <a:prstGeom prst="wedgeRectCallout">
            <a:avLst>
              <a:gd name="adj1" fmla="val 99938"/>
              <a:gd name="adj2" fmla="val 2846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accent6"/>
                </a:solidFill>
                <a:latin typeface="HG丸ｺﾞｼｯｸM-PRO" panose="020F0600000000000000" pitchFamily="50" charset="-128"/>
                <a:ea typeface="HG丸ｺﾞｼｯｸM-PRO" panose="020F0600000000000000" pitchFamily="50" charset="-128"/>
              </a:rPr>
              <a:t>28</a:t>
            </a: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4226818" y="5741569"/>
            <a:ext cx="4860032" cy="1175706"/>
          </a:xfrm>
          <a:prstGeom prst="rect">
            <a:avLst/>
          </a:prstGeom>
          <a:noFill/>
        </p:spPr>
        <p:txBody>
          <a:bodyPr wrap="square">
            <a:spAutoFit/>
          </a:bodyPr>
          <a:lstStyle/>
          <a:p>
            <a:pPr marL="171450" indent="-171450">
              <a:lnSpc>
                <a:spcPct val="110000"/>
              </a:lnSpc>
              <a:buFont typeface="Arial" panose="020B0604020202020204" pitchFamily="34" charset="0"/>
              <a:buChar char="•"/>
              <a:defRPr/>
            </a:pPr>
            <a:r>
              <a:rPr lang="ja-JP" altLang="en-US" sz="1600" dirty="0" smtClean="0">
                <a:latin typeface="ＭＳ Ｐゴシック" panose="020B0600070205080204" pitchFamily="50" charset="-128"/>
                <a:ea typeface="ＭＳ Ｐゴシック" panose="020B0600070205080204" pitchFamily="50" charset="-128"/>
              </a:rPr>
              <a:t>横軸：７日間の初日</a:t>
            </a:r>
            <a:endParaRPr lang="en-US" altLang="ja-JP" sz="1600" dirty="0" smtClean="0">
              <a:latin typeface="ＭＳ Ｐゴシック" panose="020B0600070205080204" pitchFamily="50" charset="-128"/>
              <a:ea typeface="ＭＳ Ｐゴシック" panose="020B0600070205080204" pitchFamily="50" charset="-128"/>
            </a:endParaRPr>
          </a:p>
          <a:p>
            <a:pPr marL="171450" indent="-171450">
              <a:lnSpc>
                <a:spcPct val="110000"/>
              </a:lnSpc>
              <a:buFont typeface="Arial" panose="020B0604020202020204" pitchFamily="34" charset="0"/>
              <a:buChar char="•"/>
              <a:defRPr/>
            </a:pPr>
            <a:r>
              <a:rPr lang="ja-JP" altLang="ja-JP" sz="1600" dirty="0" smtClean="0">
                <a:solidFill>
                  <a:srgbClr val="FF0000"/>
                </a:solidFill>
                <a:latin typeface="ＭＳ Ｐゴシック" panose="020B0600070205080204" pitchFamily="50" charset="-128"/>
                <a:ea typeface="ＭＳ Ｐゴシック" panose="020B0600070205080204" pitchFamily="50" charset="-128"/>
              </a:rPr>
              <a:t>赤色</a:t>
            </a:r>
            <a:r>
              <a:rPr lang="ja-JP" altLang="en-US" sz="1600" dirty="0" smtClean="0">
                <a:solidFill>
                  <a:srgbClr val="FF0000"/>
                </a:solidFill>
                <a:latin typeface="ＭＳ Ｐゴシック" panose="020B0600070205080204" pitchFamily="50" charset="-128"/>
                <a:ea typeface="ＭＳ Ｐゴシック" panose="020B0600070205080204" pitchFamily="50" charset="-128"/>
              </a:rPr>
              <a:t>折線：大阪</a:t>
            </a:r>
            <a:r>
              <a:rPr lang="ja-JP" altLang="en-US" sz="1600" dirty="0">
                <a:solidFill>
                  <a:srgbClr val="FF0000"/>
                </a:solidFill>
                <a:latin typeface="ＭＳ Ｐゴシック" panose="020B0600070205080204" pitchFamily="50" charset="-128"/>
                <a:ea typeface="ＭＳ Ｐゴシック" panose="020B0600070205080204" pitchFamily="50" charset="-128"/>
              </a:rPr>
              <a:t>の</a:t>
            </a:r>
            <a:r>
              <a:rPr lang="ja-JP" altLang="en-US" sz="1600" dirty="0" smtClean="0">
                <a:solidFill>
                  <a:srgbClr val="FF0000"/>
                </a:solidFill>
                <a:latin typeface="ＭＳ Ｐゴシック" panose="020B0600070205080204" pitchFamily="50" charset="-128"/>
                <a:ea typeface="ＭＳ Ｐゴシック" panose="020B0600070205080204" pitchFamily="50" charset="-128"/>
              </a:rPr>
              <a:t>７日間平均気温</a:t>
            </a:r>
            <a:endParaRPr lang="en-US" altLang="ja-JP" sz="1600" dirty="0" smtClean="0">
              <a:solidFill>
                <a:srgbClr val="FF0000"/>
              </a:solidFill>
              <a:latin typeface="ＭＳ Ｐゴシック" panose="020B0600070205080204" pitchFamily="50" charset="-128"/>
              <a:ea typeface="ＭＳ Ｐゴシック" panose="020B0600070205080204" pitchFamily="50" charset="-128"/>
            </a:endParaRPr>
          </a:p>
          <a:p>
            <a:pPr marL="171450" indent="-171450">
              <a:lnSpc>
                <a:spcPct val="110000"/>
              </a:lnSpc>
              <a:buFont typeface="Arial" panose="020B0604020202020204" pitchFamily="34" charset="0"/>
              <a:buChar char="•"/>
              <a:defRPr/>
            </a:pPr>
            <a:r>
              <a:rPr lang="ja-JP" altLang="en-US" sz="1600" dirty="0" smtClean="0">
                <a:solidFill>
                  <a:srgbClr val="7030A0"/>
                </a:solidFill>
                <a:latin typeface="ＭＳ Ｐゴシック" panose="020B0600070205080204" pitchFamily="50" charset="-128"/>
                <a:ea typeface="ＭＳ Ｐゴシック" panose="020B0600070205080204" pitchFamily="50" charset="-128"/>
              </a:rPr>
              <a:t>紫色棒グラフ：７日間の熱中症による府内救急搬送人員数</a:t>
            </a:r>
            <a:endParaRPr lang="en-US" altLang="ja-JP" sz="1600" dirty="0">
              <a:solidFill>
                <a:srgbClr val="7030A0"/>
              </a:solidFill>
              <a:latin typeface="ＭＳ Ｐゴシック" panose="020B0600070205080204" pitchFamily="50" charset="-128"/>
              <a:ea typeface="ＭＳ Ｐゴシック" panose="020B0600070205080204" pitchFamily="50" charset="-128"/>
            </a:endParaRPr>
          </a:p>
        </p:txBody>
      </p:sp>
      <p:sp>
        <p:nvSpPr>
          <p:cNvPr id="21" name="正方形/長方形 2"/>
          <p:cNvSpPr>
            <a:spLocks noChangeArrowheads="1"/>
          </p:cNvSpPr>
          <p:nvPr/>
        </p:nvSpPr>
        <p:spPr bwMode="auto">
          <a:xfrm>
            <a:off x="251520" y="6328371"/>
            <a:ext cx="39144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dirty="0" smtClean="0"/>
              <a:t>※</a:t>
            </a:r>
            <a:r>
              <a:rPr lang="ja-JP" altLang="en-US" sz="1400" dirty="0" smtClean="0"/>
              <a:t>熱中症による救急搬送人員数は、</a:t>
            </a:r>
            <a:r>
              <a:rPr lang="ja-JP" altLang="en-US" sz="1400" dirty="0"/>
              <a:t>総務省</a:t>
            </a:r>
            <a:r>
              <a:rPr lang="ja-JP" altLang="en-US" sz="1400" dirty="0" smtClean="0"/>
              <a:t>消防庁</a:t>
            </a:r>
            <a:r>
              <a:rPr lang="en-US" altLang="ja-JP" sz="1400" dirty="0" smtClean="0"/>
              <a:t>HP</a:t>
            </a:r>
            <a:r>
              <a:rPr lang="ja-JP" altLang="en-US" sz="1400" dirty="0" smtClean="0"/>
              <a:t>内の熱中症情報ページに掲載している値。</a:t>
            </a:r>
            <a:endParaRPr lang="ja-JP" altLang="en-US" sz="1400" dirty="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224" y="2069161"/>
            <a:ext cx="4736130" cy="37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9</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 name="テキスト ボックス 11"/>
          <p:cNvSpPr txBox="1">
            <a:spLocks noChangeArrowheads="1"/>
          </p:cNvSpPr>
          <p:nvPr/>
        </p:nvSpPr>
        <p:spPr bwMode="auto">
          <a:xfrm>
            <a:off x="107504" y="1844824"/>
            <a:ext cx="4074463" cy="369332"/>
          </a:xfrm>
          <a:prstGeom prst="rect">
            <a:avLst/>
          </a:prstGeom>
          <a:solidFill>
            <a:srgbClr val="00B050"/>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smtClean="0">
                <a:solidFill>
                  <a:schemeClr val="bg1"/>
                </a:solidFill>
                <a:latin typeface="+mn-ea"/>
                <a:ea typeface="+mn-ea"/>
              </a:rPr>
              <a:t>７日単位（</a:t>
            </a:r>
            <a:r>
              <a:rPr lang="en-US" altLang="ja-JP" sz="1800" b="1" dirty="0" smtClean="0">
                <a:solidFill>
                  <a:schemeClr val="bg1"/>
                </a:solidFill>
                <a:latin typeface="+mn-ea"/>
                <a:ea typeface="+mn-ea"/>
              </a:rPr>
              <a:t>2008</a:t>
            </a:r>
            <a:r>
              <a:rPr lang="ja-JP" altLang="en-US" sz="1800" b="1" dirty="0" smtClean="0">
                <a:solidFill>
                  <a:schemeClr val="bg1"/>
                </a:solidFill>
                <a:latin typeface="+mn-ea"/>
                <a:ea typeface="+mn-ea"/>
              </a:rPr>
              <a:t>～</a:t>
            </a:r>
            <a:r>
              <a:rPr lang="en-US" altLang="ja-JP" sz="1800" b="1" smtClean="0">
                <a:solidFill>
                  <a:schemeClr val="bg1"/>
                </a:solidFill>
                <a:latin typeface="+mn-ea"/>
                <a:ea typeface="+mn-ea"/>
              </a:rPr>
              <a:t>2017</a:t>
            </a:r>
            <a:r>
              <a:rPr lang="ja-JP" altLang="en-US" sz="1800" b="1" smtClean="0">
                <a:solidFill>
                  <a:schemeClr val="bg1"/>
                </a:solidFill>
                <a:latin typeface="+mn-ea"/>
                <a:ea typeface="+mn-ea"/>
              </a:rPr>
              <a:t>年</a:t>
            </a:r>
            <a:r>
              <a:rPr lang="ja-JP" altLang="en-US" sz="1800" b="1" dirty="0" smtClean="0">
                <a:solidFill>
                  <a:schemeClr val="bg1"/>
                </a:solidFill>
                <a:latin typeface="+mn-ea"/>
                <a:ea typeface="+mn-ea"/>
              </a:rPr>
              <a:t>）</a:t>
            </a:r>
            <a:endParaRPr lang="en-US" altLang="ja-JP" sz="1800" b="1" dirty="0">
              <a:solidFill>
                <a:schemeClr val="bg1"/>
              </a:solidFill>
              <a:latin typeface="+mn-ea"/>
              <a:ea typeface="+mn-ea"/>
            </a:endParaRPr>
          </a:p>
        </p:txBody>
      </p:sp>
      <p:sp>
        <p:nvSpPr>
          <p:cNvPr id="18" name="テキスト ボックス 11"/>
          <p:cNvSpPr txBox="1">
            <a:spLocks noChangeArrowheads="1"/>
          </p:cNvSpPr>
          <p:nvPr/>
        </p:nvSpPr>
        <p:spPr bwMode="auto">
          <a:xfrm>
            <a:off x="4279728" y="1844824"/>
            <a:ext cx="4771625" cy="369332"/>
          </a:xfrm>
          <a:prstGeom prst="rect">
            <a:avLst/>
          </a:prstGeom>
          <a:solidFill>
            <a:srgbClr val="7030A0"/>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smtClean="0">
                <a:solidFill>
                  <a:schemeClr val="bg1"/>
                </a:solidFill>
                <a:latin typeface="+mn-ea"/>
                <a:ea typeface="+mn-ea"/>
              </a:rPr>
              <a:t>７日単位（</a:t>
            </a:r>
            <a:r>
              <a:rPr lang="en-US" altLang="ja-JP" sz="1800" b="1" dirty="0" smtClean="0">
                <a:solidFill>
                  <a:schemeClr val="bg1"/>
                </a:solidFill>
                <a:latin typeface="+mn-ea"/>
                <a:ea typeface="+mn-ea"/>
              </a:rPr>
              <a:t>2018</a:t>
            </a:r>
            <a:r>
              <a:rPr lang="ja-JP" altLang="en-US" sz="1800" b="1" dirty="0" smtClean="0">
                <a:solidFill>
                  <a:schemeClr val="bg1"/>
                </a:solidFill>
                <a:latin typeface="+mn-ea"/>
                <a:ea typeface="+mn-ea"/>
              </a:rPr>
              <a:t>年）</a:t>
            </a:r>
            <a:endParaRPr lang="en-US" altLang="ja-JP" sz="1800" b="1" dirty="0">
              <a:solidFill>
                <a:schemeClr val="bg1"/>
              </a:solidFill>
              <a:latin typeface="+mn-ea"/>
              <a:ea typeface="+mn-ea"/>
            </a:endParaRPr>
          </a:p>
        </p:txBody>
      </p:sp>
      <p:cxnSp>
        <p:nvCxnSpPr>
          <p:cNvPr id="16" name="直線コネクタ 15"/>
          <p:cNvCxnSpPr/>
          <p:nvPr/>
        </p:nvCxnSpPr>
        <p:spPr>
          <a:xfrm>
            <a:off x="5004048" y="3068960"/>
            <a:ext cx="324036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7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数値予報課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気象庁">
      <a:dk1>
        <a:srgbClr val="4D4D4D"/>
      </a:dk1>
      <a:lt1>
        <a:srgbClr val="FFFFFF"/>
      </a:lt1>
      <a:dk2>
        <a:srgbClr val="0054A7"/>
      </a:dk2>
      <a:lt2>
        <a:srgbClr val="EAEAEA"/>
      </a:lt2>
      <a:accent1>
        <a:srgbClr val="E1F4FF"/>
      </a:accent1>
      <a:accent2>
        <a:srgbClr val="FF5050"/>
      </a:accent2>
      <a:accent3>
        <a:srgbClr val="FFE5E5"/>
      </a:accent3>
      <a:accent4>
        <a:srgbClr val="8AC3E6"/>
      </a:accent4>
      <a:accent5>
        <a:srgbClr val="5D84FF"/>
      </a:accent5>
      <a:accent6>
        <a:srgbClr val="000000"/>
      </a:accent6>
      <a:hlink>
        <a:srgbClr val="FFFF00"/>
      </a:hlink>
      <a:folHlink>
        <a:srgbClr val="FFFF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標準テンプレート</Template>
  <TotalTime>0</TotalTime>
  <Words>999</Words>
  <Application>Microsoft Office PowerPoint</Application>
  <PresentationFormat>画面に合わせる (4:3)</PresentationFormat>
  <Paragraphs>132</Paragraphs>
  <Slides>11</Slides>
  <Notes>4</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11</vt:i4>
      </vt:variant>
    </vt:vector>
  </HeadingPairs>
  <TitlesOfParts>
    <vt:vector size="23" baseType="lpstr">
      <vt:lpstr>HGP創英角ｺﾞｼｯｸUB</vt:lpstr>
      <vt:lpstr>HG丸ｺﾞｼｯｸM-PRO</vt:lpstr>
      <vt:lpstr>Meiryo UI</vt:lpstr>
      <vt:lpstr>ＭＳ Ｐゴシック</vt:lpstr>
      <vt:lpstr>メイリオ</vt:lpstr>
      <vt:lpstr>Arial</vt:lpstr>
      <vt:lpstr>Calibri</vt:lpstr>
      <vt:lpstr>Times New Roman</vt:lpstr>
      <vt:lpstr>標準テンプレート</vt:lpstr>
      <vt:lpstr>数値予報課標準テンプレート</vt:lpstr>
      <vt:lpstr>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2019-06-05T02:31:28Z</dcterms:created>
  <dcterms:modified xsi:type="dcterms:W3CDTF">2019-06-05T02:32:59Z</dcterms:modified>
</cp:coreProperties>
</file>