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8" r:id="rId2"/>
    <p:sldMasterId id="2147484860" r:id="rId3"/>
  </p:sldMasterIdLst>
  <p:notesMasterIdLst>
    <p:notesMasterId r:id="rId14"/>
  </p:notesMasterIdLst>
  <p:handoutMasterIdLst>
    <p:handoutMasterId r:id="rId15"/>
  </p:handoutMasterIdLst>
  <p:sldIdLst>
    <p:sldId id="363" r:id="rId4"/>
    <p:sldId id="664" r:id="rId5"/>
    <p:sldId id="682" r:id="rId6"/>
    <p:sldId id="696" r:id="rId7"/>
    <p:sldId id="697" r:id="rId8"/>
    <p:sldId id="698" r:id="rId9"/>
    <p:sldId id="699" r:id="rId10"/>
    <p:sldId id="688" r:id="rId11"/>
    <p:sldId id="687" r:id="rId12"/>
    <p:sldId id="689" r:id="rId1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2" userDrawn="1">
          <p15:clr>
            <a:srgbClr val="A4A3A4"/>
          </p15:clr>
        </p15:guide>
        <p15:guide id="2" pos="2140"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66CCFF"/>
    <a:srgbClr val="FF9900"/>
    <a:srgbClr val="009999"/>
    <a:srgbClr val="00CC99"/>
    <a:srgbClr val="00FFCC"/>
    <a:srgbClr val="FF9999"/>
    <a:srgbClr val="3399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82" autoAdjust="0"/>
    <p:restoredTop sz="96391" autoAdjust="0"/>
  </p:normalViewPr>
  <p:slideViewPr>
    <p:cSldViewPr>
      <p:cViewPr varScale="1">
        <p:scale>
          <a:sx n="115" d="100"/>
          <a:sy n="115" d="100"/>
        </p:scale>
        <p:origin x="18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84"/>
      </p:cViewPr>
      <p:guideLst>
        <p:guide orient="horz" pos="2862"/>
        <p:guide pos="2140"/>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sz="1600" baseline="0" dirty="0">
                <a:solidFill>
                  <a:schemeClr val="tx1"/>
                </a:solidFill>
                <a:latin typeface="Meiryo UI" panose="020B0604030504040204" pitchFamily="50" charset="-128"/>
                <a:ea typeface="Meiryo UI" panose="020B0604030504040204" pitchFamily="50" charset="-128"/>
              </a:rPr>
              <a:t>大阪　</a:t>
            </a:r>
            <a:r>
              <a:rPr lang="en-US" altLang="ja-JP" sz="1600" baseline="0" dirty="0">
                <a:solidFill>
                  <a:schemeClr val="tx1"/>
                </a:solidFill>
                <a:latin typeface="Meiryo UI" panose="020B0604030504040204" pitchFamily="50" charset="-128"/>
                <a:ea typeface="Meiryo UI" panose="020B0604030504040204" pitchFamily="50" charset="-128"/>
              </a:rPr>
              <a:t>5</a:t>
            </a:r>
            <a:r>
              <a:rPr lang="ja-JP" altLang="en-US" sz="1600" baseline="0" dirty="0">
                <a:solidFill>
                  <a:schemeClr val="tx1"/>
                </a:solidFill>
                <a:latin typeface="Meiryo UI" panose="020B0604030504040204" pitchFamily="50" charset="-128"/>
                <a:ea typeface="Meiryo UI" panose="020B0604030504040204" pitchFamily="50" charset="-128"/>
              </a:rPr>
              <a:t>日間平均気温　</a:t>
            </a:r>
            <a:r>
              <a:rPr lang="en-US" altLang="ja-JP" sz="1600" baseline="0" dirty="0">
                <a:solidFill>
                  <a:schemeClr val="tx1"/>
                </a:solidFill>
                <a:latin typeface="Meiryo UI" panose="020B0604030504040204" pitchFamily="50" charset="-128"/>
                <a:ea typeface="Meiryo UI" panose="020B0604030504040204" pitchFamily="50" charset="-128"/>
              </a:rPr>
              <a:t>2019</a:t>
            </a:r>
            <a:r>
              <a:rPr lang="ja-JP" altLang="en-US" sz="1600" baseline="0" dirty="0">
                <a:solidFill>
                  <a:schemeClr val="tx1"/>
                </a:solidFill>
                <a:latin typeface="Meiryo UI" panose="020B0604030504040204" pitchFamily="50" charset="-128"/>
                <a:ea typeface="Meiryo UI" panose="020B0604030504040204" pitchFamily="50" charset="-128"/>
              </a:rPr>
              <a:t>年</a:t>
            </a:r>
            <a:r>
              <a:rPr lang="ja-JP" altLang="en-US" sz="1600" baseline="0" dirty="0" smtClean="0">
                <a:solidFill>
                  <a:schemeClr val="tx1"/>
                </a:solidFill>
                <a:latin typeface="Meiryo UI" panose="020B0604030504040204" pitchFamily="50" charset="-128"/>
                <a:ea typeface="Meiryo UI" panose="020B0604030504040204" pitchFamily="50" charset="-128"/>
              </a:rPr>
              <a:t>実況値と階級値（</a:t>
            </a:r>
            <a:r>
              <a:rPr lang="en-US" altLang="ja-JP" sz="1600" baseline="0" dirty="0" smtClean="0">
                <a:solidFill>
                  <a:schemeClr val="tx1"/>
                </a:solidFill>
                <a:latin typeface="Meiryo UI" panose="020B0604030504040204" pitchFamily="50" charset="-128"/>
                <a:ea typeface="Meiryo UI" panose="020B0604030504040204" pitchFamily="50" charset="-128"/>
              </a:rPr>
              <a:t>1981-2010</a:t>
            </a:r>
            <a:r>
              <a:rPr lang="ja-JP" altLang="en-US" sz="1600" baseline="0" dirty="0" smtClean="0">
                <a:solidFill>
                  <a:schemeClr val="tx1"/>
                </a:solidFill>
                <a:latin typeface="Meiryo UI" panose="020B0604030504040204" pitchFamily="50" charset="-128"/>
                <a:ea typeface="Meiryo UI" panose="020B0604030504040204" pitchFamily="50" charset="-128"/>
              </a:rPr>
              <a:t>）</a:t>
            </a:r>
            <a:endParaRPr lang="ja-JP" altLang="en-US" sz="1600" baseline="0" dirty="0">
              <a:solidFill>
                <a:schemeClr val="tx1"/>
              </a:solidFill>
              <a:latin typeface="Meiryo UI" panose="020B0604030504040204" pitchFamily="50" charset="-128"/>
              <a:ea typeface="Meiryo UI" panose="020B0604030504040204" pitchFamily="50" charset="-128"/>
            </a:endParaRPr>
          </a:p>
        </c:rich>
      </c:tx>
      <c:layout>
        <c:manualLayout>
          <c:xMode val="edge"/>
          <c:yMode val="edge"/>
          <c:x val="0.15153277862568879"/>
          <c:y val="1.519738652817499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areaChart>
        <c:grouping val="stacked"/>
        <c:varyColors val="0"/>
        <c:ser>
          <c:idx val="0"/>
          <c:order val="0"/>
          <c:spPr>
            <a:solidFill>
              <a:schemeClr val="accent1">
                <a:alpha val="3000"/>
              </a:scheme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ひな型!$T$4:$T$164</c:f>
              <c:numCache>
                <c:formatCode>General</c:formatCode>
                <c:ptCount val="1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numCache>
            </c:numRef>
          </c:val>
          <c:extLst>
            <c:ext xmlns:c16="http://schemas.microsoft.com/office/drawing/2014/chart" uri="{C3380CC4-5D6E-409C-BE32-E72D297353CC}">
              <c16:uniqueId val="{00000000-14FD-452A-AAB9-76141E44C5E1}"/>
            </c:ext>
          </c:extLst>
        </c:ser>
        <c:ser>
          <c:idx val="1"/>
          <c:order val="1"/>
          <c:tx>
            <c:strRef>
              <c:f>ひな型!$U$4:$U$187</c:f>
              <c:strCache>
                <c:ptCount val="184"/>
                <c:pt idx="0">
                  <c:v>14.6</c:v>
                </c:pt>
                <c:pt idx="1">
                  <c:v>14.8</c:v>
                </c:pt>
                <c:pt idx="2">
                  <c:v>14.9</c:v>
                </c:pt>
                <c:pt idx="3">
                  <c:v>15.1</c:v>
                </c:pt>
                <c:pt idx="4">
                  <c:v>15.2</c:v>
                </c:pt>
                <c:pt idx="5">
                  <c:v>15.4</c:v>
                </c:pt>
                <c:pt idx="6">
                  <c:v>15.5</c:v>
                </c:pt>
                <c:pt idx="7">
                  <c:v>15.6</c:v>
                </c:pt>
                <c:pt idx="8">
                  <c:v>15.8</c:v>
                </c:pt>
                <c:pt idx="9">
                  <c:v>15.9</c:v>
                </c:pt>
                <c:pt idx="10">
                  <c:v>16</c:v>
                </c:pt>
                <c:pt idx="11">
                  <c:v>16.1</c:v>
                </c:pt>
                <c:pt idx="12">
                  <c:v>16.2</c:v>
                </c:pt>
                <c:pt idx="13">
                  <c:v>16.3</c:v>
                </c:pt>
                <c:pt idx="14">
                  <c:v>16.5</c:v>
                </c:pt>
                <c:pt idx="15">
                  <c:v>16.6</c:v>
                </c:pt>
                <c:pt idx="16">
                  <c:v>16.7</c:v>
                </c:pt>
                <c:pt idx="17">
                  <c:v>16.8</c:v>
                </c:pt>
                <c:pt idx="18">
                  <c:v>16.9</c:v>
                </c:pt>
                <c:pt idx="19">
                  <c:v>17.1</c:v>
                </c:pt>
                <c:pt idx="20">
                  <c:v>17.2</c:v>
                </c:pt>
                <c:pt idx="21">
                  <c:v>17.3</c:v>
                </c:pt>
                <c:pt idx="22">
                  <c:v>17.4</c:v>
                </c:pt>
                <c:pt idx="23">
                  <c:v>17.6</c:v>
                </c:pt>
                <c:pt idx="24">
                  <c:v>17.7</c:v>
                </c:pt>
                <c:pt idx="25">
                  <c:v>17.8</c:v>
                </c:pt>
                <c:pt idx="26">
                  <c:v>18</c:v>
                </c:pt>
                <c:pt idx="27">
                  <c:v>18.2</c:v>
                </c:pt>
                <c:pt idx="28">
                  <c:v>18.4</c:v>
                </c:pt>
                <c:pt idx="29">
                  <c:v>18.6</c:v>
                </c:pt>
                <c:pt idx="30">
                  <c:v>18.8</c:v>
                </c:pt>
                <c:pt idx="31">
                  <c:v>19</c:v>
                </c:pt>
                <c:pt idx="32">
                  <c:v>19.2</c:v>
                </c:pt>
                <c:pt idx="33">
                  <c:v>19.4</c:v>
                </c:pt>
                <c:pt idx="34">
                  <c:v>19.5</c:v>
                </c:pt>
                <c:pt idx="35">
                  <c:v>19.7</c:v>
                </c:pt>
                <c:pt idx="36">
                  <c:v>19.8</c:v>
                </c:pt>
                <c:pt idx="37">
                  <c:v>20</c:v>
                </c:pt>
                <c:pt idx="38">
                  <c:v>20.1</c:v>
                </c:pt>
                <c:pt idx="39">
                  <c:v>20.2</c:v>
                </c:pt>
                <c:pt idx="40">
                  <c:v>20.3</c:v>
                </c:pt>
                <c:pt idx="41">
                  <c:v>20.4</c:v>
                </c:pt>
                <c:pt idx="42">
                  <c:v>20.5</c:v>
                </c:pt>
                <c:pt idx="43">
                  <c:v>20.6</c:v>
                </c:pt>
                <c:pt idx="44">
                  <c:v>20.6</c:v>
                </c:pt>
                <c:pt idx="45">
                  <c:v>20.7</c:v>
                </c:pt>
                <c:pt idx="46">
                  <c:v>20.7</c:v>
                </c:pt>
                <c:pt idx="47">
                  <c:v>20.7</c:v>
                </c:pt>
                <c:pt idx="48">
                  <c:v>20.7</c:v>
                </c:pt>
                <c:pt idx="49">
                  <c:v>20.7</c:v>
                </c:pt>
                <c:pt idx="50">
                  <c:v>20.7</c:v>
                </c:pt>
                <c:pt idx="51">
                  <c:v>20.8</c:v>
                </c:pt>
                <c:pt idx="52">
                  <c:v>20.8</c:v>
                </c:pt>
                <c:pt idx="53">
                  <c:v>20.8</c:v>
                </c:pt>
                <c:pt idx="54">
                  <c:v>20.9</c:v>
                </c:pt>
                <c:pt idx="55">
                  <c:v>21</c:v>
                </c:pt>
                <c:pt idx="56">
                  <c:v>21.1</c:v>
                </c:pt>
                <c:pt idx="57">
                  <c:v>21.2</c:v>
                </c:pt>
                <c:pt idx="58">
                  <c:v>21.4</c:v>
                </c:pt>
                <c:pt idx="59">
                  <c:v>21.6</c:v>
                </c:pt>
                <c:pt idx="60">
                  <c:v>21.8</c:v>
                </c:pt>
                <c:pt idx="61">
                  <c:v>22</c:v>
                </c:pt>
                <c:pt idx="62">
                  <c:v>22.1</c:v>
                </c:pt>
                <c:pt idx="63">
                  <c:v>22.3</c:v>
                </c:pt>
                <c:pt idx="64">
                  <c:v>22.5</c:v>
                </c:pt>
                <c:pt idx="65">
                  <c:v>22.7</c:v>
                </c:pt>
                <c:pt idx="66">
                  <c:v>22.8</c:v>
                </c:pt>
                <c:pt idx="67">
                  <c:v>23</c:v>
                </c:pt>
                <c:pt idx="68">
                  <c:v>23.1</c:v>
                </c:pt>
                <c:pt idx="69">
                  <c:v>23.2</c:v>
                </c:pt>
                <c:pt idx="70">
                  <c:v>23.3</c:v>
                </c:pt>
                <c:pt idx="71">
                  <c:v>23.4</c:v>
                </c:pt>
                <c:pt idx="72">
                  <c:v>23.5</c:v>
                </c:pt>
                <c:pt idx="73">
                  <c:v>23.6</c:v>
                </c:pt>
                <c:pt idx="74">
                  <c:v>23.6</c:v>
                </c:pt>
                <c:pt idx="75">
                  <c:v>23.7</c:v>
                </c:pt>
                <c:pt idx="76">
                  <c:v>23.8</c:v>
                </c:pt>
                <c:pt idx="77">
                  <c:v>23.9</c:v>
                </c:pt>
                <c:pt idx="78">
                  <c:v>24.1</c:v>
                </c:pt>
                <c:pt idx="79">
                  <c:v>24.2</c:v>
                </c:pt>
                <c:pt idx="80">
                  <c:v>24.4</c:v>
                </c:pt>
                <c:pt idx="81">
                  <c:v>24.5</c:v>
                </c:pt>
                <c:pt idx="82">
                  <c:v>24.7</c:v>
                </c:pt>
                <c:pt idx="83">
                  <c:v>24.9</c:v>
                </c:pt>
                <c:pt idx="84">
                  <c:v>25</c:v>
                </c:pt>
                <c:pt idx="85">
                  <c:v>25.2</c:v>
                </c:pt>
                <c:pt idx="86">
                  <c:v>25.3</c:v>
                </c:pt>
                <c:pt idx="87">
                  <c:v>25.4</c:v>
                </c:pt>
                <c:pt idx="88">
                  <c:v>25.5</c:v>
                </c:pt>
                <c:pt idx="89">
                  <c:v>25.5</c:v>
                </c:pt>
                <c:pt idx="90">
                  <c:v>25.5</c:v>
                </c:pt>
                <c:pt idx="91">
                  <c:v>25.5</c:v>
                </c:pt>
                <c:pt idx="92">
                  <c:v>25.5</c:v>
                </c:pt>
                <c:pt idx="93">
                  <c:v>25.5</c:v>
                </c:pt>
                <c:pt idx="94">
                  <c:v>25.5</c:v>
                </c:pt>
                <c:pt idx="95">
                  <c:v>25.5</c:v>
                </c:pt>
                <c:pt idx="96">
                  <c:v>25.5</c:v>
                </c:pt>
                <c:pt idx="97">
                  <c:v>25.6</c:v>
                </c:pt>
                <c:pt idx="98">
                  <c:v>25.6</c:v>
                </c:pt>
                <c:pt idx="99">
                  <c:v>25.6</c:v>
                </c:pt>
                <c:pt idx="100">
                  <c:v>25.6</c:v>
                </c:pt>
                <c:pt idx="101">
                  <c:v>25.6</c:v>
                </c:pt>
                <c:pt idx="102">
                  <c:v>25.6</c:v>
                </c:pt>
                <c:pt idx="103">
                  <c:v>25.6</c:v>
                </c:pt>
                <c:pt idx="104">
                  <c:v>25.6</c:v>
                </c:pt>
                <c:pt idx="105">
                  <c:v>25.6</c:v>
                </c:pt>
                <c:pt idx="106">
                  <c:v>25.5</c:v>
                </c:pt>
                <c:pt idx="107">
                  <c:v>25.5</c:v>
                </c:pt>
                <c:pt idx="108">
                  <c:v>25.5</c:v>
                </c:pt>
                <c:pt idx="109">
                  <c:v>25.4</c:v>
                </c:pt>
                <c:pt idx="110">
                  <c:v>25.4</c:v>
                </c:pt>
                <c:pt idx="111">
                  <c:v>25.3</c:v>
                </c:pt>
                <c:pt idx="112">
                  <c:v>25.2</c:v>
                </c:pt>
                <c:pt idx="113">
                  <c:v>25.2</c:v>
                </c:pt>
                <c:pt idx="114">
                  <c:v>25.1</c:v>
                </c:pt>
                <c:pt idx="115">
                  <c:v>25.1</c:v>
                </c:pt>
                <c:pt idx="116">
                  <c:v>25</c:v>
                </c:pt>
                <c:pt idx="117">
                  <c:v>24.9</c:v>
                </c:pt>
                <c:pt idx="118">
                  <c:v>24.8</c:v>
                </c:pt>
                <c:pt idx="119">
                  <c:v>24.7</c:v>
                </c:pt>
                <c:pt idx="120">
                  <c:v>24.5</c:v>
                </c:pt>
                <c:pt idx="121">
                  <c:v>24.4</c:v>
                </c:pt>
                <c:pt idx="122">
                  <c:v>24.2</c:v>
                </c:pt>
                <c:pt idx="123">
                  <c:v>24</c:v>
                </c:pt>
                <c:pt idx="124">
                  <c:v>23.8</c:v>
                </c:pt>
                <c:pt idx="125">
                  <c:v>23.5</c:v>
                </c:pt>
                <c:pt idx="126">
                  <c:v>23.3</c:v>
                </c:pt>
                <c:pt idx="127">
                  <c:v>23.1</c:v>
                </c:pt>
                <c:pt idx="128">
                  <c:v>22.8</c:v>
                </c:pt>
                <c:pt idx="129">
                  <c:v>22.6</c:v>
                </c:pt>
                <c:pt idx="130">
                  <c:v>22.4</c:v>
                </c:pt>
                <c:pt idx="131">
                  <c:v>22.2</c:v>
                </c:pt>
                <c:pt idx="132">
                  <c:v>22</c:v>
                </c:pt>
                <c:pt idx="133">
                  <c:v>21.9</c:v>
                </c:pt>
                <c:pt idx="134">
                  <c:v>21.7</c:v>
                </c:pt>
                <c:pt idx="135">
                  <c:v>21.6</c:v>
                </c:pt>
                <c:pt idx="136">
                  <c:v>21.5</c:v>
                </c:pt>
                <c:pt idx="137">
                  <c:v>21.4</c:v>
                </c:pt>
                <c:pt idx="138">
                  <c:v>21.2</c:v>
                </c:pt>
                <c:pt idx="139">
                  <c:v>21.1</c:v>
                </c:pt>
                <c:pt idx="140">
                  <c:v>21</c:v>
                </c:pt>
                <c:pt idx="141">
                  <c:v>20.8</c:v>
                </c:pt>
                <c:pt idx="142">
                  <c:v>20.7</c:v>
                </c:pt>
                <c:pt idx="143">
                  <c:v>20.5</c:v>
                </c:pt>
                <c:pt idx="144">
                  <c:v>20.3</c:v>
                </c:pt>
                <c:pt idx="145">
                  <c:v>20.1</c:v>
                </c:pt>
                <c:pt idx="146">
                  <c:v>19.9</c:v>
                </c:pt>
                <c:pt idx="147">
                  <c:v>19.7</c:v>
                </c:pt>
                <c:pt idx="148">
                  <c:v>19.5</c:v>
                </c:pt>
                <c:pt idx="149">
                  <c:v>19.3</c:v>
                </c:pt>
                <c:pt idx="150">
                  <c:v>19.1</c:v>
                </c:pt>
                <c:pt idx="151">
                  <c:v>19</c:v>
                </c:pt>
                <c:pt idx="152">
                  <c:v>18.8</c:v>
                </c:pt>
                <c:pt idx="153">
                  <c:v>18.6</c:v>
                </c:pt>
                <c:pt idx="154">
                  <c:v>18.4</c:v>
                </c:pt>
                <c:pt idx="155">
                  <c:v>18.3</c:v>
                </c:pt>
                <c:pt idx="156">
                  <c:v>18.1</c:v>
                </c:pt>
                <c:pt idx="157">
                  <c:v>18</c:v>
                </c:pt>
                <c:pt idx="158">
                  <c:v>17.8</c:v>
                </c:pt>
                <c:pt idx="159">
                  <c:v>17.6</c:v>
                </c:pt>
                <c:pt idx="160">
                  <c:v>17.4</c:v>
                </c:pt>
                <c:pt idx="161">
                  <c:v>17.2</c:v>
                </c:pt>
                <c:pt idx="162">
                  <c:v>17</c:v>
                </c:pt>
                <c:pt idx="163">
                  <c:v>16.8</c:v>
                </c:pt>
                <c:pt idx="164">
                  <c:v>16.5</c:v>
                </c:pt>
                <c:pt idx="165">
                  <c:v>16.2</c:v>
                </c:pt>
                <c:pt idx="166">
                  <c:v>15.9</c:v>
                </c:pt>
                <c:pt idx="167">
                  <c:v>15.6</c:v>
                </c:pt>
                <c:pt idx="168">
                  <c:v>15.4</c:v>
                </c:pt>
                <c:pt idx="169">
                  <c:v>15.1</c:v>
                </c:pt>
                <c:pt idx="170">
                  <c:v>14.9</c:v>
                </c:pt>
                <c:pt idx="171">
                  <c:v>14.6</c:v>
                </c:pt>
                <c:pt idx="172">
                  <c:v>14.4</c:v>
                </c:pt>
                <c:pt idx="173">
                  <c:v>14.2</c:v>
                </c:pt>
                <c:pt idx="174">
                  <c:v>14</c:v>
                </c:pt>
                <c:pt idx="175">
                  <c:v>13.9</c:v>
                </c:pt>
                <c:pt idx="176">
                  <c:v>13.7</c:v>
                </c:pt>
                <c:pt idx="177">
                  <c:v>13.5</c:v>
                </c:pt>
                <c:pt idx="178">
                  <c:v>13.3</c:v>
                </c:pt>
                <c:pt idx="179">
                  <c:v>13</c:v>
                </c:pt>
                <c:pt idx="180">
                  <c:v>12.8</c:v>
                </c:pt>
                <c:pt idx="181">
                  <c:v>12.5</c:v>
                </c:pt>
                <c:pt idx="182">
                  <c:v>12.2</c:v>
                </c:pt>
                <c:pt idx="183">
                  <c:v>12</c:v>
                </c:pt>
              </c:strCache>
            </c:strRef>
          </c:tx>
          <c:spPr>
            <a:no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ひな型!$U$4:$U$164</c:f>
              <c:numCache>
                <c:formatCode>General</c:formatCode>
                <c:ptCount val="161"/>
                <c:pt idx="0">
                  <c:v>14.6</c:v>
                </c:pt>
                <c:pt idx="1">
                  <c:v>14.8</c:v>
                </c:pt>
                <c:pt idx="2">
                  <c:v>14.9</c:v>
                </c:pt>
                <c:pt idx="3">
                  <c:v>15.1</c:v>
                </c:pt>
                <c:pt idx="4">
                  <c:v>15.2</c:v>
                </c:pt>
                <c:pt idx="5">
                  <c:v>15.4</c:v>
                </c:pt>
                <c:pt idx="6">
                  <c:v>15.5</c:v>
                </c:pt>
                <c:pt idx="7">
                  <c:v>15.6</c:v>
                </c:pt>
                <c:pt idx="8">
                  <c:v>15.8</c:v>
                </c:pt>
                <c:pt idx="9">
                  <c:v>15.9</c:v>
                </c:pt>
                <c:pt idx="10">
                  <c:v>16</c:v>
                </c:pt>
                <c:pt idx="11">
                  <c:v>16.100000000000001</c:v>
                </c:pt>
                <c:pt idx="12">
                  <c:v>16.2</c:v>
                </c:pt>
                <c:pt idx="13">
                  <c:v>16.3</c:v>
                </c:pt>
                <c:pt idx="14">
                  <c:v>16.5</c:v>
                </c:pt>
                <c:pt idx="15">
                  <c:v>16.600000000000001</c:v>
                </c:pt>
                <c:pt idx="16">
                  <c:v>16.7</c:v>
                </c:pt>
                <c:pt idx="17">
                  <c:v>16.8</c:v>
                </c:pt>
                <c:pt idx="18">
                  <c:v>16.899999999999999</c:v>
                </c:pt>
                <c:pt idx="19">
                  <c:v>17.100000000000001</c:v>
                </c:pt>
                <c:pt idx="20">
                  <c:v>17.2</c:v>
                </c:pt>
                <c:pt idx="21">
                  <c:v>17.3</c:v>
                </c:pt>
                <c:pt idx="22">
                  <c:v>17.399999999999999</c:v>
                </c:pt>
                <c:pt idx="23">
                  <c:v>17.600000000000001</c:v>
                </c:pt>
                <c:pt idx="24">
                  <c:v>17.7</c:v>
                </c:pt>
                <c:pt idx="25">
                  <c:v>17.8</c:v>
                </c:pt>
                <c:pt idx="26">
                  <c:v>18</c:v>
                </c:pt>
                <c:pt idx="27">
                  <c:v>18.2</c:v>
                </c:pt>
                <c:pt idx="28">
                  <c:v>18.399999999999999</c:v>
                </c:pt>
                <c:pt idx="29">
                  <c:v>18.600000000000001</c:v>
                </c:pt>
                <c:pt idx="30">
                  <c:v>18.8</c:v>
                </c:pt>
                <c:pt idx="31">
                  <c:v>19</c:v>
                </c:pt>
                <c:pt idx="32">
                  <c:v>19.2</c:v>
                </c:pt>
                <c:pt idx="33">
                  <c:v>19.399999999999999</c:v>
                </c:pt>
                <c:pt idx="34">
                  <c:v>19.5</c:v>
                </c:pt>
                <c:pt idx="35">
                  <c:v>19.7</c:v>
                </c:pt>
                <c:pt idx="36">
                  <c:v>19.8</c:v>
                </c:pt>
                <c:pt idx="37">
                  <c:v>20</c:v>
                </c:pt>
                <c:pt idx="38">
                  <c:v>20.100000000000001</c:v>
                </c:pt>
                <c:pt idx="39">
                  <c:v>20.2</c:v>
                </c:pt>
                <c:pt idx="40">
                  <c:v>20.3</c:v>
                </c:pt>
                <c:pt idx="41">
                  <c:v>20.399999999999999</c:v>
                </c:pt>
                <c:pt idx="42">
                  <c:v>20.5</c:v>
                </c:pt>
                <c:pt idx="43">
                  <c:v>20.6</c:v>
                </c:pt>
                <c:pt idx="44">
                  <c:v>20.6</c:v>
                </c:pt>
                <c:pt idx="45">
                  <c:v>20.7</c:v>
                </c:pt>
                <c:pt idx="46">
                  <c:v>20.7</c:v>
                </c:pt>
                <c:pt idx="47">
                  <c:v>20.7</c:v>
                </c:pt>
                <c:pt idx="48">
                  <c:v>20.7</c:v>
                </c:pt>
                <c:pt idx="49">
                  <c:v>20.7</c:v>
                </c:pt>
                <c:pt idx="50">
                  <c:v>20.7</c:v>
                </c:pt>
                <c:pt idx="51">
                  <c:v>20.8</c:v>
                </c:pt>
                <c:pt idx="52">
                  <c:v>20.8</c:v>
                </c:pt>
                <c:pt idx="53">
                  <c:v>20.8</c:v>
                </c:pt>
                <c:pt idx="54">
                  <c:v>20.9</c:v>
                </c:pt>
                <c:pt idx="55">
                  <c:v>21</c:v>
                </c:pt>
                <c:pt idx="56">
                  <c:v>21.1</c:v>
                </c:pt>
                <c:pt idx="57">
                  <c:v>21.2</c:v>
                </c:pt>
                <c:pt idx="58">
                  <c:v>21.4</c:v>
                </c:pt>
                <c:pt idx="59">
                  <c:v>21.6</c:v>
                </c:pt>
                <c:pt idx="60">
                  <c:v>21.8</c:v>
                </c:pt>
                <c:pt idx="61">
                  <c:v>22</c:v>
                </c:pt>
                <c:pt idx="62">
                  <c:v>22.1</c:v>
                </c:pt>
                <c:pt idx="63">
                  <c:v>22.3</c:v>
                </c:pt>
                <c:pt idx="64">
                  <c:v>22.5</c:v>
                </c:pt>
                <c:pt idx="65">
                  <c:v>22.7</c:v>
                </c:pt>
                <c:pt idx="66">
                  <c:v>22.8</c:v>
                </c:pt>
                <c:pt idx="67">
                  <c:v>23</c:v>
                </c:pt>
                <c:pt idx="68">
                  <c:v>23.1</c:v>
                </c:pt>
                <c:pt idx="69">
                  <c:v>23.2</c:v>
                </c:pt>
                <c:pt idx="70">
                  <c:v>23.3</c:v>
                </c:pt>
                <c:pt idx="71">
                  <c:v>23.4</c:v>
                </c:pt>
                <c:pt idx="72">
                  <c:v>23.5</c:v>
                </c:pt>
                <c:pt idx="73">
                  <c:v>23.6</c:v>
                </c:pt>
                <c:pt idx="74">
                  <c:v>23.6</c:v>
                </c:pt>
                <c:pt idx="75">
                  <c:v>23.7</c:v>
                </c:pt>
                <c:pt idx="76">
                  <c:v>23.8</c:v>
                </c:pt>
                <c:pt idx="77">
                  <c:v>23.9</c:v>
                </c:pt>
                <c:pt idx="78">
                  <c:v>24.1</c:v>
                </c:pt>
                <c:pt idx="79">
                  <c:v>24.2</c:v>
                </c:pt>
                <c:pt idx="80">
                  <c:v>24.4</c:v>
                </c:pt>
                <c:pt idx="81">
                  <c:v>24.5</c:v>
                </c:pt>
                <c:pt idx="82">
                  <c:v>24.7</c:v>
                </c:pt>
                <c:pt idx="83">
                  <c:v>24.9</c:v>
                </c:pt>
                <c:pt idx="84">
                  <c:v>25</c:v>
                </c:pt>
                <c:pt idx="85">
                  <c:v>25.2</c:v>
                </c:pt>
                <c:pt idx="86">
                  <c:v>25.3</c:v>
                </c:pt>
                <c:pt idx="87">
                  <c:v>25.4</c:v>
                </c:pt>
                <c:pt idx="88">
                  <c:v>25.5</c:v>
                </c:pt>
                <c:pt idx="89">
                  <c:v>25.5</c:v>
                </c:pt>
                <c:pt idx="90">
                  <c:v>25.5</c:v>
                </c:pt>
                <c:pt idx="91">
                  <c:v>25.5</c:v>
                </c:pt>
                <c:pt idx="92">
                  <c:v>25.5</c:v>
                </c:pt>
                <c:pt idx="93">
                  <c:v>25.5</c:v>
                </c:pt>
                <c:pt idx="94">
                  <c:v>25.5</c:v>
                </c:pt>
                <c:pt idx="95">
                  <c:v>25.5</c:v>
                </c:pt>
                <c:pt idx="96">
                  <c:v>25.5</c:v>
                </c:pt>
                <c:pt idx="97">
                  <c:v>25.6</c:v>
                </c:pt>
                <c:pt idx="98">
                  <c:v>25.6</c:v>
                </c:pt>
                <c:pt idx="99">
                  <c:v>25.6</c:v>
                </c:pt>
                <c:pt idx="100">
                  <c:v>25.6</c:v>
                </c:pt>
                <c:pt idx="101">
                  <c:v>25.6</c:v>
                </c:pt>
                <c:pt idx="102">
                  <c:v>25.6</c:v>
                </c:pt>
                <c:pt idx="103">
                  <c:v>25.6</c:v>
                </c:pt>
                <c:pt idx="104">
                  <c:v>25.6</c:v>
                </c:pt>
                <c:pt idx="105">
                  <c:v>25.6</c:v>
                </c:pt>
                <c:pt idx="106">
                  <c:v>25.5</c:v>
                </c:pt>
                <c:pt idx="107">
                  <c:v>25.5</c:v>
                </c:pt>
                <c:pt idx="108">
                  <c:v>25.5</c:v>
                </c:pt>
                <c:pt idx="109">
                  <c:v>25.4</c:v>
                </c:pt>
                <c:pt idx="110">
                  <c:v>25.4</c:v>
                </c:pt>
                <c:pt idx="111">
                  <c:v>25.3</c:v>
                </c:pt>
                <c:pt idx="112">
                  <c:v>25.2</c:v>
                </c:pt>
                <c:pt idx="113">
                  <c:v>25.2</c:v>
                </c:pt>
                <c:pt idx="114">
                  <c:v>25.1</c:v>
                </c:pt>
                <c:pt idx="115">
                  <c:v>25.1</c:v>
                </c:pt>
                <c:pt idx="116">
                  <c:v>25</c:v>
                </c:pt>
                <c:pt idx="117">
                  <c:v>24.9</c:v>
                </c:pt>
                <c:pt idx="118">
                  <c:v>24.8</c:v>
                </c:pt>
                <c:pt idx="119">
                  <c:v>24.7</c:v>
                </c:pt>
                <c:pt idx="120">
                  <c:v>24.5</c:v>
                </c:pt>
                <c:pt idx="121">
                  <c:v>24.4</c:v>
                </c:pt>
                <c:pt idx="122">
                  <c:v>24.2</c:v>
                </c:pt>
                <c:pt idx="123">
                  <c:v>24</c:v>
                </c:pt>
                <c:pt idx="124">
                  <c:v>23.8</c:v>
                </c:pt>
                <c:pt idx="125">
                  <c:v>23.5</c:v>
                </c:pt>
                <c:pt idx="126">
                  <c:v>23.3</c:v>
                </c:pt>
                <c:pt idx="127">
                  <c:v>23.1</c:v>
                </c:pt>
                <c:pt idx="128">
                  <c:v>22.8</c:v>
                </c:pt>
                <c:pt idx="129">
                  <c:v>22.6</c:v>
                </c:pt>
                <c:pt idx="130">
                  <c:v>22.4</c:v>
                </c:pt>
                <c:pt idx="131">
                  <c:v>22.2</c:v>
                </c:pt>
                <c:pt idx="132">
                  <c:v>22</c:v>
                </c:pt>
                <c:pt idx="133">
                  <c:v>21.9</c:v>
                </c:pt>
                <c:pt idx="134">
                  <c:v>21.7</c:v>
                </c:pt>
                <c:pt idx="135">
                  <c:v>21.6</c:v>
                </c:pt>
                <c:pt idx="136">
                  <c:v>21.5</c:v>
                </c:pt>
                <c:pt idx="137">
                  <c:v>21.4</c:v>
                </c:pt>
                <c:pt idx="138">
                  <c:v>21.2</c:v>
                </c:pt>
                <c:pt idx="139">
                  <c:v>21.1</c:v>
                </c:pt>
                <c:pt idx="140">
                  <c:v>21</c:v>
                </c:pt>
                <c:pt idx="141">
                  <c:v>20.8</c:v>
                </c:pt>
                <c:pt idx="142">
                  <c:v>20.7</c:v>
                </c:pt>
                <c:pt idx="143">
                  <c:v>20.5</c:v>
                </c:pt>
                <c:pt idx="144">
                  <c:v>20.3</c:v>
                </c:pt>
                <c:pt idx="145">
                  <c:v>20.100000000000001</c:v>
                </c:pt>
                <c:pt idx="146">
                  <c:v>19.899999999999999</c:v>
                </c:pt>
                <c:pt idx="147">
                  <c:v>19.7</c:v>
                </c:pt>
                <c:pt idx="148">
                  <c:v>19.5</c:v>
                </c:pt>
                <c:pt idx="149">
                  <c:v>19.3</c:v>
                </c:pt>
                <c:pt idx="150">
                  <c:v>19.100000000000001</c:v>
                </c:pt>
                <c:pt idx="151">
                  <c:v>19</c:v>
                </c:pt>
                <c:pt idx="152">
                  <c:v>18.8</c:v>
                </c:pt>
                <c:pt idx="153">
                  <c:v>18.600000000000001</c:v>
                </c:pt>
                <c:pt idx="154">
                  <c:v>18.399999999999999</c:v>
                </c:pt>
                <c:pt idx="155">
                  <c:v>18.3</c:v>
                </c:pt>
                <c:pt idx="156">
                  <c:v>18.100000000000001</c:v>
                </c:pt>
                <c:pt idx="157">
                  <c:v>18</c:v>
                </c:pt>
                <c:pt idx="158">
                  <c:v>17.8</c:v>
                </c:pt>
                <c:pt idx="159">
                  <c:v>17.600000000000001</c:v>
                </c:pt>
                <c:pt idx="160">
                  <c:v>17.399999999999999</c:v>
                </c:pt>
              </c:numCache>
            </c:numRef>
          </c:val>
          <c:extLst>
            <c:ext xmlns:c16="http://schemas.microsoft.com/office/drawing/2014/chart" uri="{C3380CC4-5D6E-409C-BE32-E72D297353CC}">
              <c16:uniqueId val="{00000001-14FD-452A-AAB9-76141E44C5E1}"/>
            </c:ext>
          </c:extLst>
        </c:ser>
        <c:ser>
          <c:idx val="2"/>
          <c:order val="2"/>
          <c:tx>
            <c:v>かなり低い</c:v>
          </c:tx>
          <c:spPr>
            <a:solidFill>
              <a:srgbClr val="0000FF">
                <a:alpha val="50000"/>
              </a:srgb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ひな型!$V$4:$V$164</c:f>
              <c:numCache>
                <c:formatCode>General</c:formatCode>
                <c:ptCount val="161"/>
                <c:pt idx="0">
                  <c:v>1.4000000000000004</c:v>
                </c:pt>
                <c:pt idx="1">
                  <c:v>1.3999999999999986</c:v>
                </c:pt>
                <c:pt idx="2">
                  <c:v>1.4000000000000004</c:v>
                </c:pt>
                <c:pt idx="3">
                  <c:v>1.4000000000000004</c:v>
                </c:pt>
                <c:pt idx="4">
                  <c:v>1.5</c:v>
                </c:pt>
                <c:pt idx="5">
                  <c:v>1.4000000000000004</c:v>
                </c:pt>
                <c:pt idx="6">
                  <c:v>1.3999999999999986</c:v>
                </c:pt>
                <c:pt idx="7">
                  <c:v>1.5000000000000018</c:v>
                </c:pt>
                <c:pt idx="8">
                  <c:v>1.3999999999999986</c:v>
                </c:pt>
                <c:pt idx="9">
                  <c:v>1.4000000000000004</c:v>
                </c:pt>
                <c:pt idx="10">
                  <c:v>1.3999999999999986</c:v>
                </c:pt>
                <c:pt idx="11">
                  <c:v>1.3999999999999986</c:v>
                </c:pt>
                <c:pt idx="12">
                  <c:v>1.4000000000000021</c:v>
                </c:pt>
                <c:pt idx="13">
                  <c:v>1.3999999999999986</c:v>
                </c:pt>
                <c:pt idx="14">
                  <c:v>1.3000000000000007</c:v>
                </c:pt>
                <c:pt idx="15">
                  <c:v>1.2999999999999972</c:v>
                </c:pt>
                <c:pt idx="16">
                  <c:v>1.3000000000000007</c:v>
                </c:pt>
                <c:pt idx="17">
                  <c:v>1.3000000000000007</c:v>
                </c:pt>
                <c:pt idx="18">
                  <c:v>1.3000000000000007</c:v>
                </c:pt>
                <c:pt idx="19">
                  <c:v>1.2999999999999972</c:v>
                </c:pt>
                <c:pt idx="20">
                  <c:v>1.3000000000000007</c:v>
                </c:pt>
                <c:pt idx="21">
                  <c:v>1.3000000000000007</c:v>
                </c:pt>
                <c:pt idx="22">
                  <c:v>1.4000000000000021</c:v>
                </c:pt>
                <c:pt idx="23">
                  <c:v>1.3999999999999986</c:v>
                </c:pt>
                <c:pt idx="24">
                  <c:v>1.4000000000000021</c:v>
                </c:pt>
                <c:pt idx="25">
                  <c:v>1.5</c:v>
                </c:pt>
                <c:pt idx="26">
                  <c:v>1.5</c:v>
                </c:pt>
                <c:pt idx="27">
                  <c:v>1.5</c:v>
                </c:pt>
                <c:pt idx="28">
                  <c:v>1.4000000000000021</c:v>
                </c:pt>
                <c:pt idx="29">
                  <c:v>1.3999999999999986</c:v>
                </c:pt>
                <c:pt idx="30">
                  <c:v>1.3999999999999986</c:v>
                </c:pt>
                <c:pt idx="31">
                  <c:v>1.3000000000000007</c:v>
                </c:pt>
                <c:pt idx="32">
                  <c:v>1.3000000000000007</c:v>
                </c:pt>
                <c:pt idx="33">
                  <c:v>1.2000000000000028</c:v>
                </c:pt>
                <c:pt idx="34">
                  <c:v>1.1999999999999993</c:v>
                </c:pt>
                <c:pt idx="35">
                  <c:v>1.1000000000000014</c:v>
                </c:pt>
                <c:pt idx="36">
                  <c:v>1.0999999999999979</c:v>
                </c:pt>
                <c:pt idx="37">
                  <c:v>1</c:v>
                </c:pt>
                <c:pt idx="38">
                  <c:v>1</c:v>
                </c:pt>
                <c:pt idx="39">
                  <c:v>1</c:v>
                </c:pt>
                <c:pt idx="40">
                  <c:v>1</c:v>
                </c:pt>
                <c:pt idx="41">
                  <c:v>0.90000000000000213</c:v>
                </c:pt>
                <c:pt idx="42">
                  <c:v>0.89999999999999858</c:v>
                </c:pt>
                <c:pt idx="43">
                  <c:v>0.89999999999999858</c:v>
                </c:pt>
                <c:pt idx="44">
                  <c:v>1</c:v>
                </c:pt>
                <c:pt idx="45">
                  <c:v>1</c:v>
                </c:pt>
                <c:pt idx="46">
                  <c:v>1.1000000000000014</c:v>
                </c:pt>
                <c:pt idx="47">
                  <c:v>1.1999999999999993</c:v>
                </c:pt>
                <c:pt idx="48">
                  <c:v>1.3000000000000007</c:v>
                </c:pt>
                <c:pt idx="49">
                  <c:v>1.4000000000000021</c:v>
                </c:pt>
                <c:pt idx="50">
                  <c:v>1.4000000000000021</c:v>
                </c:pt>
                <c:pt idx="51">
                  <c:v>1.3999999999999986</c:v>
                </c:pt>
                <c:pt idx="52">
                  <c:v>1.5</c:v>
                </c:pt>
                <c:pt idx="53">
                  <c:v>1.5</c:v>
                </c:pt>
                <c:pt idx="54">
                  <c:v>1.5</c:v>
                </c:pt>
                <c:pt idx="55">
                  <c:v>1.3999999999999986</c:v>
                </c:pt>
                <c:pt idx="56">
                  <c:v>1.3999999999999986</c:v>
                </c:pt>
                <c:pt idx="57">
                  <c:v>1.4000000000000021</c:v>
                </c:pt>
                <c:pt idx="58">
                  <c:v>1.3000000000000007</c:v>
                </c:pt>
                <c:pt idx="59">
                  <c:v>1.1999999999999993</c:v>
                </c:pt>
                <c:pt idx="60">
                  <c:v>1.1999999999999993</c:v>
                </c:pt>
                <c:pt idx="61">
                  <c:v>1.1000000000000014</c:v>
                </c:pt>
                <c:pt idx="62">
                  <c:v>1.1999999999999993</c:v>
                </c:pt>
                <c:pt idx="63">
                  <c:v>1.1999999999999993</c:v>
                </c:pt>
                <c:pt idx="64">
                  <c:v>1.1999999999999993</c:v>
                </c:pt>
                <c:pt idx="65">
                  <c:v>1.1999999999999993</c:v>
                </c:pt>
                <c:pt idx="66">
                  <c:v>1.3000000000000007</c:v>
                </c:pt>
                <c:pt idx="67">
                  <c:v>1.1999999999999993</c:v>
                </c:pt>
                <c:pt idx="68">
                  <c:v>1.2999999999999972</c:v>
                </c:pt>
                <c:pt idx="69">
                  <c:v>1.4000000000000021</c:v>
                </c:pt>
                <c:pt idx="70">
                  <c:v>1.3999999999999986</c:v>
                </c:pt>
                <c:pt idx="71">
                  <c:v>1.4000000000000021</c:v>
                </c:pt>
                <c:pt idx="72">
                  <c:v>1.3999999999999986</c:v>
                </c:pt>
                <c:pt idx="73">
                  <c:v>1.3999999999999986</c:v>
                </c:pt>
                <c:pt idx="74">
                  <c:v>1.5</c:v>
                </c:pt>
                <c:pt idx="75">
                  <c:v>1.5</c:v>
                </c:pt>
                <c:pt idx="76">
                  <c:v>1.5</c:v>
                </c:pt>
                <c:pt idx="77">
                  <c:v>1.5</c:v>
                </c:pt>
                <c:pt idx="78">
                  <c:v>1.3999999999999986</c:v>
                </c:pt>
                <c:pt idx="79">
                  <c:v>1.4000000000000021</c:v>
                </c:pt>
                <c:pt idx="80">
                  <c:v>1.3000000000000007</c:v>
                </c:pt>
                <c:pt idx="81">
                  <c:v>1.3000000000000007</c:v>
                </c:pt>
                <c:pt idx="82">
                  <c:v>1.1999999999999993</c:v>
                </c:pt>
                <c:pt idx="83">
                  <c:v>1.1000000000000014</c:v>
                </c:pt>
                <c:pt idx="84">
                  <c:v>1.1999999999999993</c:v>
                </c:pt>
                <c:pt idx="85">
                  <c:v>1.1000000000000014</c:v>
                </c:pt>
                <c:pt idx="86">
                  <c:v>1.0999999999999979</c:v>
                </c:pt>
                <c:pt idx="87">
                  <c:v>1.1000000000000014</c:v>
                </c:pt>
                <c:pt idx="88">
                  <c:v>1</c:v>
                </c:pt>
                <c:pt idx="89">
                  <c:v>1.1000000000000014</c:v>
                </c:pt>
                <c:pt idx="90">
                  <c:v>1.1999999999999993</c:v>
                </c:pt>
                <c:pt idx="91">
                  <c:v>1.1999999999999993</c:v>
                </c:pt>
                <c:pt idx="92">
                  <c:v>1.1999999999999993</c:v>
                </c:pt>
                <c:pt idx="93">
                  <c:v>1.1999999999999993</c:v>
                </c:pt>
                <c:pt idx="94">
                  <c:v>1.3000000000000007</c:v>
                </c:pt>
                <c:pt idx="95">
                  <c:v>1.3000000000000007</c:v>
                </c:pt>
                <c:pt idx="96">
                  <c:v>1.3999999999999986</c:v>
                </c:pt>
                <c:pt idx="97">
                  <c:v>1.2999999999999972</c:v>
                </c:pt>
                <c:pt idx="98">
                  <c:v>1.3999999999999986</c:v>
                </c:pt>
                <c:pt idx="99">
                  <c:v>1.3999999999999986</c:v>
                </c:pt>
                <c:pt idx="100">
                  <c:v>1.5</c:v>
                </c:pt>
                <c:pt idx="101">
                  <c:v>1.5</c:v>
                </c:pt>
                <c:pt idx="102">
                  <c:v>1.5999999999999979</c:v>
                </c:pt>
                <c:pt idx="103">
                  <c:v>1.5999999999999979</c:v>
                </c:pt>
                <c:pt idx="104">
                  <c:v>1.5999999999999979</c:v>
                </c:pt>
                <c:pt idx="105">
                  <c:v>1.5999999999999979</c:v>
                </c:pt>
                <c:pt idx="106">
                  <c:v>1.6999999999999993</c:v>
                </c:pt>
                <c:pt idx="107">
                  <c:v>1.6999999999999993</c:v>
                </c:pt>
                <c:pt idx="108">
                  <c:v>1.6999999999999993</c:v>
                </c:pt>
                <c:pt idx="109">
                  <c:v>1.7000000000000028</c:v>
                </c:pt>
                <c:pt idx="110">
                  <c:v>1.7000000000000028</c:v>
                </c:pt>
                <c:pt idx="111">
                  <c:v>1.6999999999999993</c:v>
                </c:pt>
                <c:pt idx="112">
                  <c:v>1.6999999999999993</c:v>
                </c:pt>
                <c:pt idx="113">
                  <c:v>1.6000000000000014</c:v>
                </c:pt>
                <c:pt idx="114">
                  <c:v>1.6999999999999993</c:v>
                </c:pt>
                <c:pt idx="115">
                  <c:v>1.5999999999999979</c:v>
                </c:pt>
                <c:pt idx="116">
                  <c:v>1.6000000000000014</c:v>
                </c:pt>
                <c:pt idx="117">
                  <c:v>1.5</c:v>
                </c:pt>
                <c:pt idx="118">
                  <c:v>1.5</c:v>
                </c:pt>
                <c:pt idx="119">
                  <c:v>1.4000000000000021</c:v>
                </c:pt>
                <c:pt idx="120">
                  <c:v>1.5</c:v>
                </c:pt>
                <c:pt idx="121">
                  <c:v>1.4000000000000021</c:v>
                </c:pt>
                <c:pt idx="122">
                  <c:v>1.3000000000000007</c:v>
                </c:pt>
                <c:pt idx="123">
                  <c:v>1.3000000000000007</c:v>
                </c:pt>
                <c:pt idx="124">
                  <c:v>1.3000000000000007</c:v>
                </c:pt>
                <c:pt idx="125">
                  <c:v>1.3000000000000007</c:v>
                </c:pt>
                <c:pt idx="126">
                  <c:v>1.3000000000000007</c:v>
                </c:pt>
                <c:pt idx="127">
                  <c:v>1.1999999999999993</c:v>
                </c:pt>
                <c:pt idx="128">
                  <c:v>1.1999999999999993</c:v>
                </c:pt>
                <c:pt idx="129">
                  <c:v>1.1999999999999993</c:v>
                </c:pt>
                <c:pt idx="130">
                  <c:v>1.2000000000000028</c:v>
                </c:pt>
                <c:pt idx="131">
                  <c:v>1.1999999999999993</c:v>
                </c:pt>
                <c:pt idx="132">
                  <c:v>1.1999999999999993</c:v>
                </c:pt>
                <c:pt idx="133">
                  <c:v>1.1000000000000014</c:v>
                </c:pt>
                <c:pt idx="134">
                  <c:v>1.1000000000000014</c:v>
                </c:pt>
                <c:pt idx="135">
                  <c:v>1.0999999999999979</c:v>
                </c:pt>
                <c:pt idx="136">
                  <c:v>1</c:v>
                </c:pt>
                <c:pt idx="137">
                  <c:v>1</c:v>
                </c:pt>
                <c:pt idx="138">
                  <c:v>1</c:v>
                </c:pt>
                <c:pt idx="139">
                  <c:v>0.89999999999999858</c:v>
                </c:pt>
                <c:pt idx="140">
                  <c:v>0.89999999999999858</c:v>
                </c:pt>
                <c:pt idx="141">
                  <c:v>0.89999999999999858</c:v>
                </c:pt>
                <c:pt idx="142">
                  <c:v>0.90000000000000213</c:v>
                </c:pt>
                <c:pt idx="143">
                  <c:v>0.89999999999999858</c:v>
                </c:pt>
                <c:pt idx="144">
                  <c:v>0.89999999999999858</c:v>
                </c:pt>
                <c:pt idx="145">
                  <c:v>0.89999999999999858</c:v>
                </c:pt>
                <c:pt idx="146">
                  <c:v>0.90000000000000213</c:v>
                </c:pt>
                <c:pt idx="147">
                  <c:v>0.90000000000000213</c:v>
                </c:pt>
                <c:pt idx="148">
                  <c:v>0.89999999999999858</c:v>
                </c:pt>
                <c:pt idx="149">
                  <c:v>0.89999999999999858</c:v>
                </c:pt>
                <c:pt idx="150">
                  <c:v>1</c:v>
                </c:pt>
                <c:pt idx="151">
                  <c:v>0.89999999999999858</c:v>
                </c:pt>
                <c:pt idx="152">
                  <c:v>0.89999999999999858</c:v>
                </c:pt>
                <c:pt idx="153">
                  <c:v>0.89999999999999858</c:v>
                </c:pt>
                <c:pt idx="154">
                  <c:v>0.90000000000000213</c:v>
                </c:pt>
                <c:pt idx="155">
                  <c:v>0.89999999999999858</c:v>
                </c:pt>
                <c:pt idx="156">
                  <c:v>0.89999999999999858</c:v>
                </c:pt>
                <c:pt idx="157">
                  <c:v>0.80000000000000071</c:v>
                </c:pt>
                <c:pt idx="158">
                  <c:v>0.89999999999999858</c:v>
                </c:pt>
                <c:pt idx="159">
                  <c:v>0.89999999999999858</c:v>
                </c:pt>
                <c:pt idx="160">
                  <c:v>0.90000000000000213</c:v>
                </c:pt>
              </c:numCache>
            </c:numRef>
          </c:val>
          <c:extLst>
            <c:ext xmlns:c16="http://schemas.microsoft.com/office/drawing/2014/chart" uri="{C3380CC4-5D6E-409C-BE32-E72D297353CC}">
              <c16:uniqueId val="{00000002-14FD-452A-AAB9-76141E44C5E1}"/>
            </c:ext>
          </c:extLst>
        </c:ser>
        <c:ser>
          <c:idx val="3"/>
          <c:order val="3"/>
          <c:tx>
            <c:v>低い</c:v>
          </c:tx>
          <c:spPr>
            <a:solidFill>
              <a:srgbClr val="00B0F0">
                <a:alpha val="50000"/>
              </a:srgb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ひな型!$W$4:$W$164</c:f>
              <c:numCache>
                <c:formatCode>General</c:formatCode>
                <c:ptCount val="161"/>
                <c:pt idx="0">
                  <c:v>1.5</c:v>
                </c:pt>
                <c:pt idx="1">
                  <c:v>1.5</c:v>
                </c:pt>
                <c:pt idx="2">
                  <c:v>1.5999999999999979</c:v>
                </c:pt>
                <c:pt idx="3">
                  <c:v>1.5</c:v>
                </c:pt>
                <c:pt idx="4">
                  <c:v>1.4000000000000021</c:v>
                </c:pt>
                <c:pt idx="5">
                  <c:v>1.5</c:v>
                </c:pt>
                <c:pt idx="6">
                  <c:v>1.5</c:v>
                </c:pt>
                <c:pt idx="7">
                  <c:v>1.2999999999999972</c:v>
                </c:pt>
                <c:pt idx="8">
                  <c:v>1.3000000000000007</c:v>
                </c:pt>
                <c:pt idx="9">
                  <c:v>1.3000000000000007</c:v>
                </c:pt>
                <c:pt idx="10">
                  <c:v>1.3000000000000007</c:v>
                </c:pt>
                <c:pt idx="11">
                  <c:v>1.1999999999999993</c:v>
                </c:pt>
                <c:pt idx="12">
                  <c:v>1.1999999999999993</c:v>
                </c:pt>
                <c:pt idx="13">
                  <c:v>1.1999999999999993</c:v>
                </c:pt>
                <c:pt idx="14">
                  <c:v>1.1999999999999993</c:v>
                </c:pt>
                <c:pt idx="15">
                  <c:v>1.2000000000000028</c:v>
                </c:pt>
                <c:pt idx="16">
                  <c:v>1.1999999999999993</c:v>
                </c:pt>
                <c:pt idx="17">
                  <c:v>1.2999999999999972</c:v>
                </c:pt>
                <c:pt idx="18">
                  <c:v>1.3000000000000007</c:v>
                </c:pt>
                <c:pt idx="19">
                  <c:v>1.3000000000000007</c:v>
                </c:pt>
                <c:pt idx="20">
                  <c:v>1.3000000000000007</c:v>
                </c:pt>
                <c:pt idx="21">
                  <c:v>1.3999999999999986</c:v>
                </c:pt>
                <c:pt idx="22">
                  <c:v>1.3000000000000007</c:v>
                </c:pt>
                <c:pt idx="23">
                  <c:v>1.3000000000000007</c:v>
                </c:pt>
                <c:pt idx="24">
                  <c:v>1.3999999999999986</c:v>
                </c:pt>
                <c:pt idx="25">
                  <c:v>1.3000000000000007</c:v>
                </c:pt>
                <c:pt idx="26">
                  <c:v>1.3000000000000007</c:v>
                </c:pt>
                <c:pt idx="27">
                  <c:v>1.3000000000000007</c:v>
                </c:pt>
                <c:pt idx="28">
                  <c:v>1.3999999999999986</c:v>
                </c:pt>
                <c:pt idx="29">
                  <c:v>1.3000000000000007</c:v>
                </c:pt>
                <c:pt idx="30">
                  <c:v>1.3000000000000007</c:v>
                </c:pt>
                <c:pt idx="31">
                  <c:v>1.3000000000000007</c:v>
                </c:pt>
                <c:pt idx="32">
                  <c:v>1.3000000000000007</c:v>
                </c:pt>
                <c:pt idx="33">
                  <c:v>1.2999999999999972</c:v>
                </c:pt>
                <c:pt idx="34">
                  <c:v>1.3000000000000007</c:v>
                </c:pt>
                <c:pt idx="35">
                  <c:v>1.3999999999999986</c:v>
                </c:pt>
                <c:pt idx="36">
                  <c:v>1.4000000000000021</c:v>
                </c:pt>
                <c:pt idx="37">
                  <c:v>1.3000000000000007</c:v>
                </c:pt>
                <c:pt idx="38">
                  <c:v>1.2999999999999972</c:v>
                </c:pt>
                <c:pt idx="39">
                  <c:v>1.3000000000000007</c:v>
                </c:pt>
                <c:pt idx="40">
                  <c:v>1.3000000000000007</c:v>
                </c:pt>
                <c:pt idx="41">
                  <c:v>1.3999999999999986</c:v>
                </c:pt>
                <c:pt idx="42">
                  <c:v>1.4000000000000021</c:v>
                </c:pt>
                <c:pt idx="43">
                  <c:v>1.3000000000000007</c:v>
                </c:pt>
                <c:pt idx="44">
                  <c:v>1.2999999999999972</c:v>
                </c:pt>
                <c:pt idx="45">
                  <c:v>1.3000000000000007</c:v>
                </c:pt>
                <c:pt idx="46">
                  <c:v>1.3000000000000007</c:v>
                </c:pt>
                <c:pt idx="47">
                  <c:v>1.3000000000000007</c:v>
                </c:pt>
                <c:pt idx="48">
                  <c:v>1.3000000000000007</c:v>
                </c:pt>
                <c:pt idx="49">
                  <c:v>1.2999999999999972</c:v>
                </c:pt>
                <c:pt idx="50">
                  <c:v>1.3999999999999986</c:v>
                </c:pt>
                <c:pt idx="51">
                  <c:v>1.4000000000000021</c:v>
                </c:pt>
                <c:pt idx="52">
                  <c:v>1.3999999999999986</c:v>
                </c:pt>
                <c:pt idx="53">
                  <c:v>1.5</c:v>
                </c:pt>
                <c:pt idx="54">
                  <c:v>1.5</c:v>
                </c:pt>
                <c:pt idx="55">
                  <c:v>1.6000000000000014</c:v>
                </c:pt>
                <c:pt idx="56">
                  <c:v>1.6000000000000014</c:v>
                </c:pt>
                <c:pt idx="57">
                  <c:v>1.5999999999999979</c:v>
                </c:pt>
                <c:pt idx="58">
                  <c:v>1.6000000000000014</c:v>
                </c:pt>
                <c:pt idx="59">
                  <c:v>1.6999999999999993</c:v>
                </c:pt>
                <c:pt idx="60">
                  <c:v>1.6000000000000014</c:v>
                </c:pt>
                <c:pt idx="61">
                  <c:v>1.6999999999999993</c:v>
                </c:pt>
                <c:pt idx="62">
                  <c:v>1.5999999999999979</c:v>
                </c:pt>
                <c:pt idx="63">
                  <c:v>1.6000000000000014</c:v>
                </c:pt>
                <c:pt idx="64">
                  <c:v>1.6000000000000014</c:v>
                </c:pt>
                <c:pt idx="65">
                  <c:v>1.5</c:v>
                </c:pt>
                <c:pt idx="66">
                  <c:v>1.5</c:v>
                </c:pt>
                <c:pt idx="67">
                  <c:v>1.5</c:v>
                </c:pt>
                <c:pt idx="68">
                  <c:v>1.5</c:v>
                </c:pt>
                <c:pt idx="69">
                  <c:v>1.3999999999999986</c:v>
                </c:pt>
                <c:pt idx="70">
                  <c:v>1.5</c:v>
                </c:pt>
                <c:pt idx="71">
                  <c:v>1.5</c:v>
                </c:pt>
                <c:pt idx="72">
                  <c:v>1.5</c:v>
                </c:pt>
                <c:pt idx="73">
                  <c:v>1.5</c:v>
                </c:pt>
                <c:pt idx="74">
                  <c:v>1.5</c:v>
                </c:pt>
                <c:pt idx="75">
                  <c:v>1.6000000000000014</c:v>
                </c:pt>
                <c:pt idx="76">
                  <c:v>1.5999999999999979</c:v>
                </c:pt>
                <c:pt idx="77">
                  <c:v>1.7000000000000028</c:v>
                </c:pt>
                <c:pt idx="78">
                  <c:v>1.6999999999999993</c:v>
                </c:pt>
                <c:pt idx="79">
                  <c:v>1.7999999999999972</c:v>
                </c:pt>
                <c:pt idx="80">
                  <c:v>1.8000000000000007</c:v>
                </c:pt>
                <c:pt idx="81">
                  <c:v>1.8999999999999986</c:v>
                </c:pt>
                <c:pt idx="82">
                  <c:v>1.9000000000000021</c:v>
                </c:pt>
                <c:pt idx="83">
                  <c:v>2</c:v>
                </c:pt>
                <c:pt idx="84">
                  <c:v>1.9000000000000021</c:v>
                </c:pt>
                <c:pt idx="85">
                  <c:v>1.8999999999999986</c:v>
                </c:pt>
                <c:pt idx="86">
                  <c:v>1.9000000000000021</c:v>
                </c:pt>
                <c:pt idx="87">
                  <c:v>1.8999999999999986</c:v>
                </c:pt>
                <c:pt idx="88">
                  <c:v>1.8999999999999986</c:v>
                </c:pt>
                <c:pt idx="89">
                  <c:v>1.8999999999999986</c:v>
                </c:pt>
                <c:pt idx="90">
                  <c:v>1.8000000000000007</c:v>
                </c:pt>
                <c:pt idx="91">
                  <c:v>1.8000000000000007</c:v>
                </c:pt>
                <c:pt idx="92">
                  <c:v>1.8000000000000007</c:v>
                </c:pt>
                <c:pt idx="93">
                  <c:v>1.8000000000000007</c:v>
                </c:pt>
                <c:pt idx="94">
                  <c:v>1.6999999999999993</c:v>
                </c:pt>
                <c:pt idx="95">
                  <c:v>1.6999999999999993</c:v>
                </c:pt>
                <c:pt idx="96">
                  <c:v>1.6000000000000014</c:v>
                </c:pt>
                <c:pt idx="97">
                  <c:v>1.6000000000000014</c:v>
                </c:pt>
                <c:pt idx="98">
                  <c:v>1.5</c:v>
                </c:pt>
                <c:pt idx="99">
                  <c:v>1.5</c:v>
                </c:pt>
                <c:pt idx="100">
                  <c:v>1.3999999999999986</c:v>
                </c:pt>
                <c:pt idx="101">
                  <c:v>1.3999999999999986</c:v>
                </c:pt>
                <c:pt idx="102">
                  <c:v>1.3000000000000007</c:v>
                </c:pt>
                <c:pt idx="103">
                  <c:v>1.1999999999999993</c:v>
                </c:pt>
                <c:pt idx="104">
                  <c:v>1.1999999999999993</c:v>
                </c:pt>
                <c:pt idx="105">
                  <c:v>1.1999999999999993</c:v>
                </c:pt>
                <c:pt idx="106">
                  <c:v>1.1999999999999993</c:v>
                </c:pt>
                <c:pt idx="107">
                  <c:v>1.1000000000000014</c:v>
                </c:pt>
                <c:pt idx="108">
                  <c:v>1.1000000000000014</c:v>
                </c:pt>
                <c:pt idx="109">
                  <c:v>1.0999999999999979</c:v>
                </c:pt>
                <c:pt idx="110">
                  <c:v>1.0999999999999979</c:v>
                </c:pt>
                <c:pt idx="111">
                  <c:v>1.1000000000000014</c:v>
                </c:pt>
                <c:pt idx="112">
                  <c:v>1.1000000000000014</c:v>
                </c:pt>
                <c:pt idx="113">
                  <c:v>1.0999999999999979</c:v>
                </c:pt>
                <c:pt idx="114">
                  <c:v>1.0999999999999979</c:v>
                </c:pt>
                <c:pt idx="115">
                  <c:v>1.1000000000000014</c:v>
                </c:pt>
                <c:pt idx="116">
                  <c:v>1.0999999999999979</c:v>
                </c:pt>
                <c:pt idx="117">
                  <c:v>1.1000000000000014</c:v>
                </c:pt>
                <c:pt idx="118">
                  <c:v>1.0999999999999979</c:v>
                </c:pt>
                <c:pt idx="119">
                  <c:v>1.1999999999999993</c:v>
                </c:pt>
                <c:pt idx="120">
                  <c:v>1.1999999999999993</c:v>
                </c:pt>
                <c:pt idx="121">
                  <c:v>1.1999999999999993</c:v>
                </c:pt>
                <c:pt idx="122">
                  <c:v>1.3999999999999986</c:v>
                </c:pt>
                <c:pt idx="123">
                  <c:v>1.3999999999999986</c:v>
                </c:pt>
                <c:pt idx="124">
                  <c:v>1.5</c:v>
                </c:pt>
                <c:pt idx="125">
                  <c:v>1.5999999999999979</c:v>
                </c:pt>
                <c:pt idx="126">
                  <c:v>1.5999999999999979</c:v>
                </c:pt>
                <c:pt idx="127">
                  <c:v>1.8000000000000007</c:v>
                </c:pt>
                <c:pt idx="128">
                  <c:v>1.8999999999999986</c:v>
                </c:pt>
                <c:pt idx="129">
                  <c:v>1.8999999999999986</c:v>
                </c:pt>
                <c:pt idx="130">
                  <c:v>1.8999999999999986</c:v>
                </c:pt>
                <c:pt idx="131">
                  <c:v>1.9000000000000021</c:v>
                </c:pt>
                <c:pt idx="132">
                  <c:v>1.9000000000000021</c:v>
                </c:pt>
                <c:pt idx="133">
                  <c:v>1.8999999999999986</c:v>
                </c:pt>
                <c:pt idx="134">
                  <c:v>1.8999999999999986</c:v>
                </c:pt>
                <c:pt idx="135">
                  <c:v>1.8000000000000007</c:v>
                </c:pt>
                <c:pt idx="136">
                  <c:v>1.8000000000000007</c:v>
                </c:pt>
                <c:pt idx="137">
                  <c:v>1.7000000000000028</c:v>
                </c:pt>
                <c:pt idx="138">
                  <c:v>1.6000000000000014</c:v>
                </c:pt>
                <c:pt idx="139">
                  <c:v>1.6000000000000014</c:v>
                </c:pt>
                <c:pt idx="140">
                  <c:v>1.5</c:v>
                </c:pt>
                <c:pt idx="141">
                  <c:v>1.5</c:v>
                </c:pt>
                <c:pt idx="142">
                  <c:v>1.3999999999999986</c:v>
                </c:pt>
                <c:pt idx="143">
                  <c:v>1.3000000000000007</c:v>
                </c:pt>
                <c:pt idx="144">
                  <c:v>1.3000000000000007</c:v>
                </c:pt>
                <c:pt idx="145">
                  <c:v>1.3000000000000007</c:v>
                </c:pt>
                <c:pt idx="146">
                  <c:v>1.3000000000000007</c:v>
                </c:pt>
                <c:pt idx="147">
                  <c:v>1.1999999999999993</c:v>
                </c:pt>
                <c:pt idx="148">
                  <c:v>1.2000000000000028</c:v>
                </c:pt>
                <c:pt idx="149">
                  <c:v>1.1999999999999993</c:v>
                </c:pt>
                <c:pt idx="150">
                  <c:v>1.0999999999999979</c:v>
                </c:pt>
                <c:pt idx="151">
                  <c:v>1.1000000000000014</c:v>
                </c:pt>
                <c:pt idx="152">
                  <c:v>1.1999999999999993</c:v>
                </c:pt>
                <c:pt idx="153">
                  <c:v>1.1999999999999993</c:v>
                </c:pt>
                <c:pt idx="154">
                  <c:v>1.1999999999999993</c:v>
                </c:pt>
                <c:pt idx="155">
                  <c:v>1.1000000000000014</c:v>
                </c:pt>
                <c:pt idx="156">
                  <c:v>1.1999999999999993</c:v>
                </c:pt>
                <c:pt idx="157">
                  <c:v>1.1999999999999993</c:v>
                </c:pt>
                <c:pt idx="158">
                  <c:v>1.1000000000000014</c:v>
                </c:pt>
                <c:pt idx="159">
                  <c:v>1.1999999999999993</c:v>
                </c:pt>
                <c:pt idx="160">
                  <c:v>1.1999999999999993</c:v>
                </c:pt>
              </c:numCache>
            </c:numRef>
          </c:val>
          <c:extLst>
            <c:ext xmlns:c16="http://schemas.microsoft.com/office/drawing/2014/chart" uri="{C3380CC4-5D6E-409C-BE32-E72D297353CC}">
              <c16:uniqueId val="{00000003-14FD-452A-AAB9-76141E44C5E1}"/>
            </c:ext>
          </c:extLst>
        </c:ser>
        <c:ser>
          <c:idx val="4"/>
          <c:order val="4"/>
          <c:tx>
            <c:v>平年並</c:v>
          </c:tx>
          <c:spPr>
            <a:solidFill>
              <a:schemeClr val="accent4">
                <a:lumMod val="40000"/>
                <a:lumOff val="60000"/>
                <a:alpha val="50000"/>
              </a:scheme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ひな型!$X$4:$X$164</c:f>
              <c:numCache>
                <c:formatCode>General</c:formatCode>
                <c:ptCount val="161"/>
                <c:pt idx="0">
                  <c:v>1.6000000000000014</c:v>
                </c:pt>
                <c:pt idx="1">
                  <c:v>1.5</c:v>
                </c:pt>
                <c:pt idx="2">
                  <c:v>1.5</c:v>
                </c:pt>
                <c:pt idx="3">
                  <c:v>1.5</c:v>
                </c:pt>
                <c:pt idx="4">
                  <c:v>1.5</c:v>
                </c:pt>
                <c:pt idx="5">
                  <c:v>1.3999999999999986</c:v>
                </c:pt>
                <c:pt idx="6">
                  <c:v>1.4000000000000021</c:v>
                </c:pt>
                <c:pt idx="7">
                  <c:v>1.4000000000000021</c:v>
                </c:pt>
                <c:pt idx="8">
                  <c:v>1.3999999999999986</c:v>
                </c:pt>
                <c:pt idx="9">
                  <c:v>1.2999999999999972</c:v>
                </c:pt>
                <c:pt idx="10">
                  <c:v>1.1999999999999993</c:v>
                </c:pt>
                <c:pt idx="11">
                  <c:v>1.3000000000000007</c:v>
                </c:pt>
                <c:pt idx="12">
                  <c:v>1.1999999999999993</c:v>
                </c:pt>
                <c:pt idx="13">
                  <c:v>1.2000000000000028</c:v>
                </c:pt>
                <c:pt idx="14">
                  <c:v>1.1999999999999993</c:v>
                </c:pt>
                <c:pt idx="15">
                  <c:v>1.1999999999999993</c:v>
                </c:pt>
                <c:pt idx="16">
                  <c:v>1.3000000000000007</c:v>
                </c:pt>
                <c:pt idx="17">
                  <c:v>1.2000000000000028</c:v>
                </c:pt>
                <c:pt idx="18">
                  <c:v>1.3000000000000007</c:v>
                </c:pt>
                <c:pt idx="19">
                  <c:v>1.1999999999999993</c:v>
                </c:pt>
                <c:pt idx="20">
                  <c:v>1.3000000000000007</c:v>
                </c:pt>
                <c:pt idx="21">
                  <c:v>1.3000000000000007</c:v>
                </c:pt>
                <c:pt idx="22">
                  <c:v>1.2999999999999972</c:v>
                </c:pt>
                <c:pt idx="23">
                  <c:v>1.3000000000000007</c:v>
                </c:pt>
                <c:pt idx="24">
                  <c:v>1.1999999999999993</c:v>
                </c:pt>
                <c:pt idx="25">
                  <c:v>1.2999999999999972</c:v>
                </c:pt>
                <c:pt idx="26">
                  <c:v>1.3000000000000007</c:v>
                </c:pt>
                <c:pt idx="27">
                  <c:v>1.1999999999999993</c:v>
                </c:pt>
                <c:pt idx="28">
                  <c:v>1.1000000000000014</c:v>
                </c:pt>
                <c:pt idx="29">
                  <c:v>1.1999999999999993</c:v>
                </c:pt>
                <c:pt idx="30">
                  <c:v>1.1000000000000014</c:v>
                </c:pt>
                <c:pt idx="31">
                  <c:v>1.0999999999999979</c:v>
                </c:pt>
                <c:pt idx="32">
                  <c:v>1.0999999999999979</c:v>
                </c:pt>
                <c:pt idx="33">
                  <c:v>1.1000000000000014</c:v>
                </c:pt>
                <c:pt idx="34">
                  <c:v>1.1000000000000014</c:v>
                </c:pt>
                <c:pt idx="35">
                  <c:v>1</c:v>
                </c:pt>
                <c:pt idx="36">
                  <c:v>1</c:v>
                </c:pt>
                <c:pt idx="37">
                  <c:v>1.0999999999999979</c:v>
                </c:pt>
                <c:pt idx="38">
                  <c:v>1.1000000000000014</c:v>
                </c:pt>
                <c:pt idx="39">
                  <c:v>1.1000000000000014</c:v>
                </c:pt>
                <c:pt idx="40">
                  <c:v>1.0999999999999979</c:v>
                </c:pt>
                <c:pt idx="41">
                  <c:v>1.1000000000000014</c:v>
                </c:pt>
                <c:pt idx="42">
                  <c:v>1.0999999999999979</c:v>
                </c:pt>
                <c:pt idx="43">
                  <c:v>1.1999999999999993</c:v>
                </c:pt>
                <c:pt idx="44">
                  <c:v>1.2000000000000028</c:v>
                </c:pt>
                <c:pt idx="45">
                  <c:v>1.1999999999999993</c:v>
                </c:pt>
                <c:pt idx="46">
                  <c:v>1.1999999999999993</c:v>
                </c:pt>
                <c:pt idx="47">
                  <c:v>1.1999999999999993</c:v>
                </c:pt>
                <c:pt idx="48">
                  <c:v>1.1999999999999993</c:v>
                </c:pt>
                <c:pt idx="49">
                  <c:v>1.2000000000000028</c:v>
                </c:pt>
                <c:pt idx="50">
                  <c:v>1.3000000000000007</c:v>
                </c:pt>
                <c:pt idx="51">
                  <c:v>1.2999999999999972</c:v>
                </c:pt>
                <c:pt idx="52">
                  <c:v>1.4000000000000021</c:v>
                </c:pt>
                <c:pt idx="53">
                  <c:v>1.3999999999999986</c:v>
                </c:pt>
                <c:pt idx="54">
                  <c:v>1.5</c:v>
                </c:pt>
                <c:pt idx="55">
                  <c:v>1.5</c:v>
                </c:pt>
                <c:pt idx="56">
                  <c:v>1.5999999999999979</c:v>
                </c:pt>
                <c:pt idx="57">
                  <c:v>1.6000000000000014</c:v>
                </c:pt>
                <c:pt idx="58">
                  <c:v>1.6999999999999993</c:v>
                </c:pt>
                <c:pt idx="59">
                  <c:v>1.6000000000000014</c:v>
                </c:pt>
                <c:pt idx="60">
                  <c:v>1.6999999999999993</c:v>
                </c:pt>
                <c:pt idx="61">
                  <c:v>1.5999999999999979</c:v>
                </c:pt>
                <c:pt idx="62">
                  <c:v>1.7000000000000028</c:v>
                </c:pt>
                <c:pt idx="63">
                  <c:v>1.5999999999999979</c:v>
                </c:pt>
                <c:pt idx="64">
                  <c:v>1.5999999999999979</c:v>
                </c:pt>
                <c:pt idx="65">
                  <c:v>1.7000000000000028</c:v>
                </c:pt>
                <c:pt idx="66">
                  <c:v>1.5999999999999979</c:v>
                </c:pt>
                <c:pt idx="67">
                  <c:v>1.6999999999999993</c:v>
                </c:pt>
                <c:pt idx="68">
                  <c:v>1.7000000000000028</c:v>
                </c:pt>
                <c:pt idx="69">
                  <c:v>1.6999999999999993</c:v>
                </c:pt>
                <c:pt idx="70">
                  <c:v>1.6999999999999993</c:v>
                </c:pt>
                <c:pt idx="71">
                  <c:v>1.6999999999999993</c:v>
                </c:pt>
                <c:pt idx="72">
                  <c:v>1.8000000000000007</c:v>
                </c:pt>
                <c:pt idx="73">
                  <c:v>1.8000000000000007</c:v>
                </c:pt>
                <c:pt idx="74">
                  <c:v>1.7999999999999972</c:v>
                </c:pt>
                <c:pt idx="75">
                  <c:v>1.8000000000000007</c:v>
                </c:pt>
                <c:pt idx="76">
                  <c:v>1.8000000000000007</c:v>
                </c:pt>
                <c:pt idx="77">
                  <c:v>1.6999999999999993</c:v>
                </c:pt>
                <c:pt idx="78">
                  <c:v>1.8000000000000007</c:v>
                </c:pt>
                <c:pt idx="79">
                  <c:v>1.7000000000000028</c:v>
                </c:pt>
                <c:pt idx="80">
                  <c:v>1.6999999999999993</c:v>
                </c:pt>
                <c:pt idx="81">
                  <c:v>1.6000000000000014</c:v>
                </c:pt>
                <c:pt idx="82">
                  <c:v>1.5999999999999979</c:v>
                </c:pt>
                <c:pt idx="83">
                  <c:v>1.5</c:v>
                </c:pt>
                <c:pt idx="84">
                  <c:v>1.5</c:v>
                </c:pt>
                <c:pt idx="85">
                  <c:v>1.5</c:v>
                </c:pt>
                <c:pt idx="86">
                  <c:v>1.3999999999999986</c:v>
                </c:pt>
                <c:pt idx="87">
                  <c:v>1.3000000000000007</c:v>
                </c:pt>
                <c:pt idx="88">
                  <c:v>1.4000000000000021</c:v>
                </c:pt>
                <c:pt idx="89">
                  <c:v>1.3000000000000007</c:v>
                </c:pt>
                <c:pt idx="90">
                  <c:v>1.3000000000000007</c:v>
                </c:pt>
                <c:pt idx="91">
                  <c:v>1.3000000000000007</c:v>
                </c:pt>
                <c:pt idx="92">
                  <c:v>1.3000000000000007</c:v>
                </c:pt>
                <c:pt idx="93">
                  <c:v>1.3000000000000007</c:v>
                </c:pt>
                <c:pt idx="94">
                  <c:v>1.3000000000000007</c:v>
                </c:pt>
                <c:pt idx="95">
                  <c:v>1.3000000000000007</c:v>
                </c:pt>
                <c:pt idx="96">
                  <c:v>1.3000000000000007</c:v>
                </c:pt>
                <c:pt idx="97">
                  <c:v>1.3000000000000007</c:v>
                </c:pt>
                <c:pt idx="98">
                  <c:v>1.3000000000000007</c:v>
                </c:pt>
                <c:pt idx="99">
                  <c:v>1.1999999999999993</c:v>
                </c:pt>
                <c:pt idx="100">
                  <c:v>1.1999999999999993</c:v>
                </c:pt>
                <c:pt idx="101">
                  <c:v>1.1999999999999993</c:v>
                </c:pt>
                <c:pt idx="102">
                  <c:v>1.1000000000000014</c:v>
                </c:pt>
                <c:pt idx="103">
                  <c:v>1.2000000000000028</c:v>
                </c:pt>
                <c:pt idx="104">
                  <c:v>1.1000000000000014</c:v>
                </c:pt>
                <c:pt idx="105">
                  <c:v>1.1000000000000014</c:v>
                </c:pt>
                <c:pt idx="106">
                  <c:v>1</c:v>
                </c:pt>
                <c:pt idx="107">
                  <c:v>1</c:v>
                </c:pt>
                <c:pt idx="108">
                  <c:v>1</c:v>
                </c:pt>
                <c:pt idx="109">
                  <c:v>1</c:v>
                </c:pt>
                <c:pt idx="110">
                  <c:v>0.90000000000000213</c:v>
                </c:pt>
                <c:pt idx="111">
                  <c:v>1</c:v>
                </c:pt>
                <c:pt idx="112">
                  <c:v>1</c:v>
                </c:pt>
                <c:pt idx="113">
                  <c:v>1.1000000000000014</c:v>
                </c:pt>
                <c:pt idx="114">
                  <c:v>1</c:v>
                </c:pt>
                <c:pt idx="115">
                  <c:v>1.0999999999999979</c:v>
                </c:pt>
                <c:pt idx="116">
                  <c:v>1.1000000000000014</c:v>
                </c:pt>
                <c:pt idx="117">
                  <c:v>1.3000000000000007</c:v>
                </c:pt>
                <c:pt idx="118">
                  <c:v>1.3000000000000007</c:v>
                </c:pt>
                <c:pt idx="119">
                  <c:v>1.3000000000000007</c:v>
                </c:pt>
                <c:pt idx="120">
                  <c:v>1.4000000000000021</c:v>
                </c:pt>
                <c:pt idx="121">
                  <c:v>1.5</c:v>
                </c:pt>
                <c:pt idx="122">
                  <c:v>1.4000000000000021</c:v>
                </c:pt>
                <c:pt idx="123">
                  <c:v>1.5</c:v>
                </c:pt>
                <c:pt idx="124">
                  <c:v>1.3999999999999986</c:v>
                </c:pt>
                <c:pt idx="125">
                  <c:v>1.5</c:v>
                </c:pt>
                <c:pt idx="126">
                  <c:v>1.5</c:v>
                </c:pt>
                <c:pt idx="127">
                  <c:v>1.3999999999999986</c:v>
                </c:pt>
                <c:pt idx="128">
                  <c:v>1.4000000000000021</c:v>
                </c:pt>
                <c:pt idx="129">
                  <c:v>1.4000000000000021</c:v>
                </c:pt>
                <c:pt idx="130">
                  <c:v>1.3999999999999986</c:v>
                </c:pt>
                <c:pt idx="131">
                  <c:v>1.3999999999999986</c:v>
                </c:pt>
                <c:pt idx="132">
                  <c:v>1.3999999999999986</c:v>
                </c:pt>
                <c:pt idx="133">
                  <c:v>1.4000000000000021</c:v>
                </c:pt>
                <c:pt idx="134">
                  <c:v>1.4000000000000021</c:v>
                </c:pt>
                <c:pt idx="135">
                  <c:v>1.3999999999999986</c:v>
                </c:pt>
                <c:pt idx="136">
                  <c:v>1.3999999999999986</c:v>
                </c:pt>
                <c:pt idx="137">
                  <c:v>1.3999999999999986</c:v>
                </c:pt>
                <c:pt idx="138">
                  <c:v>1.3999999999999986</c:v>
                </c:pt>
                <c:pt idx="139">
                  <c:v>1.3999999999999986</c:v>
                </c:pt>
                <c:pt idx="140">
                  <c:v>1.4000000000000021</c:v>
                </c:pt>
                <c:pt idx="141">
                  <c:v>1.3000000000000007</c:v>
                </c:pt>
                <c:pt idx="142">
                  <c:v>1.3000000000000007</c:v>
                </c:pt>
                <c:pt idx="143">
                  <c:v>1.4000000000000021</c:v>
                </c:pt>
                <c:pt idx="144">
                  <c:v>1.3000000000000007</c:v>
                </c:pt>
                <c:pt idx="145">
                  <c:v>1.3000000000000007</c:v>
                </c:pt>
                <c:pt idx="146">
                  <c:v>1.2999999999999972</c:v>
                </c:pt>
                <c:pt idx="147">
                  <c:v>1.3000000000000007</c:v>
                </c:pt>
                <c:pt idx="148">
                  <c:v>1.2999999999999972</c:v>
                </c:pt>
                <c:pt idx="149">
                  <c:v>1.3000000000000007</c:v>
                </c:pt>
                <c:pt idx="150">
                  <c:v>1.3000000000000007</c:v>
                </c:pt>
                <c:pt idx="151">
                  <c:v>1.3999999999999986</c:v>
                </c:pt>
                <c:pt idx="152">
                  <c:v>1.3000000000000007</c:v>
                </c:pt>
                <c:pt idx="153">
                  <c:v>1.3000000000000007</c:v>
                </c:pt>
                <c:pt idx="154">
                  <c:v>1.3999999999999986</c:v>
                </c:pt>
                <c:pt idx="155">
                  <c:v>1.3999999999999986</c:v>
                </c:pt>
                <c:pt idx="156">
                  <c:v>1.4000000000000021</c:v>
                </c:pt>
                <c:pt idx="157">
                  <c:v>1.3999999999999986</c:v>
                </c:pt>
                <c:pt idx="158">
                  <c:v>1.5</c:v>
                </c:pt>
                <c:pt idx="159">
                  <c:v>1.4000000000000021</c:v>
                </c:pt>
                <c:pt idx="160">
                  <c:v>1.3999999999999986</c:v>
                </c:pt>
              </c:numCache>
            </c:numRef>
          </c:val>
          <c:extLst>
            <c:ext xmlns:c16="http://schemas.microsoft.com/office/drawing/2014/chart" uri="{C3380CC4-5D6E-409C-BE32-E72D297353CC}">
              <c16:uniqueId val="{00000004-14FD-452A-AAB9-76141E44C5E1}"/>
            </c:ext>
          </c:extLst>
        </c:ser>
        <c:ser>
          <c:idx val="5"/>
          <c:order val="5"/>
          <c:tx>
            <c:v>高い</c:v>
          </c:tx>
          <c:spPr>
            <a:solidFill>
              <a:srgbClr val="FFC000">
                <a:alpha val="50000"/>
              </a:srgb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ひな型!$Y$4:$Y$164</c:f>
              <c:numCache>
                <c:formatCode>General</c:formatCode>
                <c:ptCount val="161"/>
                <c:pt idx="0">
                  <c:v>1.3999999999999986</c:v>
                </c:pt>
                <c:pt idx="1">
                  <c:v>1.4000000000000021</c:v>
                </c:pt>
                <c:pt idx="2">
                  <c:v>1.3000000000000007</c:v>
                </c:pt>
                <c:pt idx="3">
                  <c:v>1.3000000000000007</c:v>
                </c:pt>
                <c:pt idx="4">
                  <c:v>1.2999999999999972</c:v>
                </c:pt>
                <c:pt idx="5">
                  <c:v>1.1999999999999993</c:v>
                </c:pt>
                <c:pt idx="6">
                  <c:v>1.1999999999999993</c:v>
                </c:pt>
                <c:pt idx="7">
                  <c:v>1.1999999999999993</c:v>
                </c:pt>
                <c:pt idx="8">
                  <c:v>1.2000000000000028</c:v>
                </c:pt>
                <c:pt idx="9">
                  <c:v>1.2000000000000028</c:v>
                </c:pt>
                <c:pt idx="10">
                  <c:v>1.3000000000000007</c:v>
                </c:pt>
                <c:pt idx="11">
                  <c:v>1.3000000000000007</c:v>
                </c:pt>
                <c:pt idx="12">
                  <c:v>1.3999999999999986</c:v>
                </c:pt>
                <c:pt idx="13">
                  <c:v>1.3999999999999986</c:v>
                </c:pt>
                <c:pt idx="14">
                  <c:v>1.4000000000000021</c:v>
                </c:pt>
                <c:pt idx="15">
                  <c:v>1.3999999999999986</c:v>
                </c:pt>
                <c:pt idx="16">
                  <c:v>1.3999999999999986</c:v>
                </c:pt>
                <c:pt idx="17">
                  <c:v>1.3999999999999986</c:v>
                </c:pt>
                <c:pt idx="18">
                  <c:v>1.3000000000000007</c:v>
                </c:pt>
                <c:pt idx="19">
                  <c:v>1.4000000000000021</c:v>
                </c:pt>
                <c:pt idx="20">
                  <c:v>1.2999999999999972</c:v>
                </c:pt>
                <c:pt idx="21">
                  <c:v>1.1999999999999993</c:v>
                </c:pt>
                <c:pt idx="22">
                  <c:v>1.2000000000000028</c:v>
                </c:pt>
                <c:pt idx="23">
                  <c:v>1.0999999999999979</c:v>
                </c:pt>
                <c:pt idx="24">
                  <c:v>1.1999999999999993</c:v>
                </c:pt>
                <c:pt idx="25">
                  <c:v>1.1000000000000014</c:v>
                </c:pt>
                <c:pt idx="26">
                  <c:v>1</c:v>
                </c:pt>
                <c:pt idx="27">
                  <c:v>1</c:v>
                </c:pt>
                <c:pt idx="28">
                  <c:v>1.0999999999999979</c:v>
                </c:pt>
                <c:pt idx="29">
                  <c:v>1</c:v>
                </c:pt>
                <c:pt idx="30">
                  <c:v>1</c:v>
                </c:pt>
                <c:pt idx="31">
                  <c:v>1.1000000000000014</c:v>
                </c:pt>
                <c:pt idx="32">
                  <c:v>1</c:v>
                </c:pt>
                <c:pt idx="33">
                  <c:v>1</c:v>
                </c:pt>
                <c:pt idx="34">
                  <c:v>1</c:v>
                </c:pt>
                <c:pt idx="35">
                  <c:v>1</c:v>
                </c:pt>
                <c:pt idx="36">
                  <c:v>1.0999999999999979</c:v>
                </c:pt>
                <c:pt idx="37">
                  <c:v>1.1000000000000014</c:v>
                </c:pt>
                <c:pt idx="38">
                  <c:v>1.1000000000000014</c:v>
                </c:pt>
                <c:pt idx="39">
                  <c:v>1.0999999999999979</c:v>
                </c:pt>
                <c:pt idx="40">
                  <c:v>1.1000000000000014</c:v>
                </c:pt>
                <c:pt idx="41">
                  <c:v>1.0999999999999979</c:v>
                </c:pt>
                <c:pt idx="42">
                  <c:v>1.1000000000000014</c:v>
                </c:pt>
                <c:pt idx="43">
                  <c:v>1.1000000000000014</c:v>
                </c:pt>
                <c:pt idx="44">
                  <c:v>1.0999999999999979</c:v>
                </c:pt>
                <c:pt idx="45">
                  <c:v>1.1000000000000014</c:v>
                </c:pt>
                <c:pt idx="46">
                  <c:v>1.0999999999999979</c:v>
                </c:pt>
                <c:pt idx="47">
                  <c:v>1.2000000000000028</c:v>
                </c:pt>
                <c:pt idx="48">
                  <c:v>1.1999999999999993</c:v>
                </c:pt>
                <c:pt idx="49">
                  <c:v>1.2999999999999972</c:v>
                </c:pt>
                <c:pt idx="50">
                  <c:v>1.3000000000000007</c:v>
                </c:pt>
                <c:pt idx="51">
                  <c:v>1.3000000000000007</c:v>
                </c:pt>
                <c:pt idx="52">
                  <c:v>1.3999999999999986</c:v>
                </c:pt>
                <c:pt idx="53">
                  <c:v>1.5</c:v>
                </c:pt>
                <c:pt idx="54">
                  <c:v>1.5</c:v>
                </c:pt>
                <c:pt idx="55">
                  <c:v>1.6000000000000014</c:v>
                </c:pt>
                <c:pt idx="56">
                  <c:v>1.6999999999999993</c:v>
                </c:pt>
                <c:pt idx="57">
                  <c:v>1.8000000000000007</c:v>
                </c:pt>
                <c:pt idx="58">
                  <c:v>1.8000000000000007</c:v>
                </c:pt>
                <c:pt idx="59">
                  <c:v>1.8999999999999986</c:v>
                </c:pt>
                <c:pt idx="60">
                  <c:v>1.8999999999999986</c:v>
                </c:pt>
                <c:pt idx="61">
                  <c:v>2</c:v>
                </c:pt>
                <c:pt idx="62">
                  <c:v>1.8999999999999986</c:v>
                </c:pt>
                <c:pt idx="63">
                  <c:v>1.9000000000000021</c:v>
                </c:pt>
                <c:pt idx="64">
                  <c:v>1.8000000000000007</c:v>
                </c:pt>
                <c:pt idx="65">
                  <c:v>1.6999999999999993</c:v>
                </c:pt>
                <c:pt idx="66">
                  <c:v>1.6999999999999993</c:v>
                </c:pt>
                <c:pt idx="67">
                  <c:v>1.6000000000000014</c:v>
                </c:pt>
                <c:pt idx="68">
                  <c:v>1.3999999999999986</c:v>
                </c:pt>
                <c:pt idx="69">
                  <c:v>1.4000000000000021</c:v>
                </c:pt>
                <c:pt idx="70">
                  <c:v>1.3000000000000007</c:v>
                </c:pt>
                <c:pt idx="71">
                  <c:v>1.3000000000000007</c:v>
                </c:pt>
                <c:pt idx="72">
                  <c:v>1.1999999999999993</c:v>
                </c:pt>
                <c:pt idx="73">
                  <c:v>1.1999999999999993</c:v>
                </c:pt>
                <c:pt idx="74">
                  <c:v>1.2000000000000028</c:v>
                </c:pt>
                <c:pt idx="75">
                  <c:v>1.1999999999999993</c:v>
                </c:pt>
                <c:pt idx="76">
                  <c:v>1.1999999999999993</c:v>
                </c:pt>
                <c:pt idx="77">
                  <c:v>1.1999999999999993</c:v>
                </c:pt>
                <c:pt idx="78">
                  <c:v>1.1000000000000014</c:v>
                </c:pt>
                <c:pt idx="79">
                  <c:v>1.0999999999999979</c:v>
                </c:pt>
                <c:pt idx="80">
                  <c:v>1.1000000000000014</c:v>
                </c:pt>
                <c:pt idx="81">
                  <c:v>1</c:v>
                </c:pt>
                <c:pt idx="82">
                  <c:v>1</c:v>
                </c:pt>
                <c:pt idx="83">
                  <c:v>0.89999999999999858</c:v>
                </c:pt>
                <c:pt idx="84">
                  <c:v>0.79999999999999716</c:v>
                </c:pt>
                <c:pt idx="85">
                  <c:v>0.80000000000000071</c:v>
                </c:pt>
                <c:pt idx="86">
                  <c:v>0.80000000000000071</c:v>
                </c:pt>
                <c:pt idx="87">
                  <c:v>0.80000000000000071</c:v>
                </c:pt>
                <c:pt idx="88">
                  <c:v>0.69999999999999929</c:v>
                </c:pt>
                <c:pt idx="89">
                  <c:v>0.80000000000000071</c:v>
                </c:pt>
                <c:pt idx="90">
                  <c:v>0.80000000000000071</c:v>
                </c:pt>
                <c:pt idx="91">
                  <c:v>0.80000000000000071</c:v>
                </c:pt>
                <c:pt idx="92">
                  <c:v>0.80000000000000071</c:v>
                </c:pt>
                <c:pt idx="93">
                  <c:v>0.80000000000000071</c:v>
                </c:pt>
                <c:pt idx="94">
                  <c:v>0.80000000000000071</c:v>
                </c:pt>
                <c:pt idx="95">
                  <c:v>0.80000000000000071</c:v>
                </c:pt>
                <c:pt idx="96">
                  <c:v>0.80000000000000071</c:v>
                </c:pt>
                <c:pt idx="97">
                  <c:v>0.80000000000000071</c:v>
                </c:pt>
                <c:pt idx="98">
                  <c:v>0.80000000000000071</c:v>
                </c:pt>
                <c:pt idx="99">
                  <c:v>0.90000000000000213</c:v>
                </c:pt>
                <c:pt idx="100">
                  <c:v>0.90000000000000213</c:v>
                </c:pt>
                <c:pt idx="101">
                  <c:v>0.90000000000000213</c:v>
                </c:pt>
                <c:pt idx="102">
                  <c:v>1</c:v>
                </c:pt>
                <c:pt idx="103">
                  <c:v>1</c:v>
                </c:pt>
                <c:pt idx="104">
                  <c:v>1.1000000000000014</c:v>
                </c:pt>
                <c:pt idx="105">
                  <c:v>1.1000000000000014</c:v>
                </c:pt>
                <c:pt idx="106">
                  <c:v>1.1000000000000014</c:v>
                </c:pt>
                <c:pt idx="107">
                  <c:v>1.1999999999999993</c:v>
                </c:pt>
                <c:pt idx="108">
                  <c:v>1.1999999999999993</c:v>
                </c:pt>
                <c:pt idx="109">
                  <c:v>1.3000000000000007</c:v>
                </c:pt>
                <c:pt idx="110">
                  <c:v>1.2999999999999972</c:v>
                </c:pt>
                <c:pt idx="111">
                  <c:v>1.2999999999999972</c:v>
                </c:pt>
                <c:pt idx="112">
                  <c:v>1.3000000000000007</c:v>
                </c:pt>
                <c:pt idx="113">
                  <c:v>1.3000000000000007</c:v>
                </c:pt>
                <c:pt idx="114">
                  <c:v>1.3000000000000007</c:v>
                </c:pt>
                <c:pt idx="115">
                  <c:v>1.2000000000000028</c:v>
                </c:pt>
                <c:pt idx="116">
                  <c:v>1.3000000000000007</c:v>
                </c:pt>
                <c:pt idx="117">
                  <c:v>1.1999999999999993</c:v>
                </c:pt>
                <c:pt idx="118">
                  <c:v>1.1999999999999993</c:v>
                </c:pt>
                <c:pt idx="119">
                  <c:v>1.2999999999999972</c:v>
                </c:pt>
                <c:pt idx="120">
                  <c:v>1.1999999999999993</c:v>
                </c:pt>
                <c:pt idx="121">
                  <c:v>1.1999999999999993</c:v>
                </c:pt>
                <c:pt idx="122">
                  <c:v>1.3000000000000007</c:v>
                </c:pt>
                <c:pt idx="123">
                  <c:v>1.3000000000000007</c:v>
                </c:pt>
                <c:pt idx="124">
                  <c:v>1.3999999999999986</c:v>
                </c:pt>
                <c:pt idx="125">
                  <c:v>1.3000000000000007</c:v>
                </c:pt>
                <c:pt idx="126">
                  <c:v>1.4000000000000021</c:v>
                </c:pt>
                <c:pt idx="127">
                  <c:v>1.3999999999999986</c:v>
                </c:pt>
                <c:pt idx="128">
                  <c:v>1.3999999999999986</c:v>
                </c:pt>
                <c:pt idx="129">
                  <c:v>1.5</c:v>
                </c:pt>
                <c:pt idx="130">
                  <c:v>1.5</c:v>
                </c:pt>
                <c:pt idx="131">
                  <c:v>1.5</c:v>
                </c:pt>
                <c:pt idx="132">
                  <c:v>1.5</c:v>
                </c:pt>
                <c:pt idx="133">
                  <c:v>1.5999999999999979</c:v>
                </c:pt>
                <c:pt idx="134">
                  <c:v>1.5999999999999979</c:v>
                </c:pt>
                <c:pt idx="135">
                  <c:v>1.6000000000000014</c:v>
                </c:pt>
                <c:pt idx="136">
                  <c:v>1.6000000000000014</c:v>
                </c:pt>
                <c:pt idx="137">
                  <c:v>1.6000000000000014</c:v>
                </c:pt>
                <c:pt idx="138">
                  <c:v>1.6999999999999993</c:v>
                </c:pt>
                <c:pt idx="139">
                  <c:v>1.6999999999999993</c:v>
                </c:pt>
                <c:pt idx="140">
                  <c:v>1.5999999999999979</c:v>
                </c:pt>
                <c:pt idx="141">
                  <c:v>1.6999999999999993</c:v>
                </c:pt>
                <c:pt idx="142">
                  <c:v>1.5999999999999979</c:v>
                </c:pt>
                <c:pt idx="143">
                  <c:v>1.5999999999999979</c:v>
                </c:pt>
                <c:pt idx="144">
                  <c:v>1.5999999999999979</c:v>
                </c:pt>
                <c:pt idx="145">
                  <c:v>1.5999999999999979</c:v>
                </c:pt>
                <c:pt idx="146">
                  <c:v>1.5</c:v>
                </c:pt>
                <c:pt idx="147">
                  <c:v>1.5999999999999979</c:v>
                </c:pt>
                <c:pt idx="148">
                  <c:v>1.5</c:v>
                </c:pt>
                <c:pt idx="149">
                  <c:v>1.5</c:v>
                </c:pt>
                <c:pt idx="150">
                  <c:v>1.5</c:v>
                </c:pt>
                <c:pt idx="151">
                  <c:v>1.3000000000000007</c:v>
                </c:pt>
                <c:pt idx="152">
                  <c:v>1.3000000000000007</c:v>
                </c:pt>
                <c:pt idx="153">
                  <c:v>1.3000000000000007</c:v>
                </c:pt>
                <c:pt idx="154">
                  <c:v>1.2000000000000028</c:v>
                </c:pt>
                <c:pt idx="155">
                  <c:v>1.3000000000000007</c:v>
                </c:pt>
                <c:pt idx="156">
                  <c:v>1.1999999999999993</c:v>
                </c:pt>
                <c:pt idx="157">
                  <c:v>1.2000000000000028</c:v>
                </c:pt>
                <c:pt idx="158">
                  <c:v>1.1999999999999993</c:v>
                </c:pt>
                <c:pt idx="159">
                  <c:v>1.2999999999999972</c:v>
                </c:pt>
                <c:pt idx="160">
                  <c:v>1.3000000000000007</c:v>
                </c:pt>
              </c:numCache>
            </c:numRef>
          </c:val>
          <c:extLst>
            <c:ext xmlns:c16="http://schemas.microsoft.com/office/drawing/2014/chart" uri="{C3380CC4-5D6E-409C-BE32-E72D297353CC}">
              <c16:uniqueId val="{00000005-14FD-452A-AAB9-76141E44C5E1}"/>
            </c:ext>
          </c:extLst>
        </c:ser>
        <c:ser>
          <c:idx val="6"/>
          <c:order val="6"/>
          <c:tx>
            <c:v>かなり高い</c:v>
          </c:tx>
          <c:spPr>
            <a:solidFill>
              <a:srgbClr val="FF0000">
                <a:alpha val="50000"/>
              </a:srgbClr>
            </a:solid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ひな型!$Z$4:$Z$164</c:f>
              <c:numCache>
                <c:formatCode>General</c:formatCode>
                <c:ptCount val="161"/>
                <c:pt idx="0">
                  <c:v>1.3000000000000007</c:v>
                </c:pt>
                <c:pt idx="1">
                  <c:v>1.2999999999999972</c:v>
                </c:pt>
                <c:pt idx="2">
                  <c:v>1.3000000000000007</c:v>
                </c:pt>
                <c:pt idx="3">
                  <c:v>1.1999999999999993</c:v>
                </c:pt>
                <c:pt idx="4">
                  <c:v>1.1000000000000014</c:v>
                </c:pt>
                <c:pt idx="5">
                  <c:v>1.2000000000000028</c:v>
                </c:pt>
                <c:pt idx="6">
                  <c:v>1.1000000000000014</c:v>
                </c:pt>
                <c:pt idx="7">
                  <c:v>1.1000000000000014</c:v>
                </c:pt>
                <c:pt idx="8">
                  <c:v>1</c:v>
                </c:pt>
                <c:pt idx="9">
                  <c:v>1</c:v>
                </c:pt>
                <c:pt idx="10">
                  <c:v>0.90000000000000213</c:v>
                </c:pt>
                <c:pt idx="11">
                  <c:v>0.89999999999999858</c:v>
                </c:pt>
                <c:pt idx="12">
                  <c:v>0.90000000000000213</c:v>
                </c:pt>
                <c:pt idx="13">
                  <c:v>0.89999999999999858</c:v>
                </c:pt>
                <c:pt idx="14">
                  <c:v>0.89999999999999858</c:v>
                </c:pt>
                <c:pt idx="15">
                  <c:v>1</c:v>
                </c:pt>
                <c:pt idx="16">
                  <c:v>0.90000000000000213</c:v>
                </c:pt>
                <c:pt idx="17">
                  <c:v>1</c:v>
                </c:pt>
                <c:pt idx="18">
                  <c:v>1.0999999999999979</c:v>
                </c:pt>
                <c:pt idx="19">
                  <c:v>1</c:v>
                </c:pt>
                <c:pt idx="20">
                  <c:v>1.1000000000000014</c:v>
                </c:pt>
                <c:pt idx="21">
                  <c:v>1.1000000000000014</c:v>
                </c:pt>
                <c:pt idx="22">
                  <c:v>1.1999999999999993</c:v>
                </c:pt>
                <c:pt idx="23">
                  <c:v>1.1999999999999993</c:v>
                </c:pt>
                <c:pt idx="24">
                  <c:v>1.1000000000000014</c:v>
                </c:pt>
                <c:pt idx="25">
                  <c:v>1.1999999999999993</c:v>
                </c:pt>
                <c:pt idx="26">
                  <c:v>1.1999999999999993</c:v>
                </c:pt>
                <c:pt idx="27">
                  <c:v>1.1999999999999993</c:v>
                </c:pt>
                <c:pt idx="28">
                  <c:v>1.2000000000000028</c:v>
                </c:pt>
                <c:pt idx="29">
                  <c:v>1.1999999999999993</c:v>
                </c:pt>
                <c:pt idx="30">
                  <c:v>1.2999999999999972</c:v>
                </c:pt>
                <c:pt idx="31">
                  <c:v>1.1999999999999993</c:v>
                </c:pt>
                <c:pt idx="32">
                  <c:v>1.3000000000000007</c:v>
                </c:pt>
                <c:pt idx="33">
                  <c:v>1.3000000000000007</c:v>
                </c:pt>
                <c:pt idx="34">
                  <c:v>1.2999999999999972</c:v>
                </c:pt>
                <c:pt idx="35">
                  <c:v>1.4000000000000021</c:v>
                </c:pt>
                <c:pt idx="36">
                  <c:v>1.3000000000000007</c:v>
                </c:pt>
                <c:pt idx="37">
                  <c:v>1.1999999999999993</c:v>
                </c:pt>
                <c:pt idx="38">
                  <c:v>1.1999999999999993</c:v>
                </c:pt>
                <c:pt idx="39">
                  <c:v>1.1000000000000014</c:v>
                </c:pt>
                <c:pt idx="40">
                  <c:v>1.0999999999999979</c:v>
                </c:pt>
                <c:pt idx="41">
                  <c:v>1.1000000000000014</c:v>
                </c:pt>
                <c:pt idx="42">
                  <c:v>1</c:v>
                </c:pt>
                <c:pt idx="43">
                  <c:v>1</c:v>
                </c:pt>
                <c:pt idx="44">
                  <c:v>1.1000000000000014</c:v>
                </c:pt>
                <c:pt idx="45">
                  <c:v>1.0999999999999979</c:v>
                </c:pt>
                <c:pt idx="46">
                  <c:v>1.2000000000000028</c:v>
                </c:pt>
                <c:pt idx="47">
                  <c:v>1.1999999999999993</c:v>
                </c:pt>
                <c:pt idx="48">
                  <c:v>1.3000000000000007</c:v>
                </c:pt>
                <c:pt idx="49">
                  <c:v>1.2000000000000028</c:v>
                </c:pt>
                <c:pt idx="50">
                  <c:v>1.1999999999999993</c:v>
                </c:pt>
                <c:pt idx="51">
                  <c:v>1.3000000000000007</c:v>
                </c:pt>
                <c:pt idx="52">
                  <c:v>1.1999999999999993</c:v>
                </c:pt>
                <c:pt idx="53">
                  <c:v>1.1999999999999993</c:v>
                </c:pt>
                <c:pt idx="54">
                  <c:v>1.2000000000000028</c:v>
                </c:pt>
                <c:pt idx="55">
                  <c:v>1.0999999999999979</c:v>
                </c:pt>
                <c:pt idx="56">
                  <c:v>1</c:v>
                </c:pt>
                <c:pt idx="57">
                  <c:v>0.89999999999999858</c:v>
                </c:pt>
                <c:pt idx="58">
                  <c:v>0.89999999999999858</c:v>
                </c:pt>
                <c:pt idx="59">
                  <c:v>0.80000000000000071</c:v>
                </c:pt>
                <c:pt idx="60">
                  <c:v>0.69999999999999929</c:v>
                </c:pt>
                <c:pt idx="61">
                  <c:v>0.70000000000000284</c:v>
                </c:pt>
                <c:pt idx="62">
                  <c:v>0.69999999999999929</c:v>
                </c:pt>
                <c:pt idx="63">
                  <c:v>0.79999999999999716</c:v>
                </c:pt>
                <c:pt idx="64">
                  <c:v>0.80000000000000071</c:v>
                </c:pt>
                <c:pt idx="65">
                  <c:v>0.89999999999999858</c:v>
                </c:pt>
                <c:pt idx="66">
                  <c:v>0.90000000000000213</c:v>
                </c:pt>
                <c:pt idx="67">
                  <c:v>0.89999999999999858</c:v>
                </c:pt>
                <c:pt idx="68">
                  <c:v>1</c:v>
                </c:pt>
                <c:pt idx="69">
                  <c:v>1.0999999999999979</c:v>
                </c:pt>
                <c:pt idx="70">
                  <c:v>1.1000000000000014</c:v>
                </c:pt>
                <c:pt idx="71">
                  <c:v>1.0999999999999979</c:v>
                </c:pt>
                <c:pt idx="72">
                  <c:v>1.1000000000000014</c:v>
                </c:pt>
                <c:pt idx="73">
                  <c:v>1</c:v>
                </c:pt>
                <c:pt idx="74">
                  <c:v>1</c:v>
                </c:pt>
                <c:pt idx="75">
                  <c:v>0.89999999999999858</c:v>
                </c:pt>
                <c:pt idx="76">
                  <c:v>0.80000000000000071</c:v>
                </c:pt>
                <c:pt idx="77">
                  <c:v>0.69999999999999929</c:v>
                </c:pt>
                <c:pt idx="78">
                  <c:v>0.69999999999999929</c:v>
                </c:pt>
                <c:pt idx="79">
                  <c:v>0.60000000000000142</c:v>
                </c:pt>
                <c:pt idx="80">
                  <c:v>0.5</c:v>
                </c:pt>
                <c:pt idx="81">
                  <c:v>0.5</c:v>
                </c:pt>
                <c:pt idx="82">
                  <c:v>0.40000000000000213</c:v>
                </c:pt>
                <c:pt idx="83">
                  <c:v>0.5</c:v>
                </c:pt>
                <c:pt idx="84">
                  <c:v>0.5</c:v>
                </c:pt>
                <c:pt idx="85">
                  <c:v>0.39999999999999858</c:v>
                </c:pt>
                <c:pt idx="86">
                  <c:v>0.5</c:v>
                </c:pt>
                <c:pt idx="87">
                  <c:v>0.60000000000000142</c:v>
                </c:pt>
                <c:pt idx="88">
                  <c:v>0.69999999999999929</c:v>
                </c:pt>
                <c:pt idx="89">
                  <c:v>0.59999999999999787</c:v>
                </c:pt>
                <c:pt idx="90">
                  <c:v>0.69999999999999929</c:v>
                </c:pt>
                <c:pt idx="91">
                  <c:v>0.79999999999999716</c:v>
                </c:pt>
                <c:pt idx="92">
                  <c:v>0.89999999999999858</c:v>
                </c:pt>
                <c:pt idx="93">
                  <c:v>1</c:v>
                </c:pt>
                <c:pt idx="94">
                  <c:v>1</c:v>
                </c:pt>
                <c:pt idx="95">
                  <c:v>1.0999999999999979</c:v>
                </c:pt>
                <c:pt idx="96">
                  <c:v>1.0999999999999979</c:v>
                </c:pt>
                <c:pt idx="97">
                  <c:v>1</c:v>
                </c:pt>
                <c:pt idx="98">
                  <c:v>1</c:v>
                </c:pt>
                <c:pt idx="99">
                  <c:v>1</c:v>
                </c:pt>
                <c:pt idx="100">
                  <c:v>0.89999999999999858</c:v>
                </c:pt>
                <c:pt idx="101">
                  <c:v>0.89999999999999858</c:v>
                </c:pt>
                <c:pt idx="102">
                  <c:v>0.79999999999999716</c:v>
                </c:pt>
                <c:pt idx="103">
                  <c:v>0.79999999999999716</c:v>
                </c:pt>
                <c:pt idx="104">
                  <c:v>0.69999999999999929</c:v>
                </c:pt>
                <c:pt idx="105">
                  <c:v>0.69999999999999929</c:v>
                </c:pt>
                <c:pt idx="106">
                  <c:v>0.80000000000000071</c:v>
                </c:pt>
                <c:pt idx="107">
                  <c:v>0.69999999999999929</c:v>
                </c:pt>
                <c:pt idx="108">
                  <c:v>0.69999999999999929</c:v>
                </c:pt>
                <c:pt idx="109">
                  <c:v>0.69999999999999929</c:v>
                </c:pt>
                <c:pt idx="110">
                  <c:v>0.70000000000000284</c:v>
                </c:pt>
                <c:pt idx="111">
                  <c:v>0.70000000000000284</c:v>
                </c:pt>
                <c:pt idx="112">
                  <c:v>0.69999999999999929</c:v>
                </c:pt>
                <c:pt idx="113">
                  <c:v>0.69999999999999929</c:v>
                </c:pt>
                <c:pt idx="114">
                  <c:v>0.69999999999999929</c:v>
                </c:pt>
                <c:pt idx="115">
                  <c:v>0.79999999999999716</c:v>
                </c:pt>
                <c:pt idx="116">
                  <c:v>0.69999999999999929</c:v>
                </c:pt>
                <c:pt idx="117">
                  <c:v>0.80000000000000071</c:v>
                </c:pt>
                <c:pt idx="118">
                  <c:v>0.80000000000000071</c:v>
                </c:pt>
                <c:pt idx="119">
                  <c:v>0.80000000000000071</c:v>
                </c:pt>
                <c:pt idx="120">
                  <c:v>0.80000000000000071</c:v>
                </c:pt>
                <c:pt idx="121">
                  <c:v>0.90000000000000213</c:v>
                </c:pt>
                <c:pt idx="122">
                  <c:v>0.89999999999999858</c:v>
                </c:pt>
                <c:pt idx="123">
                  <c:v>0.89999999999999858</c:v>
                </c:pt>
                <c:pt idx="124">
                  <c:v>0.90000000000000213</c:v>
                </c:pt>
                <c:pt idx="125">
                  <c:v>0.90000000000000213</c:v>
                </c:pt>
                <c:pt idx="126">
                  <c:v>0.89999999999999858</c:v>
                </c:pt>
                <c:pt idx="127">
                  <c:v>0.90000000000000213</c:v>
                </c:pt>
                <c:pt idx="128">
                  <c:v>1</c:v>
                </c:pt>
                <c:pt idx="129">
                  <c:v>0.89999999999999858</c:v>
                </c:pt>
                <c:pt idx="130">
                  <c:v>0.90000000000000213</c:v>
                </c:pt>
                <c:pt idx="131">
                  <c:v>1</c:v>
                </c:pt>
                <c:pt idx="132">
                  <c:v>1</c:v>
                </c:pt>
                <c:pt idx="133">
                  <c:v>1</c:v>
                </c:pt>
                <c:pt idx="134">
                  <c:v>1.1000000000000014</c:v>
                </c:pt>
                <c:pt idx="135">
                  <c:v>1.1000000000000014</c:v>
                </c:pt>
                <c:pt idx="136">
                  <c:v>1.1999999999999993</c:v>
                </c:pt>
                <c:pt idx="137">
                  <c:v>1.2999999999999972</c:v>
                </c:pt>
                <c:pt idx="138">
                  <c:v>1.3000000000000007</c:v>
                </c:pt>
                <c:pt idx="139">
                  <c:v>1.4000000000000021</c:v>
                </c:pt>
                <c:pt idx="140">
                  <c:v>1.5</c:v>
                </c:pt>
                <c:pt idx="141">
                  <c:v>1.5</c:v>
                </c:pt>
                <c:pt idx="142">
                  <c:v>1.6000000000000014</c:v>
                </c:pt>
                <c:pt idx="143">
                  <c:v>1.6000000000000014</c:v>
                </c:pt>
                <c:pt idx="144">
                  <c:v>1.6000000000000014</c:v>
                </c:pt>
                <c:pt idx="145">
                  <c:v>1.6000000000000014</c:v>
                </c:pt>
                <c:pt idx="146">
                  <c:v>1.6000000000000014</c:v>
                </c:pt>
                <c:pt idx="147">
                  <c:v>1.5</c:v>
                </c:pt>
                <c:pt idx="148">
                  <c:v>1.5</c:v>
                </c:pt>
                <c:pt idx="149">
                  <c:v>1.4000000000000021</c:v>
                </c:pt>
                <c:pt idx="150">
                  <c:v>1.3000000000000007</c:v>
                </c:pt>
                <c:pt idx="151">
                  <c:v>1.4000000000000021</c:v>
                </c:pt>
                <c:pt idx="152">
                  <c:v>1.3000000000000007</c:v>
                </c:pt>
                <c:pt idx="153">
                  <c:v>1.1999999999999993</c:v>
                </c:pt>
                <c:pt idx="154">
                  <c:v>1.1999999999999993</c:v>
                </c:pt>
                <c:pt idx="155">
                  <c:v>1.1000000000000014</c:v>
                </c:pt>
                <c:pt idx="156">
                  <c:v>1.0999999999999979</c:v>
                </c:pt>
                <c:pt idx="157">
                  <c:v>1.0999999999999979</c:v>
                </c:pt>
                <c:pt idx="158">
                  <c:v>1.1000000000000014</c:v>
                </c:pt>
                <c:pt idx="159">
                  <c:v>1.1000000000000014</c:v>
                </c:pt>
                <c:pt idx="160">
                  <c:v>1.1999999999999993</c:v>
                </c:pt>
              </c:numCache>
            </c:numRef>
          </c:val>
          <c:extLst>
            <c:ext xmlns:c16="http://schemas.microsoft.com/office/drawing/2014/chart" uri="{C3380CC4-5D6E-409C-BE32-E72D297353CC}">
              <c16:uniqueId val="{00000006-14FD-452A-AAB9-76141E44C5E1}"/>
            </c:ext>
          </c:extLst>
        </c:ser>
        <c:ser>
          <c:idx val="7"/>
          <c:order val="7"/>
          <c:spPr>
            <a:noFill/>
            <a:ln w="25400">
              <a:noFill/>
            </a:ln>
            <a:effectLst/>
          </c:spPr>
          <c:cat>
            <c:numRef>
              <c:f>ひな型!$I$4:$I$160</c:f>
              <c:numCache>
                <c:formatCode>m/d;@</c:formatCode>
                <c:ptCount val="157"/>
                <c:pt idx="0">
                  <c:v>43588</c:v>
                </c:pt>
                <c:pt idx="1">
                  <c:v>43589</c:v>
                </c:pt>
                <c:pt idx="2">
                  <c:v>43590</c:v>
                </c:pt>
                <c:pt idx="3">
                  <c:v>43591</c:v>
                </c:pt>
                <c:pt idx="4">
                  <c:v>43592</c:v>
                </c:pt>
                <c:pt idx="5">
                  <c:v>43593</c:v>
                </c:pt>
                <c:pt idx="6">
                  <c:v>43594</c:v>
                </c:pt>
                <c:pt idx="7">
                  <c:v>43595</c:v>
                </c:pt>
                <c:pt idx="8">
                  <c:v>43596</c:v>
                </c:pt>
                <c:pt idx="9">
                  <c:v>43597</c:v>
                </c:pt>
                <c:pt idx="10">
                  <c:v>43598</c:v>
                </c:pt>
                <c:pt idx="11">
                  <c:v>43599</c:v>
                </c:pt>
                <c:pt idx="12">
                  <c:v>43600</c:v>
                </c:pt>
                <c:pt idx="13">
                  <c:v>43601</c:v>
                </c:pt>
                <c:pt idx="14">
                  <c:v>43602</c:v>
                </c:pt>
                <c:pt idx="15">
                  <c:v>43603</c:v>
                </c:pt>
                <c:pt idx="16">
                  <c:v>43604</c:v>
                </c:pt>
                <c:pt idx="17">
                  <c:v>43605</c:v>
                </c:pt>
                <c:pt idx="18">
                  <c:v>43606</c:v>
                </c:pt>
                <c:pt idx="19">
                  <c:v>43607</c:v>
                </c:pt>
                <c:pt idx="20">
                  <c:v>43608</c:v>
                </c:pt>
                <c:pt idx="21">
                  <c:v>43609</c:v>
                </c:pt>
                <c:pt idx="22">
                  <c:v>43610</c:v>
                </c:pt>
                <c:pt idx="23">
                  <c:v>43611</c:v>
                </c:pt>
                <c:pt idx="24">
                  <c:v>43612</c:v>
                </c:pt>
                <c:pt idx="25">
                  <c:v>43613</c:v>
                </c:pt>
                <c:pt idx="26">
                  <c:v>43614</c:v>
                </c:pt>
                <c:pt idx="27">
                  <c:v>43615</c:v>
                </c:pt>
                <c:pt idx="28">
                  <c:v>43616</c:v>
                </c:pt>
                <c:pt idx="29">
                  <c:v>43617</c:v>
                </c:pt>
                <c:pt idx="30">
                  <c:v>43618</c:v>
                </c:pt>
                <c:pt idx="31">
                  <c:v>43619</c:v>
                </c:pt>
                <c:pt idx="32">
                  <c:v>43620</c:v>
                </c:pt>
                <c:pt idx="33">
                  <c:v>43621</c:v>
                </c:pt>
                <c:pt idx="34">
                  <c:v>43622</c:v>
                </c:pt>
                <c:pt idx="35">
                  <c:v>43623</c:v>
                </c:pt>
                <c:pt idx="36">
                  <c:v>43624</c:v>
                </c:pt>
                <c:pt idx="37">
                  <c:v>43625</c:v>
                </c:pt>
                <c:pt idx="38">
                  <c:v>43626</c:v>
                </c:pt>
                <c:pt idx="39">
                  <c:v>43627</c:v>
                </c:pt>
                <c:pt idx="40">
                  <c:v>43628</c:v>
                </c:pt>
                <c:pt idx="41">
                  <c:v>43629</c:v>
                </c:pt>
                <c:pt idx="42">
                  <c:v>43630</c:v>
                </c:pt>
                <c:pt idx="43">
                  <c:v>43631</c:v>
                </c:pt>
                <c:pt idx="44">
                  <c:v>43632</c:v>
                </c:pt>
                <c:pt idx="45">
                  <c:v>43633</c:v>
                </c:pt>
                <c:pt idx="46">
                  <c:v>43634</c:v>
                </c:pt>
                <c:pt idx="47">
                  <c:v>43635</c:v>
                </c:pt>
                <c:pt idx="48">
                  <c:v>43636</c:v>
                </c:pt>
                <c:pt idx="49">
                  <c:v>43637</c:v>
                </c:pt>
                <c:pt idx="50">
                  <c:v>43638</c:v>
                </c:pt>
                <c:pt idx="51">
                  <c:v>43639</c:v>
                </c:pt>
                <c:pt idx="52">
                  <c:v>43640</c:v>
                </c:pt>
                <c:pt idx="53">
                  <c:v>43641</c:v>
                </c:pt>
                <c:pt idx="54">
                  <c:v>43642</c:v>
                </c:pt>
                <c:pt idx="55">
                  <c:v>43643</c:v>
                </c:pt>
                <c:pt idx="56">
                  <c:v>43644</c:v>
                </c:pt>
                <c:pt idx="57">
                  <c:v>43645</c:v>
                </c:pt>
                <c:pt idx="58">
                  <c:v>43646</c:v>
                </c:pt>
                <c:pt idx="59">
                  <c:v>43647</c:v>
                </c:pt>
                <c:pt idx="60">
                  <c:v>43648</c:v>
                </c:pt>
                <c:pt idx="61">
                  <c:v>43649</c:v>
                </c:pt>
                <c:pt idx="62">
                  <c:v>43650</c:v>
                </c:pt>
                <c:pt idx="63">
                  <c:v>43651</c:v>
                </c:pt>
                <c:pt idx="64">
                  <c:v>43652</c:v>
                </c:pt>
                <c:pt idx="65">
                  <c:v>43653</c:v>
                </c:pt>
                <c:pt idx="66">
                  <c:v>43654</c:v>
                </c:pt>
                <c:pt idx="67">
                  <c:v>43655</c:v>
                </c:pt>
                <c:pt idx="68">
                  <c:v>43656</c:v>
                </c:pt>
                <c:pt idx="69">
                  <c:v>43657</c:v>
                </c:pt>
                <c:pt idx="70">
                  <c:v>43658</c:v>
                </c:pt>
                <c:pt idx="71">
                  <c:v>43659</c:v>
                </c:pt>
                <c:pt idx="72">
                  <c:v>43660</c:v>
                </c:pt>
                <c:pt idx="73">
                  <c:v>43661</c:v>
                </c:pt>
                <c:pt idx="74">
                  <c:v>43662</c:v>
                </c:pt>
                <c:pt idx="75">
                  <c:v>43663</c:v>
                </c:pt>
                <c:pt idx="76">
                  <c:v>43664</c:v>
                </c:pt>
                <c:pt idx="77">
                  <c:v>43665</c:v>
                </c:pt>
                <c:pt idx="78">
                  <c:v>43666</c:v>
                </c:pt>
                <c:pt idx="79">
                  <c:v>43667</c:v>
                </c:pt>
                <c:pt idx="80">
                  <c:v>43668</c:v>
                </c:pt>
                <c:pt idx="81">
                  <c:v>43669</c:v>
                </c:pt>
                <c:pt idx="82">
                  <c:v>43670</c:v>
                </c:pt>
                <c:pt idx="83">
                  <c:v>43671</c:v>
                </c:pt>
                <c:pt idx="84">
                  <c:v>43672</c:v>
                </c:pt>
                <c:pt idx="85">
                  <c:v>43673</c:v>
                </c:pt>
                <c:pt idx="86">
                  <c:v>43674</c:v>
                </c:pt>
                <c:pt idx="87">
                  <c:v>43675</c:v>
                </c:pt>
                <c:pt idx="88">
                  <c:v>43676</c:v>
                </c:pt>
                <c:pt idx="89">
                  <c:v>43677</c:v>
                </c:pt>
                <c:pt idx="90">
                  <c:v>43678</c:v>
                </c:pt>
                <c:pt idx="91">
                  <c:v>43679</c:v>
                </c:pt>
                <c:pt idx="92">
                  <c:v>43680</c:v>
                </c:pt>
                <c:pt idx="93">
                  <c:v>43681</c:v>
                </c:pt>
                <c:pt idx="94">
                  <c:v>43682</c:v>
                </c:pt>
                <c:pt idx="95">
                  <c:v>43683</c:v>
                </c:pt>
                <c:pt idx="96">
                  <c:v>43684</c:v>
                </c:pt>
                <c:pt idx="97">
                  <c:v>43685</c:v>
                </c:pt>
                <c:pt idx="98">
                  <c:v>43686</c:v>
                </c:pt>
                <c:pt idx="99">
                  <c:v>43687</c:v>
                </c:pt>
                <c:pt idx="100">
                  <c:v>43688</c:v>
                </c:pt>
                <c:pt idx="101">
                  <c:v>43689</c:v>
                </c:pt>
                <c:pt idx="102">
                  <c:v>43690</c:v>
                </c:pt>
                <c:pt idx="103">
                  <c:v>43691</c:v>
                </c:pt>
                <c:pt idx="104">
                  <c:v>43692</c:v>
                </c:pt>
                <c:pt idx="105">
                  <c:v>43693</c:v>
                </c:pt>
                <c:pt idx="106">
                  <c:v>43694</c:v>
                </c:pt>
                <c:pt idx="107">
                  <c:v>43695</c:v>
                </c:pt>
                <c:pt idx="108">
                  <c:v>43696</c:v>
                </c:pt>
                <c:pt idx="109">
                  <c:v>43697</c:v>
                </c:pt>
                <c:pt idx="110">
                  <c:v>43698</c:v>
                </c:pt>
                <c:pt idx="111">
                  <c:v>43699</c:v>
                </c:pt>
                <c:pt idx="112">
                  <c:v>43700</c:v>
                </c:pt>
                <c:pt idx="113">
                  <c:v>43701</c:v>
                </c:pt>
                <c:pt idx="114">
                  <c:v>43702</c:v>
                </c:pt>
                <c:pt idx="115">
                  <c:v>43703</c:v>
                </c:pt>
                <c:pt idx="116">
                  <c:v>43704</c:v>
                </c:pt>
                <c:pt idx="117">
                  <c:v>43705</c:v>
                </c:pt>
                <c:pt idx="118">
                  <c:v>43706</c:v>
                </c:pt>
                <c:pt idx="119">
                  <c:v>43707</c:v>
                </c:pt>
                <c:pt idx="120">
                  <c:v>43708</c:v>
                </c:pt>
                <c:pt idx="121">
                  <c:v>43709</c:v>
                </c:pt>
                <c:pt idx="122">
                  <c:v>43710</c:v>
                </c:pt>
                <c:pt idx="123">
                  <c:v>43711</c:v>
                </c:pt>
                <c:pt idx="124">
                  <c:v>43712</c:v>
                </c:pt>
                <c:pt idx="125">
                  <c:v>43713</c:v>
                </c:pt>
                <c:pt idx="126">
                  <c:v>43714</c:v>
                </c:pt>
                <c:pt idx="127">
                  <c:v>43715</c:v>
                </c:pt>
                <c:pt idx="128">
                  <c:v>43716</c:v>
                </c:pt>
                <c:pt idx="129">
                  <c:v>43717</c:v>
                </c:pt>
                <c:pt idx="130">
                  <c:v>43718</c:v>
                </c:pt>
                <c:pt idx="131">
                  <c:v>43719</c:v>
                </c:pt>
                <c:pt idx="132">
                  <c:v>43720</c:v>
                </c:pt>
                <c:pt idx="133">
                  <c:v>43721</c:v>
                </c:pt>
                <c:pt idx="134">
                  <c:v>43722</c:v>
                </c:pt>
                <c:pt idx="135">
                  <c:v>43723</c:v>
                </c:pt>
                <c:pt idx="136">
                  <c:v>43724</c:v>
                </c:pt>
                <c:pt idx="137">
                  <c:v>43725</c:v>
                </c:pt>
                <c:pt idx="138">
                  <c:v>43726</c:v>
                </c:pt>
                <c:pt idx="139">
                  <c:v>43727</c:v>
                </c:pt>
                <c:pt idx="140">
                  <c:v>43728</c:v>
                </c:pt>
                <c:pt idx="141">
                  <c:v>43729</c:v>
                </c:pt>
                <c:pt idx="142">
                  <c:v>43730</c:v>
                </c:pt>
                <c:pt idx="143">
                  <c:v>43731</c:v>
                </c:pt>
                <c:pt idx="144">
                  <c:v>43732</c:v>
                </c:pt>
                <c:pt idx="145">
                  <c:v>43733</c:v>
                </c:pt>
                <c:pt idx="146">
                  <c:v>43734</c:v>
                </c:pt>
                <c:pt idx="147">
                  <c:v>43735</c:v>
                </c:pt>
                <c:pt idx="148">
                  <c:v>43736</c:v>
                </c:pt>
                <c:pt idx="149">
                  <c:v>43737</c:v>
                </c:pt>
                <c:pt idx="150">
                  <c:v>43738</c:v>
                </c:pt>
                <c:pt idx="151">
                  <c:v>43739</c:v>
                </c:pt>
                <c:pt idx="152">
                  <c:v>43740</c:v>
                </c:pt>
                <c:pt idx="153">
                  <c:v>43741</c:v>
                </c:pt>
                <c:pt idx="154">
                  <c:v>43742</c:v>
                </c:pt>
                <c:pt idx="155">
                  <c:v>43743</c:v>
                </c:pt>
                <c:pt idx="156">
                  <c:v>43744</c:v>
                </c:pt>
              </c:numCache>
            </c:numRef>
          </c:cat>
          <c:val>
            <c:numRef>
              <c:f>ひな型!$AA$4:$AA$164</c:f>
              <c:numCache>
                <c:formatCode>General</c:formatCode>
                <c:ptCount val="161"/>
                <c:pt idx="0">
                  <c:v>10.199999999999999</c:v>
                </c:pt>
                <c:pt idx="1">
                  <c:v>10.100000000000001</c:v>
                </c:pt>
                <c:pt idx="2">
                  <c:v>10</c:v>
                </c:pt>
                <c:pt idx="3">
                  <c:v>10</c:v>
                </c:pt>
                <c:pt idx="4">
                  <c:v>10</c:v>
                </c:pt>
                <c:pt idx="5">
                  <c:v>9.8999999999999986</c:v>
                </c:pt>
                <c:pt idx="6">
                  <c:v>9.8999999999999986</c:v>
                </c:pt>
                <c:pt idx="7">
                  <c:v>9.8999999999999986</c:v>
                </c:pt>
                <c:pt idx="8">
                  <c:v>9.8999999999999986</c:v>
                </c:pt>
                <c:pt idx="9">
                  <c:v>9.8999999999999986</c:v>
                </c:pt>
                <c:pt idx="10">
                  <c:v>9.8999999999999986</c:v>
                </c:pt>
                <c:pt idx="11">
                  <c:v>9.8000000000000007</c:v>
                </c:pt>
                <c:pt idx="12">
                  <c:v>9.6999999999999993</c:v>
                </c:pt>
                <c:pt idx="13">
                  <c:v>9.6000000000000014</c:v>
                </c:pt>
                <c:pt idx="14">
                  <c:v>9.5</c:v>
                </c:pt>
                <c:pt idx="15">
                  <c:v>9.3000000000000007</c:v>
                </c:pt>
                <c:pt idx="16">
                  <c:v>9.1999999999999993</c:v>
                </c:pt>
                <c:pt idx="17">
                  <c:v>9</c:v>
                </c:pt>
                <c:pt idx="18">
                  <c:v>8.8000000000000007</c:v>
                </c:pt>
                <c:pt idx="19">
                  <c:v>8.6999999999999993</c:v>
                </c:pt>
                <c:pt idx="20">
                  <c:v>8.5</c:v>
                </c:pt>
                <c:pt idx="21">
                  <c:v>8.3999999999999986</c:v>
                </c:pt>
                <c:pt idx="22">
                  <c:v>8.1999999999999993</c:v>
                </c:pt>
                <c:pt idx="23">
                  <c:v>8.1000000000000014</c:v>
                </c:pt>
                <c:pt idx="24">
                  <c:v>8</c:v>
                </c:pt>
                <c:pt idx="25">
                  <c:v>7.8000000000000007</c:v>
                </c:pt>
                <c:pt idx="26">
                  <c:v>7.6999999999999993</c:v>
                </c:pt>
                <c:pt idx="27">
                  <c:v>7.6000000000000014</c:v>
                </c:pt>
                <c:pt idx="28">
                  <c:v>7.3999999999999986</c:v>
                </c:pt>
                <c:pt idx="29">
                  <c:v>7.3000000000000007</c:v>
                </c:pt>
                <c:pt idx="30">
                  <c:v>7.1000000000000014</c:v>
                </c:pt>
                <c:pt idx="31">
                  <c:v>7</c:v>
                </c:pt>
                <c:pt idx="32">
                  <c:v>6.8000000000000007</c:v>
                </c:pt>
                <c:pt idx="33">
                  <c:v>6.6999999999999993</c:v>
                </c:pt>
                <c:pt idx="34">
                  <c:v>6.6000000000000014</c:v>
                </c:pt>
                <c:pt idx="35">
                  <c:v>6.3999999999999986</c:v>
                </c:pt>
                <c:pt idx="36">
                  <c:v>6.3000000000000007</c:v>
                </c:pt>
                <c:pt idx="37">
                  <c:v>6.3000000000000007</c:v>
                </c:pt>
                <c:pt idx="38">
                  <c:v>6.1999999999999993</c:v>
                </c:pt>
                <c:pt idx="39">
                  <c:v>6.1999999999999993</c:v>
                </c:pt>
                <c:pt idx="40">
                  <c:v>6.1000000000000014</c:v>
                </c:pt>
                <c:pt idx="41">
                  <c:v>6</c:v>
                </c:pt>
                <c:pt idx="42">
                  <c:v>6</c:v>
                </c:pt>
                <c:pt idx="43">
                  <c:v>5.8999999999999986</c:v>
                </c:pt>
                <c:pt idx="44">
                  <c:v>5.6999999999999993</c:v>
                </c:pt>
                <c:pt idx="45">
                  <c:v>5.6000000000000014</c:v>
                </c:pt>
                <c:pt idx="46">
                  <c:v>5.3999999999999986</c:v>
                </c:pt>
                <c:pt idx="47">
                  <c:v>5.1999999999999993</c:v>
                </c:pt>
                <c:pt idx="48">
                  <c:v>5</c:v>
                </c:pt>
                <c:pt idx="49">
                  <c:v>4.8999999999999986</c:v>
                </c:pt>
                <c:pt idx="50">
                  <c:v>4.6999999999999993</c:v>
                </c:pt>
                <c:pt idx="51">
                  <c:v>4.5</c:v>
                </c:pt>
                <c:pt idx="52">
                  <c:v>4.3000000000000007</c:v>
                </c:pt>
                <c:pt idx="53">
                  <c:v>4.1000000000000014</c:v>
                </c:pt>
                <c:pt idx="54">
                  <c:v>3.8999999999999986</c:v>
                </c:pt>
                <c:pt idx="55">
                  <c:v>3.8000000000000007</c:v>
                </c:pt>
                <c:pt idx="56">
                  <c:v>3.6000000000000014</c:v>
                </c:pt>
                <c:pt idx="57">
                  <c:v>3.5</c:v>
                </c:pt>
                <c:pt idx="58">
                  <c:v>3.3000000000000007</c:v>
                </c:pt>
                <c:pt idx="59">
                  <c:v>3.1999999999999993</c:v>
                </c:pt>
                <c:pt idx="60">
                  <c:v>3.1000000000000014</c:v>
                </c:pt>
                <c:pt idx="61">
                  <c:v>2.8999999999999986</c:v>
                </c:pt>
                <c:pt idx="62">
                  <c:v>2.8000000000000007</c:v>
                </c:pt>
                <c:pt idx="63">
                  <c:v>2.6000000000000014</c:v>
                </c:pt>
                <c:pt idx="64">
                  <c:v>2.5</c:v>
                </c:pt>
                <c:pt idx="65">
                  <c:v>2.3000000000000007</c:v>
                </c:pt>
                <c:pt idx="66">
                  <c:v>2.1999999999999993</c:v>
                </c:pt>
                <c:pt idx="67">
                  <c:v>2.1000000000000014</c:v>
                </c:pt>
                <c:pt idx="68">
                  <c:v>2</c:v>
                </c:pt>
                <c:pt idx="69">
                  <c:v>1.8000000000000007</c:v>
                </c:pt>
                <c:pt idx="70">
                  <c:v>1.6999999999999993</c:v>
                </c:pt>
                <c:pt idx="71">
                  <c:v>1.6000000000000014</c:v>
                </c:pt>
                <c:pt idx="72">
                  <c:v>1.5</c:v>
                </c:pt>
                <c:pt idx="73">
                  <c:v>1.5</c:v>
                </c:pt>
                <c:pt idx="74">
                  <c:v>1.3999999999999986</c:v>
                </c:pt>
                <c:pt idx="75">
                  <c:v>1.3000000000000007</c:v>
                </c:pt>
                <c:pt idx="76">
                  <c:v>1.3000000000000007</c:v>
                </c:pt>
                <c:pt idx="77">
                  <c:v>1.3000000000000007</c:v>
                </c:pt>
                <c:pt idx="78">
                  <c:v>1.1999999999999993</c:v>
                </c:pt>
                <c:pt idx="79">
                  <c:v>1.1999999999999993</c:v>
                </c:pt>
                <c:pt idx="80">
                  <c:v>1.1999999999999993</c:v>
                </c:pt>
                <c:pt idx="81">
                  <c:v>1.1999999999999993</c:v>
                </c:pt>
                <c:pt idx="82">
                  <c:v>1.1999999999999993</c:v>
                </c:pt>
                <c:pt idx="83">
                  <c:v>1.1000000000000014</c:v>
                </c:pt>
                <c:pt idx="84">
                  <c:v>1.1000000000000014</c:v>
                </c:pt>
                <c:pt idx="85">
                  <c:v>1.1000000000000014</c:v>
                </c:pt>
                <c:pt idx="86">
                  <c:v>1</c:v>
                </c:pt>
                <c:pt idx="87">
                  <c:v>0.89999999999999858</c:v>
                </c:pt>
                <c:pt idx="88">
                  <c:v>0.80000000000000071</c:v>
                </c:pt>
                <c:pt idx="89">
                  <c:v>0.80000000000000071</c:v>
                </c:pt>
                <c:pt idx="90">
                  <c:v>0.69999999999999929</c:v>
                </c:pt>
                <c:pt idx="91">
                  <c:v>0.60000000000000142</c:v>
                </c:pt>
                <c:pt idx="92">
                  <c:v>0.5</c:v>
                </c:pt>
                <c:pt idx="93">
                  <c:v>0.39999999999999858</c:v>
                </c:pt>
                <c:pt idx="94">
                  <c:v>0.39999999999999858</c:v>
                </c:pt>
                <c:pt idx="95">
                  <c:v>0.30000000000000071</c:v>
                </c:pt>
                <c:pt idx="96">
                  <c:v>0.30000000000000071</c:v>
                </c:pt>
                <c:pt idx="97">
                  <c:v>0.39999999999999858</c:v>
                </c:pt>
                <c:pt idx="98">
                  <c:v>0.39999999999999858</c:v>
                </c:pt>
                <c:pt idx="99">
                  <c:v>0.39999999999999858</c:v>
                </c:pt>
                <c:pt idx="100">
                  <c:v>0.5</c:v>
                </c:pt>
                <c:pt idx="101">
                  <c:v>0.5</c:v>
                </c:pt>
                <c:pt idx="102">
                  <c:v>0.60000000000000142</c:v>
                </c:pt>
                <c:pt idx="103">
                  <c:v>0.60000000000000142</c:v>
                </c:pt>
                <c:pt idx="104">
                  <c:v>0.69999999999999929</c:v>
                </c:pt>
                <c:pt idx="105">
                  <c:v>0.69999999999999929</c:v>
                </c:pt>
                <c:pt idx="106">
                  <c:v>0.69999999999999929</c:v>
                </c:pt>
                <c:pt idx="107">
                  <c:v>0.80000000000000071</c:v>
                </c:pt>
                <c:pt idx="108">
                  <c:v>0.80000000000000071</c:v>
                </c:pt>
                <c:pt idx="109">
                  <c:v>0.80000000000000071</c:v>
                </c:pt>
                <c:pt idx="110">
                  <c:v>0.89999999999999858</c:v>
                </c:pt>
                <c:pt idx="111">
                  <c:v>0.89999999999999858</c:v>
                </c:pt>
                <c:pt idx="112">
                  <c:v>1</c:v>
                </c:pt>
                <c:pt idx="113">
                  <c:v>1</c:v>
                </c:pt>
                <c:pt idx="114">
                  <c:v>1.1000000000000014</c:v>
                </c:pt>
                <c:pt idx="115">
                  <c:v>1.1000000000000014</c:v>
                </c:pt>
                <c:pt idx="116">
                  <c:v>1.1999999999999993</c:v>
                </c:pt>
                <c:pt idx="117">
                  <c:v>1.1999999999999993</c:v>
                </c:pt>
                <c:pt idx="118">
                  <c:v>1.3000000000000007</c:v>
                </c:pt>
                <c:pt idx="119">
                  <c:v>1.3000000000000007</c:v>
                </c:pt>
                <c:pt idx="120">
                  <c:v>1.3999999999999986</c:v>
                </c:pt>
                <c:pt idx="121">
                  <c:v>1.3999999999999986</c:v>
                </c:pt>
                <c:pt idx="122">
                  <c:v>1.5</c:v>
                </c:pt>
                <c:pt idx="123">
                  <c:v>1.6000000000000014</c:v>
                </c:pt>
                <c:pt idx="124">
                  <c:v>1.6999999999999993</c:v>
                </c:pt>
                <c:pt idx="125">
                  <c:v>1.8999999999999986</c:v>
                </c:pt>
                <c:pt idx="126">
                  <c:v>2</c:v>
                </c:pt>
                <c:pt idx="127">
                  <c:v>2.1999999999999993</c:v>
                </c:pt>
                <c:pt idx="128">
                  <c:v>2.3000000000000007</c:v>
                </c:pt>
                <c:pt idx="129">
                  <c:v>2.5</c:v>
                </c:pt>
                <c:pt idx="130">
                  <c:v>2.6999999999999993</c:v>
                </c:pt>
                <c:pt idx="131">
                  <c:v>2.8000000000000007</c:v>
                </c:pt>
                <c:pt idx="132">
                  <c:v>3</c:v>
                </c:pt>
                <c:pt idx="133">
                  <c:v>3.1000000000000014</c:v>
                </c:pt>
                <c:pt idx="134">
                  <c:v>3.1999999999999993</c:v>
                </c:pt>
                <c:pt idx="135">
                  <c:v>3.3999999999999986</c:v>
                </c:pt>
                <c:pt idx="136">
                  <c:v>3.5</c:v>
                </c:pt>
                <c:pt idx="137">
                  <c:v>3.6000000000000014</c:v>
                </c:pt>
                <c:pt idx="138">
                  <c:v>3.8000000000000007</c:v>
                </c:pt>
                <c:pt idx="139">
                  <c:v>3.8999999999999986</c:v>
                </c:pt>
                <c:pt idx="140">
                  <c:v>4.1000000000000014</c:v>
                </c:pt>
                <c:pt idx="141">
                  <c:v>4.3000000000000007</c:v>
                </c:pt>
                <c:pt idx="142">
                  <c:v>4.5</c:v>
                </c:pt>
                <c:pt idx="143">
                  <c:v>4.6999999999999993</c:v>
                </c:pt>
                <c:pt idx="144">
                  <c:v>5</c:v>
                </c:pt>
                <c:pt idx="145">
                  <c:v>5.1999999999999993</c:v>
                </c:pt>
                <c:pt idx="146">
                  <c:v>5.5</c:v>
                </c:pt>
                <c:pt idx="147">
                  <c:v>5.8000000000000007</c:v>
                </c:pt>
                <c:pt idx="148">
                  <c:v>6.1000000000000014</c:v>
                </c:pt>
                <c:pt idx="149">
                  <c:v>6.3999999999999986</c:v>
                </c:pt>
                <c:pt idx="150">
                  <c:v>6.6999999999999993</c:v>
                </c:pt>
                <c:pt idx="151">
                  <c:v>6.8999999999999986</c:v>
                </c:pt>
                <c:pt idx="152">
                  <c:v>7.1999999999999993</c:v>
                </c:pt>
                <c:pt idx="153">
                  <c:v>7.5</c:v>
                </c:pt>
                <c:pt idx="154">
                  <c:v>7.6999999999999993</c:v>
                </c:pt>
                <c:pt idx="155">
                  <c:v>7.8999999999999986</c:v>
                </c:pt>
                <c:pt idx="156">
                  <c:v>8.1000000000000014</c:v>
                </c:pt>
                <c:pt idx="157">
                  <c:v>8.3000000000000007</c:v>
                </c:pt>
                <c:pt idx="158">
                  <c:v>8.3999999999999986</c:v>
                </c:pt>
                <c:pt idx="159">
                  <c:v>8.5</c:v>
                </c:pt>
                <c:pt idx="160">
                  <c:v>8.6000000000000014</c:v>
                </c:pt>
              </c:numCache>
            </c:numRef>
          </c:val>
          <c:extLst>
            <c:ext xmlns:c16="http://schemas.microsoft.com/office/drawing/2014/chart" uri="{C3380CC4-5D6E-409C-BE32-E72D297353CC}">
              <c16:uniqueId val="{00000007-14FD-452A-AAB9-76141E44C5E1}"/>
            </c:ext>
          </c:extLst>
        </c:ser>
        <c:dLbls>
          <c:showLegendKey val="0"/>
          <c:showVal val="0"/>
          <c:showCatName val="0"/>
          <c:showSerName val="0"/>
          <c:showPercent val="0"/>
          <c:showBubbleSize val="0"/>
        </c:dLbls>
        <c:axId val="547368568"/>
        <c:axId val="547360040"/>
      </c:areaChart>
      <c:lineChart>
        <c:grouping val="standard"/>
        <c:varyColors val="0"/>
        <c:ser>
          <c:idx val="8"/>
          <c:order val="8"/>
          <c:tx>
            <c:v>実況</c:v>
          </c:tx>
          <c:spPr>
            <a:ln w="28575" cap="rnd">
              <a:solidFill>
                <a:schemeClr val="accent3">
                  <a:lumMod val="60000"/>
                </a:schemeClr>
              </a:solidFill>
              <a:round/>
            </a:ln>
            <a:effectLst/>
          </c:spPr>
          <c:marker>
            <c:symbol val="none"/>
          </c:marker>
          <c:val>
            <c:numRef>
              <c:f>ひな型!$F$4:$F$160</c:f>
              <c:numCache>
                <c:formatCode>General</c:formatCode>
                <c:ptCount val="157"/>
                <c:pt idx="0">
                  <c:v>19.2</c:v>
                </c:pt>
                <c:pt idx="1">
                  <c:v>19.600000000000001</c:v>
                </c:pt>
                <c:pt idx="2">
                  <c:v>18.8</c:v>
                </c:pt>
                <c:pt idx="3">
                  <c:v>18</c:v>
                </c:pt>
                <c:pt idx="4">
                  <c:v>17.5</c:v>
                </c:pt>
                <c:pt idx="5">
                  <c:v>17.600000000000001</c:v>
                </c:pt>
                <c:pt idx="6">
                  <c:v>18.399999999999999</c:v>
                </c:pt>
                <c:pt idx="7">
                  <c:v>19.899999999999999</c:v>
                </c:pt>
                <c:pt idx="8">
                  <c:v>21.1</c:v>
                </c:pt>
                <c:pt idx="9">
                  <c:v>21.4</c:v>
                </c:pt>
                <c:pt idx="10">
                  <c:v>21.5</c:v>
                </c:pt>
                <c:pt idx="11">
                  <c:v>21.3</c:v>
                </c:pt>
                <c:pt idx="12">
                  <c:v>21.2</c:v>
                </c:pt>
                <c:pt idx="13">
                  <c:v>21.1</c:v>
                </c:pt>
                <c:pt idx="14">
                  <c:v>21.6</c:v>
                </c:pt>
                <c:pt idx="15">
                  <c:v>21.8</c:v>
                </c:pt>
                <c:pt idx="16">
                  <c:v>21.6</c:v>
                </c:pt>
                <c:pt idx="17">
                  <c:v>21.5</c:v>
                </c:pt>
                <c:pt idx="18">
                  <c:v>21.7</c:v>
                </c:pt>
                <c:pt idx="19">
                  <c:v>22.2</c:v>
                </c:pt>
                <c:pt idx="20">
                  <c:v>22.9</c:v>
                </c:pt>
                <c:pt idx="21">
                  <c:v>23.9</c:v>
                </c:pt>
                <c:pt idx="22">
                  <c:v>24.8</c:v>
                </c:pt>
                <c:pt idx="23">
                  <c:v>24.5</c:v>
                </c:pt>
                <c:pt idx="24">
                  <c:v>23.6</c:v>
                </c:pt>
                <c:pt idx="25">
                  <c:v>22.8</c:v>
                </c:pt>
                <c:pt idx="26">
                  <c:v>22</c:v>
                </c:pt>
                <c:pt idx="27">
                  <c:v>21.4</c:v>
                </c:pt>
                <c:pt idx="28">
                  <c:v>21.6</c:v>
                </c:pt>
                <c:pt idx="29">
                  <c:v>22.3</c:v>
                </c:pt>
                <c:pt idx="30">
                  <c:v>22.8</c:v>
                </c:pt>
                <c:pt idx="31">
                  <c:v>23.5</c:v>
                </c:pt>
                <c:pt idx="32">
                  <c:v>24.2</c:v>
                </c:pt>
                <c:pt idx="33">
                  <c:v>24.2</c:v>
                </c:pt>
                <c:pt idx="34">
                  <c:v>23.8</c:v>
                </c:pt>
                <c:pt idx="35">
                  <c:v>23.3</c:v>
                </c:pt>
                <c:pt idx="36">
                  <c:v>22.6</c:v>
                </c:pt>
                <c:pt idx="37">
                  <c:v>21.8</c:v>
                </c:pt>
                <c:pt idx="38">
                  <c:v>22</c:v>
                </c:pt>
                <c:pt idx="39">
                  <c:v>22.4</c:v>
                </c:pt>
                <c:pt idx="40">
                  <c:v>22.6</c:v>
                </c:pt>
                <c:pt idx="41">
                  <c:v>22.6</c:v>
                </c:pt>
                <c:pt idx="42">
                  <c:v>22.3</c:v>
                </c:pt>
                <c:pt idx="43">
                  <c:v>22.1</c:v>
                </c:pt>
                <c:pt idx="44">
                  <c:v>21.9</c:v>
                </c:pt>
                <c:pt idx="45">
                  <c:v>22.1</c:v>
                </c:pt>
                <c:pt idx="46">
                  <c:v>23.1</c:v>
                </c:pt>
                <c:pt idx="47">
                  <c:v>23.9</c:v>
                </c:pt>
                <c:pt idx="48">
                  <c:v>24.6</c:v>
                </c:pt>
                <c:pt idx="49">
                  <c:v>24.7</c:v>
                </c:pt>
                <c:pt idx="50">
                  <c:v>24.6</c:v>
                </c:pt>
                <c:pt idx="51">
                  <c:v>24.4</c:v>
                </c:pt>
                <c:pt idx="52">
                  <c:v>24.5</c:v>
                </c:pt>
                <c:pt idx="53">
                  <c:v>24.5</c:v>
                </c:pt>
                <c:pt idx="54">
                  <c:v>25.1</c:v>
                </c:pt>
                <c:pt idx="55">
                  <c:v>25.8</c:v>
                </c:pt>
                <c:pt idx="56">
                  <c:v>26.1</c:v>
                </c:pt>
                <c:pt idx="57">
                  <c:v>26</c:v>
                </c:pt>
                <c:pt idx="58">
                  <c:v>25.9</c:v>
                </c:pt>
                <c:pt idx="59">
                  <c:v>25.6</c:v>
                </c:pt>
                <c:pt idx="60">
                  <c:v>25.2</c:v>
                </c:pt>
                <c:pt idx="61">
                  <c:v>24.8</c:v>
                </c:pt>
                <c:pt idx="62">
                  <c:v>24.7</c:v>
                </c:pt>
                <c:pt idx="63">
                  <c:v>25.1</c:v>
                </c:pt>
                <c:pt idx="64">
                  <c:v>25.3</c:v>
                </c:pt>
                <c:pt idx="65">
                  <c:v>25.2</c:v>
                </c:pt>
                <c:pt idx="66">
                  <c:v>25.5</c:v>
                </c:pt>
                <c:pt idx="67">
                  <c:v>25.2</c:v>
                </c:pt>
                <c:pt idx="68">
                  <c:v>25</c:v>
                </c:pt>
                <c:pt idx="69">
                  <c:v>24.6</c:v>
                </c:pt>
                <c:pt idx="70">
                  <c:v>24.3</c:v>
                </c:pt>
                <c:pt idx="71">
                  <c:v>24.1</c:v>
                </c:pt>
                <c:pt idx="72">
                  <c:v>24.8</c:v>
                </c:pt>
                <c:pt idx="73">
                  <c:v>25.2</c:v>
                </c:pt>
                <c:pt idx="74">
                  <c:v>25.7</c:v>
                </c:pt>
                <c:pt idx="75">
                  <c:v>26</c:v>
                </c:pt>
                <c:pt idx="76">
                  <c:v>26.3</c:v>
                </c:pt>
                <c:pt idx="77">
                  <c:v>26.7</c:v>
                </c:pt>
                <c:pt idx="78">
                  <c:v>26.7</c:v>
                </c:pt>
                <c:pt idx="79">
                  <c:v>26.9</c:v>
                </c:pt>
                <c:pt idx="80">
                  <c:v>27.7</c:v>
                </c:pt>
                <c:pt idx="81">
                  <c:v>28.3</c:v>
                </c:pt>
                <c:pt idx="82">
                  <c:v>28.4</c:v>
                </c:pt>
                <c:pt idx="83">
                  <c:v>28.2</c:v>
                </c:pt>
                <c:pt idx="84">
                  <c:v>28.6</c:v>
                </c:pt>
                <c:pt idx="85">
                  <c:v>28.9</c:v>
                </c:pt>
                <c:pt idx="86">
                  <c:v>29</c:v>
                </c:pt>
                <c:pt idx="87">
                  <c:v>29.5</c:v>
                </c:pt>
                <c:pt idx="88">
                  <c:v>30.5</c:v>
                </c:pt>
                <c:pt idx="89">
                  <c:v>31</c:v>
                </c:pt>
                <c:pt idx="90">
                  <c:v>31.1</c:v>
                </c:pt>
                <c:pt idx="91">
                  <c:v>31</c:v>
                </c:pt>
                <c:pt idx="92">
                  <c:v>31</c:v>
                </c:pt>
                <c:pt idx="93">
                  <c:v>30.8</c:v>
                </c:pt>
                <c:pt idx="94">
                  <c:v>30.6</c:v>
                </c:pt>
                <c:pt idx="95">
                  <c:v>30.6</c:v>
                </c:pt>
                <c:pt idx="96">
                  <c:v>30.5</c:v>
                </c:pt>
                <c:pt idx="97">
                  <c:v>30.5</c:v>
                </c:pt>
                <c:pt idx="98">
                  <c:v>30.5</c:v>
                </c:pt>
                <c:pt idx="99">
                  <c:v>30.6</c:v>
                </c:pt>
                <c:pt idx="100">
                  <c:v>30.8</c:v>
                </c:pt>
                <c:pt idx="101">
                  <c:v>30.9</c:v>
                </c:pt>
                <c:pt idx="102">
                  <c:v>30.6</c:v>
                </c:pt>
                <c:pt idx="103">
                  <c:v>30.4</c:v>
                </c:pt>
                <c:pt idx="104">
                  <c:v>30.2</c:v>
                </c:pt>
                <c:pt idx="105">
                  <c:v>30</c:v>
                </c:pt>
                <c:pt idx="106">
                  <c:v>29.5</c:v>
                </c:pt>
                <c:pt idx="107">
                  <c:v>29.3</c:v>
                </c:pt>
                <c:pt idx="108">
                  <c:v>29.4</c:v>
                </c:pt>
                <c:pt idx="109">
                  <c:v>29.4</c:v>
                </c:pt>
                <c:pt idx="110">
                  <c:v>28.7</c:v>
                </c:pt>
                <c:pt idx="111">
                  <c:v>28.3</c:v>
                </c:pt>
                <c:pt idx="112">
                  <c:v>27.8</c:v>
                </c:pt>
                <c:pt idx="113">
                  <c:v>27</c:v>
                </c:pt>
                <c:pt idx="114">
                  <c:v>26.1</c:v>
                </c:pt>
                <c:pt idx="115">
                  <c:v>26.1</c:v>
                </c:pt>
                <c:pt idx="116">
                  <c:v>26.6</c:v>
                </c:pt>
                <c:pt idx="117">
                  <c:v>26.6</c:v>
                </c:pt>
                <c:pt idx="118">
                  <c:v>26.1</c:v>
                </c:pt>
                <c:pt idx="119">
                  <c:v>26.3</c:v>
                </c:pt>
                <c:pt idx="120">
                  <c:v>26.5</c:v>
                </c:pt>
                <c:pt idx="121">
                  <c:v>26.7</c:v>
                </c:pt>
                <c:pt idx="122">
                  <c:v>27.1</c:v>
                </c:pt>
                <c:pt idx="123">
                  <c:v>27.6</c:v>
                </c:pt>
                <c:pt idx="124">
                  <c:v>28.3</c:v>
                </c:pt>
                <c:pt idx="125">
                  <c:v>28.5</c:v>
                </c:pt>
                <c:pt idx="126">
                  <c:v>28.8</c:v>
                </c:pt>
                <c:pt idx="127">
                  <c:v>29.3</c:v>
                </c:pt>
                <c:pt idx="128">
                  <c:v>30.1</c:v>
                </c:pt>
                <c:pt idx="129">
                  <c:v>30.1</c:v>
                </c:pt>
                <c:pt idx="130">
                  <c:v>29.4</c:v>
                </c:pt>
                <c:pt idx="131">
                  <c:v>28</c:v>
                </c:pt>
                <c:pt idx="132">
                  <c:v>27.3</c:v>
                </c:pt>
                <c:pt idx="133">
                  <c:v>26.7</c:v>
                </c:pt>
                <c:pt idx="134">
                  <c:v>26.3</c:v>
                </c:pt>
                <c:pt idx="135">
                  <c:v>26.4</c:v>
                </c:pt>
                <c:pt idx="136">
                  <c:v>26.9</c:v>
                </c:pt>
                <c:pt idx="137">
                  <c:v>26.1</c:v>
                </c:pt>
                <c:pt idx="138">
                  <c:v>24.8</c:v>
                </c:pt>
                <c:pt idx="139">
                  <c:v>23.6</c:v>
                </c:pt>
                <c:pt idx="140">
                  <c:v>23.1</c:v>
                </c:pt>
                <c:pt idx="141">
                  <c:v>23.3</c:v>
                </c:pt>
                <c:pt idx="142">
                  <c:v>23.3</c:v>
                </c:pt>
                <c:pt idx="143">
                  <c:v>23.8</c:v>
                </c:pt>
                <c:pt idx="144">
                  <c:v>24.5</c:v>
                </c:pt>
                <c:pt idx="145">
                  <c:v>24.8</c:v>
                </c:pt>
                <c:pt idx="146">
                  <c:v>24.8</c:v>
                </c:pt>
                <c:pt idx="147">
                  <c:v>25.6</c:v>
                </c:pt>
                <c:pt idx="148">
                  <c:v>26.4</c:v>
                </c:pt>
                <c:pt idx="149">
                  <c:v>26.9</c:v>
                </c:pt>
                <c:pt idx="150">
                  <c:v>26.9</c:v>
                </c:pt>
                <c:pt idx="151">
                  <c:v>26.6</c:v>
                </c:pt>
                <c:pt idx="152">
                  <c:v>26.2</c:v>
                </c:pt>
                <c:pt idx="153">
                  <c:v>25.3</c:v>
                </c:pt>
                <c:pt idx="154">
                  <c:v>24.3</c:v>
                </c:pt>
                <c:pt idx="155">
                  <c:v>23.5</c:v>
                </c:pt>
                <c:pt idx="156">
                  <c:v>23.1</c:v>
                </c:pt>
              </c:numCache>
            </c:numRef>
          </c:val>
          <c:smooth val="0"/>
          <c:extLst>
            <c:ext xmlns:c16="http://schemas.microsoft.com/office/drawing/2014/chart" uri="{C3380CC4-5D6E-409C-BE32-E72D297353CC}">
              <c16:uniqueId val="{00000008-14FD-452A-AAB9-76141E44C5E1}"/>
            </c:ext>
          </c:extLst>
        </c:ser>
        <c:dLbls>
          <c:showLegendKey val="0"/>
          <c:showVal val="0"/>
          <c:showCatName val="0"/>
          <c:showSerName val="0"/>
          <c:showPercent val="0"/>
          <c:showBubbleSize val="0"/>
        </c:dLbls>
        <c:marker val="1"/>
        <c:smooth val="0"/>
        <c:axId val="547368568"/>
        <c:axId val="547360040"/>
      </c:lineChart>
      <c:dateAx>
        <c:axId val="547368568"/>
        <c:scaling>
          <c:orientation val="minMax"/>
          <c:max val="43738"/>
          <c:min val="43586"/>
        </c:scaling>
        <c:delete val="0"/>
        <c:axPos val="b"/>
        <c:majorGridlines>
          <c:spPr>
            <a:ln w="9525" cap="flat" cmpd="sng" algn="ctr">
              <a:solidFill>
                <a:schemeClr val="tx1">
                  <a:lumMod val="15000"/>
                  <a:lumOff val="85000"/>
                </a:schemeClr>
              </a:solidFill>
              <a:round/>
            </a:ln>
            <a:effectLst/>
          </c:spPr>
        </c:majorGridlines>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ja-JP"/>
          </a:p>
        </c:txPr>
        <c:crossAx val="547360040"/>
        <c:crosses val="autoZero"/>
        <c:auto val="1"/>
        <c:lblOffset val="100"/>
        <c:baseTimeUnit val="days"/>
      </c:dateAx>
      <c:valAx>
        <c:axId val="547360040"/>
        <c:scaling>
          <c:orientation val="minMax"/>
          <c:max val="33"/>
          <c:min val="1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en-US" altLang="ja-JP" sz="1800" baseline="0">
                    <a:solidFill>
                      <a:schemeClr val="tx1"/>
                    </a:solidFill>
                    <a:latin typeface="Meiryo UI" panose="020B0604030504040204" pitchFamily="50" charset="-128"/>
                    <a:ea typeface="Meiryo UI" panose="020B0604030504040204" pitchFamily="50" charset="-128"/>
                  </a:rPr>
                  <a:t>5</a:t>
                </a:r>
                <a:r>
                  <a:rPr lang="ja-JP" altLang="en-US" sz="1800" baseline="0">
                    <a:solidFill>
                      <a:schemeClr val="tx1"/>
                    </a:solidFill>
                    <a:latin typeface="Meiryo UI" panose="020B0604030504040204" pitchFamily="50" charset="-128"/>
                    <a:ea typeface="Meiryo UI" panose="020B0604030504040204" pitchFamily="50" charset="-128"/>
                  </a:rPr>
                  <a:t>日間平均気温</a:t>
                </a:r>
                <a:r>
                  <a:rPr lang="en-US" altLang="ja-JP" sz="1800" baseline="0">
                    <a:solidFill>
                      <a:schemeClr val="tx1"/>
                    </a:solidFill>
                    <a:latin typeface="Meiryo UI" panose="020B0604030504040204" pitchFamily="50" charset="-128"/>
                    <a:ea typeface="Meiryo UI" panose="020B0604030504040204" pitchFamily="50" charset="-128"/>
                  </a:rPr>
                  <a:t>(</a:t>
                </a:r>
                <a:r>
                  <a:rPr lang="ja-JP" altLang="en-US" sz="1800" baseline="0">
                    <a:solidFill>
                      <a:schemeClr val="tx1"/>
                    </a:solidFill>
                    <a:latin typeface="Meiryo UI" panose="020B0604030504040204" pitchFamily="50" charset="-128"/>
                    <a:ea typeface="Meiryo UI" panose="020B0604030504040204" pitchFamily="50" charset="-128"/>
                  </a:rPr>
                  <a:t>℃</a:t>
                </a:r>
                <a:r>
                  <a:rPr lang="en-US" altLang="ja-JP" sz="1800" baseline="0">
                    <a:solidFill>
                      <a:schemeClr val="tx1"/>
                    </a:solidFill>
                    <a:latin typeface="Meiryo UI" panose="020B0604030504040204" pitchFamily="50" charset="-128"/>
                    <a:ea typeface="Meiryo UI" panose="020B0604030504040204" pitchFamily="50" charset="-128"/>
                  </a:rPr>
                  <a:t>)</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547368568"/>
        <c:crosses val="autoZero"/>
        <c:crossBetween val="between"/>
      </c:valAx>
      <c:spPr>
        <a:noFill/>
        <a:ln>
          <a:noFill/>
        </a:ln>
        <a:effectLst/>
      </c:spPr>
    </c:plotArea>
    <c:legend>
      <c:legendPos val="b"/>
      <c:legendEntry>
        <c:idx val="0"/>
        <c:delete val="1"/>
      </c:legendEntry>
      <c:legendEntry>
        <c:idx val="1"/>
        <c:delete val="1"/>
      </c:legendEntry>
      <c:legendEntry>
        <c:idx val="7"/>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zero"/>
    <c:showDLblsOverMax val="0"/>
  </c:chart>
  <c:spPr>
    <a:noFill/>
    <a:ln>
      <a:solidFill>
        <a:srgbClr val="00000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4" y="0"/>
            <a:ext cx="2918831" cy="493316"/>
          </a:xfrm>
          <a:prstGeom prst="rect">
            <a:avLst/>
          </a:prstGeom>
        </p:spPr>
        <p:txBody>
          <a:bodyPr vert="horz" lIns="91419" tIns="45710" rIns="91419" bIns="45710" rtlCol="0"/>
          <a:lstStyle>
            <a:lvl1pPr algn="r">
              <a:defRPr sz="1200"/>
            </a:lvl1pPr>
          </a:lstStyle>
          <a:p>
            <a:fld id="{5F7181D6-504E-40FB-8973-1C01D85469C0}" type="datetimeFigureOut">
              <a:rPr kumimoji="1" lang="ja-JP" altLang="en-US" smtClean="0"/>
              <a:pPr/>
              <a:t>2019/11/27</a:t>
            </a:fld>
            <a:endParaRPr kumimoji="1" lang="ja-JP" altLang="en-US"/>
          </a:p>
        </p:txBody>
      </p:sp>
      <p:sp>
        <p:nvSpPr>
          <p:cNvPr id="4" name="フッター プレースホルダ 3"/>
          <p:cNvSpPr>
            <a:spLocks noGrp="1"/>
          </p:cNvSpPr>
          <p:nvPr>
            <p:ph type="ftr" sz="quarter" idx="2"/>
          </p:nvPr>
        </p:nvSpPr>
        <p:spPr>
          <a:xfrm>
            <a:off x="1" y="9371285"/>
            <a:ext cx="2918831" cy="493316"/>
          </a:xfrm>
          <a:prstGeom prst="rect">
            <a:avLst/>
          </a:prstGeom>
        </p:spPr>
        <p:txBody>
          <a:bodyPr vert="horz" lIns="91419" tIns="45710" rIns="91419" bIns="4571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4" y="9371285"/>
            <a:ext cx="2918831" cy="493316"/>
          </a:xfrm>
          <a:prstGeom prst="rect">
            <a:avLst/>
          </a:prstGeom>
        </p:spPr>
        <p:txBody>
          <a:bodyPr vert="horz" lIns="91419" tIns="45710" rIns="91419" bIns="45710" rtlCol="0" anchor="b"/>
          <a:lstStyle>
            <a:lvl1pPr algn="r">
              <a:defRPr sz="1200"/>
            </a:lvl1pPr>
          </a:lstStyle>
          <a:p>
            <a:fld id="{B6AE8ECA-40D6-4C37-9993-409E5885C4C8}" type="slidenum">
              <a:rPr kumimoji="1" lang="ja-JP" altLang="en-US" smtClean="0"/>
              <a:pPr/>
              <a:t>‹#›</a:t>
            </a:fld>
            <a:endParaRPr kumimoji="1" lang="ja-JP" altLang="en-US"/>
          </a:p>
        </p:txBody>
      </p:sp>
    </p:spTree>
    <p:extLst>
      <p:ext uri="{BB962C8B-B14F-4D97-AF65-F5344CB8AC3E}">
        <p14:creationId xmlns:p14="http://schemas.microsoft.com/office/powerpoint/2010/main" val="36787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1" cy="493316"/>
          </a:xfrm>
          <a:prstGeom prst="rect">
            <a:avLst/>
          </a:prstGeom>
        </p:spPr>
        <p:txBody>
          <a:bodyPr vert="horz" lIns="91419" tIns="45710" rIns="91419" bIns="45710" rtlCol="0"/>
          <a:lstStyle>
            <a:lvl1pPr algn="l">
              <a:defRPr sz="1200">
                <a:latin typeface="Arial" charset="0"/>
                <a:ea typeface="ＭＳ Ｐゴシック" charset="-128"/>
              </a:defRPr>
            </a:lvl1pPr>
          </a:lstStyle>
          <a:p>
            <a:pPr>
              <a:defRPr/>
            </a:pPr>
            <a:endParaRPr lang="en-US"/>
          </a:p>
        </p:txBody>
      </p:sp>
      <p:sp>
        <p:nvSpPr>
          <p:cNvPr id="3" name="日付プレースホルダ 2"/>
          <p:cNvSpPr>
            <a:spLocks noGrp="1"/>
          </p:cNvSpPr>
          <p:nvPr>
            <p:ph type="dt" idx="1"/>
          </p:nvPr>
        </p:nvSpPr>
        <p:spPr>
          <a:xfrm>
            <a:off x="3815374" y="0"/>
            <a:ext cx="2918831" cy="493316"/>
          </a:xfrm>
          <a:prstGeom prst="rect">
            <a:avLst/>
          </a:prstGeom>
        </p:spPr>
        <p:txBody>
          <a:bodyPr vert="horz" lIns="91419" tIns="45710" rIns="91419" bIns="45710" rtlCol="0"/>
          <a:lstStyle>
            <a:lvl1pPr algn="r">
              <a:defRPr sz="1200">
                <a:latin typeface="Arial" charset="0"/>
                <a:ea typeface="ＭＳ Ｐゴシック" charset="-128"/>
              </a:defRPr>
            </a:lvl1pPr>
          </a:lstStyle>
          <a:p>
            <a:pPr>
              <a:defRPr/>
            </a:pPr>
            <a:fld id="{2DB04602-A9EA-4F73-B8FF-31AAA0E15115}" type="datetimeFigureOut">
              <a:rPr lang="en-US"/>
              <a:pPr>
                <a:defRPr/>
              </a:pPr>
              <a:t>11/27/2019</a:t>
            </a:fld>
            <a:endParaRPr 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19" tIns="45710" rIns="91419" bIns="45710" rtlCol="0" anchor="ctr"/>
          <a:lstStyle/>
          <a:p>
            <a:pPr lvl="0"/>
            <a:endParaRPr lang="en-US" noProof="0" smtClean="0"/>
          </a:p>
        </p:txBody>
      </p:sp>
      <p:sp>
        <p:nvSpPr>
          <p:cNvPr id="5" name="ノート プレースホルダ 4"/>
          <p:cNvSpPr>
            <a:spLocks noGrp="1"/>
          </p:cNvSpPr>
          <p:nvPr>
            <p:ph type="body" sz="quarter" idx="3"/>
          </p:nvPr>
        </p:nvSpPr>
        <p:spPr>
          <a:xfrm>
            <a:off x="673577" y="4686501"/>
            <a:ext cx="5388610" cy="4439841"/>
          </a:xfrm>
          <a:prstGeom prst="rect">
            <a:avLst/>
          </a:prstGeom>
        </p:spPr>
        <p:txBody>
          <a:bodyPr vert="horz" lIns="91419" tIns="45710" rIns="91419" bIns="4571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US" noProof="0" smtClean="0"/>
          </a:p>
        </p:txBody>
      </p:sp>
      <p:sp>
        <p:nvSpPr>
          <p:cNvPr id="6" name="フッター プレースホルダ 5"/>
          <p:cNvSpPr>
            <a:spLocks noGrp="1"/>
          </p:cNvSpPr>
          <p:nvPr>
            <p:ph type="ftr" sz="quarter" idx="4"/>
          </p:nvPr>
        </p:nvSpPr>
        <p:spPr>
          <a:xfrm>
            <a:off x="1" y="9371285"/>
            <a:ext cx="2918831" cy="493316"/>
          </a:xfrm>
          <a:prstGeom prst="rect">
            <a:avLst/>
          </a:prstGeom>
        </p:spPr>
        <p:txBody>
          <a:bodyPr vert="horz" lIns="91419" tIns="45710" rIns="91419" bIns="45710" rtlCol="0" anchor="b"/>
          <a:lstStyle>
            <a:lvl1pPr algn="l">
              <a:defRPr sz="1200">
                <a:latin typeface="Arial" charset="0"/>
                <a:ea typeface="ＭＳ Ｐゴシック" charset="-128"/>
              </a:defRPr>
            </a:lvl1pPr>
          </a:lstStyle>
          <a:p>
            <a:pPr>
              <a:defRPr/>
            </a:pPr>
            <a:endParaRPr lang="en-US"/>
          </a:p>
        </p:txBody>
      </p:sp>
      <p:sp>
        <p:nvSpPr>
          <p:cNvPr id="7" name="スライド番号プレースホルダ 6"/>
          <p:cNvSpPr>
            <a:spLocks noGrp="1"/>
          </p:cNvSpPr>
          <p:nvPr>
            <p:ph type="sldNum" sz="quarter" idx="5"/>
          </p:nvPr>
        </p:nvSpPr>
        <p:spPr>
          <a:xfrm>
            <a:off x="3815374" y="9371285"/>
            <a:ext cx="2918831" cy="493316"/>
          </a:xfrm>
          <a:prstGeom prst="rect">
            <a:avLst/>
          </a:prstGeom>
        </p:spPr>
        <p:txBody>
          <a:bodyPr vert="horz" lIns="91419" tIns="45710" rIns="91419" bIns="45710" rtlCol="0" anchor="b"/>
          <a:lstStyle>
            <a:lvl1pPr algn="r">
              <a:defRPr sz="1200">
                <a:latin typeface="Arial" charset="0"/>
                <a:ea typeface="ＭＳ Ｐゴシック" charset="-128"/>
              </a:defRPr>
            </a:lvl1pPr>
          </a:lstStyle>
          <a:p>
            <a:pPr>
              <a:defRPr/>
            </a:pPr>
            <a:fld id="{B53DE1EB-C721-4164-8576-CBC46E35BA80}" type="slidenum">
              <a:rPr lang="en-US"/>
              <a:pPr>
                <a:defRPr/>
              </a:pPr>
              <a:t>‹#›</a:t>
            </a:fld>
            <a:endParaRPr lang="en-US"/>
          </a:p>
        </p:txBody>
      </p:sp>
    </p:spTree>
    <p:extLst>
      <p:ext uri="{BB962C8B-B14F-4D97-AF65-F5344CB8AC3E}">
        <p14:creationId xmlns:p14="http://schemas.microsoft.com/office/powerpoint/2010/main" val="2116740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ー 3"/>
          <p:cNvSpPr>
            <a:spLocks noGrp="1"/>
          </p:cNvSpPr>
          <p:nvPr>
            <p:ph type="sldNum" sz="quarter" idx="5"/>
          </p:nvPr>
        </p:nvSpPr>
        <p:spPr/>
        <p:txBody>
          <a:bodyPr/>
          <a:lstStyle/>
          <a:p>
            <a:pPr>
              <a:defRPr/>
            </a:pPr>
            <a:fld id="{7864BFC4-455D-4947-B46D-BC7CE6BF92A4}" type="slidenum">
              <a:rPr lang="ja-JP" altLang="en-US" smtClean="0"/>
              <a:pPr>
                <a:defRPr/>
              </a:pPr>
              <a:t>3</a:t>
            </a:fld>
            <a:endParaRPr lang="ja-JP" altLang="en-US"/>
          </a:p>
        </p:txBody>
      </p:sp>
    </p:spTree>
    <p:extLst>
      <p:ext uri="{BB962C8B-B14F-4D97-AF65-F5344CB8AC3E}">
        <p14:creationId xmlns:p14="http://schemas.microsoft.com/office/powerpoint/2010/main" val="348267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4</a:t>
            </a:fld>
            <a:endParaRPr lang="en-US"/>
          </a:p>
        </p:txBody>
      </p:sp>
    </p:spTree>
    <p:extLst>
      <p:ext uri="{BB962C8B-B14F-4D97-AF65-F5344CB8AC3E}">
        <p14:creationId xmlns:p14="http://schemas.microsoft.com/office/powerpoint/2010/main" val="408169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5</a:t>
            </a:fld>
            <a:endParaRPr lang="en-US"/>
          </a:p>
        </p:txBody>
      </p:sp>
    </p:spTree>
    <p:extLst>
      <p:ext uri="{BB962C8B-B14F-4D97-AF65-F5344CB8AC3E}">
        <p14:creationId xmlns:p14="http://schemas.microsoft.com/office/powerpoint/2010/main" val="216177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6</a:t>
            </a:fld>
            <a:endParaRPr lang="en-US"/>
          </a:p>
        </p:txBody>
      </p:sp>
    </p:spTree>
    <p:extLst>
      <p:ext uri="{BB962C8B-B14F-4D97-AF65-F5344CB8AC3E}">
        <p14:creationId xmlns:p14="http://schemas.microsoft.com/office/powerpoint/2010/main" val="416220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53DE1EB-C721-4164-8576-CBC46E35BA80}" type="slidenum">
              <a:rPr lang="en-US" smtClean="0"/>
              <a:pPr>
                <a:defRPr/>
              </a:pPr>
              <a:t>7</a:t>
            </a:fld>
            <a:endParaRPr lang="en-US"/>
          </a:p>
        </p:txBody>
      </p:sp>
    </p:spTree>
    <p:extLst>
      <p:ext uri="{BB962C8B-B14F-4D97-AF65-F5344CB8AC3E}">
        <p14:creationId xmlns:p14="http://schemas.microsoft.com/office/powerpoint/2010/main" val="3124779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pic>
        <p:nvPicPr>
          <p:cNvPr id="4" name="Picture 2" descr="C:\Documents and Settings\JMA3214\デスクトップ\トップ.PNG"/>
          <p:cNvPicPr>
            <a:picLocks noChangeAspect="1" noChangeArrowheads="1"/>
          </p:cNvPicPr>
          <p:nvPr userDrawn="1"/>
        </p:nvPicPr>
        <p:blipFill>
          <a:blip r:embed="rId2" cstate="screen"/>
          <a:srcRect/>
          <a:stretch>
            <a:fillRect/>
          </a:stretch>
        </p:blipFill>
        <p:spPr bwMode="auto">
          <a:xfrm>
            <a:off x="0" y="0"/>
            <a:ext cx="9144000" cy="1885950"/>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4D5B474B-C2BF-48E6-9342-8511493BB013}" type="slidenum">
              <a:rPr lang="ja-JP" altLang="en-US"/>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71356EBA-569D-4552-8BC0-20BDC5E67CB4}" type="slidenum">
              <a:rPr lang="ja-JP" altLang="en-US"/>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6183"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844824"/>
            <a:ext cx="4040188"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4008"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1844824"/>
            <a:ext cx="40417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0E20251B-2689-436B-8C09-E2FB855D1E64}" type="slidenum">
              <a:rPr lang="ja-JP" altLang="en-US"/>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FA271806-AFA0-41BD-AF6F-7C933E5A0A66}" type="slidenum">
              <a:rPr lang="ja-JP" altLang="en-US"/>
              <a:pPr>
                <a:defRPr/>
              </a:pPr>
              <a: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E26DD65D-0C3D-4DC8-877E-D62B396292BC}" type="slidenum">
              <a:rPr lang="ja-JP" altLang="en-US"/>
              <a:pPr>
                <a:defRPr/>
              </a:pPr>
              <a:t>‹#›</a:t>
            </a:fld>
            <a:endParaRPr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9E9F4475-54A8-47CD-B321-A1406F4A11F4}" type="slidenum">
              <a:rPr lang="ja-JP" altLang="en-US"/>
              <a:pPr>
                <a:defRPr/>
              </a:pPr>
              <a:t>‹#›</a:t>
            </a:fld>
            <a:endParaRPr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A026EAF2-333D-4BE4-84D3-240A05925341}" type="slidenum">
              <a:rPr lang="ja-JP" altLang="en-US"/>
              <a:pPr>
                <a:defRPr/>
              </a:pPr>
              <a:t>‹#›</a:t>
            </a:fld>
            <a:endParaRPr lang="ja-JP"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DC506DC2-172D-41CD-A2D3-BF6847D8434A}" type="slidenum">
              <a:rPr lang="ja-JP" altLang="en-US"/>
              <a:pPr>
                <a:defRPr/>
              </a:pPr>
              <a:t>‹#›</a:t>
            </a:fld>
            <a:endParaRPr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96C6C748-C2C1-4F43-9BA9-0FCACB682441}" type="slidenum">
              <a:rPr lang="ja-JP" altLang="en-US"/>
              <a:pPr>
                <a:defRPr/>
              </a:pPr>
              <a:t>‹#›</a:t>
            </a:fld>
            <a:endParaRPr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screen"/>
          <a:srcRect/>
          <a:stretch>
            <a:fillRect/>
          </a:stretch>
        </p:blipFill>
        <p:spPr bwMode="auto">
          <a:xfrm>
            <a:off x="1588" y="0"/>
            <a:ext cx="9142412" cy="1871663"/>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769FB533-477D-4B63-A93D-D216D24CBE06}" type="slidenum">
              <a:rPr lang="ja-JP" altLang="en-US"/>
              <a:pPr>
                <a:defRPr/>
              </a:pPr>
              <a:t>‹#›</a:t>
            </a:fld>
            <a:endParaRPr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4105E11F-352F-4A7C-A9AB-84DC8E8EC815}"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EFBAA33E-F413-4780-AE7D-DDEB01898811}" type="slidenum">
              <a:rPr lang="ja-JP" altLang="en-US"/>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37D2E065-D6BD-49D5-B5E5-C7A763AE88A3}" type="slidenum">
              <a:rPr lang="ja-JP" altLang="en-US"/>
              <a:pPr>
                <a:defRPr/>
              </a:pPr>
              <a:t>‹#›</a:t>
            </a:fld>
            <a:endParaRPr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C0BF2E7-AE24-47A1-9DFD-C278A8987F56}" type="slidenum">
              <a:rPr lang="ja-JP" altLang="en-US"/>
              <a:pPr>
                <a:defRPr/>
              </a:pPr>
              <a:t>‹#›</a:t>
            </a:fld>
            <a:endParaRPr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3.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05CD6303-B9DF-43A6-B15E-0ACAD517CCC2}" type="slidenum">
              <a:rPr lang="ja-JP" altLang="en-US"/>
              <a:pPr>
                <a:defRPr/>
              </a:pPr>
              <a:t>‹#›</a:t>
            </a:fld>
            <a:endParaRPr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634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7BB3E9A-01A9-4E82-842D-B27788E7A9E1}" type="slidenum">
              <a:rPr lang="ja-JP" altLang="en-US"/>
              <a:pPr>
                <a:defRPr/>
              </a:pPr>
              <a:t>‹#›</a:t>
            </a:fld>
            <a:endParaRPr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819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56EF085B-F5D4-4439-9E19-7C5BDA354FF9}" type="slidenum">
              <a:rPr lang="ja-JP" altLang="en-US"/>
              <a:pPr>
                <a:defRPr/>
              </a:pPr>
              <a:t>‹#›</a:t>
            </a:fld>
            <a:endParaRPr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JMA_building_m.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0DDDB2E0-5A16-4AE6-89F2-96542C0F9F72}" type="slidenum">
              <a:rPr lang="ja-JP" altLang="en-US"/>
              <a:pPr>
                <a:defRPr/>
              </a:pPr>
              <a:t>‹#›</a:t>
            </a:fld>
            <a:endParaRPr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dirty="0"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F57EFCD7-858E-4316-AB73-6D532536016B}" type="slidenum">
              <a:rPr lang="ja-JP" altLang="en-US"/>
              <a:pPr>
                <a:defRPr/>
              </a:pPr>
              <a: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196752"/>
            <a:ext cx="4038600" cy="49294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147906D8-CE18-4C31-91AE-C504374FBD7C}" type="slidenum">
              <a:rPr lang="ja-JP" altLang="en-US"/>
              <a:pPr>
                <a:defRPr/>
              </a:pPr>
              <a: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19675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1844824"/>
            <a:ext cx="4040188"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19675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1844824"/>
            <a:ext cx="40417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088D494C-E83B-4BAD-ACDD-0B626374E5AC}" type="slidenum">
              <a:rPr lang="ja-JP" altLang="en-US"/>
              <a:pPr>
                <a:defRPr/>
              </a:pPr>
              <a: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4DC6DC88-DA00-4F9C-B38C-9A4DC2C32CD0}" type="slidenum">
              <a:rPr lang="ja-JP" altLang="en-US"/>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96B2BF22-3E7A-472F-9FD3-B193ACE9A1F3}" type="slidenum">
              <a:rPr lang="ja-JP" altLang="en-US"/>
              <a:pPr>
                <a:defRPr/>
              </a:pPr>
              <a:t>‹#›</a:t>
            </a:fld>
            <a:endParaRPr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9666FA08-7C07-4020-B935-BB9064CFCEEE}" type="slidenum">
              <a:rPr lang="ja-JP" altLang="en-US"/>
              <a:pPr>
                <a:defRPr/>
              </a:pPr>
              <a: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0355FC46-3313-46FC-AFBC-1B982E5FE157}" type="slidenum">
              <a:rPr lang="ja-JP" altLang="en-US"/>
              <a:pPr>
                <a:defRPr/>
              </a:pPr>
              <a: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4D311DD0-1A59-48B1-9054-707C881B5241}" type="slidenum">
              <a:rPr lang="ja-JP" altLang="en-US"/>
              <a:pPr>
                <a:defRPr/>
              </a:pPr>
              <a: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8D8D9692-7FD9-43A3-A74B-B71850F4995C}" type="slidenum">
              <a:rPr lang="ja-JP" altLang="en-US"/>
              <a:pPr>
                <a:defRPr/>
              </a:pPr>
              <a: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164B710F-3215-4EBD-8CA4-CF1C2B11BCCB}" type="slidenum">
              <a:rPr lang="ja-JP" altLang="en-US"/>
              <a:pPr>
                <a:defRPr/>
              </a:pPr>
              <a: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0DB15D4-9BA0-4615-8EA2-44E37C300229}"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
        <p:nvSpPr>
          <p:cNvPr id="7" name="Rectangle 9"/>
          <p:cNvSpPr>
            <a:spLocks noChangeArrowheads="1"/>
          </p:cNvSpPr>
          <p:nvPr userDrawn="1"/>
        </p:nvSpPr>
        <p:spPr bwMode="auto">
          <a:xfrm>
            <a:off x="1692520" y="3284545"/>
            <a:ext cx="7451480" cy="73025"/>
          </a:xfrm>
          <a:prstGeom prst="rect">
            <a:avLst/>
          </a:prstGeom>
          <a:solidFill>
            <a:schemeClr val="tx2">
              <a:lumMod val="60000"/>
              <a:lumOff val="40000"/>
            </a:schemeClr>
          </a:solidFill>
          <a:ln w="9525">
            <a:noFill/>
            <a:miter lim="800000"/>
            <a:headEnd/>
            <a:tailEnd/>
          </a:ln>
          <a:effectLst/>
        </p:spPr>
        <p:txBody>
          <a:bodyPr wrap="none" anchor="ctr"/>
          <a:lstStyle/>
          <a:p>
            <a:pPr>
              <a:defRPr/>
            </a:pPr>
            <a:endParaRPr lang="ja-JP" altLang="en-US" sz="1246" dirty="0">
              <a:solidFill>
                <a:srgbClr val="0054A7"/>
              </a:solidFill>
              <a:latin typeface="Calibri"/>
              <a:ea typeface="メイリオ"/>
            </a:endParaRPr>
          </a:p>
        </p:txBody>
      </p:sp>
      <p:sp>
        <p:nvSpPr>
          <p:cNvPr id="8" name="Rectangle 2"/>
          <p:cNvSpPr>
            <a:spLocks noGrp="1" noChangeArrowheads="1"/>
          </p:cNvSpPr>
          <p:nvPr>
            <p:ph type="ctrTitle" hasCustomPrompt="1"/>
          </p:nvPr>
        </p:nvSpPr>
        <p:spPr>
          <a:xfrm>
            <a:off x="1619255" y="2133608"/>
            <a:ext cx="7524750" cy="1470025"/>
          </a:xfrm>
          <a:prstGeom prst="rect">
            <a:avLst/>
          </a:prstGeom>
        </p:spPr>
        <p:txBody>
          <a:bodyPr anchor="ctr" anchorCtr="0"/>
          <a:lstStyle>
            <a:lvl1pPr algn="l">
              <a:defRPr sz="2769" b="1">
                <a:solidFill>
                  <a:schemeClr val="tx2">
                    <a:lumMod val="60000"/>
                    <a:lumOff val="40000"/>
                  </a:schemeClr>
                </a:solidFill>
                <a:latin typeface="+mj-ea"/>
                <a:ea typeface="+mj-ea"/>
              </a:defRPr>
            </a:lvl1pPr>
          </a:lstStyle>
          <a:p>
            <a:r>
              <a:rPr lang="ja-JP" altLang="en-US" dirty="0" smtClean="0"/>
              <a:t>マスタ タイトルの書式設定</a:t>
            </a:r>
            <a:endParaRPr lang="ja-JP" altLang="en-US" dirty="0"/>
          </a:p>
        </p:txBody>
      </p:sp>
      <p:pic>
        <p:nvPicPr>
          <p:cNvPr id="11" name="Picture 71"/>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98886" y="6180930"/>
            <a:ext cx="1114453" cy="51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2"/>
          <p:cNvSpPr txBox="1">
            <a:spLocks noChangeArrowheads="1"/>
          </p:cNvSpPr>
          <p:nvPr userDrawn="1"/>
        </p:nvSpPr>
        <p:spPr bwMode="auto">
          <a:xfrm>
            <a:off x="-13846" y="6566884"/>
            <a:ext cx="9171692" cy="291116"/>
          </a:xfrm>
          <a:prstGeom prst="rect">
            <a:avLst/>
          </a:prstGeom>
          <a:gradFill>
            <a:gsLst>
              <a:gs pos="1000">
                <a:srgbClr val="E0E6F8"/>
              </a:gs>
              <a:gs pos="7000">
                <a:srgbClr val="3379CD"/>
              </a:gs>
              <a:gs pos="85000">
                <a:schemeClr val="accent1">
                  <a:tint val="44500"/>
                  <a:satMod val="160000"/>
                </a:schemeClr>
              </a:gs>
              <a:gs pos="100000">
                <a:srgbClr val="E7EFF9"/>
              </a:gs>
            </a:gsLst>
            <a:lin ang="5400000" scaled="0"/>
          </a:gradFill>
          <a:ln w="9525">
            <a:noFill/>
            <a:miter lim="800000"/>
            <a:headEnd/>
            <a:tailEnd/>
          </a:ln>
          <a:effectLst/>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831" i="1" dirty="0" smtClean="0">
                <a:solidFill>
                  <a:prstClr val="white"/>
                </a:solidFill>
                <a:latin typeface="Times New Roman" pitchFamily="18" charset="0"/>
              </a:rPr>
              <a:t> </a:t>
            </a:r>
            <a:r>
              <a:rPr lang="en-US" altLang="ja-JP" sz="831" i="1" dirty="0" smtClean="0">
                <a:solidFill>
                  <a:prstClr val="white"/>
                </a:solidFill>
                <a:latin typeface="Times New Roman" pitchFamily="18" charset="0"/>
              </a:rPr>
              <a:t>Japan  Meteorological  Agency</a:t>
            </a:r>
            <a:endParaRPr lang="en-US" altLang="ja-JP" sz="831" i="1" dirty="0">
              <a:solidFill>
                <a:prstClr val="white"/>
              </a:solidFill>
              <a:latin typeface="Times New Roman" pitchFamily="18" charset="0"/>
            </a:endParaRPr>
          </a:p>
        </p:txBody>
      </p:sp>
    </p:spTree>
    <p:extLst>
      <p:ext uri="{BB962C8B-B14F-4D97-AF65-F5344CB8AC3E}">
        <p14:creationId xmlns:p14="http://schemas.microsoft.com/office/powerpoint/2010/main" val="42438902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7D608E2E-4896-49B4-8C30-D3A3F659BE1E}"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grpSp>
        <p:nvGrpSpPr>
          <p:cNvPr id="7" name="グループ化 6"/>
          <p:cNvGrpSpPr/>
          <p:nvPr userDrawn="1"/>
        </p:nvGrpSpPr>
        <p:grpSpPr>
          <a:xfrm>
            <a:off x="2168" y="353946"/>
            <a:ext cx="9141785" cy="211252"/>
            <a:chOff x="0" y="342898"/>
            <a:chExt cx="9906000" cy="203250"/>
          </a:xfrm>
        </p:grpSpPr>
        <p:sp>
          <p:nvSpPr>
            <p:cNvPr id="8" name="正方形/長方形 7"/>
            <p:cNvSpPr/>
            <p:nvPr userDrawn="1"/>
          </p:nvSpPr>
          <p:spPr>
            <a:xfrm>
              <a:off x="0" y="438148"/>
              <a:ext cx="9906000" cy="108000"/>
            </a:xfrm>
            <a:prstGeom prst="rect">
              <a:avLst/>
            </a:prstGeom>
            <a:solidFill>
              <a:srgbClr val="5D8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sp>
          <p:nvSpPr>
            <p:cNvPr id="9" name="正方形/長方形 8"/>
            <p:cNvSpPr/>
            <p:nvPr userDrawn="1"/>
          </p:nvSpPr>
          <p:spPr>
            <a:xfrm>
              <a:off x="0" y="384221"/>
              <a:ext cx="9906000" cy="108000"/>
            </a:xfrm>
            <a:prstGeom prst="rect">
              <a:avLst/>
            </a:prstGeom>
            <a:solidFill>
              <a:srgbClr val="8A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sp>
          <p:nvSpPr>
            <p:cNvPr id="10" name="正方形/長方形 9"/>
            <p:cNvSpPr/>
            <p:nvPr userDrawn="1"/>
          </p:nvSpPr>
          <p:spPr>
            <a:xfrm>
              <a:off x="0" y="342898"/>
              <a:ext cx="9906000" cy="108000"/>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dirty="0">
                <a:solidFill>
                  <a:srgbClr val="FFFFFF"/>
                </a:solidFill>
              </a:endParaRPr>
            </a:p>
          </p:txBody>
        </p:sp>
      </p:grpSp>
      <p:pic>
        <p:nvPicPr>
          <p:cNvPr id="12" name="Picture 71"/>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50000"/>
                    </a14:imgEffect>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8280343" y="55622"/>
            <a:ext cx="773723"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タイトル 1"/>
          <p:cNvSpPr>
            <a:spLocks noGrp="1"/>
          </p:cNvSpPr>
          <p:nvPr>
            <p:ph type="title"/>
          </p:nvPr>
        </p:nvSpPr>
        <p:spPr>
          <a:xfrm>
            <a:off x="0" y="86376"/>
            <a:ext cx="8229600" cy="353943"/>
          </a:xfrm>
          <a:prstGeom prst="rect">
            <a:avLst/>
          </a:prstGeom>
        </p:spPr>
        <p:txBody>
          <a:bodyPr tIns="0" anchor="t">
            <a:spAutoFit/>
          </a:bodyPr>
          <a:lstStyle>
            <a:lvl1pPr>
              <a:defRPr sz="2000" b="1" baseline="0">
                <a:solidFill>
                  <a:schemeClr val="tx2">
                    <a:lumMod val="60000"/>
                    <a:lumOff val="40000"/>
                  </a:schemeClr>
                </a:solidFill>
                <a:latin typeface="+mj-ea"/>
                <a:ea typeface="+mj-ea"/>
              </a:defRPr>
            </a:lvl1pPr>
          </a:lstStyle>
          <a:p>
            <a:r>
              <a:rPr kumimoji="1" lang="ja-JP" altLang="en-US" dirty="0" smtClean="0"/>
              <a:t>マスター タイトルの書式設定</a:t>
            </a:r>
            <a:endParaRPr kumimoji="1" lang="ja-JP" altLang="en-US" dirty="0"/>
          </a:p>
        </p:txBody>
      </p:sp>
    </p:spTree>
    <p:extLst>
      <p:ext uri="{BB962C8B-B14F-4D97-AF65-F5344CB8AC3E}">
        <p14:creationId xmlns:p14="http://schemas.microsoft.com/office/powerpoint/2010/main" val="20520297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dirty="0" smtClean="0"/>
              <a:t>マスター タイトルの書式設定</a:t>
            </a:r>
            <a:endParaRPr kumimoji="1" lang="ja-JP" altLang="en-US" dirty="0"/>
          </a:p>
        </p:txBody>
      </p:sp>
      <p:sp>
        <p:nvSpPr>
          <p:cNvPr id="3" name="日付プレースホルダー 2"/>
          <p:cNvSpPr>
            <a:spLocks noGrp="1"/>
          </p:cNvSpPr>
          <p:nvPr>
            <p:ph type="dt" sz="half" idx="10"/>
          </p:nvPr>
        </p:nvSpPr>
        <p:spPr/>
        <p:txBody>
          <a:bodyPr/>
          <a:lstStyle/>
          <a:p>
            <a:fld id="{C2C71FE5-8C88-4A91-B69F-FB2A32624818}"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dirty="0">
              <a:solidFill>
                <a:srgbClr val="4D4D4D">
                  <a:tint val="75000"/>
                </a:srgbClr>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109902122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a:prstGeom prst="rect">
            <a:avLst/>
          </a:prstGeom>
        </p:spPr>
        <p:txBody>
          <a:bodyPr anchor="t"/>
          <a:lstStyle>
            <a:lvl1pPr algn="l">
              <a:defRPr sz="4000" b="1" cap="all">
                <a:solidFill>
                  <a:schemeClr val="tx2">
                    <a:lumMod val="60000"/>
                    <a:lumOff val="4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 テキストの書式設定</a:t>
            </a:r>
          </a:p>
        </p:txBody>
      </p:sp>
      <p:sp>
        <p:nvSpPr>
          <p:cNvPr id="4" name="日付プレースホルダ 3"/>
          <p:cNvSpPr>
            <a:spLocks noGrp="1"/>
          </p:cNvSpPr>
          <p:nvPr>
            <p:ph type="dt" sz="half" idx="10"/>
          </p:nvPr>
        </p:nvSpPr>
        <p:spPr/>
        <p:txBody>
          <a:bodyPr/>
          <a:lstStyle/>
          <a:p>
            <a:fld id="{71644BDC-B0B1-4DA8-BAE5-740B64709CD2}"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05828952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accent1">
                    <a:lumMod val="5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24E1FC5-12A4-40EA-BD57-D9C9C5B70B54}"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7592616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BB70CAB5-B88A-4BDB-AEBD-993619FD4EA9}" type="slidenum">
              <a:rPr lang="ja-JP" altLang="en-US"/>
              <a:pPr>
                <a:defRPr/>
              </a:pPr>
              <a:t>‹#›</a:t>
            </a:fld>
            <a:endParaRPr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1DAB9B6-628C-41AA-B757-104D0AD1AD4D}"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8" name="フッター プレースホルダ 7"/>
          <p:cNvSpPr>
            <a:spLocks noGrp="1"/>
          </p:cNvSpPr>
          <p:nvPr>
            <p:ph type="ftr" sz="quarter" idx="11"/>
          </p:nvPr>
        </p:nvSpPr>
        <p:spPr/>
        <p:txBody>
          <a:bodyPr/>
          <a:lstStyle/>
          <a:p>
            <a:endParaRPr lang="ja-JP" altLang="en-US" dirty="0">
              <a:solidFill>
                <a:srgbClr val="4D4D4D">
                  <a:tint val="75000"/>
                </a:srgb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8261369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0020392-E9A0-4C7A-9B55-0019685F6650}"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4" name="フッター プレースホルダ 3"/>
          <p:cNvSpPr>
            <a:spLocks noGrp="1"/>
          </p:cNvSpPr>
          <p:nvPr>
            <p:ph type="ftr" sz="quarter" idx="11"/>
          </p:nvPr>
        </p:nvSpPr>
        <p:spPr/>
        <p:txBody>
          <a:bodyPr/>
          <a:lstStyle/>
          <a:p>
            <a:endParaRPr lang="ja-JP" altLang="en-US" dirty="0">
              <a:solidFill>
                <a:srgbClr val="4D4D4D">
                  <a:tint val="75000"/>
                </a:srgb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9142847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536C07B-7CFB-4FDB-962F-16D542F2056D}"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3" name="フッター プレースホルダ 2"/>
          <p:cNvSpPr>
            <a:spLocks noGrp="1"/>
          </p:cNvSpPr>
          <p:nvPr>
            <p:ph type="ftr" sz="quarter" idx="11"/>
          </p:nvPr>
        </p:nvSpPr>
        <p:spPr/>
        <p:txBody>
          <a:bodyPr/>
          <a:lstStyle/>
          <a:p>
            <a:endParaRPr lang="ja-JP" altLang="en-US" dirty="0">
              <a:solidFill>
                <a:srgbClr val="4D4D4D">
                  <a:tint val="75000"/>
                </a:srgb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67131001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80D80B4-EAFB-40D1-9CCD-6D22D1FA1E8E}"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1086432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11B67C0-3B3E-4F33-BF56-7242C9C9B592}"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6" name="フッター プレースホルダ 5"/>
          <p:cNvSpPr>
            <a:spLocks noGrp="1"/>
          </p:cNvSpPr>
          <p:nvPr>
            <p:ph type="ftr" sz="quarter" idx="11"/>
          </p:nvPr>
        </p:nvSpPr>
        <p:spPr/>
        <p:txBody>
          <a:bodyPr/>
          <a:lstStyle/>
          <a:p>
            <a:endParaRPr lang="ja-JP" altLang="en-US" dirty="0">
              <a:solidFill>
                <a:srgbClr val="4D4D4D">
                  <a:tint val="75000"/>
                </a:srgb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52710896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D554819-09A7-4BB2-BFAD-901ECFC7628D}"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326121252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a:prstGeom prst="rect">
            <a:avLst/>
          </a:prstGeom>
        </p:spPr>
        <p:txBody>
          <a:bodyPr vert="eaVert"/>
          <a:lstStyle>
            <a:lvl1pPr>
              <a:defRPr sz="2000" b="1">
                <a:solidFill>
                  <a:schemeClr val="tx2">
                    <a:lumMod val="60000"/>
                    <a:lumOff val="40000"/>
                  </a:schemeClr>
                </a:solidFill>
                <a:latin typeface="+mj-ea"/>
                <a:ea typeface="+mj-ea"/>
              </a:defRPr>
            </a:lvl1p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3"/>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CAD15D4-F867-44F6-8372-7792715FB78D}" type="datetime1">
              <a:rPr lang="ja-JP" altLang="en-US" smtClean="0">
                <a:solidFill>
                  <a:srgbClr val="4D4D4D">
                    <a:tint val="75000"/>
                  </a:srgbClr>
                </a:solidFill>
              </a:rPr>
              <a:pPr/>
              <a:t>2019/11/27</a:t>
            </a:fld>
            <a:endParaRPr lang="ja-JP" altLang="en-US" dirty="0">
              <a:solidFill>
                <a:srgbClr val="4D4D4D">
                  <a:tint val="75000"/>
                </a:srgbClr>
              </a:solidFill>
            </a:endParaRPr>
          </a:p>
        </p:txBody>
      </p:sp>
      <p:sp>
        <p:nvSpPr>
          <p:cNvPr id="5" name="フッター プレースホルダ 4"/>
          <p:cNvSpPr>
            <a:spLocks noGrp="1"/>
          </p:cNvSpPr>
          <p:nvPr>
            <p:ph type="ftr" sz="quarter" idx="11"/>
          </p:nvPr>
        </p:nvSpPr>
        <p:spPr/>
        <p:txBody>
          <a:bodyPr/>
          <a:lstStyle/>
          <a:p>
            <a:endParaRPr lang="ja-JP" altLang="en-US" dirty="0">
              <a:solidFill>
                <a:srgbClr val="4D4D4D">
                  <a:tint val="75000"/>
                </a:srgb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srgbClr val="4D4D4D">
                    <a:tint val="75000"/>
                  </a:srgbClr>
                </a:solidFill>
              </a:rPr>
              <a:pPr/>
              <a:t>‹#›</a:t>
            </a:fld>
            <a:endParaRPr lang="ja-JP" altLang="en-US" dirty="0">
              <a:solidFill>
                <a:srgbClr val="4D4D4D">
                  <a:tint val="75000"/>
                </a:srgbClr>
              </a:solidFill>
            </a:endParaRPr>
          </a:p>
        </p:txBody>
      </p:sp>
    </p:spTree>
    <p:extLst>
      <p:ext uri="{BB962C8B-B14F-4D97-AF65-F5344CB8AC3E}">
        <p14:creationId xmlns:p14="http://schemas.microsoft.com/office/powerpoint/2010/main" val="5485758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4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2581.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CBEAC0D5-9C29-4343-8AAC-45E1B4A7EC5A}" type="slidenum">
              <a:rPr lang="ja-JP" altLang="en-US"/>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5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634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5EA47958-0E23-4D93-BA38-359551A88972}" type="slidenum">
              <a:rPr lang="ja-JP" altLang="en-US"/>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6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IMG_8197.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4738B07A-66FF-43E4-AB49-0FF357B49A1F}" type="slidenum">
              <a:rPr lang="ja-JP" altLang="en-US"/>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7_セクション見出し">
    <p:bg>
      <p:bgPr>
        <a:solidFill>
          <a:schemeClr val="bg1"/>
        </a:solidFill>
        <a:effectLst/>
      </p:bgPr>
    </p:bg>
    <p:spTree>
      <p:nvGrpSpPr>
        <p:cNvPr id="1" name=""/>
        <p:cNvGrpSpPr/>
        <p:nvPr/>
      </p:nvGrpSpPr>
      <p:grpSpPr>
        <a:xfrm>
          <a:off x="0" y="0"/>
          <a:ext cx="0" cy="0"/>
          <a:chOff x="0" y="0"/>
          <a:chExt cx="0" cy="0"/>
        </a:xfrm>
      </p:grpSpPr>
      <p:pic>
        <p:nvPicPr>
          <p:cNvPr id="4" name="図 6" descr="JMA_building_m.jpg"/>
          <p:cNvPicPr>
            <a:picLocks noChangeAspect="1"/>
          </p:cNvPicPr>
          <p:nvPr userDrawn="1"/>
        </p:nvPicPr>
        <p:blipFill>
          <a:blip r:embed="rId2" cstate="screen"/>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tx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575A564-A799-4221-8B8F-3167D7DA52CA}" type="slidenum">
              <a:rPr lang="ja-JP" altLang="en-US"/>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4A164841-C755-45B7-815E-EB863F8E21C3}" type="slidenum">
              <a:rPr lang="ja-JP" altLang="en-US"/>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9.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9" cstate="screen"/>
          <a:srcRect/>
          <a:stretch>
            <a:fillRect/>
          </a:stretch>
        </p:blipFill>
        <p:spPr bwMode="auto">
          <a:xfrm>
            <a:off x="47625" y="5911850"/>
            <a:ext cx="9096375"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457200"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440848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804025" y="6381750"/>
            <a:ext cx="19177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2045F1B4-6D6B-42D9-9D65-C8041483DAD9}"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845" r:id="rId1"/>
    <p:sldLayoutId id="2147484825" r:id="rId2"/>
    <p:sldLayoutId id="2147484846" r:id="rId3"/>
    <p:sldLayoutId id="2147484847" r:id="rId4"/>
    <p:sldLayoutId id="2147484848" r:id="rId5"/>
    <p:sldLayoutId id="2147484849" r:id="rId6"/>
    <p:sldLayoutId id="2147484850" r:id="rId7"/>
    <p:sldLayoutId id="2147484851" r:id="rId8"/>
    <p:sldLayoutId id="2147484826" r:id="rId9"/>
    <p:sldLayoutId id="2147484827" r:id="rId10"/>
    <p:sldLayoutId id="2147484828" r:id="rId11"/>
    <p:sldLayoutId id="2147484829" r:id="rId12"/>
    <p:sldLayoutId id="2147484830" r:id="rId13"/>
    <p:sldLayoutId id="2147484831" r:id="rId14"/>
    <p:sldLayoutId id="2147484832" r:id="rId15"/>
    <p:sldLayoutId id="2147484833" r:id="rId16"/>
    <p:sldLayoutId id="2147484834" r:id="rId17"/>
  </p:sldLayoutIdLst>
  <p:hf hdr="0" ftr="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2050" name="Picture 7" descr="C:\Documents and Settings\JMA3214\デスクトップ\図\下枠数値.JPG"/>
          <p:cNvPicPr>
            <a:picLocks noChangeAspect="1" noChangeArrowheads="1"/>
          </p:cNvPicPr>
          <p:nvPr/>
        </p:nvPicPr>
        <p:blipFill>
          <a:blip r:embed="rId19" cstate="screen"/>
          <a:srcRect/>
          <a:stretch>
            <a:fillRect/>
          </a:stretch>
        </p:blipFill>
        <p:spPr bwMode="auto">
          <a:xfrm>
            <a:off x="47625" y="5911850"/>
            <a:ext cx="9096375" cy="800100"/>
          </a:xfrm>
          <a:prstGeom prst="rect">
            <a:avLst/>
          </a:prstGeom>
          <a:noFill/>
          <a:ln w="9525">
            <a:noFill/>
            <a:miter lim="800000"/>
            <a:headEnd/>
            <a:tailEnd/>
          </a:ln>
        </p:spPr>
      </p:pic>
      <p:sp>
        <p:nvSpPr>
          <p:cNvPr id="2051" name="タイトル プレースホルダ 1"/>
          <p:cNvSpPr>
            <a:spLocks noGrp="1"/>
          </p:cNvSpPr>
          <p:nvPr>
            <p:ph type="title"/>
          </p:nvPr>
        </p:nvSpPr>
        <p:spPr bwMode="auto">
          <a:xfrm>
            <a:off x="468313" y="53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テキスト プレースホルダ 2"/>
          <p:cNvSpPr>
            <a:spLocks noGrp="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31686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5580063" y="6381750"/>
            <a:ext cx="909637"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F003BC8F-A1B5-4402-9F1B-EF8E3D999087}"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852" r:id="rId1"/>
    <p:sldLayoutId id="2147484835" r:id="rId2"/>
    <p:sldLayoutId id="2147484853" r:id="rId3"/>
    <p:sldLayoutId id="2147484854" r:id="rId4"/>
    <p:sldLayoutId id="2147484855" r:id="rId5"/>
    <p:sldLayoutId id="2147484856" r:id="rId6"/>
    <p:sldLayoutId id="2147484857" r:id="rId7"/>
    <p:sldLayoutId id="2147484858" r:id="rId8"/>
    <p:sldLayoutId id="2147484836" r:id="rId9"/>
    <p:sldLayoutId id="2147484837" r:id="rId10"/>
    <p:sldLayoutId id="2147484838" r:id="rId11"/>
    <p:sldLayoutId id="2147484839" r:id="rId12"/>
    <p:sldLayoutId id="2147484840" r:id="rId13"/>
    <p:sldLayoutId id="2147484841" r:id="rId14"/>
    <p:sldLayoutId id="2147484842" r:id="rId15"/>
    <p:sldLayoutId id="2147484843" r:id="rId16"/>
    <p:sldLayoutId id="2147484844" r:id="rId17"/>
  </p:sldLayoutIdLst>
  <p:hf hdr="0" ftr="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5A8C097-D66F-488C-84B8-66DA4223A6B2}" type="datetime1">
              <a:rPr lang="ja-JP" altLang="en-US" smtClean="0">
                <a:solidFill>
                  <a:srgbClr val="4D4D4D">
                    <a:tint val="75000"/>
                  </a:srgbClr>
                </a:solidFill>
                <a:latin typeface="Calibri"/>
                <a:ea typeface="メイリオ"/>
              </a:rPr>
              <a:pPr fontAlgn="auto">
                <a:spcBef>
                  <a:spcPts val="0"/>
                </a:spcBef>
                <a:spcAft>
                  <a:spcPts val="0"/>
                </a:spcAft>
              </a:pPr>
              <a:t>2019/11/27</a:t>
            </a:fld>
            <a:endParaRPr lang="ja-JP" altLang="en-US" dirty="0">
              <a:solidFill>
                <a:srgbClr val="4D4D4D">
                  <a:tint val="75000"/>
                </a:srgbClr>
              </a:solidFill>
              <a:latin typeface="Calibri"/>
              <a:ea typeface="メイリオ"/>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dirty="0">
              <a:solidFill>
                <a:srgbClr val="4D4D4D">
                  <a:tint val="75000"/>
                </a:srgbClr>
              </a:solidFill>
              <a:latin typeface="Calibri"/>
              <a:ea typeface="メイリオ"/>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srgbClr val="4D4D4D">
                    <a:tint val="75000"/>
                  </a:srgbClr>
                </a:solidFill>
                <a:latin typeface="Calibri"/>
                <a:ea typeface="メイリオ"/>
              </a:rPr>
              <a:pPr fontAlgn="auto">
                <a:spcBef>
                  <a:spcPts val="0"/>
                </a:spcBef>
                <a:spcAft>
                  <a:spcPts val="0"/>
                </a:spcAft>
              </a:pPr>
              <a:t>‹#›</a:t>
            </a:fld>
            <a:endParaRPr lang="ja-JP" altLang="en-US" dirty="0">
              <a:solidFill>
                <a:srgbClr val="4D4D4D">
                  <a:tint val="75000"/>
                </a:srgbClr>
              </a:solidFill>
              <a:latin typeface="Calibri"/>
              <a:ea typeface="メイリオ"/>
            </a:endParaRPr>
          </a:p>
        </p:txBody>
      </p:sp>
    </p:spTree>
    <p:extLst>
      <p:ext uri="{BB962C8B-B14F-4D97-AF65-F5344CB8AC3E}">
        <p14:creationId xmlns:p14="http://schemas.microsoft.com/office/powerpoint/2010/main" val="3889621196"/>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 id="2147484872" r:id="rId12"/>
  </p:sldLayoutIdLst>
  <p:timing>
    <p:tnLst>
      <p:par>
        <p:cTn id="1" dur="indefinite" restart="never" nodeType="tmRoot"/>
      </p:par>
    </p:tnLst>
  </p:timing>
  <p:hf hdr="0" ftr="0" dt="0"/>
  <p:txStyles>
    <p:titleStyle>
      <a:lvl1pPr algn="l" defTabSz="914400" rtl="0" eaLnBrk="1" latinLnBrk="0" hangingPunct="1">
        <a:spcBef>
          <a:spcPct val="0"/>
        </a:spcBef>
        <a:buNone/>
        <a:defRPr kumimoji="1" sz="1940" kern="1200">
          <a:solidFill>
            <a:srgbClr val="4087C8"/>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572000" y="5949280"/>
            <a:ext cx="4248472" cy="800219"/>
          </a:xfrm>
          <a:prstGeom prst="rect">
            <a:avLst/>
          </a:prstGeom>
          <a:noFill/>
          <a:ln>
            <a:solidFill>
              <a:schemeClr val="tx1"/>
            </a:solidFill>
          </a:ln>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rPr>
              <a:t>大阪管区気象台　気象防災部　地球環境・海洋課</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きょうだ　 まさゆき</a:t>
            </a:r>
            <a:endParaRPr lang="en-US" altLang="ja-JP" sz="800" dirty="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経田　正幸</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504056" y="1818690"/>
            <a:ext cx="7968977" cy="769441"/>
          </a:xfrm>
          <a:prstGeom prst="rect">
            <a:avLst/>
          </a:prstGeom>
          <a:noFill/>
        </p:spPr>
        <p:txBody>
          <a:bodyPr wrap="square" rtlCol="0">
            <a:spAutoFit/>
          </a:bodyPr>
          <a:lstStyle/>
          <a:p>
            <a:pPr algn="ctr"/>
            <a:r>
              <a:rPr lang="ja-JP" altLang="en-US" sz="4400" dirty="0" smtClean="0">
                <a:latin typeface="HG丸ｺﾞｼｯｸM-PRO" panose="020F0600000000000000" pitchFamily="50" charset="-128"/>
                <a:ea typeface="HG丸ｺﾞｼｯｸM-PRO" panose="020F0600000000000000" pitchFamily="50" charset="-128"/>
              </a:rPr>
              <a:t>今夏の天候</a:t>
            </a:r>
            <a:r>
              <a:rPr lang="ja-JP" altLang="en-US" sz="4400" dirty="0">
                <a:latin typeface="HG丸ｺﾞｼｯｸM-PRO" panose="020F0600000000000000" pitchFamily="50" charset="-128"/>
                <a:ea typeface="HG丸ｺﾞｼｯｸM-PRO" panose="020F0600000000000000" pitchFamily="50" charset="-128"/>
              </a:rPr>
              <a:t>に</a:t>
            </a:r>
            <a:r>
              <a:rPr lang="ja-JP" altLang="en-US" sz="4400" dirty="0" smtClean="0">
                <a:latin typeface="HG丸ｺﾞｼｯｸM-PRO" panose="020F0600000000000000" pitchFamily="50" charset="-128"/>
                <a:ea typeface="HG丸ｺﾞｼｯｸM-PRO" panose="020F0600000000000000" pitchFamily="50" charset="-128"/>
              </a:rPr>
              <a:t>ついて</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012160" y="601524"/>
            <a:ext cx="2952328" cy="738664"/>
          </a:xfrm>
          <a:prstGeom prst="rect">
            <a:avLst/>
          </a:prstGeom>
          <a:noFill/>
        </p:spPr>
        <p:txBody>
          <a:bodyPr wrap="square" rtlCol="0">
            <a:spAutoFit/>
          </a:bodyPr>
          <a:lstStyle/>
          <a:p>
            <a:pPr algn="r"/>
            <a:r>
              <a:rPr lang="ja-JP" altLang="en-US" sz="1400" dirty="0" smtClean="0">
                <a:latin typeface="HG丸ｺﾞｼｯｸM-PRO" panose="020F0600000000000000" pitchFamily="50" charset="-128"/>
                <a:ea typeface="HG丸ｺﾞｼｯｸM-PRO" panose="020F0600000000000000" pitchFamily="50" charset="-128"/>
              </a:rPr>
              <a:t>令和元年１２月２日　</a:t>
            </a:r>
            <a:endParaRPr lang="en-US" altLang="ja-JP" sz="1400" dirty="0" smtClean="0">
              <a:latin typeface="HG丸ｺﾞｼｯｸM-PRO" panose="020F0600000000000000" pitchFamily="50" charset="-128"/>
              <a:ea typeface="HG丸ｺﾞｼｯｸM-PRO" panose="020F0600000000000000" pitchFamily="50" charset="-128"/>
            </a:endParaRPr>
          </a:p>
          <a:p>
            <a:pPr algn="r"/>
            <a:r>
              <a:rPr lang="ja-JP" altLang="en-US" sz="1400" dirty="0" smtClean="0">
                <a:latin typeface="HG丸ｺﾞｼｯｸM-PRO" panose="020F0600000000000000" pitchFamily="50" charset="-128"/>
                <a:ea typeface="HG丸ｺﾞｼｯｸM-PRO" panose="020F0600000000000000" pitchFamily="50" charset="-128"/>
              </a:rPr>
              <a:t>第４回大阪府猛暑対策検討会議</a:t>
            </a:r>
            <a:endParaRPr lang="en-US" altLang="ja-JP" sz="1400" dirty="0" smtClean="0">
              <a:latin typeface="HG丸ｺﾞｼｯｸM-PRO" panose="020F0600000000000000" pitchFamily="50" charset="-128"/>
              <a:ea typeface="HG丸ｺﾞｼｯｸM-PRO" panose="020F0600000000000000" pitchFamily="50" charset="-128"/>
            </a:endParaRPr>
          </a:p>
          <a:p>
            <a:pPr algn="r"/>
            <a:r>
              <a:rPr lang="ja-JP" altLang="en-US" sz="1400" dirty="0" smtClean="0">
                <a:latin typeface="HG丸ｺﾞｼｯｸM-PRO" panose="020F0600000000000000" pitchFamily="50" charset="-128"/>
                <a:ea typeface="HG丸ｺﾞｼｯｸM-PRO" panose="020F0600000000000000" pitchFamily="50" charset="-128"/>
              </a:rPr>
              <a:t>資料１－１</a:t>
            </a:r>
            <a:endParaRPr lang="ja-JP" altLang="en-US" sz="1400" dirty="0">
              <a:latin typeface="HG丸ｺﾞｼｯｸM-PRO" panose="020F0600000000000000" pitchFamily="50" charset="-128"/>
              <a:ea typeface="HG丸ｺﾞｼｯｸM-PRO" panose="020F0600000000000000" pitchFamily="50" charset="-12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933056"/>
            <a:ext cx="20288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552220" y="5385707"/>
            <a:ext cx="1764196" cy="400110"/>
          </a:xfrm>
          <a:prstGeom prst="rect">
            <a:avLst/>
          </a:prstGeom>
          <a:noFill/>
        </p:spPr>
        <p:txBody>
          <a:bodyPr wrap="square" rtlCol="0">
            <a:spAutoFit/>
          </a:bodyPr>
          <a:lstStyle/>
          <a:p>
            <a:r>
              <a:rPr kumimoji="1" lang="ja-JP" altLang="en-US" sz="1000" dirty="0" smtClean="0"/>
              <a:t>気象庁マスコットキャラクター</a:t>
            </a:r>
            <a:r>
              <a:rPr kumimoji="1" lang="en-US" altLang="ja-JP" sz="1000" dirty="0" smtClean="0"/>
              <a:t/>
            </a:r>
            <a:br>
              <a:rPr kumimoji="1" lang="en-US" altLang="ja-JP" sz="1000" dirty="0" smtClean="0"/>
            </a:br>
            <a:r>
              <a:rPr kumimoji="1" lang="ja-JP" altLang="en-US" sz="1000" dirty="0" smtClean="0"/>
              <a:t>　　　　　　“</a:t>
            </a:r>
            <a:r>
              <a:rPr kumimoji="1" lang="ja-JP" altLang="en-US" sz="1000" dirty="0" smtClean="0">
                <a:solidFill>
                  <a:srgbClr val="0000FF"/>
                </a:solidFill>
              </a:rPr>
              <a:t>はれるん</a:t>
            </a:r>
            <a:r>
              <a:rPr kumimoji="1" lang="ja-JP" altLang="en-US" sz="1000" dirty="0" smtClean="0"/>
              <a:t>”</a:t>
            </a:r>
            <a:endParaRPr kumimoji="1" lang="ja-JP" altLang="en-US" sz="1000" dirty="0"/>
          </a:p>
        </p:txBody>
      </p:sp>
      <p:sp>
        <p:nvSpPr>
          <p:cNvPr id="9"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1</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811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1734" y="-12491"/>
            <a:ext cx="9187468" cy="6882981"/>
          </a:xfrm>
          <a:prstGeom prst="rect">
            <a:avLst/>
          </a:prstGeom>
        </p:spPr>
      </p:pic>
      <p:sp>
        <p:nvSpPr>
          <p:cNvPr id="10" name="円/楕円 23"/>
          <p:cNvSpPr/>
          <p:nvPr/>
        </p:nvSpPr>
        <p:spPr>
          <a:xfrm>
            <a:off x="3581490" y="1630997"/>
            <a:ext cx="6304129" cy="4195044"/>
          </a:xfrm>
          <a:custGeom>
            <a:avLst/>
            <a:gdLst>
              <a:gd name="connsiteX0" fmla="*/ 0 w 3792791"/>
              <a:gd name="connsiteY0" fmla="*/ 1052693 h 2105385"/>
              <a:gd name="connsiteX1" fmla="*/ 1896396 w 3792791"/>
              <a:gd name="connsiteY1" fmla="*/ 0 h 2105385"/>
              <a:gd name="connsiteX2" fmla="*/ 3792792 w 3792791"/>
              <a:gd name="connsiteY2" fmla="*/ 1052693 h 2105385"/>
              <a:gd name="connsiteX3" fmla="*/ 1896396 w 3792791"/>
              <a:gd name="connsiteY3" fmla="*/ 2105386 h 2105385"/>
              <a:gd name="connsiteX4" fmla="*/ 0 w 3792791"/>
              <a:gd name="connsiteY4" fmla="*/ 1052693 h 2105385"/>
              <a:gd name="connsiteX0" fmla="*/ 0 w 3897220"/>
              <a:gd name="connsiteY0" fmla="*/ 1235342 h 2108647"/>
              <a:gd name="connsiteX1" fmla="*/ 2000824 w 3897220"/>
              <a:gd name="connsiteY1" fmla="*/ 1299 h 2108647"/>
              <a:gd name="connsiteX2" fmla="*/ 3897220 w 3897220"/>
              <a:gd name="connsiteY2" fmla="*/ 1053992 h 2108647"/>
              <a:gd name="connsiteX3" fmla="*/ 2000824 w 3897220"/>
              <a:gd name="connsiteY3" fmla="*/ 2106685 h 2108647"/>
              <a:gd name="connsiteX4" fmla="*/ 0 w 3897220"/>
              <a:gd name="connsiteY4" fmla="*/ 1235342 h 2108647"/>
              <a:gd name="connsiteX0" fmla="*/ 0 w 4379388"/>
              <a:gd name="connsiteY0" fmla="*/ 1243240 h 2108958"/>
              <a:gd name="connsiteX1" fmla="*/ 2482992 w 4379388"/>
              <a:gd name="connsiteY1" fmla="*/ 1406 h 2108958"/>
              <a:gd name="connsiteX2" fmla="*/ 4379388 w 4379388"/>
              <a:gd name="connsiteY2" fmla="*/ 1054099 h 2108958"/>
              <a:gd name="connsiteX3" fmla="*/ 2482992 w 4379388"/>
              <a:gd name="connsiteY3" fmla="*/ 2106792 h 2108958"/>
              <a:gd name="connsiteX4" fmla="*/ 0 w 4379388"/>
              <a:gd name="connsiteY4" fmla="*/ 1243240 h 2108958"/>
              <a:gd name="connsiteX0" fmla="*/ 1176029 w 5555417"/>
              <a:gd name="connsiteY0" fmla="*/ 1243240 h 2200778"/>
              <a:gd name="connsiteX1" fmla="*/ 3659021 w 5555417"/>
              <a:gd name="connsiteY1" fmla="*/ 1406 h 2200778"/>
              <a:gd name="connsiteX2" fmla="*/ 5555417 w 5555417"/>
              <a:gd name="connsiteY2" fmla="*/ 1054099 h 2200778"/>
              <a:gd name="connsiteX3" fmla="*/ 3659021 w 5555417"/>
              <a:gd name="connsiteY3" fmla="*/ 2106792 h 2200778"/>
              <a:gd name="connsiteX4" fmla="*/ 105941 w 5555417"/>
              <a:gd name="connsiteY4" fmla="*/ 2051938 h 2200778"/>
              <a:gd name="connsiteX5" fmla="*/ 1176029 w 5555417"/>
              <a:gd name="connsiteY5" fmla="*/ 1243240 h 2200778"/>
              <a:gd name="connsiteX0" fmla="*/ 1114950 w 5494338"/>
              <a:gd name="connsiteY0" fmla="*/ 1243240 h 2200778"/>
              <a:gd name="connsiteX1" fmla="*/ 3597942 w 5494338"/>
              <a:gd name="connsiteY1" fmla="*/ 1406 h 2200778"/>
              <a:gd name="connsiteX2" fmla="*/ 5494338 w 5494338"/>
              <a:gd name="connsiteY2" fmla="*/ 1054099 h 2200778"/>
              <a:gd name="connsiteX3" fmla="*/ 3597942 w 5494338"/>
              <a:gd name="connsiteY3" fmla="*/ 2106792 h 2200778"/>
              <a:gd name="connsiteX4" fmla="*/ 44862 w 5494338"/>
              <a:gd name="connsiteY4" fmla="*/ 2051938 h 2200778"/>
              <a:gd name="connsiteX5" fmla="*/ 1114950 w 5494338"/>
              <a:gd name="connsiteY5" fmla="*/ 1243240 h 2200778"/>
              <a:gd name="connsiteX0" fmla="*/ 1114950 w 5494338"/>
              <a:gd name="connsiteY0" fmla="*/ 1243240 h 2239402"/>
              <a:gd name="connsiteX1" fmla="*/ 3597942 w 5494338"/>
              <a:gd name="connsiteY1" fmla="*/ 1406 h 2239402"/>
              <a:gd name="connsiteX2" fmla="*/ 5494338 w 5494338"/>
              <a:gd name="connsiteY2" fmla="*/ 1054099 h 2239402"/>
              <a:gd name="connsiteX3" fmla="*/ 3597942 w 5494338"/>
              <a:gd name="connsiteY3" fmla="*/ 2106792 h 2239402"/>
              <a:gd name="connsiteX4" fmla="*/ 44862 w 5494338"/>
              <a:gd name="connsiteY4" fmla="*/ 2051938 h 2239402"/>
              <a:gd name="connsiteX5" fmla="*/ 1114950 w 5494338"/>
              <a:gd name="connsiteY5" fmla="*/ 1243240 h 2239402"/>
              <a:gd name="connsiteX0" fmla="*/ 1126504 w 5493760"/>
              <a:gd name="connsiteY0" fmla="*/ 1120947 h 2238192"/>
              <a:gd name="connsiteX1" fmla="*/ 3597364 w 5493760"/>
              <a:gd name="connsiteY1" fmla="*/ 196 h 2238192"/>
              <a:gd name="connsiteX2" fmla="*/ 5493760 w 5493760"/>
              <a:gd name="connsiteY2" fmla="*/ 1052889 h 2238192"/>
              <a:gd name="connsiteX3" fmla="*/ 3597364 w 5493760"/>
              <a:gd name="connsiteY3" fmla="*/ 2105582 h 2238192"/>
              <a:gd name="connsiteX4" fmla="*/ 44284 w 5493760"/>
              <a:gd name="connsiteY4" fmla="*/ 2050728 h 2238192"/>
              <a:gd name="connsiteX5" fmla="*/ 1126504 w 5493760"/>
              <a:gd name="connsiteY5" fmla="*/ 1120947 h 2238192"/>
              <a:gd name="connsiteX0" fmla="*/ 1127042 w 5494298"/>
              <a:gd name="connsiteY0" fmla="*/ 813793 h 1931038"/>
              <a:gd name="connsiteX1" fmla="*/ 3669267 w 5494298"/>
              <a:gd name="connsiteY1" fmla="*/ 512 h 1931038"/>
              <a:gd name="connsiteX2" fmla="*/ 5494298 w 5494298"/>
              <a:gd name="connsiteY2" fmla="*/ 745735 h 1931038"/>
              <a:gd name="connsiteX3" fmla="*/ 3597902 w 5494298"/>
              <a:gd name="connsiteY3" fmla="*/ 1798428 h 1931038"/>
              <a:gd name="connsiteX4" fmla="*/ 44822 w 5494298"/>
              <a:gd name="connsiteY4" fmla="*/ 1743574 h 1931038"/>
              <a:gd name="connsiteX5" fmla="*/ 1127042 w 5494298"/>
              <a:gd name="connsiteY5" fmla="*/ 813793 h 1931038"/>
              <a:gd name="connsiteX0" fmla="*/ 1127042 w 5261732"/>
              <a:gd name="connsiteY0" fmla="*/ 817172 h 1909505"/>
              <a:gd name="connsiteX1" fmla="*/ 3669267 w 5261732"/>
              <a:gd name="connsiteY1" fmla="*/ 3891 h 1909505"/>
              <a:gd name="connsiteX2" fmla="*/ 5261732 w 5261732"/>
              <a:gd name="connsiteY2" fmla="*/ 1158085 h 1909505"/>
              <a:gd name="connsiteX3" fmla="*/ 3597902 w 5261732"/>
              <a:gd name="connsiteY3" fmla="*/ 1801807 h 1909505"/>
              <a:gd name="connsiteX4" fmla="*/ 44822 w 5261732"/>
              <a:gd name="connsiteY4" fmla="*/ 1746953 h 1909505"/>
              <a:gd name="connsiteX5" fmla="*/ 1127042 w 5261732"/>
              <a:gd name="connsiteY5" fmla="*/ 817172 h 1909505"/>
              <a:gd name="connsiteX0" fmla="*/ 1127042 w 4051630"/>
              <a:gd name="connsiteY0" fmla="*/ 816049 h 1908382"/>
              <a:gd name="connsiteX1" fmla="*/ 3669267 w 4051630"/>
              <a:gd name="connsiteY1" fmla="*/ 2768 h 1908382"/>
              <a:gd name="connsiteX2" fmla="*/ 3819793 w 4051630"/>
              <a:gd name="connsiteY2" fmla="*/ 1099657 h 1908382"/>
              <a:gd name="connsiteX3" fmla="*/ 3597902 w 4051630"/>
              <a:gd name="connsiteY3" fmla="*/ 1800684 h 1908382"/>
              <a:gd name="connsiteX4" fmla="*/ 44822 w 4051630"/>
              <a:gd name="connsiteY4" fmla="*/ 1745830 h 1908382"/>
              <a:gd name="connsiteX5" fmla="*/ 1127042 w 4051630"/>
              <a:gd name="connsiteY5" fmla="*/ 816049 h 1908382"/>
              <a:gd name="connsiteX0" fmla="*/ 1121440 w 4084416"/>
              <a:gd name="connsiteY0" fmla="*/ 909931 h 2002264"/>
              <a:gd name="connsiteX1" fmla="*/ 2835452 w 4084416"/>
              <a:gd name="connsiteY1" fmla="*/ 2450 h 2002264"/>
              <a:gd name="connsiteX2" fmla="*/ 3814191 w 4084416"/>
              <a:gd name="connsiteY2" fmla="*/ 1193539 h 2002264"/>
              <a:gd name="connsiteX3" fmla="*/ 3592300 w 4084416"/>
              <a:gd name="connsiteY3" fmla="*/ 1894566 h 2002264"/>
              <a:gd name="connsiteX4" fmla="*/ 39220 w 4084416"/>
              <a:gd name="connsiteY4" fmla="*/ 1839712 h 2002264"/>
              <a:gd name="connsiteX5" fmla="*/ 1121440 w 4084416"/>
              <a:gd name="connsiteY5" fmla="*/ 909931 h 2002264"/>
              <a:gd name="connsiteX0" fmla="*/ 1121440 w 4041982"/>
              <a:gd name="connsiteY0" fmla="*/ 909931 h 2002264"/>
              <a:gd name="connsiteX1" fmla="*/ 2835452 w 4041982"/>
              <a:gd name="connsiteY1" fmla="*/ 2450 h 2002264"/>
              <a:gd name="connsiteX2" fmla="*/ 3814191 w 4041982"/>
              <a:gd name="connsiteY2" fmla="*/ 1193539 h 2002264"/>
              <a:gd name="connsiteX3" fmla="*/ 3592300 w 4041982"/>
              <a:gd name="connsiteY3" fmla="*/ 1894566 h 2002264"/>
              <a:gd name="connsiteX4" fmla="*/ 39220 w 4041982"/>
              <a:gd name="connsiteY4" fmla="*/ 1839712 h 2002264"/>
              <a:gd name="connsiteX5" fmla="*/ 1121440 w 4041982"/>
              <a:gd name="connsiteY5" fmla="*/ 909931 h 2002264"/>
              <a:gd name="connsiteX0" fmla="*/ 1121440 w 3814457"/>
              <a:gd name="connsiteY0" fmla="*/ 909931 h 2002264"/>
              <a:gd name="connsiteX1" fmla="*/ 2835452 w 3814457"/>
              <a:gd name="connsiteY1" fmla="*/ 2450 h 2002264"/>
              <a:gd name="connsiteX2" fmla="*/ 3814191 w 3814457"/>
              <a:gd name="connsiteY2" fmla="*/ 1193539 h 2002264"/>
              <a:gd name="connsiteX3" fmla="*/ 3592300 w 3814457"/>
              <a:gd name="connsiteY3" fmla="*/ 1894566 h 2002264"/>
              <a:gd name="connsiteX4" fmla="*/ 39220 w 3814457"/>
              <a:gd name="connsiteY4" fmla="*/ 1839712 h 2002264"/>
              <a:gd name="connsiteX5" fmla="*/ 1121440 w 3814457"/>
              <a:gd name="connsiteY5" fmla="*/ 909931 h 2002264"/>
              <a:gd name="connsiteX0" fmla="*/ 1123923 w 3840439"/>
              <a:gd name="connsiteY0" fmla="*/ 826794 h 1919127"/>
              <a:gd name="connsiteX1" fmla="*/ 3230192 w 3840439"/>
              <a:gd name="connsiteY1" fmla="*/ 2728 h 1919127"/>
              <a:gd name="connsiteX2" fmla="*/ 3816674 w 3840439"/>
              <a:gd name="connsiteY2" fmla="*/ 1110402 h 1919127"/>
              <a:gd name="connsiteX3" fmla="*/ 3594783 w 3840439"/>
              <a:gd name="connsiteY3" fmla="*/ 1811429 h 1919127"/>
              <a:gd name="connsiteX4" fmla="*/ 41703 w 3840439"/>
              <a:gd name="connsiteY4" fmla="*/ 1756575 h 1919127"/>
              <a:gd name="connsiteX5" fmla="*/ 1123923 w 3840439"/>
              <a:gd name="connsiteY5" fmla="*/ 826794 h 1919127"/>
              <a:gd name="connsiteX0" fmla="*/ 1203731 w 3837207"/>
              <a:gd name="connsiteY0" fmla="*/ 1085725 h 1916412"/>
              <a:gd name="connsiteX1" fmla="*/ 3226960 w 3837207"/>
              <a:gd name="connsiteY1" fmla="*/ 13 h 1916412"/>
              <a:gd name="connsiteX2" fmla="*/ 3813442 w 3837207"/>
              <a:gd name="connsiteY2" fmla="*/ 1107687 h 1916412"/>
              <a:gd name="connsiteX3" fmla="*/ 3591551 w 3837207"/>
              <a:gd name="connsiteY3" fmla="*/ 1808714 h 1916412"/>
              <a:gd name="connsiteX4" fmla="*/ 38471 w 3837207"/>
              <a:gd name="connsiteY4" fmla="*/ 1753860 h 1916412"/>
              <a:gd name="connsiteX5" fmla="*/ 1203731 w 3837207"/>
              <a:gd name="connsiteY5" fmla="*/ 1085725 h 1916412"/>
              <a:gd name="connsiteX0" fmla="*/ 1204034 w 3833819"/>
              <a:gd name="connsiteY0" fmla="*/ 973062 h 1803749"/>
              <a:gd name="connsiteX1" fmla="*/ 3279707 w 3833819"/>
              <a:gd name="connsiteY1" fmla="*/ 15 h 1803749"/>
              <a:gd name="connsiteX2" fmla="*/ 3813745 w 3833819"/>
              <a:gd name="connsiteY2" fmla="*/ 995024 h 1803749"/>
              <a:gd name="connsiteX3" fmla="*/ 3591854 w 3833819"/>
              <a:gd name="connsiteY3" fmla="*/ 1696051 h 1803749"/>
              <a:gd name="connsiteX4" fmla="*/ 38774 w 3833819"/>
              <a:gd name="connsiteY4" fmla="*/ 1641197 h 1803749"/>
              <a:gd name="connsiteX5" fmla="*/ 1204034 w 3833819"/>
              <a:gd name="connsiteY5" fmla="*/ 973062 h 1803749"/>
              <a:gd name="connsiteX0" fmla="*/ 1204034 w 3960251"/>
              <a:gd name="connsiteY0" fmla="*/ 973062 h 1827469"/>
              <a:gd name="connsiteX1" fmla="*/ 3279707 w 3960251"/>
              <a:gd name="connsiteY1" fmla="*/ 15 h 1827469"/>
              <a:gd name="connsiteX2" fmla="*/ 3813745 w 3960251"/>
              <a:gd name="connsiteY2" fmla="*/ 995024 h 1827469"/>
              <a:gd name="connsiteX3" fmla="*/ 3841996 w 3960251"/>
              <a:gd name="connsiteY3" fmla="*/ 1743903 h 1827469"/>
              <a:gd name="connsiteX4" fmla="*/ 38774 w 3960251"/>
              <a:gd name="connsiteY4" fmla="*/ 1641197 h 1827469"/>
              <a:gd name="connsiteX5" fmla="*/ 1204034 w 3960251"/>
              <a:gd name="connsiteY5" fmla="*/ 973062 h 1827469"/>
              <a:gd name="connsiteX0" fmla="*/ 1204034 w 3878460"/>
              <a:gd name="connsiteY0" fmla="*/ 973062 h 1835585"/>
              <a:gd name="connsiteX1" fmla="*/ 3279707 w 3878460"/>
              <a:gd name="connsiteY1" fmla="*/ 15 h 1835585"/>
              <a:gd name="connsiteX2" fmla="*/ 3813745 w 3878460"/>
              <a:gd name="connsiteY2" fmla="*/ 995024 h 1835585"/>
              <a:gd name="connsiteX3" fmla="*/ 3713080 w 3878460"/>
              <a:gd name="connsiteY3" fmla="*/ 1758340 h 1835585"/>
              <a:gd name="connsiteX4" fmla="*/ 38774 w 3878460"/>
              <a:gd name="connsiteY4" fmla="*/ 1641197 h 1835585"/>
              <a:gd name="connsiteX5" fmla="*/ 1204034 w 3878460"/>
              <a:gd name="connsiteY5" fmla="*/ 973062 h 1835585"/>
              <a:gd name="connsiteX0" fmla="*/ 463805 w 3982268"/>
              <a:gd name="connsiteY0" fmla="*/ 677703 h 1839928"/>
              <a:gd name="connsiteX1" fmla="*/ 3383515 w 3982268"/>
              <a:gd name="connsiteY1" fmla="*/ 4358 h 1839928"/>
              <a:gd name="connsiteX2" fmla="*/ 3917553 w 3982268"/>
              <a:gd name="connsiteY2" fmla="*/ 999367 h 1839928"/>
              <a:gd name="connsiteX3" fmla="*/ 3816888 w 3982268"/>
              <a:gd name="connsiteY3" fmla="*/ 1762683 h 1839928"/>
              <a:gd name="connsiteX4" fmla="*/ 142582 w 3982268"/>
              <a:gd name="connsiteY4" fmla="*/ 1645540 h 1839928"/>
              <a:gd name="connsiteX5" fmla="*/ 463805 w 3982268"/>
              <a:gd name="connsiteY5" fmla="*/ 677703 h 1839928"/>
              <a:gd name="connsiteX0" fmla="*/ 456151 w 3974614"/>
              <a:gd name="connsiteY0" fmla="*/ 690145 h 1852370"/>
              <a:gd name="connsiteX1" fmla="*/ 3205204 w 3974614"/>
              <a:gd name="connsiteY1" fmla="*/ 408022 h 1852370"/>
              <a:gd name="connsiteX2" fmla="*/ 3375861 w 3974614"/>
              <a:gd name="connsiteY2" fmla="*/ 16800 h 1852370"/>
              <a:gd name="connsiteX3" fmla="*/ 3909899 w 3974614"/>
              <a:gd name="connsiteY3" fmla="*/ 1011809 h 1852370"/>
              <a:gd name="connsiteX4" fmla="*/ 3809234 w 3974614"/>
              <a:gd name="connsiteY4" fmla="*/ 1775125 h 1852370"/>
              <a:gd name="connsiteX5" fmla="*/ 134928 w 3974614"/>
              <a:gd name="connsiteY5" fmla="*/ 1657982 h 1852370"/>
              <a:gd name="connsiteX6" fmla="*/ 456151 w 3974614"/>
              <a:gd name="connsiteY6" fmla="*/ 690145 h 1852370"/>
              <a:gd name="connsiteX0" fmla="*/ 259220 w 3777683"/>
              <a:gd name="connsiteY0" fmla="*/ 690145 h 2127449"/>
              <a:gd name="connsiteX1" fmla="*/ 3008273 w 3777683"/>
              <a:gd name="connsiteY1" fmla="*/ 408022 h 2127449"/>
              <a:gd name="connsiteX2" fmla="*/ 3178930 w 3777683"/>
              <a:gd name="connsiteY2" fmla="*/ 16800 h 2127449"/>
              <a:gd name="connsiteX3" fmla="*/ 3712968 w 3777683"/>
              <a:gd name="connsiteY3" fmla="*/ 1011809 h 2127449"/>
              <a:gd name="connsiteX4" fmla="*/ 3612303 w 3777683"/>
              <a:gd name="connsiteY4" fmla="*/ 1775125 h 2127449"/>
              <a:gd name="connsiteX5" fmla="*/ 272492 w 3777683"/>
              <a:gd name="connsiteY5" fmla="*/ 2045228 h 2127449"/>
              <a:gd name="connsiteX6" fmla="*/ 259220 w 3777683"/>
              <a:gd name="connsiteY6" fmla="*/ 690145 h 2127449"/>
              <a:gd name="connsiteX0" fmla="*/ 477655 w 3996118"/>
              <a:gd name="connsiteY0" fmla="*/ 690145 h 2127449"/>
              <a:gd name="connsiteX1" fmla="*/ 3226708 w 3996118"/>
              <a:gd name="connsiteY1" fmla="*/ 408022 h 2127449"/>
              <a:gd name="connsiteX2" fmla="*/ 3397365 w 3996118"/>
              <a:gd name="connsiteY2" fmla="*/ 16800 h 2127449"/>
              <a:gd name="connsiteX3" fmla="*/ 3931403 w 3996118"/>
              <a:gd name="connsiteY3" fmla="*/ 1011809 h 2127449"/>
              <a:gd name="connsiteX4" fmla="*/ 3830738 w 3996118"/>
              <a:gd name="connsiteY4" fmla="*/ 1775125 h 2127449"/>
              <a:gd name="connsiteX5" fmla="*/ 490927 w 3996118"/>
              <a:gd name="connsiteY5" fmla="*/ 2045228 h 2127449"/>
              <a:gd name="connsiteX6" fmla="*/ 8816 w 3996118"/>
              <a:gd name="connsiteY6" fmla="*/ 1264221 h 2127449"/>
              <a:gd name="connsiteX7" fmla="*/ 477655 w 3996118"/>
              <a:gd name="connsiteY7" fmla="*/ 690145 h 2127449"/>
              <a:gd name="connsiteX0" fmla="*/ 477655 w 3996118"/>
              <a:gd name="connsiteY0" fmla="*/ 690145 h 2127449"/>
              <a:gd name="connsiteX1" fmla="*/ 3226708 w 3996118"/>
              <a:gd name="connsiteY1" fmla="*/ 408022 h 2127449"/>
              <a:gd name="connsiteX2" fmla="*/ 3397365 w 3996118"/>
              <a:gd name="connsiteY2" fmla="*/ 16800 h 2127449"/>
              <a:gd name="connsiteX3" fmla="*/ 3931403 w 3996118"/>
              <a:gd name="connsiteY3" fmla="*/ 1011809 h 2127449"/>
              <a:gd name="connsiteX4" fmla="*/ 3830738 w 3996118"/>
              <a:gd name="connsiteY4" fmla="*/ 1775125 h 2127449"/>
              <a:gd name="connsiteX5" fmla="*/ 490927 w 3996118"/>
              <a:gd name="connsiteY5" fmla="*/ 2045228 h 2127449"/>
              <a:gd name="connsiteX6" fmla="*/ 8816 w 3996118"/>
              <a:gd name="connsiteY6" fmla="*/ 1264221 h 2127449"/>
              <a:gd name="connsiteX7" fmla="*/ 477655 w 3996118"/>
              <a:gd name="connsiteY7" fmla="*/ 690145 h 2127449"/>
              <a:gd name="connsiteX0" fmla="*/ 468839 w 3987302"/>
              <a:gd name="connsiteY0" fmla="*/ 690145 h 2127449"/>
              <a:gd name="connsiteX1" fmla="*/ 3217892 w 3987302"/>
              <a:gd name="connsiteY1" fmla="*/ 408022 h 2127449"/>
              <a:gd name="connsiteX2" fmla="*/ 3388549 w 3987302"/>
              <a:gd name="connsiteY2" fmla="*/ 16800 h 2127449"/>
              <a:gd name="connsiteX3" fmla="*/ 3922587 w 3987302"/>
              <a:gd name="connsiteY3" fmla="*/ 1011809 h 2127449"/>
              <a:gd name="connsiteX4" fmla="*/ 3821922 w 3987302"/>
              <a:gd name="connsiteY4" fmla="*/ 1775125 h 2127449"/>
              <a:gd name="connsiteX5" fmla="*/ 482111 w 3987302"/>
              <a:gd name="connsiteY5" fmla="*/ 2045228 h 2127449"/>
              <a:gd name="connsiteX6" fmla="*/ 0 w 3987302"/>
              <a:gd name="connsiteY6" fmla="*/ 1264221 h 2127449"/>
              <a:gd name="connsiteX7" fmla="*/ 468839 w 3987302"/>
              <a:gd name="connsiteY7" fmla="*/ 690145 h 2127449"/>
              <a:gd name="connsiteX0" fmla="*/ 611914 w 4130377"/>
              <a:gd name="connsiteY0" fmla="*/ 690145 h 2127449"/>
              <a:gd name="connsiteX1" fmla="*/ 3360967 w 4130377"/>
              <a:gd name="connsiteY1" fmla="*/ 408022 h 2127449"/>
              <a:gd name="connsiteX2" fmla="*/ 3531624 w 4130377"/>
              <a:gd name="connsiteY2" fmla="*/ 16800 h 2127449"/>
              <a:gd name="connsiteX3" fmla="*/ 4065662 w 4130377"/>
              <a:gd name="connsiteY3" fmla="*/ 1011809 h 2127449"/>
              <a:gd name="connsiteX4" fmla="*/ 3964997 w 4130377"/>
              <a:gd name="connsiteY4" fmla="*/ 1775125 h 2127449"/>
              <a:gd name="connsiteX5" fmla="*/ 625186 w 4130377"/>
              <a:gd name="connsiteY5" fmla="*/ 2045228 h 2127449"/>
              <a:gd name="connsiteX6" fmla="*/ 0 w 4130377"/>
              <a:gd name="connsiteY6" fmla="*/ 1238249 h 2127449"/>
              <a:gd name="connsiteX7" fmla="*/ 611914 w 4130377"/>
              <a:gd name="connsiteY7" fmla="*/ 690145 h 2127449"/>
              <a:gd name="connsiteX0" fmla="*/ 611914 w 4130377"/>
              <a:gd name="connsiteY0" fmla="*/ 291133 h 1728437"/>
              <a:gd name="connsiteX1" fmla="*/ 3360967 w 4130377"/>
              <a:gd name="connsiteY1" fmla="*/ 9010 h 1728437"/>
              <a:gd name="connsiteX2" fmla="*/ 4065662 w 4130377"/>
              <a:gd name="connsiteY2" fmla="*/ 612797 h 1728437"/>
              <a:gd name="connsiteX3" fmla="*/ 3964997 w 4130377"/>
              <a:gd name="connsiteY3" fmla="*/ 1376113 h 1728437"/>
              <a:gd name="connsiteX4" fmla="*/ 625186 w 4130377"/>
              <a:gd name="connsiteY4" fmla="*/ 1646216 h 1728437"/>
              <a:gd name="connsiteX5" fmla="*/ 0 w 4130377"/>
              <a:gd name="connsiteY5" fmla="*/ 839237 h 1728437"/>
              <a:gd name="connsiteX6" fmla="*/ 611914 w 4130377"/>
              <a:gd name="connsiteY6" fmla="*/ 291133 h 1728437"/>
              <a:gd name="connsiteX0" fmla="*/ 611914 w 4130377"/>
              <a:gd name="connsiteY0" fmla="*/ 291133 h 1770592"/>
              <a:gd name="connsiteX1" fmla="*/ 3360967 w 4130377"/>
              <a:gd name="connsiteY1" fmla="*/ 9010 h 1770592"/>
              <a:gd name="connsiteX2" fmla="*/ 4065662 w 4130377"/>
              <a:gd name="connsiteY2" fmla="*/ 612797 h 1770592"/>
              <a:gd name="connsiteX3" fmla="*/ 3964997 w 4130377"/>
              <a:gd name="connsiteY3" fmla="*/ 1376113 h 1770592"/>
              <a:gd name="connsiteX4" fmla="*/ 620381 w 4130377"/>
              <a:gd name="connsiteY4" fmla="*/ 1694168 h 1770592"/>
              <a:gd name="connsiteX5" fmla="*/ 0 w 4130377"/>
              <a:gd name="connsiteY5" fmla="*/ 839237 h 1770592"/>
              <a:gd name="connsiteX6" fmla="*/ 611914 w 4130377"/>
              <a:gd name="connsiteY6" fmla="*/ 291133 h 1770592"/>
              <a:gd name="connsiteX0" fmla="*/ 611914 w 4130377"/>
              <a:gd name="connsiteY0" fmla="*/ 291133 h 1717455"/>
              <a:gd name="connsiteX1" fmla="*/ 3360967 w 4130377"/>
              <a:gd name="connsiteY1" fmla="*/ 9010 h 1717455"/>
              <a:gd name="connsiteX2" fmla="*/ 4065662 w 4130377"/>
              <a:gd name="connsiteY2" fmla="*/ 612797 h 1717455"/>
              <a:gd name="connsiteX3" fmla="*/ 3964997 w 4130377"/>
              <a:gd name="connsiteY3" fmla="*/ 1376113 h 1717455"/>
              <a:gd name="connsiteX4" fmla="*/ 620381 w 4130377"/>
              <a:gd name="connsiteY4" fmla="*/ 1694168 h 1717455"/>
              <a:gd name="connsiteX5" fmla="*/ 0 w 4130377"/>
              <a:gd name="connsiteY5" fmla="*/ 839237 h 1717455"/>
              <a:gd name="connsiteX6" fmla="*/ 611914 w 4130377"/>
              <a:gd name="connsiteY6" fmla="*/ 291133 h 1717455"/>
              <a:gd name="connsiteX0" fmla="*/ 611914 w 4141890"/>
              <a:gd name="connsiteY0" fmla="*/ 291133 h 1717455"/>
              <a:gd name="connsiteX1" fmla="*/ 3360967 w 4141890"/>
              <a:gd name="connsiteY1" fmla="*/ 9010 h 1717455"/>
              <a:gd name="connsiteX2" fmla="*/ 4065662 w 4141890"/>
              <a:gd name="connsiteY2" fmla="*/ 612797 h 1717455"/>
              <a:gd name="connsiteX3" fmla="*/ 3964997 w 4141890"/>
              <a:gd name="connsiteY3" fmla="*/ 1376113 h 1717455"/>
              <a:gd name="connsiteX4" fmla="*/ 620381 w 4141890"/>
              <a:gd name="connsiteY4" fmla="*/ 1694168 h 1717455"/>
              <a:gd name="connsiteX5" fmla="*/ 0 w 4141890"/>
              <a:gd name="connsiteY5" fmla="*/ 839237 h 1717455"/>
              <a:gd name="connsiteX6" fmla="*/ 611914 w 4141890"/>
              <a:gd name="connsiteY6" fmla="*/ 291133 h 1717455"/>
              <a:gd name="connsiteX0" fmla="*/ 611914 w 4194467"/>
              <a:gd name="connsiteY0" fmla="*/ 291133 h 1717455"/>
              <a:gd name="connsiteX1" fmla="*/ 3360967 w 4194467"/>
              <a:gd name="connsiteY1" fmla="*/ 9010 h 1717455"/>
              <a:gd name="connsiteX2" fmla="*/ 4065662 w 4194467"/>
              <a:gd name="connsiteY2" fmla="*/ 612797 h 1717455"/>
              <a:gd name="connsiteX3" fmla="*/ 3964997 w 4194467"/>
              <a:gd name="connsiteY3" fmla="*/ 1376113 h 1717455"/>
              <a:gd name="connsiteX4" fmla="*/ 620381 w 4194467"/>
              <a:gd name="connsiteY4" fmla="*/ 1694168 h 1717455"/>
              <a:gd name="connsiteX5" fmla="*/ 0 w 4194467"/>
              <a:gd name="connsiteY5" fmla="*/ 839237 h 1717455"/>
              <a:gd name="connsiteX6" fmla="*/ 611914 w 4194467"/>
              <a:gd name="connsiteY6" fmla="*/ 291133 h 1717455"/>
              <a:gd name="connsiteX0" fmla="*/ 611914 w 4069738"/>
              <a:gd name="connsiteY0" fmla="*/ 291133 h 1721330"/>
              <a:gd name="connsiteX1" fmla="*/ 3360967 w 4069738"/>
              <a:gd name="connsiteY1" fmla="*/ 9010 h 1721330"/>
              <a:gd name="connsiteX2" fmla="*/ 4065662 w 4069738"/>
              <a:gd name="connsiteY2" fmla="*/ 612797 h 1721330"/>
              <a:gd name="connsiteX3" fmla="*/ 3558323 w 4069738"/>
              <a:gd name="connsiteY3" fmla="*/ 1436558 h 1721330"/>
              <a:gd name="connsiteX4" fmla="*/ 620381 w 4069738"/>
              <a:gd name="connsiteY4" fmla="*/ 1694168 h 1721330"/>
              <a:gd name="connsiteX5" fmla="*/ 0 w 4069738"/>
              <a:gd name="connsiteY5" fmla="*/ 839237 h 1721330"/>
              <a:gd name="connsiteX6" fmla="*/ 611914 w 4069738"/>
              <a:gd name="connsiteY6" fmla="*/ 291133 h 1721330"/>
              <a:gd name="connsiteX0" fmla="*/ 611914 w 4066137"/>
              <a:gd name="connsiteY0" fmla="*/ 485167 h 1915364"/>
              <a:gd name="connsiteX1" fmla="*/ 3499141 w 4066137"/>
              <a:gd name="connsiteY1" fmla="*/ 5360 h 1915364"/>
              <a:gd name="connsiteX2" fmla="*/ 4065662 w 4066137"/>
              <a:gd name="connsiteY2" fmla="*/ 806831 h 1915364"/>
              <a:gd name="connsiteX3" fmla="*/ 3558323 w 4066137"/>
              <a:gd name="connsiteY3" fmla="*/ 1630592 h 1915364"/>
              <a:gd name="connsiteX4" fmla="*/ 620381 w 4066137"/>
              <a:gd name="connsiteY4" fmla="*/ 1888202 h 1915364"/>
              <a:gd name="connsiteX5" fmla="*/ 0 w 4066137"/>
              <a:gd name="connsiteY5" fmla="*/ 1033271 h 1915364"/>
              <a:gd name="connsiteX6" fmla="*/ 611914 w 4066137"/>
              <a:gd name="connsiteY6" fmla="*/ 485167 h 1915364"/>
              <a:gd name="connsiteX0" fmla="*/ 756463 w 4210686"/>
              <a:gd name="connsiteY0" fmla="*/ 486040 h 1916237"/>
              <a:gd name="connsiteX1" fmla="*/ 3643690 w 4210686"/>
              <a:gd name="connsiteY1" fmla="*/ 6233 h 1916237"/>
              <a:gd name="connsiteX2" fmla="*/ 4210211 w 4210686"/>
              <a:gd name="connsiteY2" fmla="*/ 807704 h 1916237"/>
              <a:gd name="connsiteX3" fmla="*/ 3702872 w 4210686"/>
              <a:gd name="connsiteY3" fmla="*/ 1631465 h 1916237"/>
              <a:gd name="connsiteX4" fmla="*/ 764930 w 4210686"/>
              <a:gd name="connsiteY4" fmla="*/ 1889075 h 1916237"/>
              <a:gd name="connsiteX5" fmla="*/ 0 w 4210686"/>
              <a:gd name="connsiteY5" fmla="*/ 1386304 h 1916237"/>
              <a:gd name="connsiteX6" fmla="*/ 756463 w 4210686"/>
              <a:gd name="connsiteY6" fmla="*/ 486040 h 1916237"/>
              <a:gd name="connsiteX0" fmla="*/ 756463 w 4210686"/>
              <a:gd name="connsiteY0" fmla="*/ 486040 h 2249844"/>
              <a:gd name="connsiteX1" fmla="*/ 3643690 w 4210686"/>
              <a:gd name="connsiteY1" fmla="*/ 6233 h 2249844"/>
              <a:gd name="connsiteX2" fmla="*/ 4210211 w 4210686"/>
              <a:gd name="connsiteY2" fmla="*/ 807704 h 2249844"/>
              <a:gd name="connsiteX3" fmla="*/ 3702872 w 4210686"/>
              <a:gd name="connsiteY3" fmla="*/ 1631465 h 2249844"/>
              <a:gd name="connsiteX4" fmla="*/ 830317 w 4210686"/>
              <a:gd name="connsiteY4" fmla="*/ 2236011 h 2249844"/>
              <a:gd name="connsiteX5" fmla="*/ 0 w 4210686"/>
              <a:gd name="connsiteY5" fmla="*/ 1386304 h 2249844"/>
              <a:gd name="connsiteX6" fmla="*/ 756463 w 4210686"/>
              <a:gd name="connsiteY6" fmla="*/ 486040 h 2249844"/>
              <a:gd name="connsiteX0" fmla="*/ 756463 w 6268696"/>
              <a:gd name="connsiteY0" fmla="*/ 486040 h 2249844"/>
              <a:gd name="connsiteX1" fmla="*/ 3643690 w 6268696"/>
              <a:gd name="connsiteY1" fmla="*/ 6233 h 2249844"/>
              <a:gd name="connsiteX2" fmla="*/ 6268663 w 6268696"/>
              <a:gd name="connsiteY2" fmla="*/ 527732 h 2249844"/>
              <a:gd name="connsiteX3" fmla="*/ 3702872 w 6268696"/>
              <a:gd name="connsiteY3" fmla="*/ 1631465 h 2249844"/>
              <a:gd name="connsiteX4" fmla="*/ 830317 w 6268696"/>
              <a:gd name="connsiteY4" fmla="*/ 2236011 h 2249844"/>
              <a:gd name="connsiteX5" fmla="*/ 0 w 6268696"/>
              <a:gd name="connsiteY5" fmla="*/ 1386304 h 2249844"/>
              <a:gd name="connsiteX6" fmla="*/ 756463 w 6268696"/>
              <a:gd name="connsiteY6" fmla="*/ 486040 h 2249844"/>
              <a:gd name="connsiteX0" fmla="*/ 756463 w 6433728"/>
              <a:gd name="connsiteY0" fmla="*/ 958813 h 2722617"/>
              <a:gd name="connsiteX1" fmla="*/ 5809259 w 6433728"/>
              <a:gd name="connsiteY1" fmla="*/ 2913 h 2722617"/>
              <a:gd name="connsiteX2" fmla="*/ 6268663 w 6433728"/>
              <a:gd name="connsiteY2" fmla="*/ 1000505 h 2722617"/>
              <a:gd name="connsiteX3" fmla="*/ 3702872 w 6433728"/>
              <a:gd name="connsiteY3" fmla="*/ 2104238 h 2722617"/>
              <a:gd name="connsiteX4" fmla="*/ 830317 w 6433728"/>
              <a:gd name="connsiteY4" fmla="*/ 2708784 h 2722617"/>
              <a:gd name="connsiteX5" fmla="*/ 0 w 6433728"/>
              <a:gd name="connsiteY5" fmla="*/ 1859077 h 2722617"/>
              <a:gd name="connsiteX6" fmla="*/ 756463 w 6433728"/>
              <a:gd name="connsiteY6" fmla="*/ 958813 h 2722617"/>
              <a:gd name="connsiteX0" fmla="*/ 756463 w 6298772"/>
              <a:gd name="connsiteY0" fmla="*/ 958813 h 2719011"/>
              <a:gd name="connsiteX1" fmla="*/ 5809259 w 6298772"/>
              <a:gd name="connsiteY1" fmla="*/ 2913 h 2719011"/>
              <a:gd name="connsiteX2" fmla="*/ 6268663 w 6298772"/>
              <a:gd name="connsiteY2" fmla="*/ 1000505 h 2719011"/>
              <a:gd name="connsiteX3" fmla="*/ 5529705 w 6298772"/>
              <a:gd name="connsiteY3" fmla="*/ 1856806 h 2719011"/>
              <a:gd name="connsiteX4" fmla="*/ 830317 w 6298772"/>
              <a:gd name="connsiteY4" fmla="*/ 2708784 h 2719011"/>
              <a:gd name="connsiteX5" fmla="*/ 0 w 6298772"/>
              <a:gd name="connsiteY5" fmla="*/ 1859077 h 2719011"/>
              <a:gd name="connsiteX6" fmla="*/ 756463 w 6298772"/>
              <a:gd name="connsiteY6" fmla="*/ 958813 h 2719011"/>
              <a:gd name="connsiteX0" fmla="*/ 756463 w 6298772"/>
              <a:gd name="connsiteY0" fmla="*/ 958813 h 3205409"/>
              <a:gd name="connsiteX1" fmla="*/ 5809259 w 6298772"/>
              <a:gd name="connsiteY1" fmla="*/ 2913 h 3205409"/>
              <a:gd name="connsiteX2" fmla="*/ 6268663 w 6298772"/>
              <a:gd name="connsiteY2" fmla="*/ 1000505 h 3205409"/>
              <a:gd name="connsiteX3" fmla="*/ 5529705 w 6298772"/>
              <a:gd name="connsiteY3" fmla="*/ 1856806 h 3205409"/>
              <a:gd name="connsiteX4" fmla="*/ 874113 w 6298772"/>
              <a:gd name="connsiteY4" fmla="*/ 3198668 h 3205409"/>
              <a:gd name="connsiteX5" fmla="*/ 0 w 6298772"/>
              <a:gd name="connsiteY5" fmla="*/ 1859077 h 3205409"/>
              <a:gd name="connsiteX6" fmla="*/ 756463 w 6298772"/>
              <a:gd name="connsiteY6" fmla="*/ 958813 h 3205409"/>
              <a:gd name="connsiteX0" fmla="*/ 756463 w 6275353"/>
              <a:gd name="connsiteY0" fmla="*/ 958813 h 3210383"/>
              <a:gd name="connsiteX1" fmla="*/ 5809259 w 6275353"/>
              <a:gd name="connsiteY1" fmla="*/ 2913 h 3210383"/>
              <a:gd name="connsiteX2" fmla="*/ 6268663 w 6275353"/>
              <a:gd name="connsiteY2" fmla="*/ 1000505 h 3210383"/>
              <a:gd name="connsiteX3" fmla="*/ 5849386 w 6275353"/>
              <a:gd name="connsiteY3" fmla="*/ 2467132 h 3210383"/>
              <a:gd name="connsiteX4" fmla="*/ 874113 w 6275353"/>
              <a:gd name="connsiteY4" fmla="*/ 3198668 h 3210383"/>
              <a:gd name="connsiteX5" fmla="*/ 0 w 6275353"/>
              <a:gd name="connsiteY5" fmla="*/ 1859077 h 3210383"/>
              <a:gd name="connsiteX6" fmla="*/ 756463 w 6275353"/>
              <a:gd name="connsiteY6" fmla="*/ 958813 h 3210383"/>
              <a:gd name="connsiteX0" fmla="*/ 756463 w 6275353"/>
              <a:gd name="connsiteY0" fmla="*/ 958813 h 3210383"/>
              <a:gd name="connsiteX1" fmla="*/ 5809259 w 6275353"/>
              <a:gd name="connsiteY1" fmla="*/ 2913 h 3210383"/>
              <a:gd name="connsiteX2" fmla="*/ 6268663 w 6275353"/>
              <a:gd name="connsiteY2" fmla="*/ 1000505 h 3210383"/>
              <a:gd name="connsiteX3" fmla="*/ 5849386 w 6275353"/>
              <a:gd name="connsiteY3" fmla="*/ 2467132 h 3210383"/>
              <a:gd name="connsiteX4" fmla="*/ 874113 w 6275353"/>
              <a:gd name="connsiteY4" fmla="*/ 3198668 h 3210383"/>
              <a:gd name="connsiteX5" fmla="*/ 0 w 6275353"/>
              <a:gd name="connsiteY5" fmla="*/ 1859077 h 3210383"/>
              <a:gd name="connsiteX6" fmla="*/ 756463 w 6275353"/>
              <a:gd name="connsiteY6" fmla="*/ 958813 h 3210383"/>
              <a:gd name="connsiteX0" fmla="*/ 827220 w 6346110"/>
              <a:gd name="connsiteY0" fmla="*/ 958813 h 3210383"/>
              <a:gd name="connsiteX1" fmla="*/ 5880016 w 6346110"/>
              <a:gd name="connsiteY1" fmla="*/ 2913 h 3210383"/>
              <a:gd name="connsiteX2" fmla="*/ 6339420 w 6346110"/>
              <a:gd name="connsiteY2" fmla="*/ 1000505 h 3210383"/>
              <a:gd name="connsiteX3" fmla="*/ 5920143 w 6346110"/>
              <a:gd name="connsiteY3" fmla="*/ 2467132 h 3210383"/>
              <a:gd name="connsiteX4" fmla="*/ 944870 w 6346110"/>
              <a:gd name="connsiteY4" fmla="*/ 3198668 h 3210383"/>
              <a:gd name="connsiteX5" fmla="*/ 70757 w 6346110"/>
              <a:gd name="connsiteY5" fmla="*/ 1859077 h 3210383"/>
              <a:gd name="connsiteX6" fmla="*/ 827220 w 6346110"/>
              <a:gd name="connsiteY6" fmla="*/ 958813 h 3210383"/>
              <a:gd name="connsiteX0" fmla="*/ 1450664 w 6346110"/>
              <a:gd name="connsiteY0" fmla="*/ 763574 h 3211424"/>
              <a:gd name="connsiteX1" fmla="*/ 5880016 w 6346110"/>
              <a:gd name="connsiteY1" fmla="*/ 3954 h 3211424"/>
              <a:gd name="connsiteX2" fmla="*/ 6339420 w 6346110"/>
              <a:gd name="connsiteY2" fmla="*/ 1001546 h 3211424"/>
              <a:gd name="connsiteX3" fmla="*/ 5920143 w 6346110"/>
              <a:gd name="connsiteY3" fmla="*/ 2468173 h 3211424"/>
              <a:gd name="connsiteX4" fmla="*/ 944870 w 6346110"/>
              <a:gd name="connsiteY4" fmla="*/ 3199709 h 3211424"/>
              <a:gd name="connsiteX5" fmla="*/ 70757 w 6346110"/>
              <a:gd name="connsiteY5" fmla="*/ 1860118 h 3211424"/>
              <a:gd name="connsiteX6" fmla="*/ 1450664 w 6346110"/>
              <a:gd name="connsiteY6" fmla="*/ 763574 h 3211424"/>
              <a:gd name="connsiteX0" fmla="*/ 1450664 w 6346110"/>
              <a:gd name="connsiteY0" fmla="*/ 764080 h 3211930"/>
              <a:gd name="connsiteX1" fmla="*/ 5880016 w 6346110"/>
              <a:gd name="connsiteY1" fmla="*/ 4460 h 3211930"/>
              <a:gd name="connsiteX2" fmla="*/ 6339420 w 6346110"/>
              <a:gd name="connsiteY2" fmla="*/ 1002052 h 3211930"/>
              <a:gd name="connsiteX3" fmla="*/ 5920143 w 6346110"/>
              <a:gd name="connsiteY3" fmla="*/ 2468679 h 3211930"/>
              <a:gd name="connsiteX4" fmla="*/ 944870 w 6346110"/>
              <a:gd name="connsiteY4" fmla="*/ 3200215 h 3211930"/>
              <a:gd name="connsiteX5" fmla="*/ 70757 w 6346110"/>
              <a:gd name="connsiteY5" fmla="*/ 1860624 h 3211930"/>
              <a:gd name="connsiteX6" fmla="*/ 1450664 w 6346110"/>
              <a:gd name="connsiteY6" fmla="*/ 764080 h 3211930"/>
              <a:gd name="connsiteX0" fmla="*/ 1450664 w 6346110"/>
              <a:gd name="connsiteY0" fmla="*/ 763060 h 3210910"/>
              <a:gd name="connsiteX1" fmla="*/ 5880016 w 6346110"/>
              <a:gd name="connsiteY1" fmla="*/ 3440 h 3210910"/>
              <a:gd name="connsiteX2" fmla="*/ 6339420 w 6346110"/>
              <a:gd name="connsiteY2" fmla="*/ 1001032 h 3210910"/>
              <a:gd name="connsiteX3" fmla="*/ 5920143 w 6346110"/>
              <a:gd name="connsiteY3" fmla="*/ 2467659 h 3210910"/>
              <a:gd name="connsiteX4" fmla="*/ 944870 w 6346110"/>
              <a:gd name="connsiteY4" fmla="*/ 3199195 h 3210910"/>
              <a:gd name="connsiteX5" fmla="*/ 70757 w 6346110"/>
              <a:gd name="connsiteY5" fmla="*/ 1859604 h 3210910"/>
              <a:gd name="connsiteX6" fmla="*/ 1450664 w 6346110"/>
              <a:gd name="connsiteY6" fmla="*/ 763060 h 3210910"/>
              <a:gd name="connsiteX0" fmla="*/ 1450664 w 6364962"/>
              <a:gd name="connsiteY0" fmla="*/ 767236 h 3215086"/>
              <a:gd name="connsiteX1" fmla="*/ 2383799 w 6364962"/>
              <a:gd name="connsiteY1" fmla="*/ 556638 h 3215086"/>
              <a:gd name="connsiteX2" fmla="*/ 5880016 w 6364962"/>
              <a:gd name="connsiteY2" fmla="*/ 7616 h 3215086"/>
              <a:gd name="connsiteX3" fmla="*/ 6339420 w 6364962"/>
              <a:gd name="connsiteY3" fmla="*/ 1005208 h 3215086"/>
              <a:gd name="connsiteX4" fmla="*/ 5920143 w 6364962"/>
              <a:gd name="connsiteY4" fmla="*/ 2471835 h 3215086"/>
              <a:gd name="connsiteX5" fmla="*/ 944870 w 6364962"/>
              <a:gd name="connsiteY5" fmla="*/ 3203371 h 3215086"/>
              <a:gd name="connsiteX6" fmla="*/ 70757 w 6364962"/>
              <a:gd name="connsiteY6" fmla="*/ 1863780 h 3215086"/>
              <a:gd name="connsiteX7" fmla="*/ 1450664 w 6364962"/>
              <a:gd name="connsiteY7" fmla="*/ 767236 h 3215086"/>
              <a:gd name="connsiteX0" fmla="*/ 1450664 w 6364962"/>
              <a:gd name="connsiteY0" fmla="*/ 769256 h 3217106"/>
              <a:gd name="connsiteX1" fmla="*/ 2404749 w 6364962"/>
              <a:gd name="connsiteY1" fmla="*/ 442288 h 3217106"/>
              <a:gd name="connsiteX2" fmla="*/ 5880016 w 6364962"/>
              <a:gd name="connsiteY2" fmla="*/ 9636 h 3217106"/>
              <a:gd name="connsiteX3" fmla="*/ 6339420 w 6364962"/>
              <a:gd name="connsiteY3" fmla="*/ 1007228 h 3217106"/>
              <a:gd name="connsiteX4" fmla="*/ 5920143 w 6364962"/>
              <a:gd name="connsiteY4" fmla="*/ 2473855 h 3217106"/>
              <a:gd name="connsiteX5" fmla="*/ 944870 w 6364962"/>
              <a:gd name="connsiteY5" fmla="*/ 3205391 h 3217106"/>
              <a:gd name="connsiteX6" fmla="*/ 70757 w 6364962"/>
              <a:gd name="connsiteY6" fmla="*/ 1865800 h 3217106"/>
              <a:gd name="connsiteX7" fmla="*/ 1450664 w 6364962"/>
              <a:gd name="connsiteY7" fmla="*/ 769256 h 3217106"/>
              <a:gd name="connsiteX0" fmla="*/ 1450664 w 6659900"/>
              <a:gd name="connsiteY0" fmla="*/ 343653 h 2791503"/>
              <a:gd name="connsiteX1" fmla="*/ 2404749 w 6659900"/>
              <a:gd name="connsiteY1" fmla="*/ 16685 h 2791503"/>
              <a:gd name="connsiteX2" fmla="*/ 6354325 w 6659900"/>
              <a:gd name="connsiteY2" fmla="*/ 597890 h 2791503"/>
              <a:gd name="connsiteX3" fmla="*/ 6339420 w 6659900"/>
              <a:gd name="connsiteY3" fmla="*/ 581625 h 2791503"/>
              <a:gd name="connsiteX4" fmla="*/ 5920143 w 6659900"/>
              <a:gd name="connsiteY4" fmla="*/ 2048252 h 2791503"/>
              <a:gd name="connsiteX5" fmla="*/ 944870 w 6659900"/>
              <a:gd name="connsiteY5" fmla="*/ 2779788 h 2791503"/>
              <a:gd name="connsiteX6" fmla="*/ 70757 w 6659900"/>
              <a:gd name="connsiteY6" fmla="*/ 1440197 h 2791503"/>
              <a:gd name="connsiteX7" fmla="*/ 1450664 w 6659900"/>
              <a:gd name="connsiteY7" fmla="*/ 343653 h 2791503"/>
              <a:gd name="connsiteX0" fmla="*/ 1450664 w 6659900"/>
              <a:gd name="connsiteY0" fmla="*/ 148767 h 2596617"/>
              <a:gd name="connsiteX1" fmla="*/ 2347421 w 6659900"/>
              <a:gd name="connsiteY1" fmla="*/ 23094 h 2596617"/>
              <a:gd name="connsiteX2" fmla="*/ 6354325 w 6659900"/>
              <a:gd name="connsiteY2" fmla="*/ 403004 h 2596617"/>
              <a:gd name="connsiteX3" fmla="*/ 6339420 w 6659900"/>
              <a:gd name="connsiteY3" fmla="*/ 386739 h 2596617"/>
              <a:gd name="connsiteX4" fmla="*/ 5920143 w 6659900"/>
              <a:gd name="connsiteY4" fmla="*/ 1853366 h 2596617"/>
              <a:gd name="connsiteX5" fmla="*/ 944870 w 6659900"/>
              <a:gd name="connsiteY5" fmla="*/ 2584902 h 2596617"/>
              <a:gd name="connsiteX6" fmla="*/ 70757 w 6659900"/>
              <a:gd name="connsiteY6" fmla="*/ 1245311 h 2596617"/>
              <a:gd name="connsiteX7" fmla="*/ 1450664 w 6659900"/>
              <a:gd name="connsiteY7" fmla="*/ 148767 h 2596617"/>
              <a:gd name="connsiteX0" fmla="*/ 1450664 w 6655649"/>
              <a:gd name="connsiteY0" fmla="*/ 148767 h 2603221"/>
              <a:gd name="connsiteX1" fmla="*/ 2347421 w 6655649"/>
              <a:gd name="connsiteY1" fmla="*/ 23094 h 2603221"/>
              <a:gd name="connsiteX2" fmla="*/ 6354325 w 6655649"/>
              <a:gd name="connsiteY2" fmla="*/ 403004 h 2603221"/>
              <a:gd name="connsiteX3" fmla="*/ 6339420 w 6655649"/>
              <a:gd name="connsiteY3" fmla="*/ 386739 h 2603221"/>
              <a:gd name="connsiteX4" fmla="*/ 6029470 w 6655649"/>
              <a:gd name="connsiteY4" fmla="*/ 2152784 h 2603221"/>
              <a:gd name="connsiteX5" fmla="*/ 944870 w 6655649"/>
              <a:gd name="connsiteY5" fmla="*/ 2584902 h 2603221"/>
              <a:gd name="connsiteX6" fmla="*/ 70757 w 6655649"/>
              <a:gd name="connsiteY6" fmla="*/ 1245311 h 2603221"/>
              <a:gd name="connsiteX7" fmla="*/ 1450664 w 6655649"/>
              <a:gd name="connsiteY7" fmla="*/ 148767 h 2603221"/>
              <a:gd name="connsiteX0" fmla="*/ 1450664 w 6655649"/>
              <a:gd name="connsiteY0" fmla="*/ 148767 h 2603221"/>
              <a:gd name="connsiteX1" fmla="*/ 2347421 w 6655649"/>
              <a:gd name="connsiteY1" fmla="*/ 23094 h 2603221"/>
              <a:gd name="connsiteX2" fmla="*/ 6354325 w 6655649"/>
              <a:gd name="connsiteY2" fmla="*/ 403004 h 2603221"/>
              <a:gd name="connsiteX3" fmla="*/ 6339420 w 6655649"/>
              <a:gd name="connsiteY3" fmla="*/ 386739 h 2603221"/>
              <a:gd name="connsiteX4" fmla="*/ 6029470 w 6655649"/>
              <a:gd name="connsiteY4" fmla="*/ 2152784 h 2603221"/>
              <a:gd name="connsiteX5" fmla="*/ 944870 w 6655649"/>
              <a:gd name="connsiteY5" fmla="*/ 2584902 h 2603221"/>
              <a:gd name="connsiteX6" fmla="*/ 70757 w 6655649"/>
              <a:gd name="connsiteY6" fmla="*/ 1245311 h 2603221"/>
              <a:gd name="connsiteX7" fmla="*/ 1450664 w 6655649"/>
              <a:gd name="connsiteY7" fmla="*/ 148767 h 2603221"/>
              <a:gd name="connsiteX0" fmla="*/ 1450664 w 6724742"/>
              <a:gd name="connsiteY0" fmla="*/ 32677 h 2487131"/>
              <a:gd name="connsiteX1" fmla="*/ 6354325 w 6724742"/>
              <a:gd name="connsiteY1" fmla="*/ 286914 h 2487131"/>
              <a:gd name="connsiteX2" fmla="*/ 6339420 w 6724742"/>
              <a:gd name="connsiteY2" fmla="*/ 270649 h 2487131"/>
              <a:gd name="connsiteX3" fmla="*/ 6029470 w 6724742"/>
              <a:gd name="connsiteY3" fmla="*/ 2036694 h 2487131"/>
              <a:gd name="connsiteX4" fmla="*/ 944870 w 6724742"/>
              <a:gd name="connsiteY4" fmla="*/ 2468812 h 2487131"/>
              <a:gd name="connsiteX5" fmla="*/ 70757 w 6724742"/>
              <a:gd name="connsiteY5" fmla="*/ 1129221 h 2487131"/>
              <a:gd name="connsiteX6" fmla="*/ 1450664 w 6724742"/>
              <a:gd name="connsiteY6" fmla="*/ 32677 h 2487131"/>
              <a:gd name="connsiteX0" fmla="*/ 1450664 w 6593972"/>
              <a:gd name="connsiteY0" fmla="*/ 188624 h 2643078"/>
              <a:gd name="connsiteX1" fmla="*/ 2602257 w 6593972"/>
              <a:gd name="connsiteY1" fmla="*/ 22667 h 2643078"/>
              <a:gd name="connsiteX2" fmla="*/ 6354325 w 6593972"/>
              <a:gd name="connsiteY2" fmla="*/ 442861 h 2643078"/>
              <a:gd name="connsiteX3" fmla="*/ 6339420 w 6593972"/>
              <a:gd name="connsiteY3" fmla="*/ 426596 h 2643078"/>
              <a:gd name="connsiteX4" fmla="*/ 6029470 w 6593972"/>
              <a:gd name="connsiteY4" fmla="*/ 2192641 h 2643078"/>
              <a:gd name="connsiteX5" fmla="*/ 944870 w 6593972"/>
              <a:gd name="connsiteY5" fmla="*/ 2624759 h 2643078"/>
              <a:gd name="connsiteX6" fmla="*/ 70757 w 6593972"/>
              <a:gd name="connsiteY6" fmla="*/ 1285168 h 2643078"/>
              <a:gd name="connsiteX7" fmla="*/ 1450664 w 6593972"/>
              <a:gd name="connsiteY7" fmla="*/ 188624 h 2643078"/>
              <a:gd name="connsiteX0" fmla="*/ 1315222 w 6593972"/>
              <a:gd name="connsiteY0" fmla="*/ 233465 h 2634053"/>
              <a:gd name="connsiteX1" fmla="*/ 2602257 w 6593972"/>
              <a:gd name="connsiteY1" fmla="*/ 13642 h 2634053"/>
              <a:gd name="connsiteX2" fmla="*/ 6354325 w 6593972"/>
              <a:gd name="connsiteY2" fmla="*/ 433836 h 2634053"/>
              <a:gd name="connsiteX3" fmla="*/ 6339420 w 6593972"/>
              <a:gd name="connsiteY3" fmla="*/ 417571 h 2634053"/>
              <a:gd name="connsiteX4" fmla="*/ 6029470 w 6593972"/>
              <a:gd name="connsiteY4" fmla="*/ 2183616 h 2634053"/>
              <a:gd name="connsiteX5" fmla="*/ 944870 w 6593972"/>
              <a:gd name="connsiteY5" fmla="*/ 2615734 h 2634053"/>
              <a:gd name="connsiteX6" fmla="*/ 70757 w 6593972"/>
              <a:gd name="connsiteY6" fmla="*/ 1276143 h 2634053"/>
              <a:gd name="connsiteX7" fmla="*/ 1315222 w 6593972"/>
              <a:gd name="connsiteY7" fmla="*/ 233465 h 2634053"/>
              <a:gd name="connsiteX0" fmla="*/ 1261458 w 6593972"/>
              <a:gd name="connsiteY0" fmla="*/ 301103 h 2628639"/>
              <a:gd name="connsiteX1" fmla="*/ 2602257 w 6593972"/>
              <a:gd name="connsiteY1" fmla="*/ 8228 h 2628639"/>
              <a:gd name="connsiteX2" fmla="*/ 6354325 w 6593972"/>
              <a:gd name="connsiteY2" fmla="*/ 428422 h 2628639"/>
              <a:gd name="connsiteX3" fmla="*/ 6339420 w 6593972"/>
              <a:gd name="connsiteY3" fmla="*/ 412157 h 2628639"/>
              <a:gd name="connsiteX4" fmla="*/ 6029470 w 6593972"/>
              <a:gd name="connsiteY4" fmla="*/ 2178202 h 2628639"/>
              <a:gd name="connsiteX5" fmla="*/ 944870 w 6593972"/>
              <a:gd name="connsiteY5" fmla="*/ 2610320 h 2628639"/>
              <a:gd name="connsiteX6" fmla="*/ 70757 w 6593972"/>
              <a:gd name="connsiteY6" fmla="*/ 1270729 h 2628639"/>
              <a:gd name="connsiteX7" fmla="*/ 1261458 w 6593972"/>
              <a:gd name="connsiteY7" fmla="*/ 301103 h 2628639"/>
              <a:gd name="connsiteX0" fmla="*/ 1261458 w 6593972"/>
              <a:gd name="connsiteY0" fmla="*/ 300519 h 2628055"/>
              <a:gd name="connsiteX1" fmla="*/ 2602257 w 6593972"/>
              <a:gd name="connsiteY1" fmla="*/ 7644 h 2628055"/>
              <a:gd name="connsiteX2" fmla="*/ 6354325 w 6593972"/>
              <a:gd name="connsiteY2" fmla="*/ 427838 h 2628055"/>
              <a:gd name="connsiteX3" fmla="*/ 6339420 w 6593972"/>
              <a:gd name="connsiteY3" fmla="*/ 411573 h 2628055"/>
              <a:gd name="connsiteX4" fmla="*/ 6029470 w 6593972"/>
              <a:gd name="connsiteY4" fmla="*/ 2177618 h 2628055"/>
              <a:gd name="connsiteX5" fmla="*/ 944870 w 6593972"/>
              <a:gd name="connsiteY5" fmla="*/ 2609736 h 2628055"/>
              <a:gd name="connsiteX6" fmla="*/ 70757 w 6593972"/>
              <a:gd name="connsiteY6" fmla="*/ 1270145 h 2628055"/>
              <a:gd name="connsiteX7" fmla="*/ 1261458 w 6593972"/>
              <a:gd name="connsiteY7" fmla="*/ 300519 h 2628055"/>
              <a:gd name="connsiteX0" fmla="*/ 1227663 w 6593972"/>
              <a:gd name="connsiteY0" fmla="*/ 268638 h 2629706"/>
              <a:gd name="connsiteX1" fmla="*/ 2602257 w 6593972"/>
              <a:gd name="connsiteY1" fmla="*/ 9295 h 2629706"/>
              <a:gd name="connsiteX2" fmla="*/ 6354325 w 6593972"/>
              <a:gd name="connsiteY2" fmla="*/ 429489 h 2629706"/>
              <a:gd name="connsiteX3" fmla="*/ 6339420 w 6593972"/>
              <a:gd name="connsiteY3" fmla="*/ 413224 h 2629706"/>
              <a:gd name="connsiteX4" fmla="*/ 6029470 w 6593972"/>
              <a:gd name="connsiteY4" fmla="*/ 2179269 h 2629706"/>
              <a:gd name="connsiteX5" fmla="*/ 944870 w 6593972"/>
              <a:gd name="connsiteY5" fmla="*/ 2611387 h 2629706"/>
              <a:gd name="connsiteX6" fmla="*/ 70757 w 6593972"/>
              <a:gd name="connsiteY6" fmla="*/ 1271796 h 2629706"/>
              <a:gd name="connsiteX7" fmla="*/ 1227663 w 6593972"/>
              <a:gd name="connsiteY7" fmla="*/ 268638 h 2629706"/>
              <a:gd name="connsiteX0" fmla="*/ 1227663 w 6593972"/>
              <a:gd name="connsiteY0" fmla="*/ 267894 h 2628962"/>
              <a:gd name="connsiteX1" fmla="*/ 2602257 w 6593972"/>
              <a:gd name="connsiteY1" fmla="*/ 8551 h 2628962"/>
              <a:gd name="connsiteX2" fmla="*/ 6354325 w 6593972"/>
              <a:gd name="connsiteY2" fmla="*/ 428745 h 2628962"/>
              <a:gd name="connsiteX3" fmla="*/ 6339420 w 6593972"/>
              <a:gd name="connsiteY3" fmla="*/ 412480 h 2628962"/>
              <a:gd name="connsiteX4" fmla="*/ 6029470 w 6593972"/>
              <a:gd name="connsiteY4" fmla="*/ 2178525 h 2628962"/>
              <a:gd name="connsiteX5" fmla="*/ 944870 w 6593972"/>
              <a:gd name="connsiteY5" fmla="*/ 2610643 h 2628962"/>
              <a:gd name="connsiteX6" fmla="*/ 70757 w 6593972"/>
              <a:gd name="connsiteY6" fmla="*/ 1271052 h 2628962"/>
              <a:gd name="connsiteX7" fmla="*/ 1227663 w 6593972"/>
              <a:gd name="connsiteY7" fmla="*/ 267894 h 2628962"/>
              <a:gd name="connsiteX0" fmla="*/ 1329049 w 6593972"/>
              <a:gd name="connsiteY0" fmla="*/ 365239 h 2625711"/>
              <a:gd name="connsiteX1" fmla="*/ 2602257 w 6593972"/>
              <a:gd name="connsiteY1" fmla="*/ 5300 h 2625711"/>
              <a:gd name="connsiteX2" fmla="*/ 6354325 w 6593972"/>
              <a:gd name="connsiteY2" fmla="*/ 425494 h 2625711"/>
              <a:gd name="connsiteX3" fmla="*/ 6339420 w 6593972"/>
              <a:gd name="connsiteY3" fmla="*/ 409229 h 2625711"/>
              <a:gd name="connsiteX4" fmla="*/ 6029470 w 6593972"/>
              <a:gd name="connsiteY4" fmla="*/ 2175274 h 2625711"/>
              <a:gd name="connsiteX5" fmla="*/ 944870 w 6593972"/>
              <a:gd name="connsiteY5" fmla="*/ 2607392 h 2625711"/>
              <a:gd name="connsiteX6" fmla="*/ 70757 w 6593972"/>
              <a:gd name="connsiteY6" fmla="*/ 1267801 h 2625711"/>
              <a:gd name="connsiteX7" fmla="*/ 1329049 w 6593972"/>
              <a:gd name="connsiteY7" fmla="*/ 365239 h 2625711"/>
              <a:gd name="connsiteX0" fmla="*/ 1337874 w 6593972"/>
              <a:gd name="connsiteY0" fmla="*/ 279833 h 2628365"/>
              <a:gd name="connsiteX1" fmla="*/ 2602257 w 6593972"/>
              <a:gd name="connsiteY1" fmla="*/ 7954 h 2628365"/>
              <a:gd name="connsiteX2" fmla="*/ 6354325 w 6593972"/>
              <a:gd name="connsiteY2" fmla="*/ 428148 h 2628365"/>
              <a:gd name="connsiteX3" fmla="*/ 6339420 w 6593972"/>
              <a:gd name="connsiteY3" fmla="*/ 411883 h 2628365"/>
              <a:gd name="connsiteX4" fmla="*/ 6029470 w 6593972"/>
              <a:gd name="connsiteY4" fmla="*/ 2177928 h 2628365"/>
              <a:gd name="connsiteX5" fmla="*/ 944870 w 6593972"/>
              <a:gd name="connsiteY5" fmla="*/ 2610046 h 2628365"/>
              <a:gd name="connsiteX6" fmla="*/ 70757 w 6593972"/>
              <a:gd name="connsiteY6" fmla="*/ 1270455 h 2628365"/>
              <a:gd name="connsiteX7" fmla="*/ 1337874 w 6593972"/>
              <a:gd name="connsiteY7" fmla="*/ 279833 h 2628365"/>
              <a:gd name="connsiteX0" fmla="*/ 1337874 w 6593972"/>
              <a:gd name="connsiteY0" fmla="*/ 278895 h 2627427"/>
              <a:gd name="connsiteX1" fmla="*/ 2602257 w 6593972"/>
              <a:gd name="connsiteY1" fmla="*/ 7016 h 2627427"/>
              <a:gd name="connsiteX2" fmla="*/ 6354325 w 6593972"/>
              <a:gd name="connsiteY2" fmla="*/ 427210 h 2627427"/>
              <a:gd name="connsiteX3" fmla="*/ 6339420 w 6593972"/>
              <a:gd name="connsiteY3" fmla="*/ 410945 h 2627427"/>
              <a:gd name="connsiteX4" fmla="*/ 6029470 w 6593972"/>
              <a:gd name="connsiteY4" fmla="*/ 2176990 h 2627427"/>
              <a:gd name="connsiteX5" fmla="*/ 944870 w 6593972"/>
              <a:gd name="connsiteY5" fmla="*/ 2609108 h 2627427"/>
              <a:gd name="connsiteX6" fmla="*/ 70757 w 6593972"/>
              <a:gd name="connsiteY6" fmla="*/ 1269517 h 2627427"/>
              <a:gd name="connsiteX7" fmla="*/ 1337874 w 6593972"/>
              <a:gd name="connsiteY7" fmla="*/ 278895 h 2627427"/>
              <a:gd name="connsiteX0" fmla="*/ 1337874 w 6593972"/>
              <a:gd name="connsiteY0" fmla="*/ 278733 h 2627265"/>
              <a:gd name="connsiteX1" fmla="*/ 2602257 w 6593972"/>
              <a:gd name="connsiteY1" fmla="*/ 6854 h 2627265"/>
              <a:gd name="connsiteX2" fmla="*/ 6354325 w 6593972"/>
              <a:gd name="connsiteY2" fmla="*/ 427048 h 2627265"/>
              <a:gd name="connsiteX3" fmla="*/ 6339420 w 6593972"/>
              <a:gd name="connsiteY3" fmla="*/ 410783 h 2627265"/>
              <a:gd name="connsiteX4" fmla="*/ 6029470 w 6593972"/>
              <a:gd name="connsiteY4" fmla="*/ 2176828 h 2627265"/>
              <a:gd name="connsiteX5" fmla="*/ 944870 w 6593972"/>
              <a:gd name="connsiteY5" fmla="*/ 2608946 h 2627265"/>
              <a:gd name="connsiteX6" fmla="*/ 70757 w 6593972"/>
              <a:gd name="connsiteY6" fmla="*/ 1269355 h 2627265"/>
              <a:gd name="connsiteX7" fmla="*/ 1337874 w 6593972"/>
              <a:gd name="connsiteY7" fmla="*/ 278733 h 2627265"/>
              <a:gd name="connsiteX0" fmla="*/ 1346840 w 6602938"/>
              <a:gd name="connsiteY0" fmla="*/ 282205 h 2630737"/>
              <a:gd name="connsiteX1" fmla="*/ 2611223 w 6602938"/>
              <a:gd name="connsiteY1" fmla="*/ 10326 h 2630737"/>
              <a:gd name="connsiteX2" fmla="*/ 6363291 w 6602938"/>
              <a:gd name="connsiteY2" fmla="*/ 430520 h 2630737"/>
              <a:gd name="connsiteX3" fmla="*/ 6348386 w 6602938"/>
              <a:gd name="connsiteY3" fmla="*/ 414255 h 2630737"/>
              <a:gd name="connsiteX4" fmla="*/ 6038436 w 6602938"/>
              <a:gd name="connsiteY4" fmla="*/ 2180300 h 2630737"/>
              <a:gd name="connsiteX5" fmla="*/ 953836 w 6602938"/>
              <a:gd name="connsiteY5" fmla="*/ 2612418 h 2630737"/>
              <a:gd name="connsiteX6" fmla="*/ 69918 w 6602938"/>
              <a:gd name="connsiteY6" fmla="*/ 1370670 h 2630737"/>
              <a:gd name="connsiteX7" fmla="*/ 1346840 w 6602938"/>
              <a:gd name="connsiteY7" fmla="*/ 282205 h 2630737"/>
              <a:gd name="connsiteX0" fmla="*/ 1430725 w 6686823"/>
              <a:gd name="connsiteY0" fmla="*/ 281987 h 2630519"/>
              <a:gd name="connsiteX1" fmla="*/ 2695108 w 6686823"/>
              <a:gd name="connsiteY1" fmla="*/ 10108 h 2630519"/>
              <a:gd name="connsiteX2" fmla="*/ 6447176 w 6686823"/>
              <a:gd name="connsiteY2" fmla="*/ 430302 h 2630519"/>
              <a:gd name="connsiteX3" fmla="*/ 6432271 w 6686823"/>
              <a:gd name="connsiteY3" fmla="*/ 414037 h 2630519"/>
              <a:gd name="connsiteX4" fmla="*/ 6122321 w 6686823"/>
              <a:gd name="connsiteY4" fmla="*/ 2180082 h 2630519"/>
              <a:gd name="connsiteX5" fmla="*/ 1037721 w 6686823"/>
              <a:gd name="connsiteY5" fmla="*/ 2612200 h 2630519"/>
              <a:gd name="connsiteX6" fmla="*/ 62943 w 6686823"/>
              <a:gd name="connsiteY6" fmla="*/ 1350222 h 2630519"/>
              <a:gd name="connsiteX7" fmla="*/ 1430725 w 6686823"/>
              <a:gd name="connsiteY7" fmla="*/ 281987 h 2630519"/>
              <a:gd name="connsiteX0" fmla="*/ 1430725 w 6686823"/>
              <a:gd name="connsiteY0" fmla="*/ 301365 h 2649897"/>
              <a:gd name="connsiteX1" fmla="*/ 3124442 w 6686823"/>
              <a:gd name="connsiteY1" fmla="*/ 9049 h 2649897"/>
              <a:gd name="connsiteX2" fmla="*/ 6447176 w 6686823"/>
              <a:gd name="connsiteY2" fmla="*/ 449680 h 2649897"/>
              <a:gd name="connsiteX3" fmla="*/ 6432271 w 6686823"/>
              <a:gd name="connsiteY3" fmla="*/ 433415 h 2649897"/>
              <a:gd name="connsiteX4" fmla="*/ 6122321 w 6686823"/>
              <a:gd name="connsiteY4" fmla="*/ 2199460 h 2649897"/>
              <a:gd name="connsiteX5" fmla="*/ 1037721 w 6686823"/>
              <a:gd name="connsiteY5" fmla="*/ 2631578 h 2649897"/>
              <a:gd name="connsiteX6" fmla="*/ 62943 w 6686823"/>
              <a:gd name="connsiteY6" fmla="*/ 1369600 h 2649897"/>
              <a:gd name="connsiteX7" fmla="*/ 1430725 w 6686823"/>
              <a:gd name="connsiteY7" fmla="*/ 301365 h 2649897"/>
              <a:gd name="connsiteX0" fmla="*/ 1430725 w 6686823"/>
              <a:gd name="connsiteY0" fmla="*/ 362639 h 2711171"/>
              <a:gd name="connsiteX1" fmla="*/ 3000766 w 6686823"/>
              <a:gd name="connsiteY1" fmla="*/ 6776 h 2711171"/>
              <a:gd name="connsiteX2" fmla="*/ 6447176 w 6686823"/>
              <a:gd name="connsiteY2" fmla="*/ 510954 h 2711171"/>
              <a:gd name="connsiteX3" fmla="*/ 6432271 w 6686823"/>
              <a:gd name="connsiteY3" fmla="*/ 494689 h 2711171"/>
              <a:gd name="connsiteX4" fmla="*/ 6122321 w 6686823"/>
              <a:gd name="connsiteY4" fmla="*/ 2260734 h 2711171"/>
              <a:gd name="connsiteX5" fmla="*/ 1037721 w 6686823"/>
              <a:gd name="connsiteY5" fmla="*/ 2692852 h 2711171"/>
              <a:gd name="connsiteX6" fmla="*/ 62943 w 6686823"/>
              <a:gd name="connsiteY6" fmla="*/ 1430874 h 2711171"/>
              <a:gd name="connsiteX7" fmla="*/ 1430725 w 6686823"/>
              <a:gd name="connsiteY7" fmla="*/ 362639 h 2711171"/>
              <a:gd name="connsiteX0" fmla="*/ 617093 w 6686823"/>
              <a:gd name="connsiteY0" fmla="*/ 691410 h 2706958"/>
              <a:gd name="connsiteX1" fmla="*/ 3000766 w 6686823"/>
              <a:gd name="connsiteY1" fmla="*/ 2563 h 2706958"/>
              <a:gd name="connsiteX2" fmla="*/ 6447176 w 6686823"/>
              <a:gd name="connsiteY2" fmla="*/ 506741 h 2706958"/>
              <a:gd name="connsiteX3" fmla="*/ 6432271 w 6686823"/>
              <a:gd name="connsiteY3" fmla="*/ 490476 h 2706958"/>
              <a:gd name="connsiteX4" fmla="*/ 6122321 w 6686823"/>
              <a:gd name="connsiteY4" fmla="*/ 2256521 h 2706958"/>
              <a:gd name="connsiteX5" fmla="*/ 1037721 w 6686823"/>
              <a:gd name="connsiteY5" fmla="*/ 2688639 h 2706958"/>
              <a:gd name="connsiteX6" fmla="*/ 62943 w 6686823"/>
              <a:gd name="connsiteY6" fmla="*/ 1426661 h 2706958"/>
              <a:gd name="connsiteX7" fmla="*/ 617093 w 6686823"/>
              <a:gd name="connsiteY7" fmla="*/ 691410 h 2706958"/>
              <a:gd name="connsiteX0" fmla="*/ 1205115 w 7274845"/>
              <a:gd name="connsiteY0" fmla="*/ 691950 h 2707498"/>
              <a:gd name="connsiteX1" fmla="*/ 3588788 w 7274845"/>
              <a:gd name="connsiteY1" fmla="*/ 3103 h 2707498"/>
              <a:gd name="connsiteX2" fmla="*/ 7035198 w 7274845"/>
              <a:gd name="connsiteY2" fmla="*/ 507281 h 2707498"/>
              <a:gd name="connsiteX3" fmla="*/ 7020293 w 7274845"/>
              <a:gd name="connsiteY3" fmla="*/ 491016 h 2707498"/>
              <a:gd name="connsiteX4" fmla="*/ 6710343 w 7274845"/>
              <a:gd name="connsiteY4" fmla="*/ 2257061 h 2707498"/>
              <a:gd name="connsiteX5" fmla="*/ 1625743 w 7274845"/>
              <a:gd name="connsiteY5" fmla="*/ 2689179 h 2707498"/>
              <a:gd name="connsiteX6" fmla="*/ 37162 w 7274845"/>
              <a:gd name="connsiteY6" fmla="*/ 1990728 h 2707498"/>
              <a:gd name="connsiteX7" fmla="*/ 1205115 w 7274845"/>
              <a:gd name="connsiteY7" fmla="*/ 691950 h 2707498"/>
              <a:gd name="connsiteX0" fmla="*/ 1205115 w 7274845"/>
              <a:gd name="connsiteY0" fmla="*/ 318627 h 2334175"/>
              <a:gd name="connsiteX1" fmla="*/ 4402423 w 7274845"/>
              <a:gd name="connsiteY1" fmla="*/ 323724 h 2334175"/>
              <a:gd name="connsiteX2" fmla="*/ 7035198 w 7274845"/>
              <a:gd name="connsiteY2" fmla="*/ 133958 h 2334175"/>
              <a:gd name="connsiteX3" fmla="*/ 7020293 w 7274845"/>
              <a:gd name="connsiteY3" fmla="*/ 117693 h 2334175"/>
              <a:gd name="connsiteX4" fmla="*/ 6710343 w 7274845"/>
              <a:gd name="connsiteY4" fmla="*/ 1883738 h 2334175"/>
              <a:gd name="connsiteX5" fmla="*/ 1625743 w 7274845"/>
              <a:gd name="connsiteY5" fmla="*/ 2315856 h 2334175"/>
              <a:gd name="connsiteX6" fmla="*/ 37162 w 7274845"/>
              <a:gd name="connsiteY6" fmla="*/ 1617405 h 2334175"/>
              <a:gd name="connsiteX7" fmla="*/ 1205115 w 7274845"/>
              <a:gd name="connsiteY7" fmla="*/ 318627 h 2334175"/>
              <a:gd name="connsiteX0" fmla="*/ 1205115 w 7439229"/>
              <a:gd name="connsiteY0" fmla="*/ 305327 h 2320875"/>
              <a:gd name="connsiteX1" fmla="*/ 4402423 w 7439229"/>
              <a:gd name="connsiteY1" fmla="*/ 310424 h 2320875"/>
              <a:gd name="connsiteX2" fmla="*/ 7035198 w 7439229"/>
              <a:gd name="connsiteY2" fmla="*/ 120658 h 2320875"/>
              <a:gd name="connsiteX3" fmla="*/ 7398218 w 7439229"/>
              <a:gd name="connsiteY3" fmla="*/ 142475 h 2320875"/>
              <a:gd name="connsiteX4" fmla="*/ 6710343 w 7439229"/>
              <a:gd name="connsiteY4" fmla="*/ 1870438 h 2320875"/>
              <a:gd name="connsiteX5" fmla="*/ 1625743 w 7439229"/>
              <a:gd name="connsiteY5" fmla="*/ 2302556 h 2320875"/>
              <a:gd name="connsiteX6" fmla="*/ 37162 w 7439229"/>
              <a:gd name="connsiteY6" fmla="*/ 1604105 h 2320875"/>
              <a:gd name="connsiteX7" fmla="*/ 1205115 w 7439229"/>
              <a:gd name="connsiteY7" fmla="*/ 305327 h 2320875"/>
              <a:gd name="connsiteX0" fmla="*/ 1205115 w 7439230"/>
              <a:gd name="connsiteY0" fmla="*/ 305327 h 2320875"/>
              <a:gd name="connsiteX1" fmla="*/ 4402423 w 7439230"/>
              <a:gd name="connsiteY1" fmla="*/ 310424 h 2320875"/>
              <a:gd name="connsiteX2" fmla="*/ 7035199 w 7439230"/>
              <a:gd name="connsiteY2" fmla="*/ 120658 h 2320875"/>
              <a:gd name="connsiteX3" fmla="*/ 7398218 w 7439230"/>
              <a:gd name="connsiteY3" fmla="*/ 142475 h 2320875"/>
              <a:gd name="connsiteX4" fmla="*/ 6710343 w 7439230"/>
              <a:gd name="connsiteY4" fmla="*/ 1870438 h 2320875"/>
              <a:gd name="connsiteX5" fmla="*/ 1625743 w 7439230"/>
              <a:gd name="connsiteY5" fmla="*/ 2302556 h 2320875"/>
              <a:gd name="connsiteX6" fmla="*/ 37162 w 7439230"/>
              <a:gd name="connsiteY6" fmla="*/ 1604105 h 2320875"/>
              <a:gd name="connsiteX7" fmla="*/ 1205115 w 7439230"/>
              <a:gd name="connsiteY7" fmla="*/ 305327 h 2320875"/>
              <a:gd name="connsiteX0" fmla="*/ 1205115 w 7356408"/>
              <a:gd name="connsiteY0" fmla="*/ 269329 h 2284877"/>
              <a:gd name="connsiteX1" fmla="*/ 4402423 w 7356408"/>
              <a:gd name="connsiteY1" fmla="*/ 274426 h 2284877"/>
              <a:gd name="connsiteX2" fmla="*/ 7035199 w 7356408"/>
              <a:gd name="connsiteY2" fmla="*/ 84660 h 2284877"/>
              <a:gd name="connsiteX3" fmla="*/ 6710343 w 7356408"/>
              <a:gd name="connsiteY3" fmla="*/ 1834440 h 2284877"/>
              <a:gd name="connsiteX4" fmla="*/ 1625743 w 7356408"/>
              <a:gd name="connsiteY4" fmla="*/ 2266558 h 2284877"/>
              <a:gd name="connsiteX5" fmla="*/ 37162 w 7356408"/>
              <a:gd name="connsiteY5" fmla="*/ 1568107 h 2284877"/>
              <a:gd name="connsiteX6" fmla="*/ 1205115 w 7356408"/>
              <a:gd name="connsiteY6" fmla="*/ 269329 h 2284877"/>
              <a:gd name="connsiteX0" fmla="*/ 1205115 w 7392587"/>
              <a:gd name="connsiteY0" fmla="*/ 349079 h 2364627"/>
              <a:gd name="connsiteX1" fmla="*/ 3857871 w 7392587"/>
              <a:gd name="connsiteY1" fmla="*/ 95036 h 2364627"/>
              <a:gd name="connsiteX2" fmla="*/ 7035199 w 7392587"/>
              <a:gd name="connsiteY2" fmla="*/ 164410 h 2364627"/>
              <a:gd name="connsiteX3" fmla="*/ 6710343 w 7392587"/>
              <a:gd name="connsiteY3" fmla="*/ 1914190 h 2364627"/>
              <a:gd name="connsiteX4" fmla="*/ 1625743 w 7392587"/>
              <a:gd name="connsiteY4" fmla="*/ 2346308 h 2364627"/>
              <a:gd name="connsiteX5" fmla="*/ 37162 w 7392587"/>
              <a:gd name="connsiteY5" fmla="*/ 1647857 h 2364627"/>
              <a:gd name="connsiteX6" fmla="*/ 1205115 w 7392587"/>
              <a:gd name="connsiteY6" fmla="*/ 349079 h 2364627"/>
              <a:gd name="connsiteX0" fmla="*/ 1205115 w 7032480"/>
              <a:gd name="connsiteY0" fmla="*/ 311216 h 2326764"/>
              <a:gd name="connsiteX1" fmla="*/ 3857871 w 7032480"/>
              <a:gd name="connsiteY1" fmla="*/ 57173 h 2326764"/>
              <a:gd name="connsiteX2" fmla="*/ 5908901 w 7032480"/>
              <a:gd name="connsiteY2" fmla="*/ 186184 h 2326764"/>
              <a:gd name="connsiteX3" fmla="*/ 6710343 w 7032480"/>
              <a:gd name="connsiteY3" fmla="*/ 1876327 h 2326764"/>
              <a:gd name="connsiteX4" fmla="*/ 1625743 w 7032480"/>
              <a:gd name="connsiteY4" fmla="*/ 2308445 h 2326764"/>
              <a:gd name="connsiteX5" fmla="*/ 37162 w 7032480"/>
              <a:gd name="connsiteY5" fmla="*/ 1609994 h 2326764"/>
              <a:gd name="connsiteX6" fmla="*/ 1205115 w 7032480"/>
              <a:gd name="connsiteY6" fmla="*/ 311216 h 2326764"/>
              <a:gd name="connsiteX0" fmla="*/ 1205115 w 5967528"/>
              <a:gd name="connsiteY0" fmla="*/ 326838 h 2356774"/>
              <a:gd name="connsiteX1" fmla="*/ 3857871 w 5967528"/>
              <a:gd name="connsiteY1" fmla="*/ 72795 h 2356774"/>
              <a:gd name="connsiteX2" fmla="*/ 5908901 w 5967528"/>
              <a:gd name="connsiteY2" fmla="*/ 201806 h 2356774"/>
              <a:gd name="connsiteX3" fmla="*/ 4960753 w 5967528"/>
              <a:gd name="connsiteY3" fmla="*/ 2128638 h 2356774"/>
              <a:gd name="connsiteX4" fmla="*/ 1625743 w 5967528"/>
              <a:gd name="connsiteY4" fmla="*/ 2324067 h 2356774"/>
              <a:gd name="connsiteX5" fmla="*/ 37162 w 5967528"/>
              <a:gd name="connsiteY5" fmla="*/ 1625616 h 2356774"/>
              <a:gd name="connsiteX6" fmla="*/ 1205115 w 5967528"/>
              <a:gd name="connsiteY6" fmla="*/ 326838 h 2356774"/>
              <a:gd name="connsiteX0" fmla="*/ 1205115 w 5975624"/>
              <a:gd name="connsiteY0" fmla="*/ 334805 h 2364741"/>
              <a:gd name="connsiteX1" fmla="*/ 3734736 w 5975624"/>
              <a:gd name="connsiteY1" fmla="*/ 65389 h 2364741"/>
              <a:gd name="connsiteX2" fmla="*/ 5908901 w 5975624"/>
              <a:gd name="connsiteY2" fmla="*/ 209773 h 2364741"/>
              <a:gd name="connsiteX3" fmla="*/ 4960753 w 5975624"/>
              <a:gd name="connsiteY3" fmla="*/ 2136605 h 2364741"/>
              <a:gd name="connsiteX4" fmla="*/ 1625743 w 5975624"/>
              <a:gd name="connsiteY4" fmla="*/ 2332034 h 2364741"/>
              <a:gd name="connsiteX5" fmla="*/ 37162 w 5975624"/>
              <a:gd name="connsiteY5" fmla="*/ 1633583 h 2364741"/>
              <a:gd name="connsiteX6" fmla="*/ 1205115 w 5975624"/>
              <a:gd name="connsiteY6" fmla="*/ 334805 h 2364741"/>
              <a:gd name="connsiteX0" fmla="*/ 1205115 w 6015824"/>
              <a:gd name="connsiteY0" fmla="*/ 286897 h 2316833"/>
              <a:gd name="connsiteX1" fmla="*/ 3734736 w 6015824"/>
              <a:gd name="connsiteY1" fmla="*/ 17481 h 2316833"/>
              <a:gd name="connsiteX2" fmla="*/ 5954118 w 6015824"/>
              <a:gd name="connsiteY2" fmla="*/ 604431 h 2316833"/>
              <a:gd name="connsiteX3" fmla="*/ 4960753 w 6015824"/>
              <a:gd name="connsiteY3" fmla="*/ 2088697 h 2316833"/>
              <a:gd name="connsiteX4" fmla="*/ 1625743 w 6015824"/>
              <a:gd name="connsiteY4" fmla="*/ 2284126 h 2316833"/>
              <a:gd name="connsiteX5" fmla="*/ 37162 w 6015824"/>
              <a:gd name="connsiteY5" fmla="*/ 1585675 h 2316833"/>
              <a:gd name="connsiteX6" fmla="*/ 1205115 w 6015824"/>
              <a:gd name="connsiteY6" fmla="*/ 286897 h 2316833"/>
              <a:gd name="connsiteX0" fmla="*/ 253442 w 6015824"/>
              <a:gd name="connsiteY0" fmla="*/ 633206 h 2299525"/>
              <a:gd name="connsiteX1" fmla="*/ 3734736 w 6015824"/>
              <a:gd name="connsiteY1" fmla="*/ 173 h 2299525"/>
              <a:gd name="connsiteX2" fmla="*/ 5954118 w 6015824"/>
              <a:gd name="connsiteY2" fmla="*/ 587123 h 2299525"/>
              <a:gd name="connsiteX3" fmla="*/ 4960753 w 6015824"/>
              <a:gd name="connsiteY3" fmla="*/ 2071389 h 2299525"/>
              <a:gd name="connsiteX4" fmla="*/ 1625743 w 6015824"/>
              <a:gd name="connsiteY4" fmla="*/ 2266818 h 2299525"/>
              <a:gd name="connsiteX5" fmla="*/ 37162 w 6015824"/>
              <a:gd name="connsiteY5" fmla="*/ 1568367 h 2299525"/>
              <a:gd name="connsiteX6" fmla="*/ 253442 w 6015824"/>
              <a:gd name="connsiteY6" fmla="*/ 633206 h 2299525"/>
              <a:gd name="connsiteX0" fmla="*/ 493673 w 6256055"/>
              <a:gd name="connsiteY0" fmla="*/ 633206 h 2299525"/>
              <a:gd name="connsiteX1" fmla="*/ 3974967 w 6256055"/>
              <a:gd name="connsiteY1" fmla="*/ 173 h 2299525"/>
              <a:gd name="connsiteX2" fmla="*/ 6194349 w 6256055"/>
              <a:gd name="connsiteY2" fmla="*/ 587123 h 2299525"/>
              <a:gd name="connsiteX3" fmla="*/ 5200984 w 6256055"/>
              <a:gd name="connsiteY3" fmla="*/ 2071389 h 2299525"/>
              <a:gd name="connsiteX4" fmla="*/ 1865974 w 6256055"/>
              <a:gd name="connsiteY4" fmla="*/ 2266818 h 2299525"/>
              <a:gd name="connsiteX5" fmla="*/ 31861 w 6256055"/>
              <a:gd name="connsiteY5" fmla="*/ 1273739 h 2299525"/>
              <a:gd name="connsiteX6" fmla="*/ 493673 w 6256055"/>
              <a:gd name="connsiteY6" fmla="*/ 633206 h 2299525"/>
              <a:gd name="connsiteX0" fmla="*/ 493673 w 6256055"/>
              <a:gd name="connsiteY0" fmla="*/ 633206 h 2299525"/>
              <a:gd name="connsiteX1" fmla="*/ 3974967 w 6256055"/>
              <a:gd name="connsiteY1" fmla="*/ 173 h 2299525"/>
              <a:gd name="connsiteX2" fmla="*/ 6194349 w 6256055"/>
              <a:gd name="connsiteY2" fmla="*/ 587123 h 2299525"/>
              <a:gd name="connsiteX3" fmla="*/ 5200984 w 6256055"/>
              <a:gd name="connsiteY3" fmla="*/ 2071389 h 2299525"/>
              <a:gd name="connsiteX4" fmla="*/ 1865974 w 6256055"/>
              <a:gd name="connsiteY4" fmla="*/ 2266818 h 2299525"/>
              <a:gd name="connsiteX5" fmla="*/ 31861 w 6256055"/>
              <a:gd name="connsiteY5" fmla="*/ 1273739 h 2299525"/>
              <a:gd name="connsiteX6" fmla="*/ 493673 w 6256055"/>
              <a:gd name="connsiteY6" fmla="*/ 633206 h 2299525"/>
              <a:gd name="connsiteX0" fmla="*/ 478032 w 6240414"/>
              <a:gd name="connsiteY0" fmla="*/ 633206 h 2299525"/>
              <a:gd name="connsiteX1" fmla="*/ 3959326 w 6240414"/>
              <a:gd name="connsiteY1" fmla="*/ 173 h 2299525"/>
              <a:gd name="connsiteX2" fmla="*/ 6178708 w 6240414"/>
              <a:gd name="connsiteY2" fmla="*/ 587123 h 2299525"/>
              <a:gd name="connsiteX3" fmla="*/ 5185343 w 6240414"/>
              <a:gd name="connsiteY3" fmla="*/ 2071389 h 2299525"/>
              <a:gd name="connsiteX4" fmla="*/ 1850333 w 6240414"/>
              <a:gd name="connsiteY4" fmla="*/ 2266818 h 2299525"/>
              <a:gd name="connsiteX5" fmla="*/ 16220 w 6240414"/>
              <a:gd name="connsiteY5" fmla="*/ 1273739 h 2299525"/>
              <a:gd name="connsiteX6" fmla="*/ 478032 w 6240414"/>
              <a:gd name="connsiteY6" fmla="*/ 633206 h 2299525"/>
              <a:gd name="connsiteX0" fmla="*/ 459839 w 6250019"/>
              <a:gd name="connsiteY0" fmla="*/ 511601 h 2299723"/>
              <a:gd name="connsiteX1" fmla="*/ 3968931 w 6250019"/>
              <a:gd name="connsiteY1" fmla="*/ 371 h 2299723"/>
              <a:gd name="connsiteX2" fmla="*/ 6188313 w 6250019"/>
              <a:gd name="connsiteY2" fmla="*/ 587321 h 2299723"/>
              <a:gd name="connsiteX3" fmla="*/ 5194948 w 6250019"/>
              <a:gd name="connsiteY3" fmla="*/ 2071587 h 2299723"/>
              <a:gd name="connsiteX4" fmla="*/ 1859938 w 6250019"/>
              <a:gd name="connsiteY4" fmla="*/ 2267016 h 2299723"/>
              <a:gd name="connsiteX5" fmla="*/ 25825 w 6250019"/>
              <a:gd name="connsiteY5" fmla="*/ 1273937 h 2299723"/>
              <a:gd name="connsiteX6" fmla="*/ 459839 w 6250019"/>
              <a:gd name="connsiteY6" fmla="*/ 511601 h 2299723"/>
              <a:gd name="connsiteX0" fmla="*/ 521008 w 6311188"/>
              <a:gd name="connsiteY0" fmla="*/ 511601 h 2299723"/>
              <a:gd name="connsiteX1" fmla="*/ 4030100 w 6311188"/>
              <a:gd name="connsiteY1" fmla="*/ 371 h 2299723"/>
              <a:gd name="connsiteX2" fmla="*/ 6249482 w 6311188"/>
              <a:gd name="connsiteY2" fmla="*/ 587321 h 2299723"/>
              <a:gd name="connsiteX3" fmla="*/ 5256117 w 6311188"/>
              <a:gd name="connsiteY3" fmla="*/ 2071587 h 2299723"/>
              <a:gd name="connsiteX4" fmla="*/ 1921107 w 6311188"/>
              <a:gd name="connsiteY4" fmla="*/ 2267016 h 2299723"/>
              <a:gd name="connsiteX5" fmla="*/ 86994 w 6311188"/>
              <a:gd name="connsiteY5" fmla="*/ 1273937 h 2299723"/>
              <a:gd name="connsiteX6" fmla="*/ 521008 w 6311188"/>
              <a:gd name="connsiteY6" fmla="*/ 511601 h 2299723"/>
              <a:gd name="connsiteX0" fmla="*/ 521008 w 6311188"/>
              <a:gd name="connsiteY0" fmla="*/ 511601 h 2299723"/>
              <a:gd name="connsiteX1" fmla="*/ 4030100 w 6311188"/>
              <a:gd name="connsiteY1" fmla="*/ 371 h 2299723"/>
              <a:gd name="connsiteX2" fmla="*/ 6249482 w 6311188"/>
              <a:gd name="connsiteY2" fmla="*/ 587321 h 2299723"/>
              <a:gd name="connsiteX3" fmla="*/ 5256117 w 6311188"/>
              <a:gd name="connsiteY3" fmla="*/ 2071587 h 2299723"/>
              <a:gd name="connsiteX4" fmla="*/ 1921107 w 6311188"/>
              <a:gd name="connsiteY4" fmla="*/ 2267016 h 2299723"/>
              <a:gd name="connsiteX5" fmla="*/ 86994 w 6311188"/>
              <a:gd name="connsiteY5" fmla="*/ 1273937 h 2299723"/>
              <a:gd name="connsiteX6" fmla="*/ 521008 w 6311188"/>
              <a:gd name="connsiteY6" fmla="*/ 511601 h 2299723"/>
              <a:gd name="connsiteX0" fmla="*/ 521008 w 6311188"/>
              <a:gd name="connsiteY0" fmla="*/ 511601 h 2200761"/>
              <a:gd name="connsiteX1" fmla="*/ 4030100 w 6311188"/>
              <a:gd name="connsiteY1" fmla="*/ 371 h 2200761"/>
              <a:gd name="connsiteX2" fmla="*/ 6249482 w 6311188"/>
              <a:gd name="connsiteY2" fmla="*/ 587321 h 2200761"/>
              <a:gd name="connsiteX3" fmla="*/ 5256117 w 6311188"/>
              <a:gd name="connsiteY3" fmla="*/ 2071587 h 2200761"/>
              <a:gd name="connsiteX4" fmla="*/ 1262540 w 6311188"/>
              <a:gd name="connsiteY4" fmla="*/ 2148382 h 2200761"/>
              <a:gd name="connsiteX5" fmla="*/ 86994 w 6311188"/>
              <a:gd name="connsiteY5" fmla="*/ 1273937 h 2200761"/>
              <a:gd name="connsiteX6" fmla="*/ 521008 w 6311188"/>
              <a:gd name="connsiteY6" fmla="*/ 511601 h 2200761"/>
              <a:gd name="connsiteX0" fmla="*/ 521008 w 9276206"/>
              <a:gd name="connsiteY0" fmla="*/ 982973 h 2672133"/>
              <a:gd name="connsiteX1" fmla="*/ 4030100 w 9276206"/>
              <a:gd name="connsiteY1" fmla="*/ 471743 h 2672133"/>
              <a:gd name="connsiteX2" fmla="*/ 9267155 w 9276206"/>
              <a:gd name="connsiteY2" fmla="*/ 110451 h 2672133"/>
              <a:gd name="connsiteX3" fmla="*/ 5256117 w 9276206"/>
              <a:gd name="connsiteY3" fmla="*/ 2542959 h 2672133"/>
              <a:gd name="connsiteX4" fmla="*/ 1262540 w 9276206"/>
              <a:gd name="connsiteY4" fmla="*/ 2619754 h 2672133"/>
              <a:gd name="connsiteX5" fmla="*/ 86994 w 9276206"/>
              <a:gd name="connsiteY5" fmla="*/ 1745309 h 2672133"/>
              <a:gd name="connsiteX6" fmla="*/ 521008 w 9276206"/>
              <a:gd name="connsiteY6" fmla="*/ 982973 h 2672133"/>
              <a:gd name="connsiteX0" fmla="*/ 521008 w 9924314"/>
              <a:gd name="connsiteY0" fmla="*/ 1035059 h 3357367"/>
              <a:gd name="connsiteX1" fmla="*/ 4030100 w 9924314"/>
              <a:gd name="connsiteY1" fmla="*/ 523829 h 3357367"/>
              <a:gd name="connsiteX2" fmla="*/ 9267155 w 9924314"/>
              <a:gd name="connsiteY2" fmla="*/ 162537 h 3357367"/>
              <a:gd name="connsiteX3" fmla="*/ 9252493 w 9924314"/>
              <a:gd name="connsiteY3" fmla="*/ 3347453 h 3357367"/>
              <a:gd name="connsiteX4" fmla="*/ 1262540 w 9924314"/>
              <a:gd name="connsiteY4" fmla="*/ 2671840 h 3357367"/>
              <a:gd name="connsiteX5" fmla="*/ 86994 w 9924314"/>
              <a:gd name="connsiteY5" fmla="*/ 1797395 h 3357367"/>
              <a:gd name="connsiteX6" fmla="*/ 521008 w 9924314"/>
              <a:gd name="connsiteY6" fmla="*/ 1035059 h 3357367"/>
              <a:gd name="connsiteX0" fmla="*/ 521008 w 9851126"/>
              <a:gd name="connsiteY0" fmla="*/ 1140868 h 4940735"/>
              <a:gd name="connsiteX1" fmla="*/ 4030100 w 9851126"/>
              <a:gd name="connsiteY1" fmla="*/ 629638 h 4940735"/>
              <a:gd name="connsiteX2" fmla="*/ 9267155 w 9851126"/>
              <a:gd name="connsiteY2" fmla="*/ 268346 h 4940735"/>
              <a:gd name="connsiteX3" fmla="*/ 9116562 w 9851126"/>
              <a:gd name="connsiteY3" fmla="*/ 4937468 h 4940735"/>
              <a:gd name="connsiteX4" fmla="*/ 1262540 w 9851126"/>
              <a:gd name="connsiteY4" fmla="*/ 2777649 h 4940735"/>
              <a:gd name="connsiteX5" fmla="*/ 86994 w 9851126"/>
              <a:gd name="connsiteY5" fmla="*/ 1903204 h 4940735"/>
              <a:gd name="connsiteX6" fmla="*/ 521008 w 9851126"/>
              <a:gd name="connsiteY6" fmla="*/ 1140868 h 4940735"/>
              <a:gd name="connsiteX0" fmla="*/ 521008 w 9894514"/>
              <a:gd name="connsiteY0" fmla="*/ 1140870 h 5019206"/>
              <a:gd name="connsiteX1" fmla="*/ 4030100 w 9894514"/>
              <a:gd name="connsiteY1" fmla="*/ 629640 h 5019206"/>
              <a:gd name="connsiteX2" fmla="*/ 9267155 w 9894514"/>
              <a:gd name="connsiteY2" fmla="*/ 268348 h 5019206"/>
              <a:gd name="connsiteX3" fmla="*/ 9116562 w 9894514"/>
              <a:gd name="connsiteY3" fmla="*/ 4937470 h 5019206"/>
              <a:gd name="connsiteX4" fmla="*/ 4279055 w 9894514"/>
              <a:gd name="connsiteY4" fmla="*/ 3076924 h 5019206"/>
              <a:gd name="connsiteX5" fmla="*/ 1262540 w 9894514"/>
              <a:gd name="connsiteY5" fmla="*/ 2777651 h 5019206"/>
              <a:gd name="connsiteX6" fmla="*/ 86994 w 9894514"/>
              <a:gd name="connsiteY6" fmla="*/ 1903206 h 5019206"/>
              <a:gd name="connsiteX7" fmla="*/ 521008 w 9894514"/>
              <a:gd name="connsiteY7" fmla="*/ 1140870 h 5019206"/>
              <a:gd name="connsiteX0" fmla="*/ 1436661 w 9817868"/>
              <a:gd name="connsiteY0" fmla="*/ 908125 h 5013213"/>
              <a:gd name="connsiteX1" fmla="*/ 3953454 w 9817868"/>
              <a:gd name="connsiteY1" fmla="*/ 623647 h 5013213"/>
              <a:gd name="connsiteX2" fmla="*/ 9190509 w 9817868"/>
              <a:gd name="connsiteY2" fmla="*/ 262355 h 5013213"/>
              <a:gd name="connsiteX3" fmla="*/ 9039916 w 9817868"/>
              <a:gd name="connsiteY3" fmla="*/ 4931477 h 5013213"/>
              <a:gd name="connsiteX4" fmla="*/ 4202409 w 9817868"/>
              <a:gd name="connsiteY4" fmla="*/ 3070931 h 5013213"/>
              <a:gd name="connsiteX5" fmla="*/ 1185894 w 9817868"/>
              <a:gd name="connsiteY5" fmla="*/ 2771658 h 5013213"/>
              <a:gd name="connsiteX6" fmla="*/ 10348 w 9817868"/>
              <a:gd name="connsiteY6" fmla="*/ 1897213 h 5013213"/>
              <a:gd name="connsiteX7" fmla="*/ 1436661 w 9817868"/>
              <a:gd name="connsiteY7" fmla="*/ 908125 h 5013213"/>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50 w 9790924"/>
              <a:gd name="connsiteY5" fmla="*/ 2771656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09717 w 9790924"/>
              <a:gd name="connsiteY0" fmla="*/ 908123 h 5013211"/>
              <a:gd name="connsiteX1" fmla="*/ 3926510 w 9790924"/>
              <a:gd name="connsiteY1" fmla="*/ 623645 h 5013211"/>
              <a:gd name="connsiteX2" fmla="*/ 9163565 w 9790924"/>
              <a:gd name="connsiteY2" fmla="*/ 262353 h 5013211"/>
              <a:gd name="connsiteX3" fmla="*/ 9012972 w 9790924"/>
              <a:gd name="connsiteY3" fmla="*/ 4931475 h 5013211"/>
              <a:gd name="connsiteX4" fmla="*/ 4175465 w 9790924"/>
              <a:gd name="connsiteY4" fmla="*/ 3070929 h 5013211"/>
              <a:gd name="connsiteX5" fmla="*/ 1158949 w 9790924"/>
              <a:gd name="connsiteY5" fmla="*/ 2771657 h 5013211"/>
              <a:gd name="connsiteX6" fmla="*/ 10589 w 9790924"/>
              <a:gd name="connsiteY6" fmla="*/ 1948747 h 5013211"/>
              <a:gd name="connsiteX7" fmla="*/ 1409717 w 9790924"/>
              <a:gd name="connsiteY7" fmla="*/ 908123 h 5013211"/>
              <a:gd name="connsiteX0" fmla="*/ 1415697 w 9796904"/>
              <a:gd name="connsiteY0" fmla="*/ 908123 h 5013211"/>
              <a:gd name="connsiteX1" fmla="*/ 3932490 w 9796904"/>
              <a:gd name="connsiteY1" fmla="*/ 623645 h 5013211"/>
              <a:gd name="connsiteX2" fmla="*/ 9169545 w 9796904"/>
              <a:gd name="connsiteY2" fmla="*/ 262353 h 5013211"/>
              <a:gd name="connsiteX3" fmla="*/ 9018952 w 9796904"/>
              <a:gd name="connsiteY3" fmla="*/ 4931475 h 5013211"/>
              <a:gd name="connsiteX4" fmla="*/ 4181445 w 9796904"/>
              <a:gd name="connsiteY4" fmla="*/ 3070929 h 5013211"/>
              <a:gd name="connsiteX5" fmla="*/ 1164929 w 9796904"/>
              <a:gd name="connsiteY5" fmla="*/ 2771657 h 5013211"/>
              <a:gd name="connsiteX6" fmla="*/ 16569 w 9796904"/>
              <a:gd name="connsiteY6" fmla="*/ 1948747 h 5013211"/>
              <a:gd name="connsiteX7" fmla="*/ 1415697 w 9796904"/>
              <a:gd name="connsiteY7" fmla="*/ 908123 h 5013211"/>
              <a:gd name="connsiteX0" fmla="*/ 1415697 w 9796904"/>
              <a:gd name="connsiteY0" fmla="*/ 908123 h 5013211"/>
              <a:gd name="connsiteX1" fmla="*/ 3932490 w 9796904"/>
              <a:gd name="connsiteY1" fmla="*/ 623645 h 5013211"/>
              <a:gd name="connsiteX2" fmla="*/ 9169545 w 9796904"/>
              <a:gd name="connsiteY2" fmla="*/ 262353 h 5013211"/>
              <a:gd name="connsiteX3" fmla="*/ 9018952 w 9796904"/>
              <a:gd name="connsiteY3" fmla="*/ 4931475 h 5013211"/>
              <a:gd name="connsiteX4" fmla="*/ 4181445 w 9796904"/>
              <a:gd name="connsiteY4" fmla="*/ 3070929 h 5013211"/>
              <a:gd name="connsiteX5" fmla="*/ 1164929 w 9796904"/>
              <a:gd name="connsiteY5" fmla="*/ 2771657 h 5013211"/>
              <a:gd name="connsiteX6" fmla="*/ 16569 w 9796904"/>
              <a:gd name="connsiteY6" fmla="*/ 1948747 h 5013211"/>
              <a:gd name="connsiteX7" fmla="*/ 1415697 w 9796904"/>
              <a:gd name="connsiteY7" fmla="*/ 908123 h 5013211"/>
              <a:gd name="connsiteX0" fmla="*/ 1415697 w 9706004"/>
              <a:gd name="connsiteY0" fmla="*/ 815165 h 4920253"/>
              <a:gd name="connsiteX1" fmla="*/ 5386956 w 9706004"/>
              <a:gd name="connsiteY1" fmla="*/ 1004808 h 4920253"/>
              <a:gd name="connsiteX2" fmla="*/ 9169545 w 9706004"/>
              <a:gd name="connsiteY2" fmla="*/ 169395 h 4920253"/>
              <a:gd name="connsiteX3" fmla="*/ 9018952 w 9706004"/>
              <a:gd name="connsiteY3" fmla="*/ 4838517 h 4920253"/>
              <a:gd name="connsiteX4" fmla="*/ 4181445 w 9706004"/>
              <a:gd name="connsiteY4" fmla="*/ 2977971 h 4920253"/>
              <a:gd name="connsiteX5" fmla="*/ 1164929 w 9706004"/>
              <a:gd name="connsiteY5" fmla="*/ 2678699 h 4920253"/>
              <a:gd name="connsiteX6" fmla="*/ 16569 w 9706004"/>
              <a:gd name="connsiteY6" fmla="*/ 1855789 h 4920253"/>
              <a:gd name="connsiteX7" fmla="*/ 1415697 w 9706004"/>
              <a:gd name="connsiteY7" fmla="*/ 815165 h 4920253"/>
              <a:gd name="connsiteX0" fmla="*/ 1415697 w 9706004"/>
              <a:gd name="connsiteY0" fmla="*/ 781141 h 4886229"/>
              <a:gd name="connsiteX1" fmla="*/ 5386956 w 9706004"/>
              <a:gd name="connsiteY1" fmla="*/ 970784 h 4886229"/>
              <a:gd name="connsiteX2" fmla="*/ 9169545 w 9706004"/>
              <a:gd name="connsiteY2" fmla="*/ 135371 h 4886229"/>
              <a:gd name="connsiteX3" fmla="*/ 9018952 w 9706004"/>
              <a:gd name="connsiteY3" fmla="*/ 4804493 h 4886229"/>
              <a:gd name="connsiteX4" fmla="*/ 4181445 w 9706004"/>
              <a:gd name="connsiteY4" fmla="*/ 2943947 h 4886229"/>
              <a:gd name="connsiteX5" fmla="*/ 1164929 w 9706004"/>
              <a:gd name="connsiteY5" fmla="*/ 2644675 h 4886229"/>
              <a:gd name="connsiteX6" fmla="*/ 16569 w 9706004"/>
              <a:gd name="connsiteY6" fmla="*/ 1821765 h 4886229"/>
              <a:gd name="connsiteX7" fmla="*/ 1415697 w 9706004"/>
              <a:gd name="connsiteY7" fmla="*/ 781141 h 4886229"/>
              <a:gd name="connsiteX0" fmla="*/ 2095352 w 9706004"/>
              <a:gd name="connsiteY0" fmla="*/ 606111 h 4917338"/>
              <a:gd name="connsiteX1" fmla="*/ 5386956 w 9706004"/>
              <a:gd name="connsiteY1" fmla="*/ 1001893 h 4917338"/>
              <a:gd name="connsiteX2" fmla="*/ 9169545 w 9706004"/>
              <a:gd name="connsiteY2" fmla="*/ 166480 h 4917338"/>
              <a:gd name="connsiteX3" fmla="*/ 9018952 w 9706004"/>
              <a:gd name="connsiteY3" fmla="*/ 4835602 h 4917338"/>
              <a:gd name="connsiteX4" fmla="*/ 4181445 w 9706004"/>
              <a:gd name="connsiteY4" fmla="*/ 2975056 h 4917338"/>
              <a:gd name="connsiteX5" fmla="*/ 1164929 w 9706004"/>
              <a:gd name="connsiteY5" fmla="*/ 2675784 h 4917338"/>
              <a:gd name="connsiteX6" fmla="*/ 16569 w 9706004"/>
              <a:gd name="connsiteY6" fmla="*/ 1852874 h 4917338"/>
              <a:gd name="connsiteX7" fmla="*/ 2095352 w 9706004"/>
              <a:gd name="connsiteY7" fmla="*/ 606111 h 4917338"/>
              <a:gd name="connsiteX0" fmla="*/ 2095352 w 9706823"/>
              <a:gd name="connsiteY0" fmla="*/ 629458 h 4940685"/>
              <a:gd name="connsiteX1" fmla="*/ 5373363 w 9706823"/>
              <a:gd name="connsiteY1" fmla="*/ 880943 h 4940685"/>
              <a:gd name="connsiteX2" fmla="*/ 9169545 w 9706823"/>
              <a:gd name="connsiteY2" fmla="*/ 189827 h 4940685"/>
              <a:gd name="connsiteX3" fmla="*/ 9018952 w 9706823"/>
              <a:gd name="connsiteY3" fmla="*/ 4858949 h 4940685"/>
              <a:gd name="connsiteX4" fmla="*/ 4181445 w 9706823"/>
              <a:gd name="connsiteY4" fmla="*/ 2998403 h 4940685"/>
              <a:gd name="connsiteX5" fmla="*/ 1164929 w 9706823"/>
              <a:gd name="connsiteY5" fmla="*/ 2699131 h 4940685"/>
              <a:gd name="connsiteX6" fmla="*/ 16569 w 9706823"/>
              <a:gd name="connsiteY6" fmla="*/ 1876221 h 4940685"/>
              <a:gd name="connsiteX7" fmla="*/ 2095352 w 9706823"/>
              <a:gd name="connsiteY7" fmla="*/ 629458 h 4940685"/>
              <a:gd name="connsiteX0" fmla="*/ 2095352 w 9706004"/>
              <a:gd name="connsiteY0" fmla="*/ 642373 h 4953600"/>
              <a:gd name="connsiteX1" fmla="*/ 5386956 w 9706004"/>
              <a:gd name="connsiteY1" fmla="*/ 821708 h 4953600"/>
              <a:gd name="connsiteX2" fmla="*/ 9169545 w 9706004"/>
              <a:gd name="connsiteY2" fmla="*/ 202742 h 4953600"/>
              <a:gd name="connsiteX3" fmla="*/ 9018952 w 9706004"/>
              <a:gd name="connsiteY3" fmla="*/ 4871864 h 4953600"/>
              <a:gd name="connsiteX4" fmla="*/ 4181445 w 9706004"/>
              <a:gd name="connsiteY4" fmla="*/ 3011318 h 4953600"/>
              <a:gd name="connsiteX5" fmla="*/ 1164929 w 9706004"/>
              <a:gd name="connsiteY5" fmla="*/ 2712046 h 4953600"/>
              <a:gd name="connsiteX6" fmla="*/ 16569 w 9706004"/>
              <a:gd name="connsiteY6" fmla="*/ 1889136 h 4953600"/>
              <a:gd name="connsiteX7" fmla="*/ 2095352 w 9706004"/>
              <a:gd name="connsiteY7" fmla="*/ 642373 h 4953600"/>
              <a:gd name="connsiteX0" fmla="*/ 2448773 w 9706004"/>
              <a:gd name="connsiteY0" fmla="*/ 589905 h 4952668"/>
              <a:gd name="connsiteX1" fmla="*/ 5386956 w 9706004"/>
              <a:gd name="connsiteY1" fmla="*/ 820776 h 4952668"/>
              <a:gd name="connsiteX2" fmla="*/ 9169545 w 9706004"/>
              <a:gd name="connsiteY2" fmla="*/ 201810 h 4952668"/>
              <a:gd name="connsiteX3" fmla="*/ 9018952 w 9706004"/>
              <a:gd name="connsiteY3" fmla="*/ 4870932 h 4952668"/>
              <a:gd name="connsiteX4" fmla="*/ 4181445 w 9706004"/>
              <a:gd name="connsiteY4" fmla="*/ 3010386 h 4952668"/>
              <a:gd name="connsiteX5" fmla="*/ 1164929 w 9706004"/>
              <a:gd name="connsiteY5" fmla="*/ 2711114 h 4952668"/>
              <a:gd name="connsiteX6" fmla="*/ 16569 w 9706004"/>
              <a:gd name="connsiteY6" fmla="*/ 1888204 h 4952668"/>
              <a:gd name="connsiteX7" fmla="*/ 2448773 w 9706004"/>
              <a:gd name="connsiteY7" fmla="*/ 589905 h 4952668"/>
              <a:gd name="connsiteX0" fmla="*/ 2448773 w 9699480"/>
              <a:gd name="connsiteY0" fmla="*/ 558577 h 4921340"/>
              <a:gd name="connsiteX1" fmla="*/ 5495701 w 9699480"/>
              <a:gd name="connsiteY1" fmla="*/ 974975 h 4921340"/>
              <a:gd name="connsiteX2" fmla="*/ 9169545 w 9699480"/>
              <a:gd name="connsiteY2" fmla="*/ 170482 h 4921340"/>
              <a:gd name="connsiteX3" fmla="*/ 9018952 w 9699480"/>
              <a:gd name="connsiteY3" fmla="*/ 4839604 h 4921340"/>
              <a:gd name="connsiteX4" fmla="*/ 4181445 w 9699480"/>
              <a:gd name="connsiteY4" fmla="*/ 2979058 h 4921340"/>
              <a:gd name="connsiteX5" fmla="*/ 1164929 w 9699480"/>
              <a:gd name="connsiteY5" fmla="*/ 2679786 h 4921340"/>
              <a:gd name="connsiteX6" fmla="*/ 16569 w 9699480"/>
              <a:gd name="connsiteY6" fmla="*/ 1856876 h 4921340"/>
              <a:gd name="connsiteX7" fmla="*/ 2448773 w 9699480"/>
              <a:gd name="connsiteY7" fmla="*/ 558577 h 4921340"/>
              <a:gd name="connsiteX0" fmla="*/ 2448773 w 9699480"/>
              <a:gd name="connsiteY0" fmla="*/ 533283 h 4896046"/>
              <a:gd name="connsiteX1" fmla="*/ 5495701 w 9699480"/>
              <a:gd name="connsiteY1" fmla="*/ 949681 h 4896046"/>
              <a:gd name="connsiteX2" fmla="*/ 9169545 w 9699480"/>
              <a:gd name="connsiteY2" fmla="*/ 145188 h 4896046"/>
              <a:gd name="connsiteX3" fmla="*/ 9018952 w 9699480"/>
              <a:gd name="connsiteY3" fmla="*/ 4814310 h 4896046"/>
              <a:gd name="connsiteX4" fmla="*/ 4181445 w 9699480"/>
              <a:gd name="connsiteY4" fmla="*/ 2953764 h 4896046"/>
              <a:gd name="connsiteX5" fmla="*/ 1164929 w 9699480"/>
              <a:gd name="connsiteY5" fmla="*/ 2654492 h 4896046"/>
              <a:gd name="connsiteX6" fmla="*/ 16569 w 9699480"/>
              <a:gd name="connsiteY6" fmla="*/ 1831582 h 4896046"/>
              <a:gd name="connsiteX7" fmla="*/ 2448773 w 9699480"/>
              <a:gd name="connsiteY7" fmla="*/ 533283 h 4896046"/>
              <a:gd name="connsiteX0" fmla="*/ 2448773 w 9699480"/>
              <a:gd name="connsiteY0" fmla="*/ 543862 h 4906625"/>
              <a:gd name="connsiteX1" fmla="*/ 5495701 w 9699480"/>
              <a:gd name="connsiteY1" fmla="*/ 960260 h 4906625"/>
              <a:gd name="connsiteX2" fmla="*/ 9169545 w 9699480"/>
              <a:gd name="connsiteY2" fmla="*/ 155767 h 4906625"/>
              <a:gd name="connsiteX3" fmla="*/ 9018952 w 9699480"/>
              <a:gd name="connsiteY3" fmla="*/ 4824889 h 4906625"/>
              <a:gd name="connsiteX4" fmla="*/ 4181445 w 9699480"/>
              <a:gd name="connsiteY4" fmla="*/ 2964343 h 4906625"/>
              <a:gd name="connsiteX5" fmla="*/ 1164929 w 9699480"/>
              <a:gd name="connsiteY5" fmla="*/ 2665071 h 4906625"/>
              <a:gd name="connsiteX6" fmla="*/ 16569 w 9699480"/>
              <a:gd name="connsiteY6" fmla="*/ 1842161 h 4906625"/>
              <a:gd name="connsiteX7" fmla="*/ 2448773 w 9699480"/>
              <a:gd name="connsiteY7" fmla="*/ 543862 h 4906625"/>
              <a:gd name="connsiteX0" fmla="*/ 2448773 w 9699480"/>
              <a:gd name="connsiteY0" fmla="*/ 531326 h 4894089"/>
              <a:gd name="connsiteX1" fmla="*/ 5495701 w 9699480"/>
              <a:gd name="connsiteY1" fmla="*/ 947724 h 4894089"/>
              <a:gd name="connsiteX2" fmla="*/ 9169545 w 9699480"/>
              <a:gd name="connsiteY2" fmla="*/ 143231 h 4894089"/>
              <a:gd name="connsiteX3" fmla="*/ 9018952 w 9699480"/>
              <a:gd name="connsiteY3" fmla="*/ 4812353 h 4894089"/>
              <a:gd name="connsiteX4" fmla="*/ 4181445 w 9699480"/>
              <a:gd name="connsiteY4" fmla="*/ 2951807 h 4894089"/>
              <a:gd name="connsiteX5" fmla="*/ 1164929 w 9699480"/>
              <a:gd name="connsiteY5" fmla="*/ 2652535 h 4894089"/>
              <a:gd name="connsiteX6" fmla="*/ 16569 w 9699480"/>
              <a:gd name="connsiteY6" fmla="*/ 1829625 h 4894089"/>
              <a:gd name="connsiteX7" fmla="*/ 2448773 w 9699480"/>
              <a:gd name="connsiteY7" fmla="*/ 531326 h 4894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99480" h="4894089">
                <a:moveTo>
                  <a:pt x="2448773" y="531326"/>
                </a:moveTo>
                <a:cubicBezTo>
                  <a:pt x="3361962" y="384342"/>
                  <a:pt x="4552284" y="641355"/>
                  <a:pt x="5495701" y="947724"/>
                </a:cubicBezTo>
                <a:cubicBezTo>
                  <a:pt x="6439118" y="1254093"/>
                  <a:pt x="8582337" y="-500874"/>
                  <a:pt x="9169545" y="143231"/>
                </a:cubicBezTo>
                <a:cubicBezTo>
                  <a:pt x="9756754" y="787336"/>
                  <a:pt x="10042871" y="4304747"/>
                  <a:pt x="9018952" y="4812353"/>
                </a:cubicBezTo>
                <a:cubicBezTo>
                  <a:pt x="7995033" y="5319959"/>
                  <a:pt x="5490449" y="3311777"/>
                  <a:pt x="4181445" y="2951807"/>
                </a:cubicBezTo>
                <a:cubicBezTo>
                  <a:pt x="2872441" y="2591837"/>
                  <a:pt x="1834155" y="2702138"/>
                  <a:pt x="1164929" y="2652535"/>
                </a:cubicBezTo>
                <a:cubicBezTo>
                  <a:pt x="-103453" y="2549098"/>
                  <a:pt x="-20496" y="2200692"/>
                  <a:pt x="16569" y="1829625"/>
                </a:cubicBezTo>
                <a:cubicBezTo>
                  <a:pt x="145161" y="1330349"/>
                  <a:pt x="1535584" y="678310"/>
                  <a:pt x="2448773" y="531326"/>
                </a:cubicBezTo>
                <a:close/>
              </a:path>
            </a:pathLst>
          </a:custGeom>
          <a:solidFill>
            <a:srgbClr val="FFC000">
              <a:alpha val="23000"/>
            </a:srgbClr>
          </a:solid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dirty="0">
              <a:solidFill>
                <a:prstClr val="white"/>
              </a:solidFill>
              <a:latin typeface="Calibri"/>
              <a:ea typeface="ＭＳ Ｐゴシック" panose="020B0600070205080204" pitchFamily="50" charset="-128"/>
            </a:endParaRPr>
          </a:p>
        </p:txBody>
      </p:sp>
      <p:sp>
        <p:nvSpPr>
          <p:cNvPr id="12" name="フリーフォーム 11"/>
          <p:cNvSpPr/>
          <p:nvPr/>
        </p:nvSpPr>
        <p:spPr>
          <a:xfrm rot="484966">
            <a:off x="-1814717" y="1445393"/>
            <a:ext cx="9251825" cy="1538321"/>
          </a:xfrm>
          <a:custGeom>
            <a:avLst/>
            <a:gdLst>
              <a:gd name="connsiteX0" fmla="*/ 0 w 5638800"/>
              <a:gd name="connsiteY0" fmla="*/ 249351 h 249351"/>
              <a:gd name="connsiteX1" fmla="*/ 1147483 w 5638800"/>
              <a:gd name="connsiteY1" fmla="*/ 240386 h 249351"/>
              <a:gd name="connsiteX2" fmla="*/ 1900518 w 5638800"/>
              <a:gd name="connsiteY2" fmla="*/ 204527 h 249351"/>
              <a:gd name="connsiteX3" fmla="*/ 2510118 w 5638800"/>
              <a:gd name="connsiteY3" fmla="*/ 105916 h 249351"/>
              <a:gd name="connsiteX4" fmla="*/ 3281083 w 5638800"/>
              <a:gd name="connsiteY4" fmla="*/ 7304 h 249351"/>
              <a:gd name="connsiteX5" fmla="*/ 3774141 w 5638800"/>
              <a:gd name="connsiteY5" fmla="*/ 7304 h 249351"/>
              <a:gd name="connsiteX6" fmla="*/ 4401671 w 5638800"/>
              <a:gd name="connsiteY6" fmla="*/ 7304 h 249351"/>
              <a:gd name="connsiteX7" fmla="*/ 4912659 w 5638800"/>
              <a:gd name="connsiteY7" fmla="*/ 16269 h 249351"/>
              <a:gd name="connsiteX8" fmla="*/ 5405718 w 5638800"/>
              <a:gd name="connsiteY8" fmla="*/ 16269 h 249351"/>
              <a:gd name="connsiteX9" fmla="*/ 5638800 w 5638800"/>
              <a:gd name="connsiteY9" fmla="*/ 34198 h 249351"/>
              <a:gd name="connsiteX0" fmla="*/ 0 w 5633352"/>
              <a:gd name="connsiteY0" fmla="*/ 362603 h 362603"/>
              <a:gd name="connsiteX1" fmla="*/ 1142035 w 5633352"/>
              <a:gd name="connsiteY1" fmla="*/ 240386 h 362603"/>
              <a:gd name="connsiteX2" fmla="*/ 1895070 w 5633352"/>
              <a:gd name="connsiteY2" fmla="*/ 204527 h 362603"/>
              <a:gd name="connsiteX3" fmla="*/ 2504670 w 5633352"/>
              <a:gd name="connsiteY3" fmla="*/ 105916 h 362603"/>
              <a:gd name="connsiteX4" fmla="*/ 3275635 w 5633352"/>
              <a:gd name="connsiteY4" fmla="*/ 7304 h 362603"/>
              <a:gd name="connsiteX5" fmla="*/ 3768693 w 5633352"/>
              <a:gd name="connsiteY5" fmla="*/ 7304 h 362603"/>
              <a:gd name="connsiteX6" fmla="*/ 4396223 w 5633352"/>
              <a:gd name="connsiteY6" fmla="*/ 7304 h 362603"/>
              <a:gd name="connsiteX7" fmla="*/ 4907211 w 5633352"/>
              <a:gd name="connsiteY7" fmla="*/ 16269 h 362603"/>
              <a:gd name="connsiteX8" fmla="*/ 5400270 w 5633352"/>
              <a:gd name="connsiteY8" fmla="*/ 16269 h 362603"/>
              <a:gd name="connsiteX9" fmla="*/ 5633352 w 5633352"/>
              <a:gd name="connsiteY9" fmla="*/ 34198 h 362603"/>
              <a:gd name="connsiteX0" fmla="*/ 0 w 5633352"/>
              <a:gd name="connsiteY0" fmla="*/ 362603 h 362603"/>
              <a:gd name="connsiteX1" fmla="*/ 1158380 w 5633352"/>
              <a:gd name="connsiteY1" fmla="*/ 353638 h 362603"/>
              <a:gd name="connsiteX2" fmla="*/ 1895070 w 5633352"/>
              <a:gd name="connsiteY2" fmla="*/ 204527 h 362603"/>
              <a:gd name="connsiteX3" fmla="*/ 2504670 w 5633352"/>
              <a:gd name="connsiteY3" fmla="*/ 105916 h 362603"/>
              <a:gd name="connsiteX4" fmla="*/ 3275635 w 5633352"/>
              <a:gd name="connsiteY4" fmla="*/ 7304 h 362603"/>
              <a:gd name="connsiteX5" fmla="*/ 3768693 w 5633352"/>
              <a:gd name="connsiteY5" fmla="*/ 7304 h 362603"/>
              <a:gd name="connsiteX6" fmla="*/ 4396223 w 5633352"/>
              <a:gd name="connsiteY6" fmla="*/ 7304 h 362603"/>
              <a:gd name="connsiteX7" fmla="*/ 4907211 w 5633352"/>
              <a:gd name="connsiteY7" fmla="*/ 16269 h 362603"/>
              <a:gd name="connsiteX8" fmla="*/ 5400270 w 5633352"/>
              <a:gd name="connsiteY8" fmla="*/ 16269 h 362603"/>
              <a:gd name="connsiteX9" fmla="*/ 5633352 w 5633352"/>
              <a:gd name="connsiteY9" fmla="*/ 34198 h 362603"/>
              <a:gd name="connsiteX0" fmla="*/ 0 w 5633352"/>
              <a:gd name="connsiteY0" fmla="*/ 362603 h 362603"/>
              <a:gd name="connsiteX1" fmla="*/ 1158380 w 5633352"/>
              <a:gd name="connsiteY1" fmla="*/ 353638 h 362603"/>
              <a:gd name="connsiteX2" fmla="*/ 1933208 w 5633352"/>
              <a:gd name="connsiteY2" fmla="*/ 298904 h 362603"/>
              <a:gd name="connsiteX3" fmla="*/ 2504670 w 5633352"/>
              <a:gd name="connsiteY3" fmla="*/ 105916 h 362603"/>
              <a:gd name="connsiteX4" fmla="*/ 3275635 w 5633352"/>
              <a:gd name="connsiteY4" fmla="*/ 7304 h 362603"/>
              <a:gd name="connsiteX5" fmla="*/ 3768693 w 5633352"/>
              <a:gd name="connsiteY5" fmla="*/ 7304 h 362603"/>
              <a:gd name="connsiteX6" fmla="*/ 4396223 w 5633352"/>
              <a:gd name="connsiteY6" fmla="*/ 7304 h 362603"/>
              <a:gd name="connsiteX7" fmla="*/ 4907211 w 5633352"/>
              <a:gd name="connsiteY7" fmla="*/ 16269 h 362603"/>
              <a:gd name="connsiteX8" fmla="*/ 5400270 w 5633352"/>
              <a:gd name="connsiteY8" fmla="*/ 16269 h 362603"/>
              <a:gd name="connsiteX9" fmla="*/ 5633352 w 5633352"/>
              <a:gd name="connsiteY9" fmla="*/ 34198 h 362603"/>
              <a:gd name="connsiteX0" fmla="*/ 0 w 5633352"/>
              <a:gd name="connsiteY0" fmla="*/ 367147 h 367147"/>
              <a:gd name="connsiteX1" fmla="*/ 1158380 w 5633352"/>
              <a:gd name="connsiteY1" fmla="*/ 358182 h 367147"/>
              <a:gd name="connsiteX2" fmla="*/ 1933208 w 5633352"/>
              <a:gd name="connsiteY2" fmla="*/ 303448 h 367147"/>
              <a:gd name="connsiteX3" fmla="*/ 2635429 w 5633352"/>
              <a:gd name="connsiteY3" fmla="*/ 171805 h 367147"/>
              <a:gd name="connsiteX4" fmla="*/ 3275635 w 5633352"/>
              <a:gd name="connsiteY4" fmla="*/ 11848 h 367147"/>
              <a:gd name="connsiteX5" fmla="*/ 3768693 w 5633352"/>
              <a:gd name="connsiteY5" fmla="*/ 11848 h 367147"/>
              <a:gd name="connsiteX6" fmla="*/ 4396223 w 5633352"/>
              <a:gd name="connsiteY6" fmla="*/ 11848 h 367147"/>
              <a:gd name="connsiteX7" fmla="*/ 4907211 w 5633352"/>
              <a:gd name="connsiteY7" fmla="*/ 20813 h 367147"/>
              <a:gd name="connsiteX8" fmla="*/ 5400270 w 5633352"/>
              <a:gd name="connsiteY8" fmla="*/ 20813 h 367147"/>
              <a:gd name="connsiteX9" fmla="*/ 5633352 w 5633352"/>
              <a:gd name="connsiteY9" fmla="*/ 38742 h 367147"/>
              <a:gd name="connsiteX0" fmla="*/ 0 w 5633352"/>
              <a:gd name="connsiteY0" fmla="*/ 367147 h 367147"/>
              <a:gd name="connsiteX1" fmla="*/ 1158380 w 5633352"/>
              <a:gd name="connsiteY1" fmla="*/ 358182 h 367147"/>
              <a:gd name="connsiteX2" fmla="*/ 1933208 w 5633352"/>
              <a:gd name="connsiteY2" fmla="*/ 303448 h 367147"/>
              <a:gd name="connsiteX3" fmla="*/ 2635429 w 5633352"/>
              <a:gd name="connsiteY3" fmla="*/ 171805 h 367147"/>
              <a:gd name="connsiteX4" fmla="*/ 3275635 w 5633352"/>
              <a:gd name="connsiteY4" fmla="*/ 11848 h 367147"/>
              <a:gd name="connsiteX5" fmla="*/ 3768693 w 5633352"/>
              <a:gd name="connsiteY5" fmla="*/ 11848 h 367147"/>
              <a:gd name="connsiteX6" fmla="*/ 4396223 w 5633352"/>
              <a:gd name="connsiteY6" fmla="*/ 11848 h 367147"/>
              <a:gd name="connsiteX7" fmla="*/ 4939901 w 5633352"/>
              <a:gd name="connsiteY7" fmla="*/ 91596 h 367147"/>
              <a:gd name="connsiteX8" fmla="*/ 5400270 w 5633352"/>
              <a:gd name="connsiteY8" fmla="*/ 20813 h 367147"/>
              <a:gd name="connsiteX9" fmla="*/ 5633352 w 5633352"/>
              <a:gd name="connsiteY9" fmla="*/ 38742 h 367147"/>
              <a:gd name="connsiteX0" fmla="*/ 0 w 5633352"/>
              <a:gd name="connsiteY0" fmla="*/ 367147 h 367147"/>
              <a:gd name="connsiteX1" fmla="*/ 1158380 w 5633352"/>
              <a:gd name="connsiteY1" fmla="*/ 358182 h 367147"/>
              <a:gd name="connsiteX2" fmla="*/ 1933208 w 5633352"/>
              <a:gd name="connsiteY2" fmla="*/ 303448 h 367147"/>
              <a:gd name="connsiteX3" fmla="*/ 2635429 w 5633352"/>
              <a:gd name="connsiteY3" fmla="*/ 171805 h 367147"/>
              <a:gd name="connsiteX4" fmla="*/ 3275635 w 5633352"/>
              <a:gd name="connsiteY4" fmla="*/ 11848 h 367147"/>
              <a:gd name="connsiteX5" fmla="*/ 3768693 w 5633352"/>
              <a:gd name="connsiteY5" fmla="*/ 11848 h 367147"/>
              <a:gd name="connsiteX6" fmla="*/ 4396223 w 5633352"/>
              <a:gd name="connsiteY6" fmla="*/ 11848 h 367147"/>
              <a:gd name="connsiteX7" fmla="*/ 4939901 w 5633352"/>
              <a:gd name="connsiteY7" fmla="*/ 91596 h 367147"/>
              <a:gd name="connsiteX8" fmla="*/ 5574615 w 5633352"/>
              <a:gd name="connsiteY8" fmla="*/ 101034 h 367147"/>
              <a:gd name="connsiteX9" fmla="*/ 5633352 w 5633352"/>
              <a:gd name="connsiteY9" fmla="*/ 38742 h 367147"/>
              <a:gd name="connsiteX0" fmla="*/ 0 w 5660492"/>
              <a:gd name="connsiteY0" fmla="*/ 367147 h 367147"/>
              <a:gd name="connsiteX1" fmla="*/ 1158380 w 5660492"/>
              <a:gd name="connsiteY1" fmla="*/ 358182 h 367147"/>
              <a:gd name="connsiteX2" fmla="*/ 1933208 w 5660492"/>
              <a:gd name="connsiteY2" fmla="*/ 303448 h 367147"/>
              <a:gd name="connsiteX3" fmla="*/ 2635429 w 5660492"/>
              <a:gd name="connsiteY3" fmla="*/ 171805 h 367147"/>
              <a:gd name="connsiteX4" fmla="*/ 3275635 w 5660492"/>
              <a:gd name="connsiteY4" fmla="*/ 11848 h 367147"/>
              <a:gd name="connsiteX5" fmla="*/ 3768693 w 5660492"/>
              <a:gd name="connsiteY5" fmla="*/ 11848 h 367147"/>
              <a:gd name="connsiteX6" fmla="*/ 4396223 w 5660492"/>
              <a:gd name="connsiteY6" fmla="*/ 11848 h 367147"/>
              <a:gd name="connsiteX7" fmla="*/ 4939901 w 5660492"/>
              <a:gd name="connsiteY7" fmla="*/ 91596 h 367147"/>
              <a:gd name="connsiteX8" fmla="*/ 5574615 w 5660492"/>
              <a:gd name="connsiteY8" fmla="*/ 101034 h 367147"/>
              <a:gd name="connsiteX9" fmla="*/ 5633352 w 5660492"/>
              <a:gd name="connsiteY9" fmla="*/ 38742 h 367147"/>
              <a:gd name="connsiteX0" fmla="*/ 0 w 5660492"/>
              <a:gd name="connsiteY0" fmla="*/ 397768 h 397768"/>
              <a:gd name="connsiteX1" fmla="*/ 1158380 w 5660492"/>
              <a:gd name="connsiteY1" fmla="*/ 388803 h 397768"/>
              <a:gd name="connsiteX2" fmla="*/ 1933208 w 5660492"/>
              <a:gd name="connsiteY2" fmla="*/ 334069 h 397768"/>
              <a:gd name="connsiteX3" fmla="*/ 2635429 w 5660492"/>
              <a:gd name="connsiteY3" fmla="*/ 202426 h 397768"/>
              <a:gd name="connsiteX4" fmla="*/ 3275635 w 5660492"/>
              <a:gd name="connsiteY4" fmla="*/ 42469 h 397768"/>
              <a:gd name="connsiteX5" fmla="*/ 3768693 w 5660492"/>
              <a:gd name="connsiteY5" fmla="*/ 0 h 397768"/>
              <a:gd name="connsiteX6" fmla="*/ 4396223 w 5660492"/>
              <a:gd name="connsiteY6" fmla="*/ 42469 h 397768"/>
              <a:gd name="connsiteX7" fmla="*/ 4939901 w 5660492"/>
              <a:gd name="connsiteY7" fmla="*/ 122217 h 397768"/>
              <a:gd name="connsiteX8" fmla="*/ 5574615 w 5660492"/>
              <a:gd name="connsiteY8" fmla="*/ 131655 h 397768"/>
              <a:gd name="connsiteX9" fmla="*/ 5633352 w 5660492"/>
              <a:gd name="connsiteY9" fmla="*/ 69363 h 397768"/>
              <a:gd name="connsiteX0" fmla="*/ 0 w 5660492"/>
              <a:gd name="connsiteY0" fmla="*/ 397768 h 397768"/>
              <a:gd name="connsiteX1" fmla="*/ 1158380 w 5660492"/>
              <a:gd name="connsiteY1" fmla="*/ 388803 h 397768"/>
              <a:gd name="connsiteX2" fmla="*/ 1933208 w 5660492"/>
              <a:gd name="connsiteY2" fmla="*/ 334069 h 397768"/>
              <a:gd name="connsiteX3" fmla="*/ 2635429 w 5660492"/>
              <a:gd name="connsiteY3" fmla="*/ 202426 h 397768"/>
              <a:gd name="connsiteX4" fmla="*/ 3275635 w 5660492"/>
              <a:gd name="connsiteY4" fmla="*/ 42469 h 397768"/>
              <a:gd name="connsiteX5" fmla="*/ 3768693 w 5660492"/>
              <a:gd name="connsiteY5" fmla="*/ 0 h 397768"/>
              <a:gd name="connsiteX6" fmla="*/ 4939901 w 5660492"/>
              <a:gd name="connsiteY6" fmla="*/ 122217 h 397768"/>
              <a:gd name="connsiteX7" fmla="*/ 5574615 w 5660492"/>
              <a:gd name="connsiteY7" fmla="*/ 131655 h 397768"/>
              <a:gd name="connsiteX8" fmla="*/ 5633352 w 5660492"/>
              <a:gd name="connsiteY8" fmla="*/ 69363 h 397768"/>
              <a:gd name="connsiteX0" fmla="*/ 0 w 5660492"/>
              <a:gd name="connsiteY0" fmla="*/ 379583 h 379583"/>
              <a:gd name="connsiteX1" fmla="*/ 1158380 w 5660492"/>
              <a:gd name="connsiteY1" fmla="*/ 370618 h 379583"/>
              <a:gd name="connsiteX2" fmla="*/ 1933208 w 5660492"/>
              <a:gd name="connsiteY2" fmla="*/ 315884 h 379583"/>
              <a:gd name="connsiteX3" fmla="*/ 2635429 w 5660492"/>
              <a:gd name="connsiteY3" fmla="*/ 184241 h 379583"/>
              <a:gd name="connsiteX4" fmla="*/ 3275635 w 5660492"/>
              <a:gd name="connsiteY4" fmla="*/ 24284 h 379583"/>
              <a:gd name="connsiteX5" fmla="*/ 3785038 w 5660492"/>
              <a:gd name="connsiteY5" fmla="*/ 690 h 379583"/>
              <a:gd name="connsiteX6" fmla="*/ 4939901 w 5660492"/>
              <a:gd name="connsiteY6" fmla="*/ 104032 h 379583"/>
              <a:gd name="connsiteX7" fmla="*/ 5574615 w 5660492"/>
              <a:gd name="connsiteY7" fmla="*/ 113470 h 379583"/>
              <a:gd name="connsiteX8" fmla="*/ 5633352 w 5660492"/>
              <a:gd name="connsiteY8" fmla="*/ 51178 h 379583"/>
              <a:gd name="connsiteX0" fmla="*/ 0 w 5660492"/>
              <a:gd name="connsiteY0" fmla="*/ 379583 h 394212"/>
              <a:gd name="connsiteX1" fmla="*/ 1158380 w 5660492"/>
              <a:gd name="connsiteY1" fmla="*/ 394212 h 394212"/>
              <a:gd name="connsiteX2" fmla="*/ 1933208 w 5660492"/>
              <a:gd name="connsiteY2" fmla="*/ 315884 h 394212"/>
              <a:gd name="connsiteX3" fmla="*/ 2635429 w 5660492"/>
              <a:gd name="connsiteY3" fmla="*/ 184241 h 394212"/>
              <a:gd name="connsiteX4" fmla="*/ 3275635 w 5660492"/>
              <a:gd name="connsiteY4" fmla="*/ 24284 h 394212"/>
              <a:gd name="connsiteX5" fmla="*/ 3785038 w 5660492"/>
              <a:gd name="connsiteY5" fmla="*/ 690 h 394212"/>
              <a:gd name="connsiteX6" fmla="*/ 4939901 w 5660492"/>
              <a:gd name="connsiteY6" fmla="*/ 104032 h 394212"/>
              <a:gd name="connsiteX7" fmla="*/ 5574615 w 5660492"/>
              <a:gd name="connsiteY7" fmla="*/ 113470 h 394212"/>
              <a:gd name="connsiteX8" fmla="*/ 5633352 w 5660492"/>
              <a:gd name="connsiteY8" fmla="*/ 51178 h 394212"/>
              <a:gd name="connsiteX0" fmla="*/ 0 w 5655043"/>
              <a:gd name="connsiteY0" fmla="*/ 407896 h 407896"/>
              <a:gd name="connsiteX1" fmla="*/ 1152931 w 5655043"/>
              <a:gd name="connsiteY1" fmla="*/ 394212 h 407896"/>
              <a:gd name="connsiteX2" fmla="*/ 1927759 w 5655043"/>
              <a:gd name="connsiteY2" fmla="*/ 315884 h 407896"/>
              <a:gd name="connsiteX3" fmla="*/ 2629980 w 5655043"/>
              <a:gd name="connsiteY3" fmla="*/ 184241 h 407896"/>
              <a:gd name="connsiteX4" fmla="*/ 3270186 w 5655043"/>
              <a:gd name="connsiteY4" fmla="*/ 24284 h 407896"/>
              <a:gd name="connsiteX5" fmla="*/ 3779589 w 5655043"/>
              <a:gd name="connsiteY5" fmla="*/ 690 h 407896"/>
              <a:gd name="connsiteX6" fmla="*/ 4934452 w 5655043"/>
              <a:gd name="connsiteY6" fmla="*/ 104032 h 407896"/>
              <a:gd name="connsiteX7" fmla="*/ 5569166 w 5655043"/>
              <a:gd name="connsiteY7" fmla="*/ 113470 h 407896"/>
              <a:gd name="connsiteX8" fmla="*/ 5627903 w 5655043"/>
              <a:gd name="connsiteY8" fmla="*/ 51178 h 407896"/>
              <a:gd name="connsiteX0" fmla="*/ 0 w 5655043"/>
              <a:gd name="connsiteY0" fmla="*/ 407896 h 407896"/>
              <a:gd name="connsiteX1" fmla="*/ 1152931 w 5655043"/>
              <a:gd name="connsiteY1" fmla="*/ 394212 h 407896"/>
              <a:gd name="connsiteX2" fmla="*/ 1927759 w 5655043"/>
              <a:gd name="connsiteY2" fmla="*/ 344197 h 407896"/>
              <a:gd name="connsiteX3" fmla="*/ 2629980 w 5655043"/>
              <a:gd name="connsiteY3" fmla="*/ 184241 h 407896"/>
              <a:gd name="connsiteX4" fmla="*/ 3270186 w 5655043"/>
              <a:gd name="connsiteY4" fmla="*/ 24284 h 407896"/>
              <a:gd name="connsiteX5" fmla="*/ 3779589 w 5655043"/>
              <a:gd name="connsiteY5" fmla="*/ 690 h 407896"/>
              <a:gd name="connsiteX6" fmla="*/ 4934452 w 5655043"/>
              <a:gd name="connsiteY6" fmla="*/ 104032 h 407896"/>
              <a:gd name="connsiteX7" fmla="*/ 5569166 w 5655043"/>
              <a:gd name="connsiteY7" fmla="*/ 113470 h 407896"/>
              <a:gd name="connsiteX8" fmla="*/ 5627903 w 5655043"/>
              <a:gd name="connsiteY8" fmla="*/ 51178 h 407896"/>
              <a:gd name="connsiteX0" fmla="*/ 0 w 5755568"/>
              <a:gd name="connsiteY0" fmla="*/ 414204 h 430374"/>
              <a:gd name="connsiteX1" fmla="*/ 1127298 w 5755568"/>
              <a:gd name="connsiteY1" fmla="*/ 430374 h 430374"/>
              <a:gd name="connsiteX2" fmla="*/ 1927759 w 5755568"/>
              <a:gd name="connsiteY2" fmla="*/ 350505 h 430374"/>
              <a:gd name="connsiteX3" fmla="*/ 2629980 w 5755568"/>
              <a:gd name="connsiteY3" fmla="*/ 190549 h 430374"/>
              <a:gd name="connsiteX4" fmla="*/ 3270186 w 5755568"/>
              <a:gd name="connsiteY4" fmla="*/ 30592 h 430374"/>
              <a:gd name="connsiteX5" fmla="*/ 3779589 w 5755568"/>
              <a:gd name="connsiteY5" fmla="*/ 6998 h 430374"/>
              <a:gd name="connsiteX6" fmla="*/ 4934452 w 5755568"/>
              <a:gd name="connsiteY6" fmla="*/ 110340 h 430374"/>
              <a:gd name="connsiteX7" fmla="*/ 5569166 w 5755568"/>
              <a:gd name="connsiteY7" fmla="*/ 119778 h 430374"/>
              <a:gd name="connsiteX8" fmla="*/ 5627903 w 5755568"/>
              <a:gd name="connsiteY8" fmla="*/ 57486 h 430374"/>
              <a:gd name="connsiteX0" fmla="*/ 0 w 5787657"/>
              <a:gd name="connsiteY0" fmla="*/ 430374 h 430374"/>
              <a:gd name="connsiteX1" fmla="*/ 1159387 w 5787657"/>
              <a:gd name="connsiteY1" fmla="*/ 430374 h 430374"/>
              <a:gd name="connsiteX2" fmla="*/ 1959848 w 5787657"/>
              <a:gd name="connsiteY2" fmla="*/ 350505 h 430374"/>
              <a:gd name="connsiteX3" fmla="*/ 2662069 w 5787657"/>
              <a:gd name="connsiteY3" fmla="*/ 190549 h 430374"/>
              <a:gd name="connsiteX4" fmla="*/ 3302275 w 5787657"/>
              <a:gd name="connsiteY4" fmla="*/ 30592 h 430374"/>
              <a:gd name="connsiteX5" fmla="*/ 3811678 w 5787657"/>
              <a:gd name="connsiteY5" fmla="*/ 6998 h 430374"/>
              <a:gd name="connsiteX6" fmla="*/ 4966541 w 5787657"/>
              <a:gd name="connsiteY6" fmla="*/ 110340 h 430374"/>
              <a:gd name="connsiteX7" fmla="*/ 5601255 w 5787657"/>
              <a:gd name="connsiteY7" fmla="*/ 119778 h 430374"/>
              <a:gd name="connsiteX8" fmla="*/ 5659992 w 5787657"/>
              <a:gd name="connsiteY8" fmla="*/ 57486 h 430374"/>
              <a:gd name="connsiteX0" fmla="*/ 0 w 5787657"/>
              <a:gd name="connsiteY0" fmla="*/ 430374 h 430374"/>
              <a:gd name="connsiteX1" fmla="*/ 1159387 w 5787657"/>
              <a:gd name="connsiteY1" fmla="*/ 430374 h 430374"/>
              <a:gd name="connsiteX2" fmla="*/ 1959848 w 5787657"/>
              <a:gd name="connsiteY2" fmla="*/ 350505 h 430374"/>
              <a:gd name="connsiteX3" fmla="*/ 2662069 w 5787657"/>
              <a:gd name="connsiteY3" fmla="*/ 190549 h 430374"/>
              <a:gd name="connsiteX4" fmla="*/ 3302275 w 5787657"/>
              <a:gd name="connsiteY4" fmla="*/ 30592 h 430374"/>
              <a:gd name="connsiteX5" fmla="*/ 3811678 w 5787657"/>
              <a:gd name="connsiteY5" fmla="*/ 6998 h 430374"/>
              <a:gd name="connsiteX6" fmla="*/ 4966541 w 5787657"/>
              <a:gd name="connsiteY6" fmla="*/ 110340 h 430374"/>
              <a:gd name="connsiteX7" fmla="*/ 5601255 w 5787657"/>
              <a:gd name="connsiteY7" fmla="*/ 119778 h 430374"/>
              <a:gd name="connsiteX8" fmla="*/ 5659992 w 5787657"/>
              <a:gd name="connsiteY8" fmla="*/ 57486 h 430374"/>
              <a:gd name="connsiteX0" fmla="*/ 0 w 5787657"/>
              <a:gd name="connsiteY0" fmla="*/ 430374 h 430955"/>
              <a:gd name="connsiteX1" fmla="*/ 1159387 w 5787657"/>
              <a:gd name="connsiteY1" fmla="*/ 430374 h 430955"/>
              <a:gd name="connsiteX2" fmla="*/ 1932525 w 5787657"/>
              <a:gd name="connsiteY2" fmla="*/ 390984 h 430955"/>
              <a:gd name="connsiteX3" fmla="*/ 2662069 w 5787657"/>
              <a:gd name="connsiteY3" fmla="*/ 190549 h 430955"/>
              <a:gd name="connsiteX4" fmla="*/ 3302275 w 5787657"/>
              <a:gd name="connsiteY4" fmla="*/ 30592 h 430955"/>
              <a:gd name="connsiteX5" fmla="*/ 3811678 w 5787657"/>
              <a:gd name="connsiteY5" fmla="*/ 6998 h 430955"/>
              <a:gd name="connsiteX6" fmla="*/ 4966541 w 5787657"/>
              <a:gd name="connsiteY6" fmla="*/ 110340 h 430955"/>
              <a:gd name="connsiteX7" fmla="*/ 5601255 w 5787657"/>
              <a:gd name="connsiteY7" fmla="*/ 119778 h 430955"/>
              <a:gd name="connsiteX8" fmla="*/ 5659992 w 5787657"/>
              <a:gd name="connsiteY8" fmla="*/ 57486 h 430955"/>
              <a:gd name="connsiteX0" fmla="*/ 0 w 5787657"/>
              <a:gd name="connsiteY0" fmla="*/ 430374 h 469764"/>
              <a:gd name="connsiteX1" fmla="*/ 1159387 w 5787657"/>
              <a:gd name="connsiteY1" fmla="*/ 469764 h 469764"/>
              <a:gd name="connsiteX2" fmla="*/ 1932525 w 5787657"/>
              <a:gd name="connsiteY2" fmla="*/ 390984 h 469764"/>
              <a:gd name="connsiteX3" fmla="*/ 2662069 w 5787657"/>
              <a:gd name="connsiteY3" fmla="*/ 190549 h 469764"/>
              <a:gd name="connsiteX4" fmla="*/ 3302275 w 5787657"/>
              <a:gd name="connsiteY4" fmla="*/ 30592 h 469764"/>
              <a:gd name="connsiteX5" fmla="*/ 3811678 w 5787657"/>
              <a:gd name="connsiteY5" fmla="*/ 6998 h 469764"/>
              <a:gd name="connsiteX6" fmla="*/ 4966541 w 5787657"/>
              <a:gd name="connsiteY6" fmla="*/ 110340 h 469764"/>
              <a:gd name="connsiteX7" fmla="*/ 5601255 w 5787657"/>
              <a:gd name="connsiteY7" fmla="*/ 119778 h 469764"/>
              <a:gd name="connsiteX8" fmla="*/ 5659992 w 5787657"/>
              <a:gd name="connsiteY8" fmla="*/ 57486 h 469764"/>
              <a:gd name="connsiteX0" fmla="*/ 0 w 5787657"/>
              <a:gd name="connsiteY0" fmla="*/ 430374 h 477272"/>
              <a:gd name="connsiteX1" fmla="*/ 1159387 w 5787657"/>
              <a:gd name="connsiteY1" fmla="*/ 469764 h 477272"/>
              <a:gd name="connsiteX2" fmla="*/ 1932525 w 5787657"/>
              <a:gd name="connsiteY2" fmla="*/ 390984 h 477272"/>
              <a:gd name="connsiteX3" fmla="*/ 2662069 w 5787657"/>
              <a:gd name="connsiteY3" fmla="*/ 190549 h 477272"/>
              <a:gd name="connsiteX4" fmla="*/ 3302275 w 5787657"/>
              <a:gd name="connsiteY4" fmla="*/ 30592 h 477272"/>
              <a:gd name="connsiteX5" fmla="*/ 3811678 w 5787657"/>
              <a:gd name="connsiteY5" fmla="*/ 6998 h 477272"/>
              <a:gd name="connsiteX6" fmla="*/ 4966541 w 5787657"/>
              <a:gd name="connsiteY6" fmla="*/ 110340 h 477272"/>
              <a:gd name="connsiteX7" fmla="*/ 5601255 w 5787657"/>
              <a:gd name="connsiteY7" fmla="*/ 119778 h 477272"/>
              <a:gd name="connsiteX8" fmla="*/ 5659992 w 5787657"/>
              <a:gd name="connsiteY8" fmla="*/ 57486 h 477272"/>
              <a:gd name="connsiteX0" fmla="*/ 0 w 5787657"/>
              <a:gd name="connsiteY0" fmla="*/ 509154 h 509154"/>
              <a:gd name="connsiteX1" fmla="*/ 1159387 w 5787657"/>
              <a:gd name="connsiteY1" fmla="*/ 469764 h 509154"/>
              <a:gd name="connsiteX2" fmla="*/ 1932525 w 5787657"/>
              <a:gd name="connsiteY2" fmla="*/ 390984 h 509154"/>
              <a:gd name="connsiteX3" fmla="*/ 2662069 w 5787657"/>
              <a:gd name="connsiteY3" fmla="*/ 190549 h 509154"/>
              <a:gd name="connsiteX4" fmla="*/ 3302275 w 5787657"/>
              <a:gd name="connsiteY4" fmla="*/ 30592 h 509154"/>
              <a:gd name="connsiteX5" fmla="*/ 3811678 w 5787657"/>
              <a:gd name="connsiteY5" fmla="*/ 6998 h 509154"/>
              <a:gd name="connsiteX6" fmla="*/ 4966541 w 5787657"/>
              <a:gd name="connsiteY6" fmla="*/ 110340 h 509154"/>
              <a:gd name="connsiteX7" fmla="*/ 5601255 w 5787657"/>
              <a:gd name="connsiteY7" fmla="*/ 119778 h 509154"/>
              <a:gd name="connsiteX8" fmla="*/ 5659992 w 5787657"/>
              <a:gd name="connsiteY8" fmla="*/ 57486 h 509154"/>
              <a:gd name="connsiteX0" fmla="*/ 0 w 5787657"/>
              <a:gd name="connsiteY0" fmla="*/ 469763 h 469764"/>
              <a:gd name="connsiteX1" fmla="*/ 1159387 w 5787657"/>
              <a:gd name="connsiteY1" fmla="*/ 469764 h 469764"/>
              <a:gd name="connsiteX2" fmla="*/ 1932525 w 5787657"/>
              <a:gd name="connsiteY2" fmla="*/ 390984 h 469764"/>
              <a:gd name="connsiteX3" fmla="*/ 2662069 w 5787657"/>
              <a:gd name="connsiteY3" fmla="*/ 190549 h 469764"/>
              <a:gd name="connsiteX4" fmla="*/ 3302275 w 5787657"/>
              <a:gd name="connsiteY4" fmla="*/ 30592 h 469764"/>
              <a:gd name="connsiteX5" fmla="*/ 3811678 w 5787657"/>
              <a:gd name="connsiteY5" fmla="*/ 6998 h 469764"/>
              <a:gd name="connsiteX6" fmla="*/ 4966541 w 5787657"/>
              <a:gd name="connsiteY6" fmla="*/ 110340 h 469764"/>
              <a:gd name="connsiteX7" fmla="*/ 5601255 w 5787657"/>
              <a:gd name="connsiteY7" fmla="*/ 119778 h 469764"/>
              <a:gd name="connsiteX8" fmla="*/ 5659992 w 5787657"/>
              <a:gd name="connsiteY8" fmla="*/ 57486 h 469764"/>
              <a:gd name="connsiteX0" fmla="*/ 0 w 5797385"/>
              <a:gd name="connsiteY0" fmla="*/ 72392 h 463456"/>
              <a:gd name="connsiteX1" fmla="*/ 1269640 w 5797385"/>
              <a:gd name="connsiteY1" fmla="*/ 463456 h 463456"/>
              <a:gd name="connsiteX2" fmla="*/ 2042778 w 5797385"/>
              <a:gd name="connsiteY2" fmla="*/ 384676 h 463456"/>
              <a:gd name="connsiteX3" fmla="*/ 2772322 w 5797385"/>
              <a:gd name="connsiteY3" fmla="*/ 184241 h 463456"/>
              <a:gd name="connsiteX4" fmla="*/ 3412528 w 5797385"/>
              <a:gd name="connsiteY4" fmla="*/ 24284 h 463456"/>
              <a:gd name="connsiteX5" fmla="*/ 3921931 w 5797385"/>
              <a:gd name="connsiteY5" fmla="*/ 690 h 463456"/>
              <a:gd name="connsiteX6" fmla="*/ 5076794 w 5797385"/>
              <a:gd name="connsiteY6" fmla="*/ 104032 h 463456"/>
              <a:gd name="connsiteX7" fmla="*/ 5711508 w 5797385"/>
              <a:gd name="connsiteY7" fmla="*/ 113470 h 463456"/>
              <a:gd name="connsiteX8" fmla="*/ 5770245 w 5797385"/>
              <a:gd name="connsiteY8" fmla="*/ 51178 h 463456"/>
              <a:gd name="connsiteX0" fmla="*/ 0 w 5797385"/>
              <a:gd name="connsiteY0" fmla="*/ 72392 h 463456"/>
              <a:gd name="connsiteX1" fmla="*/ 1269640 w 5797385"/>
              <a:gd name="connsiteY1" fmla="*/ 463456 h 463456"/>
              <a:gd name="connsiteX2" fmla="*/ 2042778 w 5797385"/>
              <a:gd name="connsiteY2" fmla="*/ 384676 h 463456"/>
              <a:gd name="connsiteX3" fmla="*/ 2772322 w 5797385"/>
              <a:gd name="connsiteY3" fmla="*/ 184241 h 463456"/>
              <a:gd name="connsiteX4" fmla="*/ 3412528 w 5797385"/>
              <a:gd name="connsiteY4" fmla="*/ 24284 h 463456"/>
              <a:gd name="connsiteX5" fmla="*/ 3921931 w 5797385"/>
              <a:gd name="connsiteY5" fmla="*/ 690 h 463456"/>
              <a:gd name="connsiteX6" fmla="*/ 5076794 w 5797385"/>
              <a:gd name="connsiteY6" fmla="*/ 104032 h 463456"/>
              <a:gd name="connsiteX7" fmla="*/ 5711508 w 5797385"/>
              <a:gd name="connsiteY7" fmla="*/ 113470 h 463456"/>
              <a:gd name="connsiteX8" fmla="*/ 5770245 w 5797385"/>
              <a:gd name="connsiteY8" fmla="*/ 51178 h 463456"/>
              <a:gd name="connsiteX0" fmla="*/ 0 w 5797385"/>
              <a:gd name="connsiteY0" fmla="*/ 72392 h 464550"/>
              <a:gd name="connsiteX1" fmla="*/ 1269640 w 5797385"/>
              <a:gd name="connsiteY1" fmla="*/ 463456 h 464550"/>
              <a:gd name="connsiteX2" fmla="*/ 2772322 w 5797385"/>
              <a:gd name="connsiteY2" fmla="*/ 184241 h 464550"/>
              <a:gd name="connsiteX3" fmla="*/ 3412528 w 5797385"/>
              <a:gd name="connsiteY3" fmla="*/ 24284 h 464550"/>
              <a:gd name="connsiteX4" fmla="*/ 3921931 w 5797385"/>
              <a:gd name="connsiteY4" fmla="*/ 690 h 464550"/>
              <a:gd name="connsiteX5" fmla="*/ 5076794 w 5797385"/>
              <a:gd name="connsiteY5" fmla="*/ 104032 h 464550"/>
              <a:gd name="connsiteX6" fmla="*/ 5711508 w 5797385"/>
              <a:gd name="connsiteY6" fmla="*/ 113470 h 464550"/>
              <a:gd name="connsiteX7" fmla="*/ 5770245 w 5797385"/>
              <a:gd name="connsiteY7" fmla="*/ 51178 h 464550"/>
              <a:gd name="connsiteX0" fmla="*/ 0 w 5797385"/>
              <a:gd name="connsiteY0" fmla="*/ 72392 h 463456"/>
              <a:gd name="connsiteX1" fmla="*/ 1269640 w 5797385"/>
              <a:gd name="connsiteY1" fmla="*/ 463456 h 463456"/>
              <a:gd name="connsiteX2" fmla="*/ 3412528 w 5797385"/>
              <a:gd name="connsiteY2" fmla="*/ 24284 h 463456"/>
              <a:gd name="connsiteX3" fmla="*/ 3921931 w 5797385"/>
              <a:gd name="connsiteY3" fmla="*/ 690 h 463456"/>
              <a:gd name="connsiteX4" fmla="*/ 5076794 w 5797385"/>
              <a:gd name="connsiteY4" fmla="*/ 104032 h 463456"/>
              <a:gd name="connsiteX5" fmla="*/ 5711508 w 5797385"/>
              <a:gd name="connsiteY5" fmla="*/ 113470 h 463456"/>
              <a:gd name="connsiteX6" fmla="*/ 5770245 w 5797385"/>
              <a:gd name="connsiteY6" fmla="*/ 51178 h 463456"/>
              <a:gd name="connsiteX0" fmla="*/ 0 w 5797385"/>
              <a:gd name="connsiteY0" fmla="*/ 64273 h 455337"/>
              <a:gd name="connsiteX1" fmla="*/ 1269640 w 5797385"/>
              <a:gd name="connsiteY1" fmla="*/ 455337 h 455337"/>
              <a:gd name="connsiteX2" fmla="*/ 3412528 w 5797385"/>
              <a:gd name="connsiteY2" fmla="*/ 16165 h 455337"/>
              <a:gd name="connsiteX3" fmla="*/ 5076794 w 5797385"/>
              <a:gd name="connsiteY3" fmla="*/ 95913 h 455337"/>
              <a:gd name="connsiteX4" fmla="*/ 5711508 w 5797385"/>
              <a:gd name="connsiteY4" fmla="*/ 105351 h 455337"/>
              <a:gd name="connsiteX5" fmla="*/ 5770245 w 5797385"/>
              <a:gd name="connsiteY5" fmla="*/ 43059 h 455337"/>
              <a:gd name="connsiteX0" fmla="*/ 0 w 5770245"/>
              <a:gd name="connsiteY0" fmla="*/ 64273 h 455337"/>
              <a:gd name="connsiteX1" fmla="*/ 1269640 w 5770245"/>
              <a:gd name="connsiteY1" fmla="*/ 455337 h 455337"/>
              <a:gd name="connsiteX2" fmla="*/ 3412528 w 5770245"/>
              <a:gd name="connsiteY2" fmla="*/ 16165 h 455337"/>
              <a:gd name="connsiteX3" fmla="*/ 5076794 w 5770245"/>
              <a:gd name="connsiteY3" fmla="*/ 95913 h 455337"/>
              <a:gd name="connsiteX4" fmla="*/ 5770245 w 5770245"/>
              <a:gd name="connsiteY4" fmla="*/ 43059 h 455337"/>
              <a:gd name="connsiteX0" fmla="*/ 0 w 5770245"/>
              <a:gd name="connsiteY0" fmla="*/ 73843 h 464907"/>
              <a:gd name="connsiteX1" fmla="*/ 1269640 w 5770245"/>
              <a:gd name="connsiteY1" fmla="*/ 464907 h 464907"/>
              <a:gd name="connsiteX2" fmla="*/ 3412528 w 5770245"/>
              <a:gd name="connsiteY2" fmla="*/ 25735 h 464907"/>
              <a:gd name="connsiteX3" fmla="*/ 5770245 w 5770245"/>
              <a:gd name="connsiteY3" fmla="*/ 52629 h 464907"/>
              <a:gd name="connsiteX0" fmla="*/ 0 w 5770245"/>
              <a:gd name="connsiteY0" fmla="*/ 69591 h 401541"/>
              <a:gd name="connsiteX1" fmla="*/ 1589898 w 5770245"/>
              <a:gd name="connsiteY1" fmla="*/ 401541 h 401541"/>
              <a:gd name="connsiteX2" fmla="*/ 3412528 w 5770245"/>
              <a:gd name="connsiteY2" fmla="*/ 21483 h 401541"/>
              <a:gd name="connsiteX3" fmla="*/ 5770245 w 5770245"/>
              <a:gd name="connsiteY3" fmla="*/ 48377 h 401541"/>
              <a:gd name="connsiteX0" fmla="*/ 0 w 5770245"/>
              <a:gd name="connsiteY0" fmla="*/ 358896 h 690846"/>
              <a:gd name="connsiteX1" fmla="*/ 1589898 w 5770245"/>
              <a:gd name="connsiteY1" fmla="*/ 690846 h 690846"/>
              <a:gd name="connsiteX2" fmla="*/ 3538531 w 5770245"/>
              <a:gd name="connsiteY2" fmla="*/ 6122 h 690846"/>
              <a:gd name="connsiteX3" fmla="*/ 5770245 w 5770245"/>
              <a:gd name="connsiteY3" fmla="*/ 337682 h 690846"/>
              <a:gd name="connsiteX0" fmla="*/ 0 w 5770245"/>
              <a:gd name="connsiteY0" fmla="*/ 358896 h 690846"/>
              <a:gd name="connsiteX1" fmla="*/ 1589898 w 5770245"/>
              <a:gd name="connsiteY1" fmla="*/ 690846 h 690846"/>
              <a:gd name="connsiteX2" fmla="*/ 3701286 w 5770245"/>
              <a:gd name="connsiteY2" fmla="*/ 6122 h 690846"/>
              <a:gd name="connsiteX3" fmla="*/ 5770245 w 5770245"/>
              <a:gd name="connsiteY3" fmla="*/ 337682 h 690846"/>
              <a:gd name="connsiteX0" fmla="*/ 0 w 5770245"/>
              <a:gd name="connsiteY0" fmla="*/ 356031 h 583394"/>
              <a:gd name="connsiteX1" fmla="*/ 1621398 w 5770245"/>
              <a:gd name="connsiteY1" fmla="*/ 583394 h 583394"/>
              <a:gd name="connsiteX2" fmla="*/ 3701286 w 5770245"/>
              <a:gd name="connsiteY2" fmla="*/ 3257 h 583394"/>
              <a:gd name="connsiteX3" fmla="*/ 5770245 w 5770245"/>
              <a:gd name="connsiteY3" fmla="*/ 334817 h 583394"/>
              <a:gd name="connsiteX0" fmla="*/ 0 w 5770245"/>
              <a:gd name="connsiteY0" fmla="*/ 359462 h 709601"/>
              <a:gd name="connsiteX1" fmla="*/ 1616147 w 5770245"/>
              <a:gd name="connsiteY1" fmla="*/ 709601 h 709601"/>
              <a:gd name="connsiteX2" fmla="*/ 3701286 w 5770245"/>
              <a:gd name="connsiteY2" fmla="*/ 6688 h 709601"/>
              <a:gd name="connsiteX3" fmla="*/ 5770245 w 5770245"/>
              <a:gd name="connsiteY3" fmla="*/ 338248 h 709601"/>
              <a:gd name="connsiteX0" fmla="*/ 0 w 5770245"/>
              <a:gd name="connsiteY0" fmla="*/ 356593 h 606693"/>
              <a:gd name="connsiteX1" fmla="*/ 1637147 w 5770245"/>
              <a:gd name="connsiteY1" fmla="*/ 606693 h 606693"/>
              <a:gd name="connsiteX2" fmla="*/ 3701286 w 5770245"/>
              <a:gd name="connsiteY2" fmla="*/ 3819 h 606693"/>
              <a:gd name="connsiteX3" fmla="*/ 5770245 w 5770245"/>
              <a:gd name="connsiteY3" fmla="*/ 335379 h 606693"/>
              <a:gd name="connsiteX0" fmla="*/ 0 w 5770245"/>
              <a:gd name="connsiteY0" fmla="*/ 358040 h 608140"/>
              <a:gd name="connsiteX1" fmla="*/ 1637147 w 5770245"/>
              <a:gd name="connsiteY1" fmla="*/ 608140 h 608140"/>
              <a:gd name="connsiteX2" fmla="*/ 3701286 w 5770245"/>
              <a:gd name="connsiteY2" fmla="*/ 5266 h 608140"/>
              <a:gd name="connsiteX3" fmla="*/ 5770245 w 5770245"/>
              <a:gd name="connsiteY3" fmla="*/ 336826 h 608140"/>
              <a:gd name="connsiteX0" fmla="*/ 0 w 5770245"/>
              <a:gd name="connsiteY0" fmla="*/ 358040 h 608225"/>
              <a:gd name="connsiteX1" fmla="*/ 1637147 w 5770245"/>
              <a:gd name="connsiteY1" fmla="*/ 608140 h 608225"/>
              <a:gd name="connsiteX2" fmla="*/ 3701286 w 5770245"/>
              <a:gd name="connsiteY2" fmla="*/ 5266 h 608225"/>
              <a:gd name="connsiteX3" fmla="*/ 5770245 w 5770245"/>
              <a:gd name="connsiteY3" fmla="*/ 336826 h 608225"/>
              <a:gd name="connsiteX0" fmla="*/ 0 w 5770245"/>
              <a:gd name="connsiteY0" fmla="*/ 358040 h 608225"/>
              <a:gd name="connsiteX1" fmla="*/ 1637147 w 5770245"/>
              <a:gd name="connsiteY1" fmla="*/ 608140 h 608225"/>
              <a:gd name="connsiteX2" fmla="*/ 3701286 w 5770245"/>
              <a:gd name="connsiteY2" fmla="*/ 5266 h 608225"/>
              <a:gd name="connsiteX3" fmla="*/ 5770245 w 5770245"/>
              <a:gd name="connsiteY3" fmla="*/ 336826 h 608225"/>
              <a:gd name="connsiteX0" fmla="*/ 0 w 5764995"/>
              <a:gd name="connsiteY0" fmla="*/ 354572 h 604757"/>
              <a:gd name="connsiteX1" fmla="*/ 1637147 w 5764995"/>
              <a:gd name="connsiteY1" fmla="*/ 604672 h 604757"/>
              <a:gd name="connsiteX2" fmla="*/ 3701286 w 5764995"/>
              <a:gd name="connsiteY2" fmla="*/ 1798 h 604757"/>
              <a:gd name="connsiteX3" fmla="*/ 5764995 w 5764995"/>
              <a:gd name="connsiteY3" fmla="*/ 428850 h 604757"/>
              <a:gd name="connsiteX0" fmla="*/ 0 w 5770245"/>
              <a:gd name="connsiteY0" fmla="*/ 355593 h 605778"/>
              <a:gd name="connsiteX1" fmla="*/ 1637147 w 5770245"/>
              <a:gd name="connsiteY1" fmla="*/ 605693 h 605778"/>
              <a:gd name="connsiteX2" fmla="*/ 3701286 w 5770245"/>
              <a:gd name="connsiteY2" fmla="*/ 2819 h 605778"/>
              <a:gd name="connsiteX3" fmla="*/ 5770245 w 5770245"/>
              <a:gd name="connsiteY3" fmla="*/ 393493 h 605778"/>
              <a:gd name="connsiteX0" fmla="*/ 0 w 5775495"/>
              <a:gd name="connsiteY0" fmla="*/ 274006 h 610311"/>
              <a:gd name="connsiteX1" fmla="*/ 1642397 w 5775495"/>
              <a:gd name="connsiteY1" fmla="*/ 605693 h 610311"/>
              <a:gd name="connsiteX2" fmla="*/ 3706536 w 5775495"/>
              <a:gd name="connsiteY2" fmla="*/ 2819 h 610311"/>
              <a:gd name="connsiteX3" fmla="*/ 5775495 w 5775495"/>
              <a:gd name="connsiteY3" fmla="*/ 393493 h 610311"/>
              <a:gd name="connsiteX0" fmla="*/ 0 w 5775495"/>
              <a:gd name="connsiteY0" fmla="*/ 274006 h 610647"/>
              <a:gd name="connsiteX1" fmla="*/ 1642397 w 5775495"/>
              <a:gd name="connsiteY1" fmla="*/ 605693 h 610647"/>
              <a:gd name="connsiteX2" fmla="*/ 3706536 w 5775495"/>
              <a:gd name="connsiteY2" fmla="*/ 2819 h 610647"/>
              <a:gd name="connsiteX3" fmla="*/ 5775495 w 5775495"/>
              <a:gd name="connsiteY3" fmla="*/ 393493 h 610647"/>
              <a:gd name="connsiteX0" fmla="*/ 0 w 5775495"/>
              <a:gd name="connsiteY0" fmla="*/ 231683 h 567031"/>
              <a:gd name="connsiteX1" fmla="*/ 1642397 w 5775495"/>
              <a:gd name="connsiteY1" fmla="*/ 563370 h 567031"/>
              <a:gd name="connsiteX2" fmla="*/ 3706536 w 5775495"/>
              <a:gd name="connsiteY2" fmla="*/ 3232 h 567031"/>
              <a:gd name="connsiteX3" fmla="*/ 5775495 w 5775495"/>
              <a:gd name="connsiteY3" fmla="*/ 351170 h 567031"/>
              <a:gd name="connsiteX0" fmla="*/ 0 w 5775495"/>
              <a:gd name="connsiteY0" fmla="*/ 229571 h 564919"/>
              <a:gd name="connsiteX1" fmla="*/ 1642397 w 5775495"/>
              <a:gd name="connsiteY1" fmla="*/ 561258 h 564919"/>
              <a:gd name="connsiteX2" fmla="*/ 3706536 w 5775495"/>
              <a:gd name="connsiteY2" fmla="*/ 1120 h 564919"/>
              <a:gd name="connsiteX3" fmla="*/ 5775495 w 5775495"/>
              <a:gd name="connsiteY3" fmla="*/ 349058 h 564919"/>
              <a:gd name="connsiteX0" fmla="*/ 0 w 5775495"/>
              <a:gd name="connsiteY0" fmla="*/ 229571 h 564919"/>
              <a:gd name="connsiteX1" fmla="*/ 1642397 w 5775495"/>
              <a:gd name="connsiteY1" fmla="*/ 561258 h 564919"/>
              <a:gd name="connsiteX2" fmla="*/ 3706536 w 5775495"/>
              <a:gd name="connsiteY2" fmla="*/ 1120 h 564919"/>
              <a:gd name="connsiteX3" fmla="*/ 5775495 w 5775495"/>
              <a:gd name="connsiteY3" fmla="*/ 349058 h 564919"/>
              <a:gd name="connsiteX0" fmla="*/ 0 w 5775495"/>
              <a:gd name="connsiteY0" fmla="*/ 228888 h 564236"/>
              <a:gd name="connsiteX1" fmla="*/ 1642397 w 5775495"/>
              <a:gd name="connsiteY1" fmla="*/ 560575 h 564236"/>
              <a:gd name="connsiteX2" fmla="*/ 3706536 w 5775495"/>
              <a:gd name="connsiteY2" fmla="*/ 437 h 564236"/>
              <a:gd name="connsiteX3" fmla="*/ 5775495 w 5775495"/>
              <a:gd name="connsiteY3" fmla="*/ 348375 h 564236"/>
              <a:gd name="connsiteX0" fmla="*/ 0 w 5780745"/>
              <a:gd name="connsiteY0" fmla="*/ 228967 h 564315"/>
              <a:gd name="connsiteX1" fmla="*/ 1642397 w 5780745"/>
              <a:gd name="connsiteY1" fmla="*/ 560654 h 564315"/>
              <a:gd name="connsiteX2" fmla="*/ 3706536 w 5780745"/>
              <a:gd name="connsiteY2" fmla="*/ 516 h 564315"/>
              <a:gd name="connsiteX3" fmla="*/ 5780745 w 5780745"/>
              <a:gd name="connsiteY3" fmla="*/ 309603 h 564315"/>
              <a:gd name="connsiteX0" fmla="*/ 0 w 5780745"/>
              <a:gd name="connsiteY0" fmla="*/ 228933 h 564281"/>
              <a:gd name="connsiteX1" fmla="*/ 1642397 w 5780745"/>
              <a:gd name="connsiteY1" fmla="*/ 560620 h 564281"/>
              <a:gd name="connsiteX2" fmla="*/ 3706536 w 5780745"/>
              <a:gd name="connsiteY2" fmla="*/ 482 h 564281"/>
              <a:gd name="connsiteX3" fmla="*/ 5780745 w 5780745"/>
              <a:gd name="connsiteY3" fmla="*/ 309569 h 564281"/>
              <a:gd name="connsiteX0" fmla="*/ 0 w 5775495"/>
              <a:gd name="connsiteY0" fmla="*/ 263899 h 565926"/>
              <a:gd name="connsiteX1" fmla="*/ 1637147 w 5775495"/>
              <a:gd name="connsiteY1" fmla="*/ 560620 h 565926"/>
              <a:gd name="connsiteX2" fmla="*/ 3701286 w 5775495"/>
              <a:gd name="connsiteY2" fmla="*/ 482 h 565926"/>
              <a:gd name="connsiteX3" fmla="*/ 5775495 w 5775495"/>
              <a:gd name="connsiteY3" fmla="*/ 309569 h 565926"/>
              <a:gd name="connsiteX0" fmla="*/ 0 w 5775495"/>
              <a:gd name="connsiteY0" fmla="*/ 263899 h 566314"/>
              <a:gd name="connsiteX1" fmla="*/ 1637147 w 5775495"/>
              <a:gd name="connsiteY1" fmla="*/ 560620 h 566314"/>
              <a:gd name="connsiteX2" fmla="*/ 3701286 w 5775495"/>
              <a:gd name="connsiteY2" fmla="*/ 482 h 566314"/>
              <a:gd name="connsiteX3" fmla="*/ 5775495 w 5775495"/>
              <a:gd name="connsiteY3" fmla="*/ 309569 h 566314"/>
              <a:gd name="connsiteX0" fmla="*/ 0 w 5775495"/>
              <a:gd name="connsiteY0" fmla="*/ 263899 h 562112"/>
              <a:gd name="connsiteX1" fmla="*/ 1637147 w 5775495"/>
              <a:gd name="connsiteY1" fmla="*/ 560620 h 562112"/>
              <a:gd name="connsiteX2" fmla="*/ 3701286 w 5775495"/>
              <a:gd name="connsiteY2" fmla="*/ 482 h 562112"/>
              <a:gd name="connsiteX3" fmla="*/ 5775495 w 5775495"/>
              <a:gd name="connsiteY3" fmla="*/ 309569 h 562112"/>
              <a:gd name="connsiteX0" fmla="*/ 0 w 5775495"/>
              <a:gd name="connsiteY0" fmla="*/ 263899 h 560625"/>
              <a:gd name="connsiteX1" fmla="*/ 1637147 w 5775495"/>
              <a:gd name="connsiteY1" fmla="*/ 560620 h 560625"/>
              <a:gd name="connsiteX2" fmla="*/ 3701286 w 5775495"/>
              <a:gd name="connsiteY2" fmla="*/ 482 h 560625"/>
              <a:gd name="connsiteX3" fmla="*/ 5775495 w 5775495"/>
              <a:gd name="connsiteY3" fmla="*/ 309569 h 560625"/>
              <a:gd name="connsiteX0" fmla="*/ 0 w 5775495"/>
              <a:gd name="connsiteY0" fmla="*/ 263899 h 556740"/>
              <a:gd name="connsiteX1" fmla="*/ 1794652 w 5775495"/>
              <a:gd name="connsiteY1" fmla="*/ 556735 h 556740"/>
              <a:gd name="connsiteX2" fmla="*/ 3701286 w 5775495"/>
              <a:gd name="connsiteY2" fmla="*/ 482 h 556740"/>
              <a:gd name="connsiteX3" fmla="*/ 5775495 w 5775495"/>
              <a:gd name="connsiteY3" fmla="*/ 309569 h 556740"/>
              <a:gd name="connsiteX0" fmla="*/ 0 w 5775495"/>
              <a:gd name="connsiteY0" fmla="*/ 263899 h 552855"/>
              <a:gd name="connsiteX1" fmla="*/ 1694899 w 5775495"/>
              <a:gd name="connsiteY1" fmla="*/ 552850 h 552855"/>
              <a:gd name="connsiteX2" fmla="*/ 3701286 w 5775495"/>
              <a:gd name="connsiteY2" fmla="*/ 482 h 552855"/>
              <a:gd name="connsiteX3" fmla="*/ 5775495 w 5775495"/>
              <a:gd name="connsiteY3" fmla="*/ 309569 h 552855"/>
              <a:gd name="connsiteX0" fmla="*/ 0 w 5775495"/>
              <a:gd name="connsiteY0" fmla="*/ 263899 h 553493"/>
              <a:gd name="connsiteX1" fmla="*/ 1694899 w 5775495"/>
              <a:gd name="connsiteY1" fmla="*/ 552850 h 553493"/>
              <a:gd name="connsiteX2" fmla="*/ 3701286 w 5775495"/>
              <a:gd name="connsiteY2" fmla="*/ 482 h 553493"/>
              <a:gd name="connsiteX3" fmla="*/ 5775495 w 5775495"/>
              <a:gd name="connsiteY3" fmla="*/ 309569 h 553493"/>
              <a:gd name="connsiteX0" fmla="*/ 109510 w 5885005"/>
              <a:gd name="connsiteY0" fmla="*/ 263899 h 560975"/>
              <a:gd name="connsiteX1" fmla="*/ 130363 w 5885005"/>
              <a:gd name="connsiteY1" fmla="*/ 325805 h 560975"/>
              <a:gd name="connsiteX2" fmla="*/ 1804409 w 5885005"/>
              <a:gd name="connsiteY2" fmla="*/ 552850 h 560975"/>
              <a:gd name="connsiteX3" fmla="*/ 3810796 w 5885005"/>
              <a:gd name="connsiteY3" fmla="*/ 482 h 560975"/>
              <a:gd name="connsiteX4" fmla="*/ 5885005 w 5885005"/>
              <a:gd name="connsiteY4" fmla="*/ 309569 h 560975"/>
              <a:gd name="connsiteX0" fmla="*/ 109510 w 5885005"/>
              <a:gd name="connsiteY0" fmla="*/ 263899 h 561444"/>
              <a:gd name="connsiteX1" fmla="*/ 130363 w 5885005"/>
              <a:gd name="connsiteY1" fmla="*/ 325805 h 561444"/>
              <a:gd name="connsiteX2" fmla="*/ 1804409 w 5885005"/>
              <a:gd name="connsiteY2" fmla="*/ 552850 h 561444"/>
              <a:gd name="connsiteX3" fmla="*/ 3810796 w 5885005"/>
              <a:gd name="connsiteY3" fmla="*/ 482 h 561444"/>
              <a:gd name="connsiteX4" fmla="*/ 5885005 w 5885005"/>
              <a:gd name="connsiteY4" fmla="*/ 309569 h 561444"/>
              <a:gd name="connsiteX0" fmla="*/ 0 w 5754642"/>
              <a:gd name="connsiteY0" fmla="*/ 325805 h 561444"/>
              <a:gd name="connsiteX1" fmla="*/ 1674046 w 5754642"/>
              <a:gd name="connsiteY1" fmla="*/ 552850 h 561444"/>
              <a:gd name="connsiteX2" fmla="*/ 3680433 w 5754642"/>
              <a:gd name="connsiteY2" fmla="*/ 482 h 561444"/>
              <a:gd name="connsiteX3" fmla="*/ 5754642 w 5754642"/>
              <a:gd name="connsiteY3" fmla="*/ 309569 h 561444"/>
              <a:gd name="connsiteX0" fmla="*/ 0 w 5754642"/>
              <a:gd name="connsiteY0" fmla="*/ 325805 h 553500"/>
              <a:gd name="connsiteX1" fmla="*/ 1674046 w 5754642"/>
              <a:gd name="connsiteY1" fmla="*/ 552850 h 553500"/>
              <a:gd name="connsiteX2" fmla="*/ 3680433 w 5754642"/>
              <a:gd name="connsiteY2" fmla="*/ 482 h 553500"/>
              <a:gd name="connsiteX3" fmla="*/ 5754642 w 5754642"/>
              <a:gd name="connsiteY3" fmla="*/ 309569 h 553500"/>
              <a:gd name="connsiteX0" fmla="*/ 0 w 5746621"/>
              <a:gd name="connsiteY0" fmla="*/ 349547 h 563430"/>
              <a:gd name="connsiteX1" fmla="*/ 1666025 w 5746621"/>
              <a:gd name="connsiteY1" fmla="*/ 552850 h 563430"/>
              <a:gd name="connsiteX2" fmla="*/ 3672412 w 5746621"/>
              <a:gd name="connsiteY2" fmla="*/ 482 h 563430"/>
              <a:gd name="connsiteX3" fmla="*/ 5746621 w 5746621"/>
              <a:gd name="connsiteY3" fmla="*/ 309569 h 563430"/>
              <a:gd name="connsiteX0" fmla="*/ 0 w 5746621"/>
              <a:gd name="connsiteY0" fmla="*/ 349547 h 556073"/>
              <a:gd name="connsiteX1" fmla="*/ 1666025 w 5746621"/>
              <a:gd name="connsiteY1" fmla="*/ 552850 h 556073"/>
              <a:gd name="connsiteX2" fmla="*/ 3672412 w 5746621"/>
              <a:gd name="connsiteY2" fmla="*/ 482 h 556073"/>
              <a:gd name="connsiteX3" fmla="*/ 5746621 w 5746621"/>
              <a:gd name="connsiteY3" fmla="*/ 309569 h 556073"/>
              <a:gd name="connsiteX0" fmla="*/ 0 w 5557513"/>
              <a:gd name="connsiteY0" fmla="*/ 216489 h 555760"/>
              <a:gd name="connsiteX1" fmla="*/ 1476917 w 5557513"/>
              <a:gd name="connsiteY1" fmla="*/ 552850 h 555760"/>
              <a:gd name="connsiteX2" fmla="*/ 3483304 w 5557513"/>
              <a:gd name="connsiteY2" fmla="*/ 482 h 555760"/>
              <a:gd name="connsiteX3" fmla="*/ 5557513 w 5557513"/>
              <a:gd name="connsiteY3" fmla="*/ 309569 h 555760"/>
              <a:gd name="connsiteX0" fmla="*/ 0 w 5557513"/>
              <a:gd name="connsiteY0" fmla="*/ 216489 h 499752"/>
              <a:gd name="connsiteX1" fmla="*/ 2127924 w 5557513"/>
              <a:gd name="connsiteY1" fmla="*/ 496252 h 499752"/>
              <a:gd name="connsiteX2" fmla="*/ 3483304 w 5557513"/>
              <a:gd name="connsiteY2" fmla="*/ 482 h 499752"/>
              <a:gd name="connsiteX3" fmla="*/ 5557513 w 5557513"/>
              <a:gd name="connsiteY3" fmla="*/ 309569 h 499752"/>
              <a:gd name="connsiteX0" fmla="*/ 0 w 5557513"/>
              <a:gd name="connsiteY0" fmla="*/ 216489 h 473375"/>
              <a:gd name="connsiteX1" fmla="*/ 1983759 w 5557513"/>
              <a:gd name="connsiteY1" fmla="*/ 469504 h 473375"/>
              <a:gd name="connsiteX2" fmla="*/ 3483304 w 5557513"/>
              <a:gd name="connsiteY2" fmla="*/ 482 h 473375"/>
              <a:gd name="connsiteX3" fmla="*/ 5557513 w 5557513"/>
              <a:gd name="connsiteY3" fmla="*/ 309569 h 473375"/>
              <a:gd name="connsiteX0" fmla="*/ 0 w 5557513"/>
              <a:gd name="connsiteY0" fmla="*/ 259032 h 517340"/>
              <a:gd name="connsiteX1" fmla="*/ 1983759 w 5557513"/>
              <a:gd name="connsiteY1" fmla="*/ 512047 h 517340"/>
              <a:gd name="connsiteX2" fmla="*/ 4166497 w 5557513"/>
              <a:gd name="connsiteY2" fmla="*/ 405 h 517340"/>
              <a:gd name="connsiteX3" fmla="*/ 5557513 w 5557513"/>
              <a:gd name="connsiteY3" fmla="*/ 352112 h 517340"/>
              <a:gd name="connsiteX0" fmla="*/ 0 w 5345091"/>
              <a:gd name="connsiteY0" fmla="*/ 343724 h 602032"/>
              <a:gd name="connsiteX1" fmla="*/ 1983759 w 5345091"/>
              <a:gd name="connsiteY1" fmla="*/ 596739 h 602032"/>
              <a:gd name="connsiteX2" fmla="*/ 4166497 w 5345091"/>
              <a:gd name="connsiteY2" fmla="*/ 85097 h 602032"/>
              <a:gd name="connsiteX3" fmla="*/ 5345091 w 5345091"/>
              <a:gd name="connsiteY3" fmla="*/ 38316 h 602032"/>
              <a:gd name="connsiteX0" fmla="*/ 0 w 6126519"/>
              <a:gd name="connsiteY0" fmla="*/ 629947 h 888255"/>
              <a:gd name="connsiteX1" fmla="*/ 1983759 w 6126519"/>
              <a:gd name="connsiteY1" fmla="*/ 882962 h 888255"/>
              <a:gd name="connsiteX2" fmla="*/ 4166497 w 6126519"/>
              <a:gd name="connsiteY2" fmla="*/ 371320 h 888255"/>
              <a:gd name="connsiteX3" fmla="*/ 6126519 w 6126519"/>
              <a:gd name="connsiteY3" fmla="*/ 15594 h 888255"/>
              <a:gd name="connsiteX0" fmla="*/ 0 w 6126519"/>
              <a:gd name="connsiteY0" fmla="*/ 639692 h 906386"/>
              <a:gd name="connsiteX1" fmla="*/ 1983759 w 6126519"/>
              <a:gd name="connsiteY1" fmla="*/ 892707 h 906386"/>
              <a:gd name="connsiteX2" fmla="*/ 4826836 w 6126519"/>
              <a:gd name="connsiteY2" fmla="*/ 181214 h 906386"/>
              <a:gd name="connsiteX3" fmla="*/ 6126519 w 6126519"/>
              <a:gd name="connsiteY3" fmla="*/ 25339 h 906386"/>
              <a:gd name="connsiteX0" fmla="*/ 0 w 4826836"/>
              <a:gd name="connsiteY0" fmla="*/ 458478 h 725173"/>
              <a:gd name="connsiteX1" fmla="*/ 1983759 w 4826836"/>
              <a:gd name="connsiteY1" fmla="*/ 711493 h 725173"/>
              <a:gd name="connsiteX2" fmla="*/ 4826836 w 4826836"/>
              <a:gd name="connsiteY2" fmla="*/ 0 h 725173"/>
              <a:gd name="connsiteX0" fmla="*/ 0 w 5422987"/>
              <a:gd name="connsiteY0" fmla="*/ 567048 h 839152"/>
              <a:gd name="connsiteX1" fmla="*/ 1983759 w 5422987"/>
              <a:gd name="connsiteY1" fmla="*/ 820063 h 839152"/>
              <a:gd name="connsiteX2" fmla="*/ 5422987 w 5422987"/>
              <a:gd name="connsiteY2" fmla="*/ 0 h 839152"/>
              <a:gd name="connsiteX0" fmla="*/ 0 w 5390770"/>
              <a:gd name="connsiteY0" fmla="*/ 362838 h 825593"/>
              <a:gd name="connsiteX1" fmla="*/ 1951542 w 5390770"/>
              <a:gd name="connsiteY1" fmla="*/ 820063 h 825593"/>
              <a:gd name="connsiteX2" fmla="*/ 5390770 w 5390770"/>
              <a:gd name="connsiteY2" fmla="*/ 0 h 825593"/>
              <a:gd name="connsiteX0" fmla="*/ 0 w 5345714"/>
              <a:gd name="connsiteY0" fmla="*/ 446603 h 911826"/>
              <a:gd name="connsiteX1" fmla="*/ 1951542 w 5345714"/>
              <a:gd name="connsiteY1" fmla="*/ 903828 h 911826"/>
              <a:gd name="connsiteX2" fmla="*/ 5345714 w 5345714"/>
              <a:gd name="connsiteY2" fmla="*/ 0 h 911826"/>
              <a:gd name="connsiteX0" fmla="*/ 0 w 5345714"/>
              <a:gd name="connsiteY0" fmla="*/ 446603 h 910944"/>
              <a:gd name="connsiteX1" fmla="*/ 2375439 w 5345714"/>
              <a:gd name="connsiteY1" fmla="*/ 902933 h 910944"/>
              <a:gd name="connsiteX2" fmla="*/ 5345714 w 5345714"/>
              <a:gd name="connsiteY2" fmla="*/ 0 h 910944"/>
              <a:gd name="connsiteX0" fmla="*/ 0 w 6211412"/>
              <a:gd name="connsiteY0" fmla="*/ 568889 h 1037408"/>
              <a:gd name="connsiteX1" fmla="*/ 2375439 w 6211412"/>
              <a:gd name="connsiteY1" fmla="*/ 1025219 h 1037408"/>
              <a:gd name="connsiteX2" fmla="*/ 6211412 w 6211412"/>
              <a:gd name="connsiteY2" fmla="*/ 0 h 1037408"/>
              <a:gd name="connsiteX0" fmla="*/ 0 w 6211412"/>
              <a:gd name="connsiteY0" fmla="*/ 568889 h 1026706"/>
              <a:gd name="connsiteX1" fmla="*/ 2375439 w 6211412"/>
              <a:gd name="connsiteY1" fmla="*/ 1025219 h 1026706"/>
              <a:gd name="connsiteX2" fmla="*/ 4488197 w 6211412"/>
              <a:gd name="connsiteY2" fmla="*/ 391067 h 1026706"/>
              <a:gd name="connsiteX3" fmla="*/ 6211412 w 6211412"/>
              <a:gd name="connsiteY3" fmla="*/ 0 h 1026706"/>
              <a:gd name="connsiteX0" fmla="*/ 0 w 6214954"/>
              <a:gd name="connsiteY0" fmla="*/ 542246 h 1000063"/>
              <a:gd name="connsiteX1" fmla="*/ 2375439 w 6214954"/>
              <a:gd name="connsiteY1" fmla="*/ 998576 h 1000063"/>
              <a:gd name="connsiteX2" fmla="*/ 4488197 w 6214954"/>
              <a:gd name="connsiteY2" fmla="*/ 364424 h 1000063"/>
              <a:gd name="connsiteX3" fmla="*/ 6214954 w 6214954"/>
              <a:gd name="connsiteY3" fmla="*/ 0 h 1000063"/>
              <a:gd name="connsiteX0" fmla="*/ 0 w 6214954"/>
              <a:gd name="connsiteY0" fmla="*/ 542246 h 998602"/>
              <a:gd name="connsiteX1" fmla="*/ 2375439 w 6214954"/>
              <a:gd name="connsiteY1" fmla="*/ 998576 h 998602"/>
              <a:gd name="connsiteX2" fmla="*/ 3621930 w 6214954"/>
              <a:gd name="connsiteY2" fmla="*/ 519639 h 998602"/>
              <a:gd name="connsiteX3" fmla="*/ 4488197 w 6214954"/>
              <a:gd name="connsiteY3" fmla="*/ 364424 h 998602"/>
              <a:gd name="connsiteX4" fmla="*/ 6214954 w 6214954"/>
              <a:gd name="connsiteY4" fmla="*/ 0 h 998602"/>
              <a:gd name="connsiteX0" fmla="*/ 0 w 6214954"/>
              <a:gd name="connsiteY0" fmla="*/ 542246 h 998602"/>
              <a:gd name="connsiteX1" fmla="*/ 2375439 w 6214954"/>
              <a:gd name="connsiteY1" fmla="*/ 998576 h 998602"/>
              <a:gd name="connsiteX2" fmla="*/ 3621930 w 6214954"/>
              <a:gd name="connsiteY2" fmla="*/ 519639 h 998602"/>
              <a:gd name="connsiteX3" fmla="*/ 4780093 w 6214954"/>
              <a:gd name="connsiteY3" fmla="*/ 367325 h 998602"/>
              <a:gd name="connsiteX4" fmla="*/ 6214954 w 6214954"/>
              <a:gd name="connsiteY4" fmla="*/ 0 h 998602"/>
              <a:gd name="connsiteX0" fmla="*/ 0 w 6310049"/>
              <a:gd name="connsiteY0" fmla="*/ 358484 h 814840"/>
              <a:gd name="connsiteX1" fmla="*/ 2375439 w 6310049"/>
              <a:gd name="connsiteY1" fmla="*/ 814814 h 814840"/>
              <a:gd name="connsiteX2" fmla="*/ 3621930 w 6310049"/>
              <a:gd name="connsiteY2" fmla="*/ 335877 h 814840"/>
              <a:gd name="connsiteX3" fmla="*/ 4780093 w 6310049"/>
              <a:gd name="connsiteY3" fmla="*/ 183563 h 814840"/>
              <a:gd name="connsiteX4" fmla="*/ 6310049 w 6310049"/>
              <a:gd name="connsiteY4" fmla="*/ 0 h 814840"/>
              <a:gd name="connsiteX0" fmla="*/ 0 w 6310049"/>
              <a:gd name="connsiteY0" fmla="*/ 358484 h 814840"/>
              <a:gd name="connsiteX1" fmla="*/ 2375439 w 6310049"/>
              <a:gd name="connsiteY1" fmla="*/ 814814 h 814840"/>
              <a:gd name="connsiteX2" fmla="*/ 3621930 w 6310049"/>
              <a:gd name="connsiteY2" fmla="*/ 335877 h 814840"/>
              <a:gd name="connsiteX3" fmla="*/ 4958193 w 6310049"/>
              <a:gd name="connsiteY3" fmla="*/ 194291 h 814840"/>
              <a:gd name="connsiteX4" fmla="*/ 6310049 w 6310049"/>
              <a:gd name="connsiteY4" fmla="*/ 0 h 814840"/>
              <a:gd name="connsiteX0" fmla="*/ 0 w 6310049"/>
              <a:gd name="connsiteY0" fmla="*/ 358484 h 814840"/>
              <a:gd name="connsiteX1" fmla="*/ 2375439 w 6310049"/>
              <a:gd name="connsiteY1" fmla="*/ 814814 h 814840"/>
              <a:gd name="connsiteX2" fmla="*/ 3621930 w 6310049"/>
              <a:gd name="connsiteY2" fmla="*/ 335877 h 814840"/>
              <a:gd name="connsiteX3" fmla="*/ 4958193 w 6310049"/>
              <a:gd name="connsiteY3" fmla="*/ 194291 h 814840"/>
              <a:gd name="connsiteX4" fmla="*/ 6310049 w 6310049"/>
              <a:gd name="connsiteY4" fmla="*/ 0 h 814840"/>
              <a:gd name="connsiteX0" fmla="*/ 0 w 6310049"/>
              <a:gd name="connsiteY0" fmla="*/ 358484 h 814840"/>
              <a:gd name="connsiteX1" fmla="*/ 2375439 w 6310049"/>
              <a:gd name="connsiteY1" fmla="*/ 814814 h 814840"/>
              <a:gd name="connsiteX2" fmla="*/ 3621930 w 6310049"/>
              <a:gd name="connsiteY2" fmla="*/ 335877 h 814840"/>
              <a:gd name="connsiteX3" fmla="*/ 4958193 w 6310049"/>
              <a:gd name="connsiteY3" fmla="*/ 194291 h 814840"/>
              <a:gd name="connsiteX4" fmla="*/ 6310049 w 6310049"/>
              <a:gd name="connsiteY4" fmla="*/ 0 h 814840"/>
              <a:gd name="connsiteX0" fmla="*/ 0 w 6310049"/>
              <a:gd name="connsiteY0" fmla="*/ 358484 h 814971"/>
              <a:gd name="connsiteX1" fmla="*/ 2375439 w 6310049"/>
              <a:gd name="connsiteY1" fmla="*/ 814814 h 814971"/>
              <a:gd name="connsiteX2" fmla="*/ 3652877 w 6310049"/>
              <a:gd name="connsiteY2" fmla="*/ 302869 h 814971"/>
              <a:gd name="connsiteX3" fmla="*/ 4958193 w 6310049"/>
              <a:gd name="connsiteY3" fmla="*/ 194291 h 814971"/>
              <a:gd name="connsiteX4" fmla="*/ 6310049 w 6310049"/>
              <a:gd name="connsiteY4" fmla="*/ 0 h 814971"/>
              <a:gd name="connsiteX0" fmla="*/ 0 w 5263807"/>
              <a:gd name="connsiteY0" fmla="*/ 539499 h 818993"/>
              <a:gd name="connsiteX1" fmla="*/ 1329197 w 5263807"/>
              <a:gd name="connsiteY1" fmla="*/ 814814 h 818993"/>
              <a:gd name="connsiteX2" fmla="*/ 2606635 w 5263807"/>
              <a:gd name="connsiteY2" fmla="*/ 302869 h 818993"/>
              <a:gd name="connsiteX3" fmla="*/ 3911951 w 5263807"/>
              <a:gd name="connsiteY3" fmla="*/ 194291 h 818993"/>
              <a:gd name="connsiteX4" fmla="*/ 5263807 w 5263807"/>
              <a:gd name="connsiteY4" fmla="*/ 0 h 818993"/>
              <a:gd name="connsiteX0" fmla="*/ 0 w 5228431"/>
              <a:gd name="connsiteY0" fmla="*/ 1061964 h 1074973"/>
              <a:gd name="connsiteX1" fmla="*/ 1293821 w 5228431"/>
              <a:gd name="connsiteY1" fmla="*/ 814814 h 1074973"/>
              <a:gd name="connsiteX2" fmla="*/ 2571259 w 5228431"/>
              <a:gd name="connsiteY2" fmla="*/ 302869 h 1074973"/>
              <a:gd name="connsiteX3" fmla="*/ 3876575 w 5228431"/>
              <a:gd name="connsiteY3" fmla="*/ 194291 h 1074973"/>
              <a:gd name="connsiteX4" fmla="*/ 5228431 w 5228431"/>
              <a:gd name="connsiteY4" fmla="*/ 0 h 1074973"/>
              <a:gd name="connsiteX0" fmla="*/ 0 w 5244242"/>
              <a:gd name="connsiteY0" fmla="*/ 943022 h 964916"/>
              <a:gd name="connsiteX1" fmla="*/ 1309632 w 5244242"/>
              <a:gd name="connsiteY1" fmla="*/ 814814 h 964916"/>
              <a:gd name="connsiteX2" fmla="*/ 2587070 w 5244242"/>
              <a:gd name="connsiteY2" fmla="*/ 302869 h 964916"/>
              <a:gd name="connsiteX3" fmla="*/ 3892386 w 5244242"/>
              <a:gd name="connsiteY3" fmla="*/ 194291 h 964916"/>
              <a:gd name="connsiteX4" fmla="*/ 5244242 w 5244242"/>
              <a:gd name="connsiteY4" fmla="*/ 0 h 964916"/>
              <a:gd name="connsiteX0" fmla="*/ 0 w 5244242"/>
              <a:gd name="connsiteY0" fmla="*/ 943022 h 965827"/>
              <a:gd name="connsiteX1" fmla="*/ 1309632 w 5244242"/>
              <a:gd name="connsiteY1" fmla="*/ 814814 h 965827"/>
              <a:gd name="connsiteX2" fmla="*/ 2496458 w 5244242"/>
              <a:gd name="connsiteY2" fmla="*/ 262013 h 965827"/>
              <a:gd name="connsiteX3" fmla="*/ 3892386 w 5244242"/>
              <a:gd name="connsiteY3" fmla="*/ 194291 h 965827"/>
              <a:gd name="connsiteX4" fmla="*/ 5244242 w 5244242"/>
              <a:gd name="connsiteY4" fmla="*/ 0 h 965827"/>
              <a:gd name="connsiteX0" fmla="*/ 0 w 5244242"/>
              <a:gd name="connsiteY0" fmla="*/ 943022 h 965728"/>
              <a:gd name="connsiteX1" fmla="*/ 1309632 w 5244242"/>
              <a:gd name="connsiteY1" fmla="*/ 814814 h 965728"/>
              <a:gd name="connsiteX2" fmla="*/ 2548138 w 5244242"/>
              <a:gd name="connsiteY2" fmla="*/ 266306 h 965728"/>
              <a:gd name="connsiteX3" fmla="*/ 3892386 w 5244242"/>
              <a:gd name="connsiteY3" fmla="*/ 194291 h 965728"/>
              <a:gd name="connsiteX4" fmla="*/ 5244242 w 5244242"/>
              <a:gd name="connsiteY4" fmla="*/ 0 h 965728"/>
              <a:gd name="connsiteX0" fmla="*/ 0 w 5244242"/>
              <a:gd name="connsiteY0" fmla="*/ 943022 h 965982"/>
              <a:gd name="connsiteX1" fmla="*/ 1309632 w 5244242"/>
              <a:gd name="connsiteY1" fmla="*/ 814814 h 965982"/>
              <a:gd name="connsiteX2" fmla="*/ 2580746 w 5244242"/>
              <a:gd name="connsiteY2" fmla="*/ 255292 h 965982"/>
              <a:gd name="connsiteX3" fmla="*/ 3892386 w 5244242"/>
              <a:gd name="connsiteY3" fmla="*/ 194291 h 965982"/>
              <a:gd name="connsiteX4" fmla="*/ 5244242 w 5244242"/>
              <a:gd name="connsiteY4" fmla="*/ 0 h 965982"/>
              <a:gd name="connsiteX0" fmla="*/ 0 w 5244242"/>
              <a:gd name="connsiteY0" fmla="*/ 943022 h 965982"/>
              <a:gd name="connsiteX1" fmla="*/ 1309632 w 5244242"/>
              <a:gd name="connsiteY1" fmla="*/ 814814 h 965982"/>
              <a:gd name="connsiteX2" fmla="*/ 2580746 w 5244242"/>
              <a:gd name="connsiteY2" fmla="*/ 255292 h 965982"/>
              <a:gd name="connsiteX3" fmla="*/ 3892386 w 5244242"/>
              <a:gd name="connsiteY3" fmla="*/ 194291 h 965982"/>
              <a:gd name="connsiteX4" fmla="*/ 5244242 w 5244242"/>
              <a:gd name="connsiteY4" fmla="*/ 0 h 965982"/>
              <a:gd name="connsiteX0" fmla="*/ 0 w 5244242"/>
              <a:gd name="connsiteY0" fmla="*/ 943022 h 965982"/>
              <a:gd name="connsiteX1" fmla="*/ 1309632 w 5244242"/>
              <a:gd name="connsiteY1" fmla="*/ 814814 h 965982"/>
              <a:gd name="connsiteX2" fmla="*/ 2580746 w 5244242"/>
              <a:gd name="connsiteY2" fmla="*/ 255292 h 965982"/>
              <a:gd name="connsiteX3" fmla="*/ 3892386 w 5244242"/>
              <a:gd name="connsiteY3" fmla="*/ 194291 h 965982"/>
              <a:gd name="connsiteX4" fmla="*/ 4107615 w 5244242"/>
              <a:gd name="connsiteY4" fmla="*/ 152758 h 965982"/>
              <a:gd name="connsiteX5" fmla="*/ 5244242 w 5244242"/>
              <a:gd name="connsiteY5" fmla="*/ 0 h 965982"/>
              <a:gd name="connsiteX0" fmla="*/ 0 w 5244242"/>
              <a:gd name="connsiteY0" fmla="*/ 943022 h 965982"/>
              <a:gd name="connsiteX1" fmla="*/ 1309632 w 5244242"/>
              <a:gd name="connsiteY1" fmla="*/ 814814 h 965982"/>
              <a:gd name="connsiteX2" fmla="*/ 2580746 w 5244242"/>
              <a:gd name="connsiteY2" fmla="*/ 255292 h 965982"/>
              <a:gd name="connsiteX3" fmla="*/ 4107615 w 5244242"/>
              <a:gd name="connsiteY3" fmla="*/ 152758 h 965982"/>
              <a:gd name="connsiteX4" fmla="*/ 5244242 w 5244242"/>
              <a:gd name="connsiteY4" fmla="*/ 0 h 965982"/>
              <a:gd name="connsiteX0" fmla="*/ 0 w 6364627"/>
              <a:gd name="connsiteY0" fmla="*/ 1015938 h 1038898"/>
              <a:gd name="connsiteX1" fmla="*/ 1309632 w 6364627"/>
              <a:gd name="connsiteY1" fmla="*/ 887730 h 1038898"/>
              <a:gd name="connsiteX2" fmla="*/ 2580746 w 6364627"/>
              <a:gd name="connsiteY2" fmla="*/ 328208 h 1038898"/>
              <a:gd name="connsiteX3" fmla="*/ 4107615 w 6364627"/>
              <a:gd name="connsiteY3" fmla="*/ 225674 h 1038898"/>
              <a:gd name="connsiteX4" fmla="*/ 6364627 w 6364627"/>
              <a:gd name="connsiteY4" fmla="*/ 0 h 1038898"/>
              <a:gd name="connsiteX0" fmla="*/ 0 w 6364627"/>
              <a:gd name="connsiteY0" fmla="*/ 1015938 h 1038898"/>
              <a:gd name="connsiteX1" fmla="*/ 1309632 w 6364627"/>
              <a:gd name="connsiteY1" fmla="*/ 887730 h 1038898"/>
              <a:gd name="connsiteX2" fmla="*/ 2580746 w 6364627"/>
              <a:gd name="connsiteY2" fmla="*/ 328208 h 1038898"/>
              <a:gd name="connsiteX3" fmla="*/ 4107615 w 6364627"/>
              <a:gd name="connsiteY3" fmla="*/ 225674 h 1038898"/>
              <a:gd name="connsiteX4" fmla="*/ 4949642 w 6364627"/>
              <a:gd name="connsiteY4" fmla="*/ 237461 h 1038898"/>
              <a:gd name="connsiteX5" fmla="*/ 6364627 w 6364627"/>
              <a:gd name="connsiteY5" fmla="*/ 0 h 1038898"/>
              <a:gd name="connsiteX0" fmla="*/ 0 w 6364627"/>
              <a:gd name="connsiteY0" fmla="*/ 1015938 h 1076303"/>
              <a:gd name="connsiteX1" fmla="*/ 1234006 w 6364627"/>
              <a:gd name="connsiteY1" fmla="*/ 1002344 h 1076303"/>
              <a:gd name="connsiteX2" fmla="*/ 2580746 w 6364627"/>
              <a:gd name="connsiteY2" fmla="*/ 328208 h 1076303"/>
              <a:gd name="connsiteX3" fmla="*/ 4107615 w 6364627"/>
              <a:gd name="connsiteY3" fmla="*/ 225674 h 1076303"/>
              <a:gd name="connsiteX4" fmla="*/ 4949642 w 6364627"/>
              <a:gd name="connsiteY4" fmla="*/ 237461 h 1076303"/>
              <a:gd name="connsiteX5" fmla="*/ 6364627 w 6364627"/>
              <a:gd name="connsiteY5" fmla="*/ 0 h 1076303"/>
              <a:gd name="connsiteX0" fmla="*/ 0 w 6430930"/>
              <a:gd name="connsiteY0" fmla="*/ 1414289 h 1423146"/>
              <a:gd name="connsiteX1" fmla="*/ 1300309 w 6430930"/>
              <a:gd name="connsiteY1" fmla="*/ 1002344 h 1423146"/>
              <a:gd name="connsiteX2" fmla="*/ 2647049 w 6430930"/>
              <a:gd name="connsiteY2" fmla="*/ 328208 h 1423146"/>
              <a:gd name="connsiteX3" fmla="*/ 4173918 w 6430930"/>
              <a:gd name="connsiteY3" fmla="*/ 225674 h 1423146"/>
              <a:gd name="connsiteX4" fmla="*/ 5015945 w 6430930"/>
              <a:gd name="connsiteY4" fmla="*/ 237461 h 1423146"/>
              <a:gd name="connsiteX5" fmla="*/ 6430930 w 6430930"/>
              <a:gd name="connsiteY5" fmla="*/ 0 h 1423146"/>
              <a:gd name="connsiteX0" fmla="*/ 0 w 6430930"/>
              <a:gd name="connsiteY0" fmla="*/ 1414289 h 1422882"/>
              <a:gd name="connsiteX1" fmla="*/ 1300309 w 6430930"/>
              <a:gd name="connsiteY1" fmla="*/ 1002344 h 1422882"/>
              <a:gd name="connsiteX2" fmla="*/ 2264711 w 6430930"/>
              <a:gd name="connsiteY2" fmla="*/ 394880 h 1422882"/>
              <a:gd name="connsiteX3" fmla="*/ 2647049 w 6430930"/>
              <a:gd name="connsiteY3" fmla="*/ 328208 h 1422882"/>
              <a:gd name="connsiteX4" fmla="*/ 4173918 w 6430930"/>
              <a:gd name="connsiteY4" fmla="*/ 225674 h 1422882"/>
              <a:gd name="connsiteX5" fmla="*/ 5015945 w 6430930"/>
              <a:gd name="connsiteY5" fmla="*/ 237461 h 1422882"/>
              <a:gd name="connsiteX6" fmla="*/ 6430930 w 6430930"/>
              <a:gd name="connsiteY6" fmla="*/ 0 h 1422882"/>
              <a:gd name="connsiteX0" fmla="*/ 0 w 6430930"/>
              <a:gd name="connsiteY0" fmla="*/ 1414289 h 1422882"/>
              <a:gd name="connsiteX1" fmla="*/ 1300309 w 6430930"/>
              <a:gd name="connsiteY1" fmla="*/ 1002344 h 1422882"/>
              <a:gd name="connsiteX2" fmla="*/ 2264711 w 6430930"/>
              <a:gd name="connsiteY2" fmla="*/ 394880 h 1422882"/>
              <a:gd name="connsiteX3" fmla="*/ 4173918 w 6430930"/>
              <a:gd name="connsiteY3" fmla="*/ 225674 h 1422882"/>
              <a:gd name="connsiteX4" fmla="*/ 5015945 w 6430930"/>
              <a:gd name="connsiteY4" fmla="*/ 237461 h 1422882"/>
              <a:gd name="connsiteX5" fmla="*/ 6430930 w 6430930"/>
              <a:gd name="connsiteY5" fmla="*/ 0 h 1422882"/>
              <a:gd name="connsiteX0" fmla="*/ 0 w 6430930"/>
              <a:gd name="connsiteY0" fmla="*/ 1414289 h 1422296"/>
              <a:gd name="connsiteX1" fmla="*/ 1274089 w 6430930"/>
              <a:gd name="connsiteY1" fmla="*/ 975987 h 1422296"/>
              <a:gd name="connsiteX2" fmla="*/ 2264711 w 6430930"/>
              <a:gd name="connsiteY2" fmla="*/ 394880 h 1422296"/>
              <a:gd name="connsiteX3" fmla="*/ 4173918 w 6430930"/>
              <a:gd name="connsiteY3" fmla="*/ 225674 h 1422296"/>
              <a:gd name="connsiteX4" fmla="*/ 5015945 w 6430930"/>
              <a:gd name="connsiteY4" fmla="*/ 237461 h 1422296"/>
              <a:gd name="connsiteX5" fmla="*/ 6430930 w 6430930"/>
              <a:gd name="connsiteY5" fmla="*/ 0 h 1422296"/>
              <a:gd name="connsiteX0" fmla="*/ 0 w 6446806"/>
              <a:gd name="connsiteY0" fmla="*/ 1380296 h 1388941"/>
              <a:gd name="connsiteX1" fmla="*/ 1289965 w 6446806"/>
              <a:gd name="connsiteY1" fmla="*/ 975987 h 1388941"/>
              <a:gd name="connsiteX2" fmla="*/ 2280587 w 6446806"/>
              <a:gd name="connsiteY2" fmla="*/ 394880 h 1388941"/>
              <a:gd name="connsiteX3" fmla="*/ 4189794 w 6446806"/>
              <a:gd name="connsiteY3" fmla="*/ 225674 h 1388941"/>
              <a:gd name="connsiteX4" fmla="*/ 5031821 w 6446806"/>
              <a:gd name="connsiteY4" fmla="*/ 237461 h 1388941"/>
              <a:gd name="connsiteX5" fmla="*/ 6446806 w 6446806"/>
              <a:gd name="connsiteY5" fmla="*/ 0 h 1388941"/>
              <a:gd name="connsiteX0" fmla="*/ 0 w 6446806"/>
              <a:gd name="connsiteY0" fmla="*/ 1380296 h 1391266"/>
              <a:gd name="connsiteX1" fmla="*/ 1146784 w 6446806"/>
              <a:gd name="connsiteY1" fmla="*/ 1052314 h 1391266"/>
              <a:gd name="connsiteX2" fmla="*/ 2280587 w 6446806"/>
              <a:gd name="connsiteY2" fmla="*/ 394880 h 1391266"/>
              <a:gd name="connsiteX3" fmla="*/ 4189794 w 6446806"/>
              <a:gd name="connsiteY3" fmla="*/ 225674 h 1391266"/>
              <a:gd name="connsiteX4" fmla="*/ 5031821 w 6446806"/>
              <a:gd name="connsiteY4" fmla="*/ 237461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4189794 w 6446806"/>
              <a:gd name="connsiteY3" fmla="*/ 225674 h 1391266"/>
              <a:gd name="connsiteX4" fmla="*/ 5368975 w 6446806"/>
              <a:gd name="connsiteY4" fmla="*/ 210574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4189794 w 6446806"/>
              <a:gd name="connsiteY3" fmla="*/ 225674 h 1391266"/>
              <a:gd name="connsiteX4" fmla="*/ 3953639 w 6446806"/>
              <a:gd name="connsiteY4" fmla="*/ 250245 h 1391266"/>
              <a:gd name="connsiteX5" fmla="*/ 5368975 w 6446806"/>
              <a:gd name="connsiteY5" fmla="*/ 210574 h 1391266"/>
              <a:gd name="connsiteX6" fmla="*/ 6446806 w 6446806"/>
              <a:gd name="connsiteY6"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953639 w 6446806"/>
              <a:gd name="connsiteY3" fmla="*/ 250245 h 1391266"/>
              <a:gd name="connsiteX4" fmla="*/ 5368975 w 6446806"/>
              <a:gd name="connsiteY4" fmla="*/ 210574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368975 w 6446806"/>
              <a:gd name="connsiteY4" fmla="*/ 210574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595523 w 6446806"/>
              <a:gd name="connsiteY4" fmla="*/ 291475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595523 w 6446806"/>
              <a:gd name="connsiteY4" fmla="*/ 291475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364135 w 6446806"/>
              <a:gd name="connsiteY4" fmla="*/ 302314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263148 w 6446806"/>
              <a:gd name="connsiteY4" fmla="*/ 311569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263148 w 6446806"/>
              <a:gd name="connsiteY4" fmla="*/ 311569 h 1391266"/>
              <a:gd name="connsiteX5" fmla="*/ 5315658 w 6446806"/>
              <a:gd name="connsiteY5" fmla="*/ 286276 h 1391266"/>
              <a:gd name="connsiteX6" fmla="*/ 6446806 w 6446806"/>
              <a:gd name="connsiteY6"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315658 w 6446806"/>
              <a:gd name="connsiteY4" fmla="*/ 286276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315658 w 6446806"/>
              <a:gd name="connsiteY4" fmla="*/ 286276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860622 w 6446806"/>
              <a:gd name="connsiteY3" fmla="*/ 234022 h 1391266"/>
              <a:gd name="connsiteX4" fmla="*/ 5315658 w 6446806"/>
              <a:gd name="connsiteY4" fmla="*/ 286276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694450 w 6446806"/>
              <a:gd name="connsiteY3" fmla="*/ 222832 h 1391266"/>
              <a:gd name="connsiteX4" fmla="*/ 5315658 w 6446806"/>
              <a:gd name="connsiteY4" fmla="*/ 286276 h 1391266"/>
              <a:gd name="connsiteX5" fmla="*/ 6446806 w 6446806"/>
              <a:gd name="connsiteY5" fmla="*/ 0 h 1391266"/>
              <a:gd name="connsiteX0" fmla="*/ 0 w 6446806"/>
              <a:gd name="connsiteY0" fmla="*/ 1380296 h 1391266"/>
              <a:gd name="connsiteX1" fmla="*/ 1146784 w 6446806"/>
              <a:gd name="connsiteY1" fmla="*/ 1052314 h 1391266"/>
              <a:gd name="connsiteX2" fmla="*/ 2280587 w 6446806"/>
              <a:gd name="connsiteY2" fmla="*/ 394880 h 1391266"/>
              <a:gd name="connsiteX3" fmla="*/ 3581506 w 6446806"/>
              <a:gd name="connsiteY3" fmla="*/ 270304 h 1391266"/>
              <a:gd name="connsiteX4" fmla="*/ 5315658 w 6446806"/>
              <a:gd name="connsiteY4" fmla="*/ 286276 h 1391266"/>
              <a:gd name="connsiteX5" fmla="*/ 6446806 w 6446806"/>
              <a:gd name="connsiteY5" fmla="*/ 0 h 1391266"/>
              <a:gd name="connsiteX0" fmla="*/ 0 w 6446806"/>
              <a:gd name="connsiteY0" fmla="*/ 1380296 h 1387783"/>
              <a:gd name="connsiteX1" fmla="*/ 1146784 w 6446806"/>
              <a:gd name="connsiteY1" fmla="*/ 1052314 h 1387783"/>
              <a:gd name="connsiteX2" fmla="*/ 3643596 w 6446806"/>
              <a:gd name="connsiteY2" fmla="*/ 1207342 h 1387783"/>
              <a:gd name="connsiteX3" fmla="*/ 3581506 w 6446806"/>
              <a:gd name="connsiteY3" fmla="*/ 270304 h 1387783"/>
              <a:gd name="connsiteX4" fmla="*/ 5315658 w 6446806"/>
              <a:gd name="connsiteY4" fmla="*/ 286276 h 1387783"/>
              <a:gd name="connsiteX5" fmla="*/ 6446806 w 6446806"/>
              <a:gd name="connsiteY5" fmla="*/ 0 h 1387783"/>
              <a:gd name="connsiteX0" fmla="*/ 0 w 6446806"/>
              <a:gd name="connsiteY0" fmla="*/ 1380296 h 1382509"/>
              <a:gd name="connsiteX1" fmla="*/ 1977642 w 6446806"/>
              <a:gd name="connsiteY1" fmla="*/ 82936 h 1382509"/>
              <a:gd name="connsiteX2" fmla="*/ 3643596 w 6446806"/>
              <a:gd name="connsiteY2" fmla="*/ 1207342 h 1382509"/>
              <a:gd name="connsiteX3" fmla="*/ 3581506 w 6446806"/>
              <a:gd name="connsiteY3" fmla="*/ 270304 h 1382509"/>
              <a:gd name="connsiteX4" fmla="*/ 5315658 w 6446806"/>
              <a:gd name="connsiteY4" fmla="*/ 286276 h 1382509"/>
              <a:gd name="connsiteX5" fmla="*/ 6446806 w 6446806"/>
              <a:gd name="connsiteY5" fmla="*/ 0 h 1382509"/>
              <a:gd name="connsiteX0" fmla="*/ 0 w 6458929"/>
              <a:gd name="connsiteY0" fmla="*/ 605555 h 1208105"/>
              <a:gd name="connsiteX1" fmla="*/ 1989765 w 6458929"/>
              <a:gd name="connsiteY1" fmla="*/ 82936 h 1208105"/>
              <a:gd name="connsiteX2" fmla="*/ 3655719 w 6458929"/>
              <a:gd name="connsiteY2" fmla="*/ 1207342 h 1208105"/>
              <a:gd name="connsiteX3" fmla="*/ 3593629 w 6458929"/>
              <a:gd name="connsiteY3" fmla="*/ 270304 h 1208105"/>
              <a:gd name="connsiteX4" fmla="*/ 5327781 w 6458929"/>
              <a:gd name="connsiteY4" fmla="*/ 286276 h 1208105"/>
              <a:gd name="connsiteX5" fmla="*/ 6458929 w 6458929"/>
              <a:gd name="connsiteY5" fmla="*/ 0 h 1208105"/>
              <a:gd name="connsiteX0" fmla="*/ 0 w 6458929"/>
              <a:gd name="connsiteY0" fmla="*/ 895340 h 1503140"/>
              <a:gd name="connsiteX1" fmla="*/ 2162590 w 6458929"/>
              <a:gd name="connsiteY1" fmla="*/ 6744 h 1503140"/>
              <a:gd name="connsiteX2" fmla="*/ 3655719 w 6458929"/>
              <a:gd name="connsiteY2" fmla="*/ 1497127 h 1503140"/>
              <a:gd name="connsiteX3" fmla="*/ 3593629 w 6458929"/>
              <a:gd name="connsiteY3" fmla="*/ 560089 h 1503140"/>
              <a:gd name="connsiteX4" fmla="*/ 5327781 w 6458929"/>
              <a:gd name="connsiteY4" fmla="*/ 576061 h 1503140"/>
              <a:gd name="connsiteX5" fmla="*/ 6458929 w 6458929"/>
              <a:gd name="connsiteY5" fmla="*/ 289785 h 1503140"/>
              <a:gd name="connsiteX0" fmla="*/ 0 w 6458929"/>
              <a:gd name="connsiteY0" fmla="*/ 895340 h 1503097"/>
              <a:gd name="connsiteX1" fmla="*/ 2162590 w 6458929"/>
              <a:gd name="connsiteY1" fmla="*/ 6744 h 1503097"/>
              <a:gd name="connsiteX2" fmla="*/ 3655719 w 6458929"/>
              <a:gd name="connsiteY2" fmla="*/ 1497127 h 1503097"/>
              <a:gd name="connsiteX3" fmla="*/ 3604763 w 6458929"/>
              <a:gd name="connsiteY3" fmla="*/ 558399 h 1503097"/>
              <a:gd name="connsiteX4" fmla="*/ 5327781 w 6458929"/>
              <a:gd name="connsiteY4" fmla="*/ 576061 h 1503097"/>
              <a:gd name="connsiteX5" fmla="*/ 6458929 w 6458929"/>
              <a:gd name="connsiteY5" fmla="*/ 289785 h 1503097"/>
              <a:gd name="connsiteX0" fmla="*/ 0 w 6458929"/>
              <a:gd name="connsiteY0" fmla="*/ 895340 h 1504782"/>
              <a:gd name="connsiteX1" fmla="*/ 2162590 w 6458929"/>
              <a:gd name="connsiteY1" fmla="*/ 6744 h 1504782"/>
              <a:gd name="connsiteX2" fmla="*/ 3655719 w 6458929"/>
              <a:gd name="connsiteY2" fmla="*/ 1497127 h 1504782"/>
              <a:gd name="connsiteX3" fmla="*/ 5327781 w 6458929"/>
              <a:gd name="connsiteY3" fmla="*/ 576061 h 1504782"/>
              <a:gd name="connsiteX4" fmla="*/ 6458929 w 6458929"/>
              <a:gd name="connsiteY4" fmla="*/ 289785 h 1504782"/>
              <a:gd name="connsiteX0" fmla="*/ 0 w 6458929"/>
              <a:gd name="connsiteY0" fmla="*/ 895340 h 1498737"/>
              <a:gd name="connsiteX1" fmla="*/ 2162590 w 6458929"/>
              <a:gd name="connsiteY1" fmla="*/ 6744 h 1498737"/>
              <a:gd name="connsiteX2" fmla="*/ 3655719 w 6458929"/>
              <a:gd name="connsiteY2" fmla="*/ 1497127 h 1498737"/>
              <a:gd name="connsiteX3" fmla="*/ 6458929 w 6458929"/>
              <a:gd name="connsiteY3" fmla="*/ 289785 h 1498737"/>
              <a:gd name="connsiteX0" fmla="*/ 0 w 6458929"/>
              <a:gd name="connsiteY0" fmla="*/ 1112557 h 1719110"/>
              <a:gd name="connsiteX1" fmla="*/ 2161964 w 6458929"/>
              <a:gd name="connsiteY1" fmla="*/ 5642 h 1719110"/>
              <a:gd name="connsiteX2" fmla="*/ 3655719 w 6458929"/>
              <a:gd name="connsiteY2" fmla="*/ 1714344 h 1719110"/>
              <a:gd name="connsiteX3" fmla="*/ 6458929 w 6458929"/>
              <a:gd name="connsiteY3" fmla="*/ 507002 h 1719110"/>
              <a:gd name="connsiteX0" fmla="*/ 0 w 6458929"/>
              <a:gd name="connsiteY0" fmla="*/ 1112557 h 1744212"/>
              <a:gd name="connsiteX1" fmla="*/ 2161964 w 6458929"/>
              <a:gd name="connsiteY1" fmla="*/ 5642 h 1744212"/>
              <a:gd name="connsiteX2" fmla="*/ 3655719 w 6458929"/>
              <a:gd name="connsiteY2" fmla="*/ 1714344 h 1744212"/>
              <a:gd name="connsiteX3" fmla="*/ 5446106 w 6458929"/>
              <a:gd name="connsiteY3" fmla="*/ 1051059 h 1744212"/>
              <a:gd name="connsiteX4" fmla="*/ 6458929 w 6458929"/>
              <a:gd name="connsiteY4" fmla="*/ 507002 h 1744212"/>
              <a:gd name="connsiteX0" fmla="*/ 0 w 6518449"/>
              <a:gd name="connsiteY0" fmla="*/ 1112557 h 1744212"/>
              <a:gd name="connsiteX1" fmla="*/ 2161964 w 6518449"/>
              <a:gd name="connsiteY1" fmla="*/ 5642 h 1744212"/>
              <a:gd name="connsiteX2" fmla="*/ 3655719 w 6518449"/>
              <a:gd name="connsiteY2" fmla="*/ 1714344 h 1744212"/>
              <a:gd name="connsiteX3" fmla="*/ 5446106 w 6518449"/>
              <a:gd name="connsiteY3" fmla="*/ 1051059 h 1744212"/>
              <a:gd name="connsiteX4" fmla="*/ 6518449 w 6518449"/>
              <a:gd name="connsiteY4" fmla="*/ 655715 h 1744212"/>
              <a:gd name="connsiteX0" fmla="*/ 0 w 6583600"/>
              <a:gd name="connsiteY0" fmla="*/ 1112557 h 1744212"/>
              <a:gd name="connsiteX1" fmla="*/ 2161964 w 6583600"/>
              <a:gd name="connsiteY1" fmla="*/ 5642 h 1744212"/>
              <a:gd name="connsiteX2" fmla="*/ 3655719 w 6583600"/>
              <a:gd name="connsiteY2" fmla="*/ 1714344 h 1744212"/>
              <a:gd name="connsiteX3" fmla="*/ 5446106 w 6583600"/>
              <a:gd name="connsiteY3" fmla="*/ 1051059 h 1744212"/>
              <a:gd name="connsiteX4" fmla="*/ 6583600 w 6583600"/>
              <a:gd name="connsiteY4" fmla="*/ 718635 h 1744212"/>
              <a:gd name="connsiteX0" fmla="*/ 0 w 6583600"/>
              <a:gd name="connsiteY0" fmla="*/ 1112557 h 1741193"/>
              <a:gd name="connsiteX1" fmla="*/ 2161964 w 6583600"/>
              <a:gd name="connsiteY1" fmla="*/ 5642 h 1741193"/>
              <a:gd name="connsiteX2" fmla="*/ 3655719 w 6583600"/>
              <a:gd name="connsiteY2" fmla="*/ 1714344 h 1741193"/>
              <a:gd name="connsiteX3" fmla="*/ 5446106 w 6583600"/>
              <a:gd name="connsiteY3" fmla="*/ 1051059 h 1741193"/>
              <a:gd name="connsiteX4" fmla="*/ 5508821 w 6583600"/>
              <a:gd name="connsiteY4" fmla="*/ 1181085 h 1741193"/>
              <a:gd name="connsiteX5" fmla="*/ 6583600 w 6583600"/>
              <a:gd name="connsiteY5" fmla="*/ 718635 h 1741193"/>
              <a:gd name="connsiteX0" fmla="*/ 0 w 7027078"/>
              <a:gd name="connsiteY0" fmla="*/ 1112557 h 1741193"/>
              <a:gd name="connsiteX1" fmla="*/ 2161964 w 7027078"/>
              <a:gd name="connsiteY1" fmla="*/ 5642 h 1741193"/>
              <a:gd name="connsiteX2" fmla="*/ 3655719 w 7027078"/>
              <a:gd name="connsiteY2" fmla="*/ 1714344 h 1741193"/>
              <a:gd name="connsiteX3" fmla="*/ 5446106 w 7027078"/>
              <a:gd name="connsiteY3" fmla="*/ 1051059 h 1741193"/>
              <a:gd name="connsiteX4" fmla="*/ 5508821 w 7027078"/>
              <a:gd name="connsiteY4" fmla="*/ 1181085 h 1741193"/>
              <a:gd name="connsiteX5" fmla="*/ 7027078 w 7027078"/>
              <a:gd name="connsiteY5" fmla="*/ 978969 h 1741193"/>
              <a:gd name="connsiteX0" fmla="*/ 0 w 7027078"/>
              <a:gd name="connsiteY0" fmla="*/ 1112557 h 1752983"/>
              <a:gd name="connsiteX1" fmla="*/ 2161964 w 7027078"/>
              <a:gd name="connsiteY1" fmla="*/ 5642 h 1752983"/>
              <a:gd name="connsiteX2" fmla="*/ 3655719 w 7027078"/>
              <a:gd name="connsiteY2" fmla="*/ 1714344 h 1752983"/>
              <a:gd name="connsiteX3" fmla="*/ 5508821 w 7027078"/>
              <a:gd name="connsiteY3" fmla="*/ 1181085 h 1752983"/>
              <a:gd name="connsiteX4" fmla="*/ 7027078 w 7027078"/>
              <a:gd name="connsiteY4" fmla="*/ 978969 h 1752983"/>
              <a:gd name="connsiteX0" fmla="*/ 0 w 7027078"/>
              <a:gd name="connsiteY0" fmla="*/ 1112557 h 1749247"/>
              <a:gd name="connsiteX1" fmla="*/ 2161964 w 7027078"/>
              <a:gd name="connsiteY1" fmla="*/ 5642 h 1749247"/>
              <a:gd name="connsiteX2" fmla="*/ 3655719 w 7027078"/>
              <a:gd name="connsiteY2" fmla="*/ 1714344 h 1749247"/>
              <a:gd name="connsiteX3" fmla="*/ 5520777 w 7027078"/>
              <a:gd name="connsiteY3" fmla="*/ 1142870 h 1749247"/>
              <a:gd name="connsiteX4" fmla="*/ 7027078 w 7027078"/>
              <a:gd name="connsiteY4" fmla="*/ 978969 h 1749247"/>
              <a:gd name="connsiteX0" fmla="*/ 0 w 7027078"/>
              <a:gd name="connsiteY0" fmla="*/ 1111139 h 1666343"/>
              <a:gd name="connsiteX1" fmla="*/ 2161964 w 7027078"/>
              <a:gd name="connsiteY1" fmla="*/ 4224 h 1666343"/>
              <a:gd name="connsiteX2" fmla="*/ 3661352 w 7027078"/>
              <a:gd name="connsiteY2" fmla="*/ 1627133 h 1666343"/>
              <a:gd name="connsiteX3" fmla="*/ 5520777 w 7027078"/>
              <a:gd name="connsiteY3" fmla="*/ 1141452 h 1666343"/>
              <a:gd name="connsiteX4" fmla="*/ 7027078 w 7027078"/>
              <a:gd name="connsiteY4" fmla="*/ 977551 h 1666343"/>
              <a:gd name="connsiteX0" fmla="*/ 0 w 7027078"/>
              <a:gd name="connsiteY0" fmla="*/ 1111139 h 1669814"/>
              <a:gd name="connsiteX1" fmla="*/ 2161964 w 7027078"/>
              <a:gd name="connsiteY1" fmla="*/ 4224 h 1669814"/>
              <a:gd name="connsiteX2" fmla="*/ 3661352 w 7027078"/>
              <a:gd name="connsiteY2" fmla="*/ 1627133 h 1669814"/>
              <a:gd name="connsiteX3" fmla="*/ 5519164 w 7027078"/>
              <a:gd name="connsiteY3" fmla="*/ 1172033 h 1669814"/>
              <a:gd name="connsiteX4" fmla="*/ 7027078 w 7027078"/>
              <a:gd name="connsiteY4" fmla="*/ 977551 h 1669814"/>
              <a:gd name="connsiteX0" fmla="*/ 0 w 7027078"/>
              <a:gd name="connsiteY0" fmla="*/ 1111139 h 1682459"/>
              <a:gd name="connsiteX1" fmla="*/ 2161964 w 7027078"/>
              <a:gd name="connsiteY1" fmla="*/ 4224 h 1682459"/>
              <a:gd name="connsiteX2" fmla="*/ 3661352 w 7027078"/>
              <a:gd name="connsiteY2" fmla="*/ 1627133 h 1682459"/>
              <a:gd name="connsiteX3" fmla="*/ 5537378 w 7027078"/>
              <a:gd name="connsiteY3" fmla="*/ 1266341 h 1682459"/>
              <a:gd name="connsiteX4" fmla="*/ 7027078 w 7027078"/>
              <a:gd name="connsiteY4" fmla="*/ 977551 h 1682459"/>
              <a:gd name="connsiteX0" fmla="*/ 0 w 7027078"/>
              <a:gd name="connsiteY0" fmla="*/ 1109935 h 1606404"/>
              <a:gd name="connsiteX1" fmla="*/ 2161964 w 7027078"/>
              <a:gd name="connsiteY1" fmla="*/ 3020 h 1606404"/>
              <a:gd name="connsiteX2" fmla="*/ 3332236 w 7027078"/>
              <a:gd name="connsiteY2" fmla="*/ 1542389 h 1606404"/>
              <a:gd name="connsiteX3" fmla="*/ 5537378 w 7027078"/>
              <a:gd name="connsiteY3" fmla="*/ 1265137 h 1606404"/>
              <a:gd name="connsiteX4" fmla="*/ 7027078 w 7027078"/>
              <a:gd name="connsiteY4" fmla="*/ 976347 h 1606404"/>
              <a:gd name="connsiteX0" fmla="*/ 0 w 7027078"/>
              <a:gd name="connsiteY0" fmla="*/ 1119190 h 1579275"/>
              <a:gd name="connsiteX1" fmla="*/ 2161964 w 7027078"/>
              <a:gd name="connsiteY1" fmla="*/ 12275 h 1579275"/>
              <a:gd name="connsiteX2" fmla="*/ 3015777 w 7027078"/>
              <a:gd name="connsiteY2" fmla="*/ 589178 h 1579275"/>
              <a:gd name="connsiteX3" fmla="*/ 3332236 w 7027078"/>
              <a:gd name="connsiteY3" fmla="*/ 1551644 h 1579275"/>
              <a:gd name="connsiteX4" fmla="*/ 5537378 w 7027078"/>
              <a:gd name="connsiteY4" fmla="*/ 1274392 h 1579275"/>
              <a:gd name="connsiteX5" fmla="*/ 7027078 w 7027078"/>
              <a:gd name="connsiteY5" fmla="*/ 985602 h 1579275"/>
              <a:gd name="connsiteX0" fmla="*/ 0 w 7027078"/>
              <a:gd name="connsiteY0" fmla="*/ 1139772 h 1612119"/>
              <a:gd name="connsiteX1" fmla="*/ 2161964 w 7027078"/>
              <a:gd name="connsiteY1" fmla="*/ 32857 h 1612119"/>
              <a:gd name="connsiteX2" fmla="*/ 2994466 w 7027078"/>
              <a:gd name="connsiteY2" fmla="*/ 406714 h 1612119"/>
              <a:gd name="connsiteX3" fmla="*/ 3332236 w 7027078"/>
              <a:gd name="connsiteY3" fmla="*/ 1572226 h 1612119"/>
              <a:gd name="connsiteX4" fmla="*/ 5537378 w 7027078"/>
              <a:gd name="connsiteY4" fmla="*/ 1294974 h 1612119"/>
              <a:gd name="connsiteX5" fmla="*/ 7027078 w 7027078"/>
              <a:gd name="connsiteY5" fmla="*/ 1006184 h 1612119"/>
              <a:gd name="connsiteX0" fmla="*/ 0 w 7027078"/>
              <a:gd name="connsiteY0" fmla="*/ 1139772 h 1633595"/>
              <a:gd name="connsiteX1" fmla="*/ 2161964 w 7027078"/>
              <a:gd name="connsiteY1" fmla="*/ 32857 h 1633595"/>
              <a:gd name="connsiteX2" fmla="*/ 2994466 w 7027078"/>
              <a:gd name="connsiteY2" fmla="*/ 406714 h 1633595"/>
              <a:gd name="connsiteX3" fmla="*/ 3096861 w 7027078"/>
              <a:gd name="connsiteY3" fmla="*/ 1595803 h 1633595"/>
              <a:gd name="connsiteX4" fmla="*/ 5537378 w 7027078"/>
              <a:gd name="connsiteY4" fmla="*/ 1294974 h 1633595"/>
              <a:gd name="connsiteX5" fmla="*/ 7027078 w 7027078"/>
              <a:gd name="connsiteY5" fmla="*/ 1006184 h 1633595"/>
              <a:gd name="connsiteX0" fmla="*/ 0 w 7027078"/>
              <a:gd name="connsiteY0" fmla="*/ 1139772 h 1628490"/>
              <a:gd name="connsiteX1" fmla="*/ 2161964 w 7027078"/>
              <a:gd name="connsiteY1" fmla="*/ 32857 h 1628490"/>
              <a:gd name="connsiteX2" fmla="*/ 2994466 w 7027078"/>
              <a:gd name="connsiteY2" fmla="*/ 406714 h 1628490"/>
              <a:gd name="connsiteX3" fmla="*/ 3096861 w 7027078"/>
              <a:gd name="connsiteY3" fmla="*/ 1595803 h 1628490"/>
              <a:gd name="connsiteX4" fmla="*/ 5537378 w 7027078"/>
              <a:gd name="connsiteY4" fmla="*/ 1294974 h 1628490"/>
              <a:gd name="connsiteX5" fmla="*/ 7027078 w 7027078"/>
              <a:gd name="connsiteY5" fmla="*/ 1006184 h 1628490"/>
              <a:gd name="connsiteX0" fmla="*/ 0 w 7027078"/>
              <a:gd name="connsiteY0" fmla="*/ 1139772 h 1625165"/>
              <a:gd name="connsiteX1" fmla="*/ 2161964 w 7027078"/>
              <a:gd name="connsiteY1" fmla="*/ 32857 h 1625165"/>
              <a:gd name="connsiteX2" fmla="*/ 2994466 w 7027078"/>
              <a:gd name="connsiteY2" fmla="*/ 406714 h 1625165"/>
              <a:gd name="connsiteX3" fmla="*/ 3096861 w 7027078"/>
              <a:gd name="connsiteY3" fmla="*/ 1595803 h 1625165"/>
              <a:gd name="connsiteX4" fmla="*/ 5537378 w 7027078"/>
              <a:gd name="connsiteY4" fmla="*/ 1294974 h 1625165"/>
              <a:gd name="connsiteX5" fmla="*/ 7027078 w 7027078"/>
              <a:gd name="connsiteY5" fmla="*/ 1006184 h 1625165"/>
              <a:gd name="connsiteX0" fmla="*/ 0 w 7027078"/>
              <a:gd name="connsiteY0" fmla="*/ 1138146 h 1631307"/>
              <a:gd name="connsiteX1" fmla="*/ 2161964 w 7027078"/>
              <a:gd name="connsiteY1" fmla="*/ 31231 h 1631307"/>
              <a:gd name="connsiteX2" fmla="*/ 2922101 w 7027078"/>
              <a:gd name="connsiteY2" fmla="*/ 416067 h 1631307"/>
              <a:gd name="connsiteX3" fmla="*/ 3096861 w 7027078"/>
              <a:gd name="connsiteY3" fmla="*/ 1594177 h 1631307"/>
              <a:gd name="connsiteX4" fmla="*/ 5537378 w 7027078"/>
              <a:gd name="connsiteY4" fmla="*/ 1293348 h 1631307"/>
              <a:gd name="connsiteX5" fmla="*/ 7027078 w 7027078"/>
              <a:gd name="connsiteY5" fmla="*/ 1004558 h 1631307"/>
              <a:gd name="connsiteX0" fmla="*/ 0 w 6949343"/>
              <a:gd name="connsiteY0" fmla="*/ 1396309 h 1646449"/>
              <a:gd name="connsiteX1" fmla="*/ 2084229 w 6949343"/>
              <a:gd name="connsiteY1" fmla="*/ 46373 h 1646449"/>
              <a:gd name="connsiteX2" fmla="*/ 2844366 w 6949343"/>
              <a:gd name="connsiteY2" fmla="*/ 431209 h 1646449"/>
              <a:gd name="connsiteX3" fmla="*/ 3019126 w 6949343"/>
              <a:gd name="connsiteY3" fmla="*/ 1609319 h 1646449"/>
              <a:gd name="connsiteX4" fmla="*/ 5459643 w 6949343"/>
              <a:gd name="connsiteY4" fmla="*/ 1308490 h 1646449"/>
              <a:gd name="connsiteX5" fmla="*/ 6949343 w 6949343"/>
              <a:gd name="connsiteY5" fmla="*/ 1019700 h 1646449"/>
              <a:gd name="connsiteX0" fmla="*/ 0 w 6949343"/>
              <a:gd name="connsiteY0" fmla="*/ 1349943 h 1600083"/>
              <a:gd name="connsiteX1" fmla="*/ 1283532 w 6949343"/>
              <a:gd name="connsiteY1" fmla="*/ 391111 h 1600083"/>
              <a:gd name="connsiteX2" fmla="*/ 2084229 w 6949343"/>
              <a:gd name="connsiteY2" fmla="*/ 7 h 1600083"/>
              <a:gd name="connsiteX3" fmla="*/ 2844366 w 6949343"/>
              <a:gd name="connsiteY3" fmla="*/ 384843 h 1600083"/>
              <a:gd name="connsiteX4" fmla="*/ 3019126 w 6949343"/>
              <a:gd name="connsiteY4" fmla="*/ 1562953 h 1600083"/>
              <a:gd name="connsiteX5" fmla="*/ 5459643 w 6949343"/>
              <a:gd name="connsiteY5" fmla="*/ 1262124 h 1600083"/>
              <a:gd name="connsiteX6" fmla="*/ 6949343 w 6949343"/>
              <a:gd name="connsiteY6" fmla="*/ 973334 h 1600083"/>
              <a:gd name="connsiteX0" fmla="*/ 0 w 6949343"/>
              <a:gd name="connsiteY0" fmla="*/ 1349943 h 1600083"/>
              <a:gd name="connsiteX1" fmla="*/ 876814 w 6949343"/>
              <a:gd name="connsiteY1" fmla="*/ 919981 h 1600083"/>
              <a:gd name="connsiteX2" fmla="*/ 1283532 w 6949343"/>
              <a:gd name="connsiteY2" fmla="*/ 391111 h 1600083"/>
              <a:gd name="connsiteX3" fmla="*/ 2084229 w 6949343"/>
              <a:gd name="connsiteY3" fmla="*/ 7 h 1600083"/>
              <a:gd name="connsiteX4" fmla="*/ 2844366 w 6949343"/>
              <a:gd name="connsiteY4" fmla="*/ 384843 h 1600083"/>
              <a:gd name="connsiteX5" fmla="*/ 3019126 w 6949343"/>
              <a:gd name="connsiteY5" fmla="*/ 1562953 h 1600083"/>
              <a:gd name="connsiteX6" fmla="*/ 5459643 w 6949343"/>
              <a:gd name="connsiteY6" fmla="*/ 1262124 h 1600083"/>
              <a:gd name="connsiteX7" fmla="*/ 6949343 w 6949343"/>
              <a:gd name="connsiteY7" fmla="*/ 973334 h 1600083"/>
              <a:gd name="connsiteX0" fmla="*/ 0 w 6949343"/>
              <a:gd name="connsiteY0" fmla="*/ 1349943 h 1600083"/>
              <a:gd name="connsiteX1" fmla="*/ 876814 w 6949343"/>
              <a:gd name="connsiteY1" fmla="*/ 919981 h 1600083"/>
              <a:gd name="connsiteX2" fmla="*/ 1283532 w 6949343"/>
              <a:gd name="connsiteY2" fmla="*/ 391111 h 1600083"/>
              <a:gd name="connsiteX3" fmla="*/ 2084229 w 6949343"/>
              <a:gd name="connsiteY3" fmla="*/ 7 h 1600083"/>
              <a:gd name="connsiteX4" fmla="*/ 2844366 w 6949343"/>
              <a:gd name="connsiteY4" fmla="*/ 384843 h 1600083"/>
              <a:gd name="connsiteX5" fmla="*/ 3019126 w 6949343"/>
              <a:gd name="connsiteY5" fmla="*/ 1562953 h 1600083"/>
              <a:gd name="connsiteX6" fmla="*/ 5459643 w 6949343"/>
              <a:gd name="connsiteY6" fmla="*/ 1262124 h 1600083"/>
              <a:gd name="connsiteX7" fmla="*/ 6949343 w 6949343"/>
              <a:gd name="connsiteY7" fmla="*/ 973334 h 1600083"/>
              <a:gd name="connsiteX0" fmla="*/ 0 w 6949343"/>
              <a:gd name="connsiteY0" fmla="*/ 1349941 h 1349941"/>
              <a:gd name="connsiteX1" fmla="*/ 876814 w 6949343"/>
              <a:gd name="connsiteY1" fmla="*/ 919979 h 1349941"/>
              <a:gd name="connsiteX2" fmla="*/ 1283532 w 6949343"/>
              <a:gd name="connsiteY2" fmla="*/ 391109 h 1349941"/>
              <a:gd name="connsiteX3" fmla="*/ 2084229 w 6949343"/>
              <a:gd name="connsiteY3" fmla="*/ 5 h 1349941"/>
              <a:gd name="connsiteX4" fmla="*/ 2844366 w 6949343"/>
              <a:gd name="connsiteY4" fmla="*/ 384841 h 1349941"/>
              <a:gd name="connsiteX5" fmla="*/ 2794389 w 6949343"/>
              <a:gd name="connsiteY5" fmla="*/ 1196625 h 1349941"/>
              <a:gd name="connsiteX6" fmla="*/ 5459643 w 6949343"/>
              <a:gd name="connsiteY6" fmla="*/ 1262122 h 1349941"/>
              <a:gd name="connsiteX7" fmla="*/ 6949343 w 6949343"/>
              <a:gd name="connsiteY7" fmla="*/ 973332 h 1349941"/>
              <a:gd name="connsiteX0" fmla="*/ 0 w 6949343"/>
              <a:gd name="connsiteY0" fmla="*/ 1353428 h 1353428"/>
              <a:gd name="connsiteX1" fmla="*/ 876814 w 6949343"/>
              <a:gd name="connsiteY1" fmla="*/ 923466 h 1353428"/>
              <a:gd name="connsiteX2" fmla="*/ 1283532 w 6949343"/>
              <a:gd name="connsiteY2" fmla="*/ 394596 h 1353428"/>
              <a:gd name="connsiteX3" fmla="*/ 2084229 w 6949343"/>
              <a:gd name="connsiteY3" fmla="*/ 3492 h 1353428"/>
              <a:gd name="connsiteX4" fmla="*/ 2714063 w 6949343"/>
              <a:gd name="connsiteY4" fmla="*/ 262489 h 1353428"/>
              <a:gd name="connsiteX5" fmla="*/ 2794389 w 6949343"/>
              <a:gd name="connsiteY5" fmla="*/ 1200112 h 1353428"/>
              <a:gd name="connsiteX6" fmla="*/ 5459643 w 6949343"/>
              <a:gd name="connsiteY6" fmla="*/ 1265609 h 1353428"/>
              <a:gd name="connsiteX7" fmla="*/ 6949343 w 6949343"/>
              <a:gd name="connsiteY7" fmla="*/ 976819 h 1353428"/>
              <a:gd name="connsiteX0" fmla="*/ 0 w 6949343"/>
              <a:gd name="connsiteY0" fmla="*/ 1353428 h 1353428"/>
              <a:gd name="connsiteX1" fmla="*/ 876814 w 6949343"/>
              <a:gd name="connsiteY1" fmla="*/ 923466 h 1353428"/>
              <a:gd name="connsiteX2" fmla="*/ 1283532 w 6949343"/>
              <a:gd name="connsiteY2" fmla="*/ 394596 h 1353428"/>
              <a:gd name="connsiteX3" fmla="*/ 2084229 w 6949343"/>
              <a:gd name="connsiteY3" fmla="*/ 3492 h 1353428"/>
              <a:gd name="connsiteX4" fmla="*/ 2714063 w 6949343"/>
              <a:gd name="connsiteY4" fmla="*/ 262489 h 1353428"/>
              <a:gd name="connsiteX5" fmla="*/ 2794389 w 6949343"/>
              <a:gd name="connsiteY5" fmla="*/ 1200112 h 1353428"/>
              <a:gd name="connsiteX6" fmla="*/ 5522488 w 6949343"/>
              <a:gd name="connsiteY6" fmla="*/ 1225738 h 1353428"/>
              <a:gd name="connsiteX7" fmla="*/ 6949343 w 6949343"/>
              <a:gd name="connsiteY7" fmla="*/ 976819 h 1353428"/>
              <a:gd name="connsiteX0" fmla="*/ 0 w 6949343"/>
              <a:gd name="connsiteY0" fmla="*/ 1353428 h 1353428"/>
              <a:gd name="connsiteX1" fmla="*/ 876814 w 6949343"/>
              <a:gd name="connsiteY1" fmla="*/ 923466 h 1353428"/>
              <a:gd name="connsiteX2" fmla="*/ 1283532 w 6949343"/>
              <a:gd name="connsiteY2" fmla="*/ 394596 h 1353428"/>
              <a:gd name="connsiteX3" fmla="*/ 2084229 w 6949343"/>
              <a:gd name="connsiteY3" fmla="*/ 3492 h 1353428"/>
              <a:gd name="connsiteX4" fmla="*/ 2714063 w 6949343"/>
              <a:gd name="connsiteY4" fmla="*/ 262489 h 1353428"/>
              <a:gd name="connsiteX5" fmla="*/ 2794389 w 6949343"/>
              <a:gd name="connsiteY5" fmla="*/ 1200112 h 1353428"/>
              <a:gd name="connsiteX6" fmla="*/ 5522488 w 6949343"/>
              <a:gd name="connsiteY6" fmla="*/ 1225738 h 1353428"/>
              <a:gd name="connsiteX7" fmla="*/ 6949343 w 6949343"/>
              <a:gd name="connsiteY7" fmla="*/ 976819 h 1353428"/>
              <a:gd name="connsiteX0" fmla="*/ 0 w 6949343"/>
              <a:gd name="connsiteY0" fmla="*/ 1353428 h 1353428"/>
              <a:gd name="connsiteX1" fmla="*/ 876814 w 6949343"/>
              <a:gd name="connsiteY1" fmla="*/ 923466 h 1353428"/>
              <a:gd name="connsiteX2" fmla="*/ 1283532 w 6949343"/>
              <a:gd name="connsiteY2" fmla="*/ 394596 h 1353428"/>
              <a:gd name="connsiteX3" fmla="*/ 2084229 w 6949343"/>
              <a:gd name="connsiteY3" fmla="*/ 3492 h 1353428"/>
              <a:gd name="connsiteX4" fmla="*/ 2714063 w 6949343"/>
              <a:gd name="connsiteY4" fmla="*/ 262489 h 1353428"/>
              <a:gd name="connsiteX5" fmla="*/ 2794389 w 6949343"/>
              <a:gd name="connsiteY5" fmla="*/ 1200112 h 1353428"/>
              <a:gd name="connsiteX6" fmla="*/ 5522488 w 6949343"/>
              <a:gd name="connsiteY6" fmla="*/ 1225738 h 1353428"/>
              <a:gd name="connsiteX7" fmla="*/ 6949343 w 6949343"/>
              <a:gd name="connsiteY7" fmla="*/ 976819 h 1353428"/>
              <a:gd name="connsiteX0" fmla="*/ 0 w 6949343"/>
              <a:gd name="connsiteY0" fmla="*/ 1359278 h 1359278"/>
              <a:gd name="connsiteX1" fmla="*/ 876814 w 6949343"/>
              <a:gd name="connsiteY1" fmla="*/ 929316 h 1359278"/>
              <a:gd name="connsiteX2" fmla="*/ 1283532 w 6949343"/>
              <a:gd name="connsiteY2" fmla="*/ 400446 h 1359278"/>
              <a:gd name="connsiteX3" fmla="*/ 2084229 w 6949343"/>
              <a:gd name="connsiteY3" fmla="*/ 9342 h 1359278"/>
              <a:gd name="connsiteX4" fmla="*/ 2934352 w 6949343"/>
              <a:gd name="connsiteY4" fmla="*/ 216716 h 1359278"/>
              <a:gd name="connsiteX5" fmla="*/ 2794389 w 6949343"/>
              <a:gd name="connsiteY5" fmla="*/ 1205962 h 1359278"/>
              <a:gd name="connsiteX6" fmla="*/ 5522488 w 6949343"/>
              <a:gd name="connsiteY6" fmla="*/ 1231588 h 1359278"/>
              <a:gd name="connsiteX7" fmla="*/ 6949343 w 6949343"/>
              <a:gd name="connsiteY7" fmla="*/ 982669 h 1359278"/>
              <a:gd name="connsiteX0" fmla="*/ 0 w 6949343"/>
              <a:gd name="connsiteY0" fmla="*/ 1359363 h 1359363"/>
              <a:gd name="connsiteX1" fmla="*/ 876814 w 6949343"/>
              <a:gd name="connsiteY1" fmla="*/ 929401 h 1359363"/>
              <a:gd name="connsiteX2" fmla="*/ 1283532 w 6949343"/>
              <a:gd name="connsiteY2" fmla="*/ 400531 h 1359363"/>
              <a:gd name="connsiteX3" fmla="*/ 2084229 w 6949343"/>
              <a:gd name="connsiteY3" fmla="*/ 9427 h 1359363"/>
              <a:gd name="connsiteX4" fmla="*/ 2934352 w 6949343"/>
              <a:gd name="connsiteY4" fmla="*/ 216801 h 1359363"/>
              <a:gd name="connsiteX5" fmla="*/ 3238064 w 6949343"/>
              <a:gd name="connsiteY5" fmla="*/ 1211536 h 1359363"/>
              <a:gd name="connsiteX6" fmla="*/ 5522488 w 6949343"/>
              <a:gd name="connsiteY6" fmla="*/ 1231673 h 1359363"/>
              <a:gd name="connsiteX7" fmla="*/ 6949343 w 6949343"/>
              <a:gd name="connsiteY7" fmla="*/ 982754 h 1359363"/>
              <a:gd name="connsiteX0" fmla="*/ 0 w 6949343"/>
              <a:gd name="connsiteY0" fmla="*/ 1360994 h 1379742"/>
              <a:gd name="connsiteX1" fmla="*/ 876814 w 6949343"/>
              <a:gd name="connsiteY1" fmla="*/ 931032 h 1379742"/>
              <a:gd name="connsiteX2" fmla="*/ 1283532 w 6949343"/>
              <a:gd name="connsiteY2" fmla="*/ 402162 h 1379742"/>
              <a:gd name="connsiteX3" fmla="*/ 2084229 w 6949343"/>
              <a:gd name="connsiteY3" fmla="*/ 11058 h 1379742"/>
              <a:gd name="connsiteX4" fmla="*/ 2934352 w 6949343"/>
              <a:gd name="connsiteY4" fmla="*/ 218432 h 1379742"/>
              <a:gd name="connsiteX5" fmla="*/ 3142577 w 6949343"/>
              <a:gd name="connsiteY5" fmla="*/ 1306526 h 1379742"/>
              <a:gd name="connsiteX6" fmla="*/ 5522488 w 6949343"/>
              <a:gd name="connsiteY6" fmla="*/ 1233304 h 1379742"/>
              <a:gd name="connsiteX7" fmla="*/ 6949343 w 6949343"/>
              <a:gd name="connsiteY7" fmla="*/ 984385 h 1379742"/>
              <a:gd name="connsiteX0" fmla="*/ 0 w 6949343"/>
              <a:gd name="connsiteY0" fmla="*/ 1361213 h 1388606"/>
              <a:gd name="connsiteX1" fmla="*/ 876814 w 6949343"/>
              <a:gd name="connsiteY1" fmla="*/ 931251 h 1388606"/>
              <a:gd name="connsiteX2" fmla="*/ 1283532 w 6949343"/>
              <a:gd name="connsiteY2" fmla="*/ 402381 h 1388606"/>
              <a:gd name="connsiteX3" fmla="*/ 2084229 w 6949343"/>
              <a:gd name="connsiteY3" fmla="*/ 11277 h 1388606"/>
              <a:gd name="connsiteX4" fmla="*/ 2934352 w 6949343"/>
              <a:gd name="connsiteY4" fmla="*/ 218651 h 1388606"/>
              <a:gd name="connsiteX5" fmla="*/ 3308749 w 6949343"/>
              <a:gd name="connsiteY5" fmla="*/ 1317935 h 1388606"/>
              <a:gd name="connsiteX6" fmla="*/ 5522488 w 6949343"/>
              <a:gd name="connsiteY6" fmla="*/ 1233523 h 1388606"/>
              <a:gd name="connsiteX7" fmla="*/ 6949343 w 6949343"/>
              <a:gd name="connsiteY7" fmla="*/ 984604 h 1388606"/>
              <a:gd name="connsiteX0" fmla="*/ 0 w 6949343"/>
              <a:gd name="connsiteY0" fmla="*/ 1361316 h 1392733"/>
              <a:gd name="connsiteX1" fmla="*/ 876814 w 6949343"/>
              <a:gd name="connsiteY1" fmla="*/ 931354 h 1392733"/>
              <a:gd name="connsiteX2" fmla="*/ 1283532 w 6949343"/>
              <a:gd name="connsiteY2" fmla="*/ 402484 h 1392733"/>
              <a:gd name="connsiteX3" fmla="*/ 2084229 w 6949343"/>
              <a:gd name="connsiteY3" fmla="*/ 11380 h 1392733"/>
              <a:gd name="connsiteX4" fmla="*/ 2934352 w 6949343"/>
              <a:gd name="connsiteY4" fmla="*/ 218754 h 1392733"/>
              <a:gd name="connsiteX5" fmla="*/ 3354862 w 6949343"/>
              <a:gd name="connsiteY5" fmla="*/ 1323176 h 1392733"/>
              <a:gd name="connsiteX6" fmla="*/ 5522488 w 6949343"/>
              <a:gd name="connsiteY6" fmla="*/ 1233626 h 1392733"/>
              <a:gd name="connsiteX7" fmla="*/ 6949343 w 6949343"/>
              <a:gd name="connsiteY7" fmla="*/ 984707 h 1392733"/>
              <a:gd name="connsiteX0" fmla="*/ 0 w 6949343"/>
              <a:gd name="connsiteY0" fmla="*/ 1361316 h 1386255"/>
              <a:gd name="connsiteX1" fmla="*/ 876814 w 6949343"/>
              <a:gd name="connsiteY1" fmla="*/ 931354 h 1386255"/>
              <a:gd name="connsiteX2" fmla="*/ 1283532 w 6949343"/>
              <a:gd name="connsiteY2" fmla="*/ 402484 h 1386255"/>
              <a:gd name="connsiteX3" fmla="*/ 2084229 w 6949343"/>
              <a:gd name="connsiteY3" fmla="*/ 11380 h 1386255"/>
              <a:gd name="connsiteX4" fmla="*/ 2934352 w 6949343"/>
              <a:gd name="connsiteY4" fmla="*/ 218754 h 1386255"/>
              <a:gd name="connsiteX5" fmla="*/ 3354862 w 6949343"/>
              <a:gd name="connsiteY5" fmla="*/ 1323176 h 1386255"/>
              <a:gd name="connsiteX6" fmla="*/ 5519326 w 6949343"/>
              <a:gd name="connsiteY6" fmla="*/ 1209838 h 1386255"/>
              <a:gd name="connsiteX7" fmla="*/ 6949343 w 6949343"/>
              <a:gd name="connsiteY7" fmla="*/ 984707 h 1386255"/>
              <a:gd name="connsiteX0" fmla="*/ 0 w 6964395"/>
              <a:gd name="connsiteY0" fmla="*/ 1361316 h 1386255"/>
              <a:gd name="connsiteX1" fmla="*/ 876814 w 6964395"/>
              <a:gd name="connsiteY1" fmla="*/ 931354 h 1386255"/>
              <a:gd name="connsiteX2" fmla="*/ 1283532 w 6964395"/>
              <a:gd name="connsiteY2" fmla="*/ 402484 h 1386255"/>
              <a:gd name="connsiteX3" fmla="*/ 2084229 w 6964395"/>
              <a:gd name="connsiteY3" fmla="*/ 11380 h 1386255"/>
              <a:gd name="connsiteX4" fmla="*/ 2934352 w 6964395"/>
              <a:gd name="connsiteY4" fmla="*/ 218754 h 1386255"/>
              <a:gd name="connsiteX5" fmla="*/ 3354862 w 6964395"/>
              <a:gd name="connsiteY5" fmla="*/ 1323176 h 1386255"/>
              <a:gd name="connsiteX6" fmla="*/ 5519326 w 6964395"/>
              <a:gd name="connsiteY6" fmla="*/ 1209838 h 1386255"/>
              <a:gd name="connsiteX7" fmla="*/ 6964395 w 6964395"/>
              <a:gd name="connsiteY7" fmla="*/ 1055228 h 1386255"/>
              <a:gd name="connsiteX0" fmla="*/ 0 w 6964395"/>
              <a:gd name="connsiteY0" fmla="*/ 1361316 h 1372054"/>
              <a:gd name="connsiteX1" fmla="*/ 876814 w 6964395"/>
              <a:gd name="connsiteY1" fmla="*/ 931354 h 1372054"/>
              <a:gd name="connsiteX2" fmla="*/ 1283532 w 6964395"/>
              <a:gd name="connsiteY2" fmla="*/ 402484 h 1372054"/>
              <a:gd name="connsiteX3" fmla="*/ 2084229 w 6964395"/>
              <a:gd name="connsiteY3" fmla="*/ 11380 h 1372054"/>
              <a:gd name="connsiteX4" fmla="*/ 2934352 w 6964395"/>
              <a:gd name="connsiteY4" fmla="*/ 218754 h 1372054"/>
              <a:gd name="connsiteX5" fmla="*/ 3354862 w 6964395"/>
              <a:gd name="connsiteY5" fmla="*/ 1323176 h 1372054"/>
              <a:gd name="connsiteX6" fmla="*/ 5493932 w 6964395"/>
              <a:gd name="connsiteY6" fmla="*/ 1146954 h 1372054"/>
              <a:gd name="connsiteX7" fmla="*/ 6964395 w 6964395"/>
              <a:gd name="connsiteY7" fmla="*/ 1055228 h 1372054"/>
              <a:gd name="connsiteX0" fmla="*/ 0 w 6964395"/>
              <a:gd name="connsiteY0" fmla="*/ 1153981 h 1164719"/>
              <a:gd name="connsiteX1" fmla="*/ 876814 w 6964395"/>
              <a:gd name="connsiteY1" fmla="*/ 724019 h 1164719"/>
              <a:gd name="connsiteX2" fmla="*/ 1283532 w 6964395"/>
              <a:gd name="connsiteY2" fmla="*/ 195149 h 1164719"/>
              <a:gd name="connsiteX3" fmla="*/ 2117070 w 6964395"/>
              <a:gd name="connsiteY3" fmla="*/ 521041 h 1164719"/>
              <a:gd name="connsiteX4" fmla="*/ 2934352 w 6964395"/>
              <a:gd name="connsiteY4" fmla="*/ 11419 h 1164719"/>
              <a:gd name="connsiteX5" fmla="*/ 3354862 w 6964395"/>
              <a:gd name="connsiteY5" fmla="*/ 1115841 h 1164719"/>
              <a:gd name="connsiteX6" fmla="*/ 5493932 w 6964395"/>
              <a:gd name="connsiteY6" fmla="*/ 939619 h 1164719"/>
              <a:gd name="connsiteX7" fmla="*/ 6964395 w 6964395"/>
              <a:gd name="connsiteY7" fmla="*/ 847893 h 1164719"/>
              <a:gd name="connsiteX0" fmla="*/ 0 w 6964395"/>
              <a:gd name="connsiteY0" fmla="*/ 962517 h 973255"/>
              <a:gd name="connsiteX1" fmla="*/ 876814 w 6964395"/>
              <a:gd name="connsiteY1" fmla="*/ 532555 h 973255"/>
              <a:gd name="connsiteX2" fmla="*/ 1283532 w 6964395"/>
              <a:gd name="connsiteY2" fmla="*/ 3685 h 973255"/>
              <a:gd name="connsiteX3" fmla="*/ 2117070 w 6964395"/>
              <a:gd name="connsiteY3" fmla="*/ 329577 h 973255"/>
              <a:gd name="connsiteX4" fmla="*/ 3354862 w 6964395"/>
              <a:gd name="connsiteY4" fmla="*/ 924377 h 973255"/>
              <a:gd name="connsiteX5" fmla="*/ 5493932 w 6964395"/>
              <a:gd name="connsiteY5" fmla="*/ 748155 h 973255"/>
              <a:gd name="connsiteX6" fmla="*/ 6964395 w 6964395"/>
              <a:gd name="connsiteY6" fmla="*/ 656429 h 973255"/>
              <a:gd name="connsiteX0" fmla="*/ 0 w 6964395"/>
              <a:gd name="connsiteY0" fmla="*/ 647938 h 658676"/>
              <a:gd name="connsiteX1" fmla="*/ 876814 w 6964395"/>
              <a:gd name="connsiteY1" fmla="*/ 217976 h 658676"/>
              <a:gd name="connsiteX2" fmla="*/ 2117070 w 6964395"/>
              <a:gd name="connsiteY2" fmla="*/ 14998 h 658676"/>
              <a:gd name="connsiteX3" fmla="*/ 3354862 w 6964395"/>
              <a:gd name="connsiteY3" fmla="*/ 609798 h 658676"/>
              <a:gd name="connsiteX4" fmla="*/ 5493932 w 6964395"/>
              <a:gd name="connsiteY4" fmla="*/ 433576 h 658676"/>
              <a:gd name="connsiteX5" fmla="*/ 6964395 w 6964395"/>
              <a:gd name="connsiteY5" fmla="*/ 341850 h 658676"/>
              <a:gd name="connsiteX0" fmla="*/ 0 w 6964395"/>
              <a:gd name="connsiteY0" fmla="*/ 638460 h 649198"/>
              <a:gd name="connsiteX1" fmla="*/ 846511 w 6964395"/>
              <a:gd name="connsiteY1" fmla="*/ 322304 h 649198"/>
              <a:gd name="connsiteX2" fmla="*/ 2117070 w 6964395"/>
              <a:gd name="connsiteY2" fmla="*/ 5520 h 649198"/>
              <a:gd name="connsiteX3" fmla="*/ 3354862 w 6964395"/>
              <a:gd name="connsiteY3" fmla="*/ 600320 h 649198"/>
              <a:gd name="connsiteX4" fmla="*/ 5493932 w 6964395"/>
              <a:gd name="connsiteY4" fmla="*/ 424098 h 649198"/>
              <a:gd name="connsiteX5" fmla="*/ 6964395 w 6964395"/>
              <a:gd name="connsiteY5" fmla="*/ 332372 h 649198"/>
              <a:gd name="connsiteX0" fmla="*/ 0 w 6964395"/>
              <a:gd name="connsiteY0" fmla="*/ 638460 h 649198"/>
              <a:gd name="connsiteX1" fmla="*/ 846511 w 6964395"/>
              <a:gd name="connsiteY1" fmla="*/ 322304 h 649198"/>
              <a:gd name="connsiteX2" fmla="*/ 2117070 w 6964395"/>
              <a:gd name="connsiteY2" fmla="*/ 5520 h 649198"/>
              <a:gd name="connsiteX3" fmla="*/ 3354862 w 6964395"/>
              <a:gd name="connsiteY3" fmla="*/ 600320 h 649198"/>
              <a:gd name="connsiteX4" fmla="*/ 5493932 w 6964395"/>
              <a:gd name="connsiteY4" fmla="*/ 424098 h 649198"/>
              <a:gd name="connsiteX5" fmla="*/ 6964395 w 6964395"/>
              <a:gd name="connsiteY5" fmla="*/ 332372 h 649198"/>
              <a:gd name="connsiteX0" fmla="*/ 0 w 6964395"/>
              <a:gd name="connsiteY0" fmla="*/ 640577 h 651315"/>
              <a:gd name="connsiteX1" fmla="*/ 846511 w 6964395"/>
              <a:gd name="connsiteY1" fmla="*/ 324421 h 651315"/>
              <a:gd name="connsiteX2" fmla="*/ 2117070 w 6964395"/>
              <a:gd name="connsiteY2" fmla="*/ 7637 h 651315"/>
              <a:gd name="connsiteX3" fmla="*/ 3354862 w 6964395"/>
              <a:gd name="connsiteY3" fmla="*/ 602437 h 651315"/>
              <a:gd name="connsiteX4" fmla="*/ 5493932 w 6964395"/>
              <a:gd name="connsiteY4" fmla="*/ 426215 h 651315"/>
              <a:gd name="connsiteX5" fmla="*/ 6964395 w 6964395"/>
              <a:gd name="connsiteY5" fmla="*/ 334489 h 651315"/>
              <a:gd name="connsiteX0" fmla="*/ 0 w 6964395"/>
              <a:gd name="connsiteY0" fmla="*/ 471145 h 471145"/>
              <a:gd name="connsiteX1" fmla="*/ 846511 w 6964395"/>
              <a:gd name="connsiteY1" fmla="*/ 154989 h 471145"/>
              <a:gd name="connsiteX2" fmla="*/ 2080345 w 6964395"/>
              <a:gd name="connsiteY2" fmla="*/ 31855 h 471145"/>
              <a:gd name="connsiteX3" fmla="*/ 3354862 w 6964395"/>
              <a:gd name="connsiteY3" fmla="*/ 433005 h 471145"/>
              <a:gd name="connsiteX4" fmla="*/ 5493932 w 6964395"/>
              <a:gd name="connsiteY4" fmla="*/ 256783 h 471145"/>
              <a:gd name="connsiteX5" fmla="*/ 6964395 w 6964395"/>
              <a:gd name="connsiteY5" fmla="*/ 165057 h 471145"/>
              <a:gd name="connsiteX0" fmla="*/ 0 w 6964395"/>
              <a:gd name="connsiteY0" fmla="*/ 443972 h 443972"/>
              <a:gd name="connsiteX1" fmla="*/ 794734 w 6964395"/>
              <a:gd name="connsiteY1" fmla="*/ 250946 h 443972"/>
              <a:gd name="connsiteX2" fmla="*/ 2080345 w 6964395"/>
              <a:gd name="connsiteY2" fmla="*/ 4682 h 443972"/>
              <a:gd name="connsiteX3" fmla="*/ 3354862 w 6964395"/>
              <a:gd name="connsiteY3" fmla="*/ 405832 h 443972"/>
              <a:gd name="connsiteX4" fmla="*/ 5493932 w 6964395"/>
              <a:gd name="connsiteY4" fmla="*/ 229610 h 443972"/>
              <a:gd name="connsiteX5" fmla="*/ 6964395 w 6964395"/>
              <a:gd name="connsiteY5" fmla="*/ 137884 h 443972"/>
              <a:gd name="connsiteX0" fmla="*/ 0 w 6169661"/>
              <a:gd name="connsiteY0" fmla="*/ 250946 h 412164"/>
              <a:gd name="connsiteX1" fmla="*/ 1285611 w 6169661"/>
              <a:gd name="connsiteY1" fmla="*/ 4682 h 412164"/>
              <a:gd name="connsiteX2" fmla="*/ 2560128 w 6169661"/>
              <a:gd name="connsiteY2" fmla="*/ 405832 h 412164"/>
              <a:gd name="connsiteX3" fmla="*/ 4699198 w 6169661"/>
              <a:gd name="connsiteY3" fmla="*/ 229610 h 412164"/>
              <a:gd name="connsiteX4" fmla="*/ 6169661 w 6169661"/>
              <a:gd name="connsiteY4" fmla="*/ 137884 h 412164"/>
              <a:gd name="connsiteX0" fmla="*/ 0 w 6240445"/>
              <a:gd name="connsiteY0" fmla="*/ 272141 h 410485"/>
              <a:gd name="connsiteX1" fmla="*/ 1356395 w 6240445"/>
              <a:gd name="connsiteY1" fmla="*/ 3003 h 410485"/>
              <a:gd name="connsiteX2" fmla="*/ 2630912 w 6240445"/>
              <a:gd name="connsiteY2" fmla="*/ 404153 h 410485"/>
              <a:gd name="connsiteX3" fmla="*/ 4769982 w 6240445"/>
              <a:gd name="connsiteY3" fmla="*/ 227931 h 410485"/>
              <a:gd name="connsiteX4" fmla="*/ 6240445 w 6240445"/>
              <a:gd name="connsiteY4" fmla="*/ 136205 h 410485"/>
              <a:gd name="connsiteX0" fmla="*/ 0 w 6273054"/>
              <a:gd name="connsiteY0" fmla="*/ 282537 h 409866"/>
              <a:gd name="connsiteX1" fmla="*/ 1389004 w 6273054"/>
              <a:gd name="connsiteY1" fmla="*/ 2384 h 409866"/>
              <a:gd name="connsiteX2" fmla="*/ 2663521 w 6273054"/>
              <a:gd name="connsiteY2" fmla="*/ 403534 h 409866"/>
              <a:gd name="connsiteX3" fmla="*/ 4802591 w 6273054"/>
              <a:gd name="connsiteY3" fmla="*/ 227312 h 409866"/>
              <a:gd name="connsiteX4" fmla="*/ 6273054 w 6273054"/>
              <a:gd name="connsiteY4" fmla="*/ 135586 h 409866"/>
              <a:gd name="connsiteX0" fmla="*/ 0 w 6273054"/>
              <a:gd name="connsiteY0" fmla="*/ 285734 h 492572"/>
              <a:gd name="connsiteX1" fmla="*/ 1389004 w 6273054"/>
              <a:gd name="connsiteY1" fmla="*/ 5581 h 492572"/>
              <a:gd name="connsiteX2" fmla="*/ 2685722 w 6273054"/>
              <a:gd name="connsiteY2" fmla="*/ 488302 h 492572"/>
              <a:gd name="connsiteX3" fmla="*/ 4802591 w 6273054"/>
              <a:gd name="connsiteY3" fmla="*/ 230509 h 492572"/>
              <a:gd name="connsiteX4" fmla="*/ 6273054 w 6273054"/>
              <a:gd name="connsiteY4" fmla="*/ 138783 h 492572"/>
              <a:gd name="connsiteX0" fmla="*/ 0 w 6273054"/>
              <a:gd name="connsiteY0" fmla="*/ 285734 h 490155"/>
              <a:gd name="connsiteX1" fmla="*/ 1389004 w 6273054"/>
              <a:gd name="connsiteY1" fmla="*/ 5581 h 490155"/>
              <a:gd name="connsiteX2" fmla="*/ 2685722 w 6273054"/>
              <a:gd name="connsiteY2" fmla="*/ 488302 h 490155"/>
              <a:gd name="connsiteX3" fmla="*/ 4743006 w 6273054"/>
              <a:gd name="connsiteY3" fmla="*/ 166744 h 490155"/>
              <a:gd name="connsiteX4" fmla="*/ 6273054 w 6273054"/>
              <a:gd name="connsiteY4" fmla="*/ 138783 h 490155"/>
              <a:gd name="connsiteX0" fmla="*/ 0 w 6273054"/>
              <a:gd name="connsiteY0" fmla="*/ 289609 h 575162"/>
              <a:gd name="connsiteX1" fmla="*/ 1389004 w 6273054"/>
              <a:gd name="connsiteY1" fmla="*/ 9456 h 575162"/>
              <a:gd name="connsiteX2" fmla="*/ 2668167 w 6273054"/>
              <a:gd name="connsiteY2" fmla="*/ 573712 h 575162"/>
              <a:gd name="connsiteX3" fmla="*/ 4743006 w 6273054"/>
              <a:gd name="connsiteY3" fmla="*/ 170619 h 575162"/>
              <a:gd name="connsiteX4" fmla="*/ 6273054 w 6273054"/>
              <a:gd name="connsiteY4" fmla="*/ 142658 h 575162"/>
              <a:gd name="connsiteX0" fmla="*/ 0 w 6273054"/>
              <a:gd name="connsiteY0" fmla="*/ 292132 h 625939"/>
              <a:gd name="connsiteX1" fmla="*/ 1389004 w 6273054"/>
              <a:gd name="connsiteY1" fmla="*/ 11979 h 625939"/>
              <a:gd name="connsiteX2" fmla="*/ 2668924 w 6273054"/>
              <a:gd name="connsiteY2" fmla="*/ 624656 h 625939"/>
              <a:gd name="connsiteX3" fmla="*/ 4743006 w 6273054"/>
              <a:gd name="connsiteY3" fmla="*/ 173142 h 625939"/>
              <a:gd name="connsiteX4" fmla="*/ 6273054 w 6273054"/>
              <a:gd name="connsiteY4" fmla="*/ 145181 h 625939"/>
              <a:gd name="connsiteX0" fmla="*/ 0 w 6273054"/>
              <a:gd name="connsiteY0" fmla="*/ 292132 h 626998"/>
              <a:gd name="connsiteX1" fmla="*/ 1389004 w 6273054"/>
              <a:gd name="connsiteY1" fmla="*/ 11979 h 626998"/>
              <a:gd name="connsiteX2" fmla="*/ 2668924 w 6273054"/>
              <a:gd name="connsiteY2" fmla="*/ 624656 h 626998"/>
              <a:gd name="connsiteX3" fmla="*/ 4749331 w 6273054"/>
              <a:gd name="connsiteY3" fmla="*/ 220720 h 626998"/>
              <a:gd name="connsiteX4" fmla="*/ 6273054 w 6273054"/>
              <a:gd name="connsiteY4" fmla="*/ 145181 h 626998"/>
              <a:gd name="connsiteX0" fmla="*/ 0 w 6273054"/>
              <a:gd name="connsiteY0" fmla="*/ 292132 h 753358"/>
              <a:gd name="connsiteX1" fmla="*/ 1389004 w 6273054"/>
              <a:gd name="connsiteY1" fmla="*/ 11979 h 753358"/>
              <a:gd name="connsiteX2" fmla="*/ 2668924 w 6273054"/>
              <a:gd name="connsiteY2" fmla="*/ 624656 h 753358"/>
              <a:gd name="connsiteX3" fmla="*/ 2659654 w 6273054"/>
              <a:gd name="connsiteY3" fmla="*/ 722335 h 753358"/>
              <a:gd name="connsiteX4" fmla="*/ 4749331 w 6273054"/>
              <a:gd name="connsiteY4" fmla="*/ 220720 h 753358"/>
              <a:gd name="connsiteX5" fmla="*/ 6273054 w 6273054"/>
              <a:gd name="connsiteY5" fmla="*/ 145181 h 753358"/>
              <a:gd name="connsiteX0" fmla="*/ 0 w 6273054"/>
              <a:gd name="connsiteY0" fmla="*/ 292132 h 627023"/>
              <a:gd name="connsiteX1" fmla="*/ 1389004 w 6273054"/>
              <a:gd name="connsiteY1" fmla="*/ 11979 h 627023"/>
              <a:gd name="connsiteX2" fmla="*/ 2668924 w 6273054"/>
              <a:gd name="connsiteY2" fmla="*/ 624656 h 627023"/>
              <a:gd name="connsiteX3" fmla="*/ 4749331 w 6273054"/>
              <a:gd name="connsiteY3" fmla="*/ 220720 h 627023"/>
              <a:gd name="connsiteX4" fmla="*/ 6273054 w 6273054"/>
              <a:gd name="connsiteY4" fmla="*/ 145181 h 627023"/>
              <a:gd name="connsiteX0" fmla="*/ 0 w 6273054"/>
              <a:gd name="connsiteY0" fmla="*/ 296750 h 714480"/>
              <a:gd name="connsiteX1" fmla="*/ 1389004 w 6273054"/>
              <a:gd name="connsiteY1" fmla="*/ 16597 h 714480"/>
              <a:gd name="connsiteX2" fmla="*/ 2679992 w 6273054"/>
              <a:gd name="connsiteY2" fmla="*/ 712534 h 714480"/>
              <a:gd name="connsiteX3" fmla="*/ 4749331 w 6273054"/>
              <a:gd name="connsiteY3" fmla="*/ 225338 h 714480"/>
              <a:gd name="connsiteX4" fmla="*/ 6273054 w 6273054"/>
              <a:gd name="connsiteY4" fmla="*/ 149799 h 714480"/>
              <a:gd name="connsiteX0" fmla="*/ 0 w 6273054"/>
              <a:gd name="connsiteY0" fmla="*/ 296750 h 713504"/>
              <a:gd name="connsiteX1" fmla="*/ 1389004 w 6273054"/>
              <a:gd name="connsiteY1" fmla="*/ 16597 h 713504"/>
              <a:gd name="connsiteX2" fmla="*/ 2679992 w 6273054"/>
              <a:gd name="connsiteY2" fmla="*/ 712534 h 713504"/>
              <a:gd name="connsiteX3" fmla="*/ 4753349 w 6273054"/>
              <a:gd name="connsiteY3" fmla="*/ 170125 h 713504"/>
              <a:gd name="connsiteX4" fmla="*/ 6273054 w 6273054"/>
              <a:gd name="connsiteY4" fmla="*/ 149799 h 713504"/>
              <a:gd name="connsiteX0" fmla="*/ 0 w 6273054"/>
              <a:gd name="connsiteY0" fmla="*/ 299865 h 770016"/>
              <a:gd name="connsiteX1" fmla="*/ 1389004 w 6273054"/>
              <a:gd name="connsiteY1" fmla="*/ 19712 h 770016"/>
              <a:gd name="connsiteX2" fmla="*/ 2647351 w 6273054"/>
              <a:gd name="connsiteY2" fmla="*/ 769138 h 770016"/>
              <a:gd name="connsiteX3" fmla="*/ 4753349 w 6273054"/>
              <a:gd name="connsiteY3" fmla="*/ 173240 h 770016"/>
              <a:gd name="connsiteX4" fmla="*/ 6273054 w 6273054"/>
              <a:gd name="connsiteY4" fmla="*/ 152914 h 770016"/>
              <a:gd name="connsiteX0" fmla="*/ 0 w 6273054"/>
              <a:gd name="connsiteY0" fmla="*/ 231773 h 701276"/>
              <a:gd name="connsiteX1" fmla="*/ 1404847 w 6273054"/>
              <a:gd name="connsiteY1" fmla="*/ 28088 h 701276"/>
              <a:gd name="connsiteX2" fmla="*/ 2647351 w 6273054"/>
              <a:gd name="connsiteY2" fmla="*/ 701046 h 701276"/>
              <a:gd name="connsiteX3" fmla="*/ 4753349 w 6273054"/>
              <a:gd name="connsiteY3" fmla="*/ 105148 h 701276"/>
              <a:gd name="connsiteX4" fmla="*/ 6273054 w 6273054"/>
              <a:gd name="connsiteY4" fmla="*/ 84822 h 701276"/>
              <a:gd name="connsiteX0" fmla="*/ 0 w 6273054"/>
              <a:gd name="connsiteY0" fmla="*/ 231773 h 736734"/>
              <a:gd name="connsiteX1" fmla="*/ 1404847 w 6273054"/>
              <a:gd name="connsiteY1" fmla="*/ 28088 h 736734"/>
              <a:gd name="connsiteX2" fmla="*/ 2647351 w 6273054"/>
              <a:gd name="connsiteY2" fmla="*/ 701046 h 736734"/>
              <a:gd name="connsiteX3" fmla="*/ 3732972 w 6273054"/>
              <a:gd name="connsiteY3" fmla="*/ 587301 h 736734"/>
              <a:gd name="connsiteX4" fmla="*/ 4753349 w 6273054"/>
              <a:gd name="connsiteY4" fmla="*/ 105148 h 736734"/>
              <a:gd name="connsiteX5" fmla="*/ 6273054 w 6273054"/>
              <a:gd name="connsiteY5" fmla="*/ 84822 h 736734"/>
              <a:gd name="connsiteX0" fmla="*/ 0 w 6273054"/>
              <a:gd name="connsiteY0" fmla="*/ 156991 h 638856"/>
              <a:gd name="connsiteX1" fmla="*/ 1198655 w 6273054"/>
              <a:gd name="connsiteY1" fmla="*/ 281875 h 638856"/>
              <a:gd name="connsiteX2" fmla="*/ 2647351 w 6273054"/>
              <a:gd name="connsiteY2" fmla="*/ 626264 h 638856"/>
              <a:gd name="connsiteX3" fmla="*/ 3732972 w 6273054"/>
              <a:gd name="connsiteY3" fmla="*/ 512519 h 638856"/>
              <a:gd name="connsiteX4" fmla="*/ 4753349 w 6273054"/>
              <a:gd name="connsiteY4" fmla="*/ 30366 h 638856"/>
              <a:gd name="connsiteX5" fmla="*/ 6273054 w 6273054"/>
              <a:gd name="connsiteY5" fmla="*/ 10040 h 638856"/>
              <a:gd name="connsiteX0" fmla="*/ 0 w 6542059"/>
              <a:gd name="connsiteY0" fmla="*/ 482957 h 638856"/>
              <a:gd name="connsiteX1" fmla="*/ 1467660 w 6542059"/>
              <a:gd name="connsiteY1" fmla="*/ 281875 h 638856"/>
              <a:gd name="connsiteX2" fmla="*/ 2916356 w 6542059"/>
              <a:gd name="connsiteY2" fmla="*/ 626264 h 638856"/>
              <a:gd name="connsiteX3" fmla="*/ 4001977 w 6542059"/>
              <a:gd name="connsiteY3" fmla="*/ 512519 h 638856"/>
              <a:gd name="connsiteX4" fmla="*/ 5022354 w 6542059"/>
              <a:gd name="connsiteY4" fmla="*/ 30366 h 638856"/>
              <a:gd name="connsiteX5" fmla="*/ 6542059 w 6542059"/>
              <a:gd name="connsiteY5" fmla="*/ 10040 h 638856"/>
              <a:gd name="connsiteX0" fmla="*/ 0 w 6010603"/>
              <a:gd name="connsiteY0" fmla="*/ 1096060 h 1251959"/>
              <a:gd name="connsiteX1" fmla="*/ 1467660 w 6010603"/>
              <a:gd name="connsiteY1" fmla="*/ 894978 h 1251959"/>
              <a:gd name="connsiteX2" fmla="*/ 2916356 w 6010603"/>
              <a:gd name="connsiteY2" fmla="*/ 1239367 h 1251959"/>
              <a:gd name="connsiteX3" fmla="*/ 4001977 w 6010603"/>
              <a:gd name="connsiteY3" fmla="*/ 1125622 h 1251959"/>
              <a:gd name="connsiteX4" fmla="*/ 5022354 w 6010603"/>
              <a:gd name="connsiteY4" fmla="*/ 643469 h 1251959"/>
              <a:gd name="connsiteX5" fmla="*/ 6010603 w 6010603"/>
              <a:gd name="connsiteY5" fmla="*/ 0 h 1251959"/>
              <a:gd name="connsiteX0" fmla="*/ 0 w 6010603"/>
              <a:gd name="connsiteY0" fmla="*/ 1096060 h 1251959"/>
              <a:gd name="connsiteX1" fmla="*/ 1467660 w 6010603"/>
              <a:gd name="connsiteY1" fmla="*/ 894978 h 1251959"/>
              <a:gd name="connsiteX2" fmla="*/ 2916356 w 6010603"/>
              <a:gd name="connsiteY2" fmla="*/ 1239367 h 1251959"/>
              <a:gd name="connsiteX3" fmla="*/ 4001977 w 6010603"/>
              <a:gd name="connsiteY3" fmla="*/ 1125622 h 1251959"/>
              <a:gd name="connsiteX4" fmla="*/ 5581673 w 6010603"/>
              <a:gd name="connsiteY4" fmla="*/ 194585 h 1251959"/>
              <a:gd name="connsiteX5" fmla="*/ 6010603 w 6010603"/>
              <a:gd name="connsiteY5" fmla="*/ 0 h 1251959"/>
              <a:gd name="connsiteX0" fmla="*/ 0 w 5581673"/>
              <a:gd name="connsiteY0" fmla="*/ 901475 h 1057374"/>
              <a:gd name="connsiteX1" fmla="*/ 1467660 w 5581673"/>
              <a:gd name="connsiteY1" fmla="*/ 700393 h 1057374"/>
              <a:gd name="connsiteX2" fmla="*/ 2916356 w 5581673"/>
              <a:gd name="connsiteY2" fmla="*/ 1044782 h 1057374"/>
              <a:gd name="connsiteX3" fmla="*/ 4001977 w 5581673"/>
              <a:gd name="connsiteY3" fmla="*/ 931037 h 1057374"/>
              <a:gd name="connsiteX4" fmla="*/ 5581673 w 5581673"/>
              <a:gd name="connsiteY4" fmla="*/ 0 h 1057374"/>
              <a:gd name="connsiteX0" fmla="*/ 0 w 6050908"/>
              <a:gd name="connsiteY0" fmla="*/ 1045472 h 1201371"/>
              <a:gd name="connsiteX1" fmla="*/ 1467660 w 6050908"/>
              <a:gd name="connsiteY1" fmla="*/ 844390 h 1201371"/>
              <a:gd name="connsiteX2" fmla="*/ 2916356 w 6050908"/>
              <a:gd name="connsiteY2" fmla="*/ 1188779 h 1201371"/>
              <a:gd name="connsiteX3" fmla="*/ 4001977 w 6050908"/>
              <a:gd name="connsiteY3" fmla="*/ 1075034 h 1201371"/>
              <a:gd name="connsiteX4" fmla="*/ 6050908 w 6050908"/>
              <a:gd name="connsiteY4" fmla="*/ 0 h 1201371"/>
              <a:gd name="connsiteX0" fmla="*/ 0 w 6050908"/>
              <a:gd name="connsiteY0" fmla="*/ 1045472 h 1203866"/>
              <a:gd name="connsiteX1" fmla="*/ 1467660 w 6050908"/>
              <a:gd name="connsiteY1" fmla="*/ 844390 h 1203866"/>
              <a:gd name="connsiteX2" fmla="*/ 2916356 w 6050908"/>
              <a:gd name="connsiteY2" fmla="*/ 1188779 h 1203866"/>
              <a:gd name="connsiteX3" fmla="*/ 4001977 w 6050908"/>
              <a:gd name="connsiteY3" fmla="*/ 1075034 h 1203866"/>
              <a:gd name="connsiteX4" fmla="*/ 5031419 w 6050908"/>
              <a:gd name="connsiteY4" fmla="*/ 360676 h 1203866"/>
              <a:gd name="connsiteX5" fmla="*/ 6050908 w 6050908"/>
              <a:gd name="connsiteY5" fmla="*/ 0 h 1203866"/>
              <a:gd name="connsiteX0" fmla="*/ 0 w 6050908"/>
              <a:gd name="connsiteY0" fmla="*/ 1045472 h 1203866"/>
              <a:gd name="connsiteX1" fmla="*/ 1467660 w 6050908"/>
              <a:gd name="connsiteY1" fmla="*/ 844390 h 1203866"/>
              <a:gd name="connsiteX2" fmla="*/ 2916356 w 6050908"/>
              <a:gd name="connsiteY2" fmla="*/ 1188779 h 1203866"/>
              <a:gd name="connsiteX3" fmla="*/ 4001977 w 6050908"/>
              <a:gd name="connsiteY3" fmla="*/ 1075034 h 1203866"/>
              <a:gd name="connsiteX4" fmla="*/ 5066366 w 6050908"/>
              <a:gd name="connsiteY4" fmla="*/ 409976 h 1203866"/>
              <a:gd name="connsiteX5" fmla="*/ 6050908 w 6050908"/>
              <a:gd name="connsiteY5" fmla="*/ 0 h 1203866"/>
              <a:gd name="connsiteX0" fmla="*/ 0 w 6050908"/>
              <a:gd name="connsiteY0" fmla="*/ 1045472 h 1203866"/>
              <a:gd name="connsiteX1" fmla="*/ 1467660 w 6050908"/>
              <a:gd name="connsiteY1" fmla="*/ 844390 h 1203866"/>
              <a:gd name="connsiteX2" fmla="*/ 2916356 w 6050908"/>
              <a:gd name="connsiteY2" fmla="*/ 1188779 h 1203866"/>
              <a:gd name="connsiteX3" fmla="*/ 4001977 w 6050908"/>
              <a:gd name="connsiteY3" fmla="*/ 1075034 h 1203866"/>
              <a:gd name="connsiteX4" fmla="*/ 5066366 w 6050908"/>
              <a:gd name="connsiteY4" fmla="*/ 409976 h 1203866"/>
              <a:gd name="connsiteX5" fmla="*/ 6050908 w 6050908"/>
              <a:gd name="connsiteY5" fmla="*/ 0 h 1203866"/>
              <a:gd name="connsiteX0" fmla="*/ 0 w 6050908"/>
              <a:gd name="connsiteY0" fmla="*/ 1045472 h 1159245"/>
              <a:gd name="connsiteX1" fmla="*/ 1467660 w 6050908"/>
              <a:gd name="connsiteY1" fmla="*/ 844390 h 1159245"/>
              <a:gd name="connsiteX2" fmla="*/ 2374130 w 6050908"/>
              <a:gd name="connsiteY2" fmla="*/ 1125439 h 1159245"/>
              <a:gd name="connsiteX3" fmla="*/ 4001977 w 6050908"/>
              <a:gd name="connsiteY3" fmla="*/ 1075034 h 1159245"/>
              <a:gd name="connsiteX4" fmla="*/ 5066366 w 6050908"/>
              <a:gd name="connsiteY4" fmla="*/ 409976 h 1159245"/>
              <a:gd name="connsiteX5" fmla="*/ 6050908 w 6050908"/>
              <a:gd name="connsiteY5" fmla="*/ 0 h 1159245"/>
              <a:gd name="connsiteX0" fmla="*/ 0 w 6050908"/>
              <a:gd name="connsiteY0" fmla="*/ 1045472 h 1146521"/>
              <a:gd name="connsiteX1" fmla="*/ 2374130 w 6050908"/>
              <a:gd name="connsiteY1" fmla="*/ 1125439 h 1146521"/>
              <a:gd name="connsiteX2" fmla="*/ 4001977 w 6050908"/>
              <a:gd name="connsiteY2" fmla="*/ 1075034 h 1146521"/>
              <a:gd name="connsiteX3" fmla="*/ 5066366 w 6050908"/>
              <a:gd name="connsiteY3" fmla="*/ 409976 h 1146521"/>
              <a:gd name="connsiteX4" fmla="*/ 6050908 w 6050908"/>
              <a:gd name="connsiteY4" fmla="*/ 0 h 1146521"/>
              <a:gd name="connsiteX0" fmla="*/ 0 w 6018464"/>
              <a:gd name="connsiteY0" fmla="*/ 1246829 h 1248545"/>
              <a:gd name="connsiteX1" fmla="*/ 2341686 w 6018464"/>
              <a:gd name="connsiteY1" fmla="*/ 1125439 h 1248545"/>
              <a:gd name="connsiteX2" fmla="*/ 3969533 w 6018464"/>
              <a:gd name="connsiteY2" fmla="*/ 1075034 h 1248545"/>
              <a:gd name="connsiteX3" fmla="*/ 5033922 w 6018464"/>
              <a:gd name="connsiteY3" fmla="*/ 409976 h 1248545"/>
              <a:gd name="connsiteX4" fmla="*/ 6018464 w 6018464"/>
              <a:gd name="connsiteY4" fmla="*/ 0 h 1248545"/>
              <a:gd name="connsiteX0" fmla="*/ 0 w 6018464"/>
              <a:gd name="connsiteY0" fmla="*/ 1246829 h 1246829"/>
              <a:gd name="connsiteX1" fmla="*/ 2341686 w 6018464"/>
              <a:gd name="connsiteY1" fmla="*/ 1125439 h 1246829"/>
              <a:gd name="connsiteX2" fmla="*/ 3969533 w 6018464"/>
              <a:gd name="connsiteY2" fmla="*/ 1075034 h 1246829"/>
              <a:gd name="connsiteX3" fmla="*/ 5033922 w 6018464"/>
              <a:gd name="connsiteY3" fmla="*/ 409976 h 1246829"/>
              <a:gd name="connsiteX4" fmla="*/ 6018464 w 6018464"/>
              <a:gd name="connsiteY4" fmla="*/ 0 h 1246829"/>
              <a:gd name="connsiteX0" fmla="*/ 0 w 5911217"/>
              <a:gd name="connsiteY0" fmla="*/ 1370100 h 1370100"/>
              <a:gd name="connsiteX1" fmla="*/ 2234439 w 5911217"/>
              <a:gd name="connsiteY1" fmla="*/ 1125439 h 1370100"/>
              <a:gd name="connsiteX2" fmla="*/ 3862286 w 5911217"/>
              <a:gd name="connsiteY2" fmla="*/ 1075034 h 1370100"/>
              <a:gd name="connsiteX3" fmla="*/ 4926675 w 5911217"/>
              <a:gd name="connsiteY3" fmla="*/ 409976 h 1370100"/>
              <a:gd name="connsiteX4" fmla="*/ 5911217 w 5911217"/>
              <a:gd name="connsiteY4" fmla="*/ 0 h 1370100"/>
              <a:gd name="connsiteX0" fmla="*/ 0 w 5924492"/>
              <a:gd name="connsiteY0" fmla="*/ 1056628 h 1145862"/>
              <a:gd name="connsiteX1" fmla="*/ 2247714 w 5924492"/>
              <a:gd name="connsiteY1" fmla="*/ 1125439 h 1145862"/>
              <a:gd name="connsiteX2" fmla="*/ 3875561 w 5924492"/>
              <a:gd name="connsiteY2" fmla="*/ 1075034 h 1145862"/>
              <a:gd name="connsiteX3" fmla="*/ 4939950 w 5924492"/>
              <a:gd name="connsiteY3" fmla="*/ 409976 h 1145862"/>
              <a:gd name="connsiteX4" fmla="*/ 5924492 w 5924492"/>
              <a:gd name="connsiteY4" fmla="*/ 0 h 1145862"/>
              <a:gd name="connsiteX0" fmla="*/ 0 w 5924492"/>
              <a:gd name="connsiteY0" fmla="*/ 1056628 h 1163486"/>
              <a:gd name="connsiteX1" fmla="*/ 2247714 w 5924492"/>
              <a:gd name="connsiteY1" fmla="*/ 1125439 h 1163486"/>
              <a:gd name="connsiteX2" fmla="*/ 3875561 w 5924492"/>
              <a:gd name="connsiteY2" fmla="*/ 1075034 h 1163486"/>
              <a:gd name="connsiteX3" fmla="*/ 4939950 w 5924492"/>
              <a:gd name="connsiteY3" fmla="*/ 409976 h 1163486"/>
              <a:gd name="connsiteX4" fmla="*/ 5924492 w 5924492"/>
              <a:gd name="connsiteY4" fmla="*/ 0 h 1163486"/>
              <a:gd name="connsiteX0" fmla="*/ 0 w 5924492"/>
              <a:gd name="connsiteY0" fmla="*/ 1056628 h 1163486"/>
              <a:gd name="connsiteX1" fmla="*/ 2247714 w 5924492"/>
              <a:gd name="connsiteY1" fmla="*/ 1125439 h 1163486"/>
              <a:gd name="connsiteX2" fmla="*/ 3875561 w 5924492"/>
              <a:gd name="connsiteY2" fmla="*/ 1075034 h 1163486"/>
              <a:gd name="connsiteX3" fmla="*/ 4939950 w 5924492"/>
              <a:gd name="connsiteY3" fmla="*/ 409976 h 1163486"/>
              <a:gd name="connsiteX4" fmla="*/ 5924492 w 5924492"/>
              <a:gd name="connsiteY4" fmla="*/ 0 h 1163486"/>
              <a:gd name="connsiteX0" fmla="*/ 0 w 5924492"/>
              <a:gd name="connsiteY0" fmla="*/ 1056628 h 1163486"/>
              <a:gd name="connsiteX1" fmla="*/ 2247714 w 5924492"/>
              <a:gd name="connsiteY1" fmla="*/ 1125439 h 1163486"/>
              <a:gd name="connsiteX2" fmla="*/ 3875561 w 5924492"/>
              <a:gd name="connsiteY2" fmla="*/ 1075034 h 1163486"/>
              <a:gd name="connsiteX3" fmla="*/ 4939950 w 5924492"/>
              <a:gd name="connsiteY3" fmla="*/ 409976 h 1163486"/>
              <a:gd name="connsiteX4" fmla="*/ 5924492 w 5924492"/>
              <a:gd name="connsiteY4" fmla="*/ 0 h 1163486"/>
              <a:gd name="connsiteX0" fmla="*/ 0 w 5924492"/>
              <a:gd name="connsiteY0" fmla="*/ 1056628 h 1163486"/>
              <a:gd name="connsiteX1" fmla="*/ 2247714 w 5924492"/>
              <a:gd name="connsiteY1" fmla="*/ 1125439 h 1163486"/>
              <a:gd name="connsiteX2" fmla="*/ 3875561 w 5924492"/>
              <a:gd name="connsiteY2" fmla="*/ 1075034 h 1163486"/>
              <a:gd name="connsiteX3" fmla="*/ 5020978 w 5924492"/>
              <a:gd name="connsiteY3" fmla="*/ 506889 h 1163486"/>
              <a:gd name="connsiteX4" fmla="*/ 5924492 w 5924492"/>
              <a:gd name="connsiteY4" fmla="*/ 0 h 1163486"/>
              <a:gd name="connsiteX0" fmla="*/ 0 w 5924492"/>
              <a:gd name="connsiteY0" fmla="*/ 1056628 h 1131888"/>
              <a:gd name="connsiteX1" fmla="*/ 2152567 w 5924492"/>
              <a:gd name="connsiteY1" fmla="*/ 1000872 h 1131888"/>
              <a:gd name="connsiteX2" fmla="*/ 3875561 w 5924492"/>
              <a:gd name="connsiteY2" fmla="*/ 1075034 h 1131888"/>
              <a:gd name="connsiteX3" fmla="*/ 5020978 w 5924492"/>
              <a:gd name="connsiteY3" fmla="*/ 506889 h 1131888"/>
              <a:gd name="connsiteX4" fmla="*/ 5924492 w 5924492"/>
              <a:gd name="connsiteY4" fmla="*/ 0 h 1131888"/>
              <a:gd name="connsiteX0" fmla="*/ 0 w 5924492"/>
              <a:gd name="connsiteY0" fmla="*/ 1056628 h 1127263"/>
              <a:gd name="connsiteX1" fmla="*/ 2152567 w 5924492"/>
              <a:gd name="connsiteY1" fmla="*/ 1000872 h 1127263"/>
              <a:gd name="connsiteX2" fmla="*/ 4095728 w 5924492"/>
              <a:gd name="connsiteY2" fmla="*/ 1069645 h 1127263"/>
              <a:gd name="connsiteX3" fmla="*/ 5020978 w 5924492"/>
              <a:gd name="connsiteY3" fmla="*/ 506889 h 1127263"/>
              <a:gd name="connsiteX4" fmla="*/ 5924492 w 5924492"/>
              <a:gd name="connsiteY4" fmla="*/ 0 h 1127263"/>
              <a:gd name="connsiteX0" fmla="*/ 0 w 5924492"/>
              <a:gd name="connsiteY0" fmla="*/ 1056628 h 1127263"/>
              <a:gd name="connsiteX1" fmla="*/ 2152567 w 5924492"/>
              <a:gd name="connsiteY1" fmla="*/ 1000872 h 1127263"/>
              <a:gd name="connsiteX2" fmla="*/ 4095728 w 5924492"/>
              <a:gd name="connsiteY2" fmla="*/ 1069645 h 1127263"/>
              <a:gd name="connsiteX3" fmla="*/ 5358681 w 5924492"/>
              <a:gd name="connsiteY3" fmla="*/ 452657 h 1127263"/>
              <a:gd name="connsiteX4" fmla="*/ 5924492 w 5924492"/>
              <a:gd name="connsiteY4" fmla="*/ 0 h 1127263"/>
              <a:gd name="connsiteX0" fmla="*/ 0 w 5358681"/>
              <a:gd name="connsiteY0" fmla="*/ 603971 h 674606"/>
              <a:gd name="connsiteX1" fmla="*/ 2152567 w 5358681"/>
              <a:gd name="connsiteY1" fmla="*/ 548215 h 674606"/>
              <a:gd name="connsiteX2" fmla="*/ 4095728 w 5358681"/>
              <a:gd name="connsiteY2" fmla="*/ 616988 h 674606"/>
              <a:gd name="connsiteX3" fmla="*/ 5358681 w 5358681"/>
              <a:gd name="connsiteY3" fmla="*/ 0 h 674606"/>
              <a:gd name="connsiteX0" fmla="*/ 0 w 5358681"/>
              <a:gd name="connsiteY0" fmla="*/ 603971 h 810333"/>
              <a:gd name="connsiteX1" fmla="*/ 1939881 w 5358681"/>
              <a:gd name="connsiteY1" fmla="*/ 810239 h 810333"/>
              <a:gd name="connsiteX2" fmla="*/ 4095728 w 5358681"/>
              <a:gd name="connsiteY2" fmla="*/ 616988 h 810333"/>
              <a:gd name="connsiteX3" fmla="*/ 5358681 w 5358681"/>
              <a:gd name="connsiteY3" fmla="*/ 0 h 810333"/>
              <a:gd name="connsiteX0" fmla="*/ 0 w 5479434"/>
              <a:gd name="connsiteY0" fmla="*/ 545032 h 812092"/>
              <a:gd name="connsiteX1" fmla="*/ 2060634 w 5479434"/>
              <a:gd name="connsiteY1" fmla="*/ 810239 h 812092"/>
              <a:gd name="connsiteX2" fmla="*/ 4216481 w 5479434"/>
              <a:gd name="connsiteY2" fmla="*/ 616988 h 812092"/>
              <a:gd name="connsiteX3" fmla="*/ 5479434 w 5479434"/>
              <a:gd name="connsiteY3" fmla="*/ 0 h 812092"/>
              <a:gd name="connsiteX0" fmla="*/ 0 w 5479434"/>
              <a:gd name="connsiteY0" fmla="*/ 545032 h 812092"/>
              <a:gd name="connsiteX1" fmla="*/ 2060634 w 5479434"/>
              <a:gd name="connsiteY1" fmla="*/ 810239 h 812092"/>
              <a:gd name="connsiteX2" fmla="*/ 4216481 w 5479434"/>
              <a:gd name="connsiteY2" fmla="*/ 616988 h 812092"/>
              <a:gd name="connsiteX3" fmla="*/ 5479434 w 5479434"/>
              <a:gd name="connsiteY3" fmla="*/ 0 h 812092"/>
              <a:gd name="connsiteX0" fmla="*/ 0 w 6674104"/>
              <a:gd name="connsiteY0" fmla="*/ 459167 h 726227"/>
              <a:gd name="connsiteX1" fmla="*/ 2060634 w 6674104"/>
              <a:gd name="connsiteY1" fmla="*/ 724374 h 726227"/>
              <a:gd name="connsiteX2" fmla="*/ 4216481 w 6674104"/>
              <a:gd name="connsiteY2" fmla="*/ 531123 h 726227"/>
              <a:gd name="connsiteX3" fmla="*/ 6674104 w 6674104"/>
              <a:gd name="connsiteY3" fmla="*/ 0 h 726227"/>
              <a:gd name="connsiteX0" fmla="*/ 0 w 6674104"/>
              <a:gd name="connsiteY0" fmla="*/ 467597 h 733549"/>
              <a:gd name="connsiteX1" fmla="*/ 2060634 w 6674104"/>
              <a:gd name="connsiteY1" fmla="*/ 732804 h 733549"/>
              <a:gd name="connsiteX2" fmla="*/ 4216481 w 6674104"/>
              <a:gd name="connsiteY2" fmla="*/ 539553 h 733549"/>
              <a:gd name="connsiteX3" fmla="*/ 5273596 w 6674104"/>
              <a:gd name="connsiteY3" fmla="*/ 35140 h 733549"/>
              <a:gd name="connsiteX4" fmla="*/ 6674104 w 6674104"/>
              <a:gd name="connsiteY4" fmla="*/ 8430 h 73354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125414 w 6674104"/>
              <a:gd name="connsiteY3" fmla="*/ 100353 h 725119"/>
              <a:gd name="connsiteX4" fmla="*/ 6674104 w 6674104"/>
              <a:gd name="connsiteY4" fmla="*/ 0 h 725119"/>
              <a:gd name="connsiteX0" fmla="*/ 0 w 6674104"/>
              <a:gd name="connsiteY0" fmla="*/ 459167 h 725119"/>
              <a:gd name="connsiteX1" fmla="*/ 2060634 w 6674104"/>
              <a:gd name="connsiteY1" fmla="*/ 724374 h 725119"/>
              <a:gd name="connsiteX2" fmla="*/ 4216481 w 6674104"/>
              <a:gd name="connsiteY2" fmla="*/ 531123 h 725119"/>
              <a:gd name="connsiteX3" fmla="*/ 5313263 w 6674104"/>
              <a:gd name="connsiteY3" fmla="*/ 41703 h 725119"/>
              <a:gd name="connsiteX4" fmla="*/ 6674104 w 6674104"/>
              <a:gd name="connsiteY4" fmla="*/ 0 h 725119"/>
              <a:gd name="connsiteX0" fmla="*/ 0 w 6674104"/>
              <a:gd name="connsiteY0" fmla="*/ 468306 h 734258"/>
              <a:gd name="connsiteX1" fmla="*/ 2060634 w 6674104"/>
              <a:gd name="connsiteY1" fmla="*/ 733513 h 734258"/>
              <a:gd name="connsiteX2" fmla="*/ 4216481 w 6674104"/>
              <a:gd name="connsiteY2" fmla="*/ 540262 h 734258"/>
              <a:gd name="connsiteX3" fmla="*/ 5367941 w 6674104"/>
              <a:gd name="connsiteY3" fmla="*/ 34941 h 734258"/>
              <a:gd name="connsiteX4" fmla="*/ 6674104 w 6674104"/>
              <a:gd name="connsiteY4" fmla="*/ 9139 h 734258"/>
              <a:gd name="connsiteX0" fmla="*/ 0 w 6674104"/>
              <a:gd name="connsiteY0" fmla="*/ 468306 h 733652"/>
              <a:gd name="connsiteX1" fmla="*/ 2060634 w 6674104"/>
              <a:gd name="connsiteY1" fmla="*/ 733513 h 733652"/>
              <a:gd name="connsiteX2" fmla="*/ 3067891 w 6674104"/>
              <a:gd name="connsiteY2" fmla="*/ 419193 h 733652"/>
              <a:gd name="connsiteX3" fmla="*/ 4216481 w 6674104"/>
              <a:gd name="connsiteY3" fmla="*/ 540262 h 733652"/>
              <a:gd name="connsiteX4" fmla="*/ 5367941 w 6674104"/>
              <a:gd name="connsiteY4" fmla="*/ 34941 h 733652"/>
              <a:gd name="connsiteX5" fmla="*/ 6674104 w 6674104"/>
              <a:gd name="connsiteY5" fmla="*/ 9139 h 733652"/>
              <a:gd name="connsiteX0" fmla="*/ 0 w 6674104"/>
              <a:gd name="connsiteY0" fmla="*/ 468306 h 733652"/>
              <a:gd name="connsiteX1" fmla="*/ 2060634 w 6674104"/>
              <a:gd name="connsiteY1" fmla="*/ 733513 h 733652"/>
              <a:gd name="connsiteX2" fmla="*/ 3067891 w 6674104"/>
              <a:gd name="connsiteY2" fmla="*/ 419193 h 733652"/>
              <a:gd name="connsiteX3" fmla="*/ 4216481 w 6674104"/>
              <a:gd name="connsiteY3" fmla="*/ 540262 h 733652"/>
              <a:gd name="connsiteX4" fmla="*/ 5367941 w 6674104"/>
              <a:gd name="connsiteY4" fmla="*/ 34941 h 733652"/>
              <a:gd name="connsiteX5" fmla="*/ 6674104 w 6674104"/>
              <a:gd name="connsiteY5" fmla="*/ 9139 h 733652"/>
              <a:gd name="connsiteX0" fmla="*/ 0 w 6674104"/>
              <a:gd name="connsiteY0" fmla="*/ 468306 h 878355"/>
              <a:gd name="connsiteX1" fmla="*/ 1295025 w 6674104"/>
              <a:gd name="connsiteY1" fmla="*/ 878256 h 878355"/>
              <a:gd name="connsiteX2" fmla="*/ 3067891 w 6674104"/>
              <a:gd name="connsiteY2" fmla="*/ 419193 h 878355"/>
              <a:gd name="connsiteX3" fmla="*/ 4216481 w 6674104"/>
              <a:gd name="connsiteY3" fmla="*/ 540262 h 878355"/>
              <a:gd name="connsiteX4" fmla="*/ 5367941 w 6674104"/>
              <a:gd name="connsiteY4" fmla="*/ 34941 h 878355"/>
              <a:gd name="connsiteX5" fmla="*/ 6674104 w 6674104"/>
              <a:gd name="connsiteY5" fmla="*/ 9139 h 878355"/>
              <a:gd name="connsiteX0" fmla="*/ 0 w 6674104"/>
              <a:gd name="connsiteY0" fmla="*/ 468306 h 878355"/>
              <a:gd name="connsiteX1" fmla="*/ 1295025 w 6674104"/>
              <a:gd name="connsiteY1" fmla="*/ 878256 h 878355"/>
              <a:gd name="connsiteX2" fmla="*/ 3067891 w 6674104"/>
              <a:gd name="connsiteY2" fmla="*/ 419193 h 878355"/>
              <a:gd name="connsiteX3" fmla="*/ 4216481 w 6674104"/>
              <a:gd name="connsiteY3" fmla="*/ 540262 h 878355"/>
              <a:gd name="connsiteX4" fmla="*/ 5367941 w 6674104"/>
              <a:gd name="connsiteY4" fmla="*/ 34941 h 878355"/>
              <a:gd name="connsiteX5" fmla="*/ 6674104 w 6674104"/>
              <a:gd name="connsiteY5" fmla="*/ 9139 h 878355"/>
              <a:gd name="connsiteX0" fmla="*/ 0 w 6674104"/>
              <a:gd name="connsiteY0" fmla="*/ 468306 h 878355"/>
              <a:gd name="connsiteX1" fmla="*/ 1295025 w 6674104"/>
              <a:gd name="connsiteY1" fmla="*/ 878256 h 878355"/>
              <a:gd name="connsiteX2" fmla="*/ 3067891 w 6674104"/>
              <a:gd name="connsiteY2" fmla="*/ 419193 h 878355"/>
              <a:gd name="connsiteX3" fmla="*/ 4216481 w 6674104"/>
              <a:gd name="connsiteY3" fmla="*/ 540262 h 878355"/>
              <a:gd name="connsiteX4" fmla="*/ 5367941 w 6674104"/>
              <a:gd name="connsiteY4" fmla="*/ 34941 h 878355"/>
              <a:gd name="connsiteX5" fmla="*/ 6674104 w 6674104"/>
              <a:gd name="connsiteY5" fmla="*/ 9139 h 878355"/>
              <a:gd name="connsiteX0" fmla="*/ 0 w 6674104"/>
              <a:gd name="connsiteY0" fmla="*/ 468405 h 878454"/>
              <a:gd name="connsiteX1" fmla="*/ 1295025 w 6674104"/>
              <a:gd name="connsiteY1" fmla="*/ 878355 h 878454"/>
              <a:gd name="connsiteX2" fmla="*/ 3067891 w 6674104"/>
              <a:gd name="connsiteY2" fmla="*/ 419292 h 878454"/>
              <a:gd name="connsiteX3" fmla="*/ 4216481 w 6674104"/>
              <a:gd name="connsiteY3" fmla="*/ 540361 h 878454"/>
              <a:gd name="connsiteX4" fmla="*/ 5233012 w 6674104"/>
              <a:gd name="connsiteY4" fmla="*/ 34914 h 878454"/>
              <a:gd name="connsiteX5" fmla="*/ 6674104 w 6674104"/>
              <a:gd name="connsiteY5" fmla="*/ 9238 h 878454"/>
              <a:gd name="connsiteX0" fmla="*/ 0 w 6674104"/>
              <a:gd name="connsiteY0" fmla="*/ 459167 h 869216"/>
              <a:gd name="connsiteX1" fmla="*/ 1295025 w 6674104"/>
              <a:gd name="connsiteY1" fmla="*/ 869117 h 869216"/>
              <a:gd name="connsiteX2" fmla="*/ 3067891 w 6674104"/>
              <a:gd name="connsiteY2" fmla="*/ 410054 h 869216"/>
              <a:gd name="connsiteX3" fmla="*/ 4216481 w 6674104"/>
              <a:gd name="connsiteY3" fmla="*/ 531123 h 869216"/>
              <a:gd name="connsiteX4" fmla="*/ 5264463 w 6674104"/>
              <a:gd name="connsiteY4" fmla="*/ 71478 h 869216"/>
              <a:gd name="connsiteX5" fmla="*/ 6674104 w 6674104"/>
              <a:gd name="connsiteY5" fmla="*/ 0 h 869216"/>
              <a:gd name="connsiteX0" fmla="*/ 0 w 6674104"/>
              <a:gd name="connsiteY0" fmla="*/ 459167 h 869216"/>
              <a:gd name="connsiteX1" fmla="*/ 1295025 w 6674104"/>
              <a:gd name="connsiteY1" fmla="*/ 869117 h 869216"/>
              <a:gd name="connsiteX2" fmla="*/ 3067891 w 6674104"/>
              <a:gd name="connsiteY2" fmla="*/ 410054 h 869216"/>
              <a:gd name="connsiteX3" fmla="*/ 4216481 w 6674104"/>
              <a:gd name="connsiteY3" fmla="*/ 531123 h 869216"/>
              <a:gd name="connsiteX4" fmla="*/ 5264463 w 6674104"/>
              <a:gd name="connsiteY4" fmla="*/ 71478 h 869216"/>
              <a:gd name="connsiteX5" fmla="*/ 6674104 w 6674104"/>
              <a:gd name="connsiteY5" fmla="*/ 0 h 869216"/>
              <a:gd name="connsiteX0" fmla="*/ 0 w 6674104"/>
              <a:gd name="connsiteY0" fmla="*/ 459167 h 869216"/>
              <a:gd name="connsiteX1" fmla="*/ 1295025 w 6674104"/>
              <a:gd name="connsiteY1" fmla="*/ 869117 h 869216"/>
              <a:gd name="connsiteX2" fmla="*/ 3067891 w 6674104"/>
              <a:gd name="connsiteY2" fmla="*/ 410054 h 869216"/>
              <a:gd name="connsiteX3" fmla="*/ 4216481 w 6674104"/>
              <a:gd name="connsiteY3" fmla="*/ 531123 h 869216"/>
              <a:gd name="connsiteX4" fmla="*/ 5264463 w 6674104"/>
              <a:gd name="connsiteY4" fmla="*/ 71478 h 869216"/>
              <a:gd name="connsiteX5" fmla="*/ 6674104 w 6674104"/>
              <a:gd name="connsiteY5" fmla="*/ 0 h 869216"/>
              <a:gd name="connsiteX0" fmla="*/ 0 w 6674104"/>
              <a:gd name="connsiteY0" fmla="*/ 459167 h 869216"/>
              <a:gd name="connsiteX1" fmla="*/ 1295025 w 6674104"/>
              <a:gd name="connsiteY1" fmla="*/ 869117 h 869216"/>
              <a:gd name="connsiteX2" fmla="*/ 3067891 w 6674104"/>
              <a:gd name="connsiteY2" fmla="*/ 410054 h 869216"/>
              <a:gd name="connsiteX3" fmla="*/ 4231796 w 6674104"/>
              <a:gd name="connsiteY3" fmla="*/ 499604 h 869216"/>
              <a:gd name="connsiteX4" fmla="*/ 5264463 w 6674104"/>
              <a:gd name="connsiteY4" fmla="*/ 71478 h 869216"/>
              <a:gd name="connsiteX5" fmla="*/ 6674104 w 6674104"/>
              <a:gd name="connsiteY5" fmla="*/ 0 h 869216"/>
              <a:gd name="connsiteX0" fmla="*/ 0 w 6418060"/>
              <a:gd name="connsiteY0" fmla="*/ 1194230 h 1604279"/>
              <a:gd name="connsiteX1" fmla="*/ 1295025 w 6418060"/>
              <a:gd name="connsiteY1" fmla="*/ 1604180 h 1604279"/>
              <a:gd name="connsiteX2" fmla="*/ 3067891 w 6418060"/>
              <a:gd name="connsiteY2" fmla="*/ 1145117 h 1604279"/>
              <a:gd name="connsiteX3" fmla="*/ 4231796 w 6418060"/>
              <a:gd name="connsiteY3" fmla="*/ 1234667 h 1604279"/>
              <a:gd name="connsiteX4" fmla="*/ 5264463 w 6418060"/>
              <a:gd name="connsiteY4" fmla="*/ 806541 h 1604279"/>
              <a:gd name="connsiteX5" fmla="*/ 6418060 w 6418060"/>
              <a:gd name="connsiteY5" fmla="*/ 0 h 1604279"/>
              <a:gd name="connsiteX0" fmla="*/ 0 w 6418060"/>
              <a:gd name="connsiteY0" fmla="*/ 1194230 h 1604279"/>
              <a:gd name="connsiteX1" fmla="*/ 1295025 w 6418060"/>
              <a:gd name="connsiteY1" fmla="*/ 1604180 h 1604279"/>
              <a:gd name="connsiteX2" fmla="*/ 3067891 w 6418060"/>
              <a:gd name="connsiteY2" fmla="*/ 1145117 h 1604279"/>
              <a:gd name="connsiteX3" fmla="*/ 4231796 w 6418060"/>
              <a:gd name="connsiteY3" fmla="*/ 1234667 h 1604279"/>
              <a:gd name="connsiteX4" fmla="*/ 5180856 w 6418060"/>
              <a:gd name="connsiteY4" fmla="*/ 592097 h 1604279"/>
              <a:gd name="connsiteX5" fmla="*/ 6418060 w 6418060"/>
              <a:gd name="connsiteY5" fmla="*/ 0 h 1604279"/>
              <a:gd name="connsiteX0" fmla="*/ 0 w 6418060"/>
              <a:gd name="connsiteY0" fmla="*/ 1194230 h 1604279"/>
              <a:gd name="connsiteX1" fmla="*/ 1295025 w 6418060"/>
              <a:gd name="connsiteY1" fmla="*/ 1604180 h 1604279"/>
              <a:gd name="connsiteX2" fmla="*/ 3067891 w 6418060"/>
              <a:gd name="connsiteY2" fmla="*/ 1145117 h 1604279"/>
              <a:gd name="connsiteX3" fmla="*/ 4231796 w 6418060"/>
              <a:gd name="connsiteY3" fmla="*/ 1234667 h 1604279"/>
              <a:gd name="connsiteX4" fmla="*/ 5180856 w 6418060"/>
              <a:gd name="connsiteY4" fmla="*/ 592097 h 1604279"/>
              <a:gd name="connsiteX5" fmla="*/ 6418060 w 6418060"/>
              <a:gd name="connsiteY5" fmla="*/ 0 h 1604279"/>
              <a:gd name="connsiteX0" fmla="*/ 0 w 6418060"/>
              <a:gd name="connsiteY0" fmla="*/ 1194230 h 1604279"/>
              <a:gd name="connsiteX1" fmla="*/ 1295025 w 6418060"/>
              <a:gd name="connsiteY1" fmla="*/ 1604180 h 1604279"/>
              <a:gd name="connsiteX2" fmla="*/ 3067891 w 6418060"/>
              <a:gd name="connsiteY2" fmla="*/ 1145117 h 1604279"/>
              <a:gd name="connsiteX3" fmla="*/ 4231796 w 6418060"/>
              <a:gd name="connsiteY3" fmla="*/ 1234667 h 1604279"/>
              <a:gd name="connsiteX4" fmla="*/ 5180856 w 6418060"/>
              <a:gd name="connsiteY4" fmla="*/ 592097 h 1604279"/>
              <a:gd name="connsiteX5" fmla="*/ 6418060 w 6418060"/>
              <a:gd name="connsiteY5" fmla="*/ 0 h 1604279"/>
              <a:gd name="connsiteX0" fmla="*/ 0 w 6418060"/>
              <a:gd name="connsiteY0" fmla="*/ 1194230 h 1604279"/>
              <a:gd name="connsiteX1" fmla="*/ 1295025 w 6418060"/>
              <a:gd name="connsiteY1" fmla="*/ 1604180 h 1604279"/>
              <a:gd name="connsiteX2" fmla="*/ 3067891 w 6418060"/>
              <a:gd name="connsiteY2" fmla="*/ 1145117 h 1604279"/>
              <a:gd name="connsiteX3" fmla="*/ 3355335 w 6418060"/>
              <a:gd name="connsiteY3" fmla="*/ 1275724 h 1604279"/>
              <a:gd name="connsiteX4" fmla="*/ 5180856 w 6418060"/>
              <a:gd name="connsiteY4" fmla="*/ 592097 h 1604279"/>
              <a:gd name="connsiteX5" fmla="*/ 6418060 w 6418060"/>
              <a:gd name="connsiteY5" fmla="*/ 0 h 1604279"/>
              <a:gd name="connsiteX0" fmla="*/ 0 w 6418060"/>
              <a:gd name="connsiteY0" fmla="*/ 1194230 h 1604929"/>
              <a:gd name="connsiteX1" fmla="*/ 1295025 w 6418060"/>
              <a:gd name="connsiteY1" fmla="*/ 1604180 h 1604929"/>
              <a:gd name="connsiteX2" fmla="*/ 3355335 w 6418060"/>
              <a:gd name="connsiteY2" fmla="*/ 1275724 h 1604929"/>
              <a:gd name="connsiteX3" fmla="*/ 5180856 w 6418060"/>
              <a:gd name="connsiteY3" fmla="*/ 592097 h 1604929"/>
              <a:gd name="connsiteX4" fmla="*/ 6418060 w 6418060"/>
              <a:gd name="connsiteY4" fmla="*/ 0 h 1604929"/>
              <a:gd name="connsiteX0" fmla="*/ 0 w 6418060"/>
              <a:gd name="connsiteY0" fmla="*/ 1194230 h 1518336"/>
              <a:gd name="connsiteX1" fmla="*/ 950335 w 6418060"/>
              <a:gd name="connsiteY1" fmla="*/ 1517114 h 1518336"/>
              <a:gd name="connsiteX2" fmla="*/ 3355335 w 6418060"/>
              <a:gd name="connsiteY2" fmla="*/ 1275724 h 1518336"/>
              <a:gd name="connsiteX3" fmla="*/ 5180856 w 6418060"/>
              <a:gd name="connsiteY3" fmla="*/ 592097 h 1518336"/>
              <a:gd name="connsiteX4" fmla="*/ 6418060 w 6418060"/>
              <a:gd name="connsiteY4" fmla="*/ 0 h 1518336"/>
              <a:gd name="connsiteX0" fmla="*/ 0 w 6418060"/>
              <a:gd name="connsiteY0" fmla="*/ 1194230 h 1518779"/>
              <a:gd name="connsiteX1" fmla="*/ 950335 w 6418060"/>
              <a:gd name="connsiteY1" fmla="*/ 1517114 h 1518779"/>
              <a:gd name="connsiteX2" fmla="*/ 2434492 w 6418060"/>
              <a:gd name="connsiteY2" fmla="*/ 1318641 h 1518779"/>
              <a:gd name="connsiteX3" fmla="*/ 3355335 w 6418060"/>
              <a:gd name="connsiteY3" fmla="*/ 1275724 h 1518779"/>
              <a:gd name="connsiteX4" fmla="*/ 5180856 w 6418060"/>
              <a:gd name="connsiteY4" fmla="*/ 592097 h 1518779"/>
              <a:gd name="connsiteX5" fmla="*/ 6418060 w 6418060"/>
              <a:gd name="connsiteY5" fmla="*/ 0 h 1518779"/>
              <a:gd name="connsiteX0" fmla="*/ 0 w 6418060"/>
              <a:gd name="connsiteY0" fmla="*/ 1194230 h 1590114"/>
              <a:gd name="connsiteX1" fmla="*/ 946755 w 6418060"/>
              <a:gd name="connsiteY1" fmla="*/ 1588898 h 1590114"/>
              <a:gd name="connsiteX2" fmla="*/ 2434492 w 6418060"/>
              <a:gd name="connsiteY2" fmla="*/ 1318641 h 1590114"/>
              <a:gd name="connsiteX3" fmla="*/ 3355335 w 6418060"/>
              <a:gd name="connsiteY3" fmla="*/ 1275724 h 1590114"/>
              <a:gd name="connsiteX4" fmla="*/ 5180856 w 6418060"/>
              <a:gd name="connsiteY4" fmla="*/ 592097 h 1590114"/>
              <a:gd name="connsiteX5" fmla="*/ 6418060 w 6418060"/>
              <a:gd name="connsiteY5" fmla="*/ 0 h 1590114"/>
              <a:gd name="connsiteX0" fmla="*/ 0 w 6418060"/>
              <a:gd name="connsiteY0" fmla="*/ 1194230 h 1590114"/>
              <a:gd name="connsiteX1" fmla="*/ 946755 w 6418060"/>
              <a:gd name="connsiteY1" fmla="*/ 1588898 h 1590114"/>
              <a:gd name="connsiteX2" fmla="*/ 2434492 w 6418060"/>
              <a:gd name="connsiteY2" fmla="*/ 1318641 h 1590114"/>
              <a:gd name="connsiteX3" fmla="*/ 3384409 w 6418060"/>
              <a:gd name="connsiteY3" fmla="*/ 1306659 h 1590114"/>
              <a:gd name="connsiteX4" fmla="*/ 5180856 w 6418060"/>
              <a:gd name="connsiteY4" fmla="*/ 592097 h 1590114"/>
              <a:gd name="connsiteX5" fmla="*/ 6418060 w 6418060"/>
              <a:gd name="connsiteY5" fmla="*/ 0 h 1590114"/>
              <a:gd name="connsiteX0" fmla="*/ 0 w 6418060"/>
              <a:gd name="connsiteY0" fmla="*/ 1194230 h 1590114"/>
              <a:gd name="connsiteX1" fmla="*/ 946755 w 6418060"/>
              <a:gd name="connsiteY1" fmla="*/ 1588898 h 1590114"/>
              <a:gd name="connsiteX2" fmla="*/ 2434492 w 6418060"/>
              <a:gd name="connsiteY2" fmla="*/ 1318641 h 1590114"/>
              <a:gd name="connsiteX3" fmla="*/ 3384409 w 6418060"/>
              <a:gd name="connsiteY3" fmla="*/ 1306659 h 1590114"/>
              <a:gd name="connsiteX4" fmla="*/ 5180856 w 6418060"/>
              <a:gd name="connsiteY4" fmla="*/ 592097 h 1590114"/>
              <a:gd name="connsiteX5" fmla="*/ 6418060 w 6418060"/>
              <a:gd name="connsiteY5" fmla="*/ 0 h 1590114"/>
              <a:gd name="connsiteX0" fmla="*/ 0 w 6418060"/>
              <a:gd name="connsiteY0" fmla="*/ 1194230 h 1590114"/>
              <a:gd name="connsiteX1" fmla="*/ 946755 w 6418060"/>
              <a:gd name="connsiteY1" fmla="*/ 1588898 h 1590114"/>
              <a:gd name="connsiteX2" fmla="*/ 2434492 w 6418060"/>
              <a:gd name="connsiteY2" fmla="*/ 1318641 h 1590114"/>
              <a:gd name="connsiteX3" fmla="*/ 3384409 w 6418060"/>
              <a:gd name="connsiteY3" fmla="*/ 1306659 h 1590114"/>
              <a:gd name="connsiteX4" fmla="*/ 5206231 w 6418060"/>
              <a:gd name="connsiteY4" fmla="*/ 333755 h 1590114"/>
              <a:gd name="connsiteX5" fmla="*/ 6418060 w 6418060"/>
              <a:gd name="connsiteY5" fmla="*/ 0 h 1590114"/>
              <a:gd name="connsiteX0" fmla="*/ 0 w 7179831"/>
              <a:gd name="connsiteY0" fmla="*/ 1026034 h 1421918"/>
              <a:gd name="connsiteX1" fmla="*/ 946755 w 7179831"/>
              <a:gd name="connsiteY1" fmla="*/ 1420702 h 1421918"/>
              <a:gd name="connsiteX2" fmla="*/ 2434492 w 7179831"/>
              <a:gd name="connsiteY2" fmla="*/ 1150445 h 1421918"/>
              <a:gd name="connsiteX3" fmla="*/ 3384409 w 7179831"/>
              <a:gd name="connsiteY3" fmla="*/ 1138463 h 1421918"/>
              <a:gd name="connsiteX4" fmla="*/ 5206231 w 7179831"/>
              <a:gd name="connsiteY4" fmla="*/ 165559 h 1421918"/>
              <a:gd name="connsiteX5" fmla="*/ 7179831 w 7179831"/>
              <a:gd name="connsiteY5" fmla="*/ 14593 h 1421918"/>
              <a:gd name="connsiteX0" fmla="*/ 0 w 7179831"/>
              <a:gd name="connsiteY0" fmla="*/ 1076989 h 1472873"/>
              <a:gd name="connsiteX1" fmla="*/ 946755 w 7179831"/>
              <a:gd name="connsiteY1" fmla="*/ 1471657 h 1472873"/>
              <a:gd name="connsiteX2" fmla="*/ 2434492 w 7179831"/>
              <a:gd name="connsiteY2" fmla="*/ 1201400 h 1472873"/>
              <a:gd name="connsiteX3" fmla="*/ 3384409 w 7179831"/>
              <a:gd name="connsiteY3" fmla="*/ 1189418 h 1472873"/>
              <a:gd name="connsiteX4" fmla="*/ 5523824 w 7179831"/>
              <a:gd name="connsiteY4" fmla="*/ 136453 h 1472873"/>
              <a:gd name="connsiteX5" fmla="*/ 7179831 w 7179831"/>
              <a:gd name="connsiteY5" fmla="*/ 65548 h 1472873"/>
              <a:gd name="connsiteX0" fmla="*/ 0 w 7179831"/>
              <a:gd name="connsiteY0" fmla="*/ 1011441 h 1407325"/>
              <a:gd name="connsiteX1" fmla="*/ 946755 w 7179831"/>
              <a:gd name="connsiteY1" fmla="*/ 1406109 h 1407325"/>
              <a:gd name="connsiteX2" fmla="*/ 2434492 w 7179831"/>
              <a:gd name="connsiteY2" fmla="*/ 1135852 h 1407325"/>
              <a:gd name="connsiteX3" fmla="*/ 3384409 w 7179831"/>
              <a:gd name="connsiteY3" fmla="*/ 1123870 h 1407325"/>
              <a:gd name="connsiteX4" fmla="*/ 5523824 w 7179831"/>
              <a:gd name="connsiteY4" fmla="*/ 70905 h 1407325"/>
              <a:gd name="connsiteX5" fmla="*/ 7179831 w 7179831"/>
              <a:gd name="connsiteY5" fmla="*/ 0 h 1407325"/>
              <a:gd name="connsiteX0" fmla="*/ 0 w 7179831"/>
              <a:gd name="connsiteY0" fmla="*/ 1011441 h 1407325"/>
              <a:gd name="connsiteX1" fmla="*/ 946755 w 7179831"/>
              <a:gd name="connsiteY1" fmla="*/ 1406109 h 1407325"/>
              <a:gd name="connsiteX2" fmla="*/ 2434492 w 7179831"/>
              <a:gd name="connsiteY2" fmla="*/ 1135852 h 1407325"/>
              <a:gd name="connsiteX3" fmla="*/ 3384409 w 7179831"/>
              <a:gd name="connsiteY3" fmla="*/ 1123870 h 1407325"/>
              <a:gd name="connsiteX4" fmla="*/ 5523824 w 7179831"/>
              <a:gd name="connsiteY4" fmla="*/ 70905 h 1407325"/>
              <a:gd name="connsiteX5" fmla="*/ 7179831 w 7179831"/>
              <a:gd name="connsiteY5" fmla="*/ 0 h 1407325"/>
              <a:gd name="connsiteX0" fmla="*/ 0 w 7179831"/>
              <a:gd name="connsiteY0" fmla="*/ 1012185 h 1408069"/>
              <a:gd name="connsiteX1" fmla="*/ 946755 w 7179831"/>
              <a:gd name="connsiteY1" fmla="*/ 1406853 h 1408069"/>
              <a:gd name="connsiteX2" fmla="*/ 2434492 w 7179831"/>
              <a:gd name="connsiteY2" fmla="*/ 1136596 h 1408069"/>
              <a:gd name="connsiteX3" fmla="*/ 3384409 w 7179831"/>
              <a:gd name="connsiteY3" fmla="*/ 1124614 h 1408069"/>
              <a:gd name="connsiteX4" fmla="*/ 5523824 w 7179831"/>
              <a:gd name="connsiteY4" fmla="*/ 71649 h 1408069"/>
              <a:gd name="connsiteX5" fmla="*/ 7179831 w 7179831"/>
              <a:gd name="connsiteY5" fmla="*/ 744 h 1408069"/>
              <a:gd name="connsiteX0" fmla="*/ 0 w 7179831"/>
              <a:gd name="connsiteY0" fmla="*/ 1012185 h 1411936"/>
              <a:gd name="connsiteX1" fmla="*/ 946755 w 7179831"/>
              <a:gd name="connsiteY1" fmla="*/ 1406853 h 1411936"/>
              <a:gd name="connsiteX2" fmla="*/ 1887506 w 7179831"/>
              <a:gd name="connsiteY2" fmla="*/ 1231703 h 1411936"/>
              <a:gd name="connsiteX3" fmla="*/ 3384409 w 7179831"/>
              <a:gd name="connsiteY3" fmla="*/ 1124614 h 1411936"/>
              <a:gd name="connsiteX4" fmla="*/ 5523824 w 7179831"/>
              <a:gd name="connsiteY4" fmla="*/ 71649 h 1411936"/>
              <a:gd name="connsiteX5" fmla="*/ 7179831 w 7179831"/>
              <a:gd name="connsiteY5" fmla="*/ 744 h 1411936"/>
              <a:gd name="connsiteX0" fmla="*/ 0 w 7179831"/>
              <a:gd name="connsiteY0" fmla="*/ 1012185 h 1408730"/>
              <a:gd name="connsiteX1" fmla="*/ 946755 w 7179831"/>
              <a:gd name="connsiteY1" fmla="*/ 1406853 h 1408730"/>
              <a:gd name="connsiteX2" fmla="*/ 1872265 w 7179831"/>
              <a:gd name="connsiteY2" fmla="*/ 1161502 h 1408730"/>
              <a:gd name="connsiteX3" fmla="*/ 3384409 w 7179831"/>
              <a:gd name="connsiteY3" fmla="*/ 1124614 h 1408730"/>
              <a:gd name="connsiteX4" fmla="*/ 5523824 w 7179831"/>
              <a:gd name="connsiteY4" fmla="*/ 71649 h 1408730"/>
              <a:gd name="connsiteX5" fmla="*/ 7179831 w 7179831"/>
              <a:gd name="connsiteY5" fmla="*/ 744 h 1408730"/>
              <a:gd name="connsiteX0" fmla="*/ 0 w 7179831"/>
              <a:gd name="connsiteY0" fmla="*/ 1012185 h 1529134"/>
              <a:gd name="connsiteX1" fmla="*/ 916982 w 7179831"/>
              <a:gd name="connsiteY1" fmla="*/ 1527873 h 1529134"/>
              <a:gd name="connsiteX2" fmla="*/ 1872265 w 7179831"/>
              <a:gd name="connsiteY2" fmla="*/ 1161502 h 1529134"/>
              <a:gd name="connsiteX3" fmla="*/ 3384409 w 7179831"/>
              <a:gd name="connsiteY3" fmla="*/ 1124614 h 1529134"/>
              <a:gd name="connsiteX4" fmla="*/ 5523824 w 7179831"/>
              <a:gd name="connsiteY4" fmla="*/ 71649 h 1529134"/>
              <a:gd name="connsiteX5" fmla="*/ 7179831 w 7179831"/>
              <a:gd name="connsiteY5" fmla="*/ 744 h 1529134"/>
              <a:gd name="connsiteX0" fmla="*/ 0 w 7179831"/>
              <a:gd name="connsiteY0" fmla="*/ 1012185 h 1529253"/>
              <a:gd name="connsiteX1" fmla="*/ 916982 w 7179831"/>
              <a:gd name="connsiteY1" fmla="*/ 1527873 h 1529253"/>
              <a:gd name="connsiteX2" fmla="*/ 1744527 w 7179831"/>
              <a:gd name="connsiteY2" fmla="*/ 1167486 h 1529253"/>
              <a:gd name="connsiteX3" fmla="*/ 3384409 w 7179831"/>
              <a:gd name="connsiteY3" fmla="*/ 1124614 h 1529253"/>
              <a:gd name="connsiteX4" fmla="*/ 5523824 w 7179831"/>
              <a:gd name="connsiteY4" fmla="*/ 71649 h 1529253"/>
              <a:gd name="connsiteX5" fmla="*/ 7179831 w 7179831"/>
              <a:gd name="connsiteY5" fmla="*/ 744 h 1529253"/>
              <a:gd name="connsiteX0" fmla="*/ 0 w 7502902"/>
              <a:gd name="connsiteY0" fmla="*/ 1202098 h 1527932"/>
              <a:gd name="connsiteX1" fmla="*/ 1240053 w 7502902"/>
              <a:gd name="connsiteY1" fmla="*/ 1527873 h 1527932"/>
              <a:gd name="connsiteX2" fmla="*/ 2067598 w 7502902"/>
              <a:gd name="connsiteY2" fmla="*/ 1167486 h 1527932"/>
              <a:gd name="connsiteX3" fmla="*/ 3707480 w 7502902"/>
              <a:gd name="connsiteY3" fmla="*/ 1124614 h 1527932"/>
              <a:gd name="connsiteX4" fmla="*/ 5846895 w 7502902"/>
              <a:gd name="connsiteY4" fmla="*/ 71649 h 1527932"/>
              <a:gd name="connsiteX5" fmla="*/ 7502902 w 7502902"/>
              <a:gd name="connsiteY5" fmla="*/ 744 h 1527932"/>
              <a:gd name="connsiteX0" fmla="*/ 0 w 7502902"/>
              <a:gd name="connsiteY0" fmla="*/ 1202098 h 1528096"/>
              <a:gd name="connsiteX1" fmla="*/ 1240053 w 7502902"/>
              <a:gd name="connsiteY1" fmla="*/ 1527873 h 1528096"/>
              <a:gd name="connsiteX2" fmla="*/ 2067598 w 7502902"/>
              <a:gd name="connsiteY2" fmla="*/ 1167486 h 1528096"/>
              <a:gd name="connsiteX3" fmla="*/ 3707480 w 7502902"/>
              <a:gd name="connsiteY3" fmla="*/ 1124614 h 1528096"/>
              <a:gd name="connsiteX4" fmla="*/ 5846895 w 7502902"/>
              <a:gd name="connsiteY4" fmla="*/ 71649 h 1528096"/>
              <a:gd name="connsiteX5" fmla="*/ 7502902 w 7502902"/>
              <a:gd name="connsiteY5" fmla="*/ 744 h 1528096"/>
              <a:gd name="connsiteX0" fmla="*/ 0 w 7502902"/>
              <a:gd name="connsiteY0" fmla="*/ 1202098 h 1528096"/>
              <a:gd name="connsiteX1" fmla="*/ 1240053 w 7502902"/>
              <a:gd name="connsiteY1" fmla="*/ 1527873 h 1528096"/>
              <a:gd name="connsiteX2" fmla="*/ 2067598 w 7502902"/>
              <a:gd name="connsiteY2" fmla="*/ 1167486 h 1528096"/>
              <a:gd name="connsiteX3" fmla="*/ 3531971 w 7502902"/>
              <a:gd name="connsiteY3" fmla="*/ 1261771 h 1528096"/>
              <a:gd name="connsiteX4" fmla="*/ 5846895 w 7502902"/>
              <a:gd name="connsiteY4" fmla="*/ 71649 h 1528096"/>
              <a:gd name="connsiteX5" fmla="*/ 7502902 w 7502902"/>
              <a:gd name="connsiteY5" fmla="*/ 744 h 1528096"/>
              <a:gd name="connsiteX0" fmla="*/ 0 w 7502902"/>
              <a:gd name="connsiteY0" fmla="*/ 1202098 h 1528637"/>
              <a:gd name="connsiteX1" fmla="*/ 1240053 w 7502902"/>
              <a:gd name="connsiteY1" fmla="*/ 1527873 h 1528637"/>
              <a:gd name="connsiteX2" fmla="*/ 2089550 w 7502902"/>
              <a:gd name="connsiteY2" fmla="*/ 1292138 h 1528637"/>
              <a:gd name="connsiteX3" fmla="*/ 3531971 w 7502902"/>
              <a:gd name="connsiteY3" fmla="*/ 1261771 h 1528637"/>
              <a:gd name="connsiteX4" fmla="*/ 5846895 w 7502902"/>
              <a:gd name="connsiteY4" fmla="*/ 71649 h 1528637"/>
              <a:gd name="connsiteX5" fmla="*/ 7502902 w 7502902"/>
              <a:gd name="connsiteY5" fmla="*/ 744 h 1528637"/>
              <a:gd name="connsiteX0" fmla="*/ 0 w 7502902"/>
              <a:gd name="connsiteY0" fmla="*/ 1201354 h 1527893"/>
              <a:gd name="connsiteX1" fmla="*/ 1240053 w 7502902"/>
              <a:gd name="connsiteY1" fmla="*/ 1527129 h 1527893"/>
              <a:gd name="connsiteX2" fmla="*/ 2089550 w 7502902"/>
              <a:gd name="connsiteY2" fmla="*/ 1291394 h 1527893"/>
              <a:gd name="connsiteX3" fmla="*/ 3531971 w 7502902"/>
              <a:gd name="connsiteY3" fmla="*/ 1261027 h 1527893"/>
              <a:gd name="connsiteX4" fmla="*/ 5897921 w 7502902"/>
              <a:gd name="connsiteY4" fmla="*/ 226493 h 1527893"/>
              <a:gd name="connsiteX5" fmla="*/ 7502902 w 7502902"/>
              <a:gd name="connsiteY5" fmla="*/ 0 h 1527893"/>
              <a:gd name="connsiteX0" fmla="*/ 0 w 7646702"/>
              <a:gd name="connsiteY0" fmla="*/ 1309898 h 1527931"/>
              <a:gd name="connsiteX1" fmla="*/ 1383853 w 7646702"/>
              <a:gd name="connsiteY1" fmla="*/ 1527129 h 1527931"/>
              <a:gd name="connsiteX2" fmla="*/ 2233350 w 7646702"/>
              <a:gd name="connsiteY2" fmla="*/ 1291394 h 1527931"/>
              <a:gd name="connsiteX3" fmla="*/ 3675771 w 7646702"/>
              <a:gd name="connsiteY3" fmla="*/ 1261027 h 1527931"/>
              <a:gd name="connsiteX4" fmla="*/ 6041721 w 7646702"/>
              <a:gd name="connsiteY4" fmla="*/ 226493 h 1527931"/>
              <a:gd name="connsiteX5" fmla="*/ 7646702 w 7646702"/>
              <a:gd name="connsiteY5" fmla="*/ 0 h 1527931"/>
              <a:gd name="connsiteX0" fmla="*/ 0 w 7646702"/>
              <a:gd name="connsiteY0" fmla="*/ 1309898 h 1477605"/>
              <a:gd name="connsiteX1" fmla="*/ 1319531 w 7646702"/>
              <a:gd name="connsiteY1" fmla="*/ 1466249 h 1477605"/>
              <a:gd name="connsiteX2" fmla="*/ 2233350 w 7646702"/>
              <a:gd name="connsiteY2" fmla="*/ 1291394 h 1477605"/>
              <a:gd name="connsiteX3" fmla="*/ 3675771 w 7646702"/>
              <a:gd name="connsiteY3" fmla="*/ 1261027 h 1477605"/>
              <a:gd name="connsiteX4" fmla="*/ 6041721 w 7646702"/>
              <a:gd name="connsiteY4" fmla="*/ 226493 h 1477605"/>
              <a:gd name="connsiteX5" fmla="*/ 7646702 w 7646702"/>
              <a:gd name="connsiteY5" fmla="*/ 0 h 1477605"/>
              <a:gd name="connsiteX0" fmla="*/ 0 w 7646702"/>
              <a:gd name="connsiteY0" fmla="*/ 1309898 h 1477605"/>
              <a:gd name="connsiteX1" fmla="*/ 1319531 w 7646702"/>
              <a:gd name="connsiteY1" fmla="*/ 1466249 h 1477605"/>
              <a:gd name="connsiteX2" fmla="*/ 2233350 w 7646702"/>
              <a:gd name="connsiteY2" fmla="*/ 1291394 h 1477605"/>
              <a:gd name="connsiteX3" fmla="*/ 3662150 w 7646702"/>
              <a:gd name="connsiteY3" fmla="*/ 1152566 h 1477605"/>
              <a:gd name="connsiteX4" fmla="*/ 6041721 w 7646702"/>
              <a:gd name="connsiteY4" fmla="*/ 226493 h 1477605"/>
              <a:gd name="connsiteX5" fmla="*/ 7646702 w 7646702"/>
              <a:gd name="connsiteY5" fmla="*/ 0 h 1477605"/>
              <a:gd name="connsiteX0" fmla="*/ 0 w 7646702"/>
              <a:gd name="connsiteY0" fmla="*/ 1309898 h 1471112"/>
              <a:gd name="connsiteX1" fmla="*/ 1319531 w 7646702"/>
              <a:gd name="connsiteY1" fmla="*/ 1466249 h 1471112"/>
              <a:gd name="connsiteX2" fmla="*/ 2238421 w 7646702"/>
              <a:gd name="connsiteY2" fmla="*/ 1380481 h 1471112"/>
              <a:gd name="connsiteX3" fmla="*/ 3662150 w 7646702"/>
              <a:gd name="connsiteY3" fmla="*/ 1152566 h 1471112"/>
              <a:gd name="connsiteX4" fmla="*/ 6041721 w 7646702"/>
              <a:gd name="connsiteY4" fmla="*/ 226493 h 1471112"/>
              <a:gd name="connsiteX5" fmla="*/ 7646702 w 7646702"/>
              <a:gd name="connsiteY5" fmla="*/ 0 h 1471112"/>
              <a:gd name="connsiteX0" fmla="*/ 0 w 7646702"/>
              <a:gd name="connsiteY0" fmla="*/ 1309898 h 1482632"/>
              <a:gd name="connsiteX1" fmla="*/ 1319531 w 7646702"/>
              <a:gd name="connsiteY1" fmla="*/ 1466249 h 1482632"/>
              <a:gd name="connsiteX2" fmla="*/ 2240089 w 7646702"/>
              <a:gd name="connsiteY2" fmla="*/ 1442454 h 1482632"/>
              <a:gd name="connsiteX3" fmla="*/ 3662150 w 7646702"/>
              <a:gd name="connsiteY3" fmla="*/ 1152566 h 1482632"/>
              <a:gd name="connsiteX4" fmla="*/ 6041721 w 7646702"/>
              <a:gd name="connsiteY4" fmla="*/ 226493 h 1482632"/>
              <a:gd name="connsiteX5" fmla="*/ 7646702 w 7646702"/>
              <a:gd name="connsiteY5" fmla="*/ 0 h 1482632"/>
              <a:gd name="connsiteX0" fmla="*/ 0 w 7926607"/>
              <a:gd name="connsiteY0" fmla="*/ 1175045 h 1492183"/>
              <a:gd name="connsiteX1" fmla="*/ 1599436 w 7926607"/>
              <a:gd name="connsiteY1" fmla="*/ 1466249 h 1492183"/>
              <a:gd name="connsiteX2" fmla="*/ 2519994 w 7926607"/>
              <a:gd name="connsiteY2" fmla="*/ 1442454 h 1492183"/>
              <a:gd name="connsiteX3" fmla="*/ 3942055 w 7926607"/>
              <a:gd name="connsiteY3" fmla="*/ 1152566 h 1492183"/>
              <a:gd name="connsiteX4" fmla="*/ 6321626 w 7926607"/>
              <a:gd name="connsiteY4" fmla="*/ 226493 h 1492183"/>
              <a:gd name="connsiteX5" fmla="*/ 7926607 w 7926607"/>
              <a:gd name="connsiteY5" fmla="*/ 0 h 1492183"/>
              <a:gd name="connsiteX0" fmla="*/ 0 w 6584360"/>
              <a:gd name="connsiteY0" fmla="*/ 1000619 h 1317757"/>
              <a:gd name="connsiteX1" fmla="*/ 1599436 w 6584360"/>
              <a:gd name="connsiteY1" fmla="*/ 1291823 h 1317757"/>
              <a:gd name="connsiteX2" fmla="*/ 2519994 w 6584360"/>
              <a:gd name="connsiteY2" fmla="*/ 1268028 h 1317757"/>
              <a:gd name="connsiteX3" fmla="*/ 3942055 w 6584360"/>
              <a:gd name="connsiteY3" fmla="*/ 978140 h 1317757"/>
              <a:gd name="connsiteX4" fmla="*/ 6321626 w 6584360"/>
              <a:gd name="connsiteY4" fmla="*/ 52067 h 1317757"/>
              <a:gd name="connsiteX5" fmla="*/ 6347444 w 6584360"/>
              <a:gd name="connsiteY5" fmla="*/ 58424 h 1317757"/>
              <a:gd name="connsiteX0" fmla="*/ 0 w 6584360"/>
              <a:gd name="connsiteY0" fmla="*/ 1000619 h 1311355"/>
              <a:gd name="connsiteX1" fmla="*/ 1599436 w 6584360"/>
              <a:gd name="connsiteY1" fmla="*/ 1291823 h 1311355"/>
              <a:gd name="connsiteX2" fmla="*/ 2457689 w 6584360"/>
              <a:gd name="connsiteY2" fmla="*/ 1250829 h 1311355"/>
              <a:gd name="connsiteX3" fmla="*/ 3942055 w 6584360"/>
              <a:gd name="connsiteY3" fmla="*/ 978140 h 1311355"/>
              <a:gd name="connsiteX4" fmla="*/ 6321626 w 6584360"/>
              <a:gd name="connsiteY4" fmla="*/ 52067 h 1311355"/>
              <a:gd name="connsiteX5" fmla="*/ 6347444 w 6584360"/>
              <a:gd name="connsiteY5" fmla="*/ 58424 h 1311355"/>
              <a:gd name="connsiteX0" fmla="*/ 0 w 6584360"/>
              <a:gd name="connsiteY0" fmla="*/ 1000619 h 1602396"/>
              <a:gd name="connsiteX1" fmla="*/ 1599436 w 6584360"/>
              <a:gd name="connsiteY1" fmla="*/ 1291823 h 1602396"/>
              <a:gd name="connsiteX2" fmla="*/ 2457689 w 6584360"/>
              <a:gd name="connsiteY2" fmla="*/ 1250829 h 1602396"/>
              <a:gd name="connsiteX3" fmla="*/ 3398461 w 6584360"/>
              <a:gd name="connsiteY3" fmla="*/ 1598247 h 1602396"/>
              <a:gd name="connsiteX4" fmla="*/ 3942055 w 6584360"/>
              <a:gd name="connsiteY4" fmla="*/ 978140 h 1602396"/>
              <a:gd name="connsiteX5" fmla="*/ 6321626 w 6584360"/>
              <a:gd name="connsiteY5" fmla="*/ 52067 h 1602396"/>
              <a:gd name="connsiteX6" fmla="*/ 6347444 w 6584360"/>
              <a:gd name="connsiteY6" fmla="*/ 58424 h 1602396"/>
              <a:gd name="connsiteX0" fmla="*/ 0 w 6584360"/>
              <a:gd name="connsiteY0" fmla="*/ 1000619 h 1602396"/>
              <a:gd name="connsiteX1" fmla="*/ 1599436 w 6584360"/>
              <a:gd name="connsiteY1" fmla="*/ 1291823 h 1602396"/>
              <a:gd name="connsiteX2" fmla="*/ 2457689 w 6584360"/>
              <a:gd name="connsiteY2" fmla="*/ 1250829 h 1602396"/>
              <a:gd name="connsiteX3" fmla="*/ 3398461 w 6584360"/>
              <a:gd name="connsiteY3" fmla="*/ 1598247 h 1602396"/>
              <a:gd name="connsiteX4" fmla="*/ 4493826 w 6584360"/>
              <a:gd name="connsiteY4" fmla="*/ 726306 h 1602396"/>
              <a:gd name="connsiteX5" fmla="*/ 6321626 w 6584360"/>
              <a:gd name="connsiteY5" fmla="*/ 52067 h 1602396"/>
              <a:gd name="connsiteX6" fmla="*/ 6347444 w 6584360"/>
              <a:gd name="connsiteY6" fmla="*/ 58424 h 1602396"/>
              <a:gd name="connsiteX0" fmla="*/ 0 w 6584360"/>
              <a:gd name="connsiteY0" fmla="*/ 1000619 h 1602396"/>
              <a:gd name="connsiteX1" fmla="*/ 1599436 w 6584360"/>
              <a:gd name="connsiteY1" fmla="*/ 1291823 h 1602396"/>
              <a:gd name="connsiteX2" fmla="*/ 2457689 w 6584360"/>
              <a:gd name="connsiteY2" fmla="*/ 1250829 h 1602396"/>
              <a:gd name="connsiteX3" fmla="*/ 3398461 w 6584360"/>
              <a:gd name="connsiteY3" fmla="*/ 1598247 h 1602396"/>
              <a:gd name="connsiteX4" fmla="*/ 4493826 w 6584360"/>
              <a:gd name="connsiteY4" fmla="*/ 726306 h 1602396"/>
              <a:gd name="connsiteX5" fmla="*/ 6321626 w 6584360"/>
              <a:gd name="connsiteY5" fmla="*/ 52067 h 1602396"/>
              <a:gd name="connsiteX6" fmla="*/ 6347444 w 6584360"/>
              <a:gd name="connsiteY6" fmla="*/ 58424 h 1602396"/>
              <a:gd name="connsiteX0" fmla="*/ 0 w 6321626"/>
              <a:gd name="connsiteY0" fmla="*/ 948552 h 1550329"/>
              <a:gd name="connsiteX1" fmla="*/ 1599436 w 6321626"/>
              <a:gd name="connsiteY1" fmla="*/ 1239756 h 1550329"/>
              <a:gd name="connsiteX2" fmla="*/ 2457689 w 6321626"/>
              <a:gd name="connsiteY2" fmla="*/ 1198762 h 1550329"/>
              <a:gd name="connsiteX3" fmla="*/ 3398461 w 6321626"/>
              <a:gd name="connsiteY3" fmla="*/ 1546180 h 1550329"/>
              <a:gd name="connsiteX4" fmla="*/ 4493826 w 6321626"/>
              <a:gd name="connsiteY4" fmla="*/ 674239 h 1550329"/>
              <a:gd name="connsiteX5" fmla="*/ 6321626 w 6321626"/>
              <a:gd name="connsiteY5" fmla="*/ 0 h 1550329"/>
              <a:gd name="connsiteX0" fmla="*/ 0 w 6450177"/>
              <a:gd name="connsiteY0" fmla="*/ 547529 h 1149306"/>
              <a:gd name="connsiteX1" fmla="*/ 1599436 w 6450177"/>
              <a:gd name="connsiteY1" fmla="*/ 838733 h 1149306"/>
              <a:gd name="connsiteX2" fmla="*/ 2457689 w 6450177"/>
              <a:gd name="connsiteY2" fmla="*/ 797739 h 1149306"/>
              <a:gd name="connsiteX3" fmla="*/ 3398461 w 6450177"/>
              <a:gd name="connsiteY3" fmla="*/ 1145157 h 1149306"/>
              <a:gd name="connsiteX4" fmla="*/ 4493826 w 6450177"/>
              <a:gd name="connsiteY4" fmla="*/ 273216 h 1149306"/>
              <a:gd name="connsiteX5" fmla="*/ 6450177 w 6450177"/>
              <a:gd name="connsiteY5" fmla="*/ 0 h 1149306"/>
              <a:gd name="connsiteX0" fmla="*/ 0 w 6450177"/>
              <a:gd name="connsiteY0" fmla="*/ 547529 h 1149306"/>
              <a:gd name="connsiteX1" fmla="*/ 1599436 w 6450177"/>
              <a:gd name="connsiteY1" fmla="*/ 838733 h 1149306"/>
              <a:gd name="connsiteX2" fmla="*/ 2457689 w 6450177"/>
              <a:gd name="connsiteY2" fmla="*/ 797739 h 1149306"/>
              <a:gd name="connsiteX3" fmla="*/ 3398461 w 6450177"/>
              <a:gd name="connsiteY3" fmla="*/ 1145157 h 1149306"/>
              <a:gd name="connsiteX4" fmla="*/ 4493826 w 6450177"/>
              <a:gd name="connsiteY4" fmla="*/ 273216 h 1149306"/>
              <a:gd name="connsiteX5" fmla="*/ 6450177 w 6450177"/>
              <a:gd name="connsiteY5" fmla="*/ 0 h 1149306"/>
              <a:gd name="connsiteX0" fmla="*/ 0 w 6450177"/>
              <a:gd name="connsiteY0" fmla="*/ 547529 h 1149306"/>
              <a:gd name="connsiteX1" fmla="*/ 1599436 w 6450177"/>
              <a:gd name="connsiteY1" fmla="*/ 838733 h 1149306"/>
              <a:gd name="connsiteX2" fmla="*/ 2457689 w 6450177"/>
              <a:gd name="connsiteY2" fmla="*/ 797739 h 1149306"/>
              <a:gd name="connsiteX3" fmla="*/ 3398461 w 6450177"/>
              <a:gd name="connsiteY3" fmla="*/ 1145157 h 1149306"/>
              <a:gd name="connsiteX4" fmla="*/ 4619168 w 6450177"/>
              <a:gd name="connsiteY4" fmla="*/ 457120 h 1149306"/>
              <a:gd name="connsiteX5" fmla="*/ 6450177 w 6450177"/>
              <a:gd name="connsiteY5" fmla="*/ 0 h 1149306"/>
              <a:gd name="connsiteX0" fmla="*/ 0 w 6450177"/>
              <a:gd name="connsiteY0" fmla="*/ 547529 h 1138640"/>
              <a:gd name="connsiteX1" fmla="*/ 1599436 w 6450177"/>
              <a:gd name="connsiteY1" fmla="*/ 838733 h 1138640"/>
              <a:gd name="connsiteX2" fmla="*/ 2457689 w 6450177"/>
              <a:gd name="connsiteY2" fmla="*/ 797739 h 1138640"/>
              <a:gd name="connsiteX3" fmla="*/ 3084359 w 6450177"/>
              <a:gd name="connsiteY3" fmla="*/ 1134389 h 1138640"/>
              <a:gd name="connsiteX4" fmla="*/ 4619168 w 6450177"/>
              <a:gd name="connsiteY4" fmla="*/ 457120 h 1138640"/>
              <a:gd name="connsiteX5" fmla="*/ 6450177 w 6450177"/>
              <a:gd name="connsiteY5" fmla="*/ 0 h 1138640"/>
              <a:gd name="connsiteX0" fmla="*/ 0 w 6450177"/>
              <a:gd name="connsiteY0" fmla="*/ 547529 h 1144239"/>
              <a:gd name="connsiteX1" fmla="*/ 1599436 w 6450177"/>
              <a:gd name="connsiteY1" fmla="*/ 838733 h 1144239"/>
              <a:gd name="connsiteX2" fmla="*/ 3084359 w 6450177"/>
              <a:gd name="connsiteY2" fmla="*/ 1134389 h 1144239"/>
              <a:gd name="connsiteX3" fmla="*/ 4619168 w 6450177"/>
              <a:gd name="connsiteY3" fmla="*/ 457120 h 1144239"/>
              <a:gd name="connsiteX4" fmla="*/ 6450177 w 6450177"/>
              <a:gd name="connsiteY4" fmla="*/ 0 h 1144239"/>
              <a:gd name="connsiteX0" fmla="*/ 0 w 6600634"/>
              <a:gd name="connsiteY0" fmla="*/ 1313009 h 1359316"/>
              <a:gd name="connsiteX1" fmla="*/ 1749893 w 6600634"/>
              <a:gd name="connsiteY1" fmla="*/ 838733 h 1359316"/>
              <a:gd name="connsiteX2" fmla="*/ 3234816 w 6600634"/>
              <a:gd name="connsiteY2" fmla="*/ 1134389 h 1359316"/>
              <a:gd name="connsiteX3" fmla="*/ 4769625 w 6600634"/>
              <a:gd name="connsiteY3" fmla="*/ 457120 h 1359316"/>
              <a:gd name="connsiteX4" fmla="*/ 6600634 w 6600634"/>
              <a:gd name="connsiteY4" fmla="*/ 0 h 1359316"/>
              <a:gd name="connsiteX0" fmla="*/ 0 w 6600634"/>
              <a:gd name="connsiteY0" fmla="*/ 1313009 h 1370630"/>
              <a:gd name="connsiteX1" fmla="*/ 1668090 w 6600634"/>
              <a:gd name="connsiteY1" fmla="*/ 1001492 h 1370630"/>
              <a:gd name="connsiteX2" fmla="*/ 3234816 w 6600634"/>
              <a:gd name="connsiteY2" fmla="*/ 1134389 h 1370630"/>
              <a:gd name="connsiteX3" fmla="*/ 4769625 w 6600634"/>
              <a:gd name="connsiteY3" fmla="*/ 457120 h 1370630"/>
              <a:gd name="connsiteX4" fmla="*/ 6600634 w 6600634"/>
              <a:gd name="connsiteY4" fmla="*/ 0 h 1370630"/>
              <a:gd name="connsiteX0" fmla="*/ 0 w 6600634"/>
              <a:gd name="connsiteY0" fmla="*/ 1313009 h 1370630"/>
              <a:gd name="connsiteX1" fmla="*/ 1668090 w 6600634"/>
              <a:gd name="connsiteY1" fmla="*/ 1001492 h 1370630"/>
              <a:gd name="connsiteX2" fmla="*/ 3234816 w 6600634"/>
              <a:gd name="connsiteY2" fmla="*/ 1134389 h 1370630"/>
              <a:gd name="connsiteX3" fmla="*/ 4909168 w 6600634"/>
              <a:gd name="connsiteY3" fmla="*/ 247090 h 1370630"/>
              <a:gd name="connsiteX4" fmla="*/ 6600634 w 6600634"/>
              <a:gd name="connsiteY4" fmla="*/ 0 h 1370630"/>
              <a:gd name="connsiteX0" fmla="*/ 0 w 6612399"/>
              <a:gd name="connsiteY0" fmla="*/ 1107906 h 1165527"/>
              <a:gd name="connsiteX1" fmla="*/ 1668090 w 6612399"/>
              <a:gd name="connsiteY1" fmla="*/ 796389 h 1165527"/>
              <a:gd name="connsiteX2" fmla="*/ 3234816 w 6612399"/>
              <a:gd name="connsiteY2" fmla="*/ 929286 h 1165527"/>
              <a:gd name="connsiteX3" fmla="*/ 4909168 w 6612399"/>
              <a:gd name="connsiteY3" fmla="*/ 41987 h 1165527"/>
              <a:gd name="connsiteX4" fmla="*/ 6612399 w 6612399"/>
              <a:gd name="connsiteY4" fmla="*/ 182149 h 1165527"/>
              <a:gd name="connsiteX0" fmla="*/ 0 w 6612399"/>
              <a:gd name="connsiteY0" fmla="*/ 1132806 h 1190427"/>
              <a:gd name="connsiteX1" fmla="*/ 1668090 w 6612399"/>
              <a:gd name="connsiteY1" fmla="*/ 821289 h 1190427"/>
              <a:gd name="connsiteX2" fmla="*/ 3234816 w 6612399"/>
              <a:gd name="connsiteY2" fmla="*/ 954186 h 1190427"/>
              <a:gd name="connsiteX3" fmla="*/ 4909168 w 6612399"/>
              <a:gd name="connsiteY3" fmla="*/ 66887 h 1190427"/>
              <a:gd name="connsiteX4" fmla="*/ 6612399 w 6612399"/>
              <a:gd name="connsiteY4" fmla="*/ 207049 h 1190427"/>
              <a:gd name="connsiteX0" fmla="*/ 0 w 6371310"/>
              <a:gd name="connsiteY0" fmla="*/ 1108470 h 1166091"/>
              <a:gd name="connsiteX1" fmla="*/ 1668090 w 6371310"/>
              <a:gd name="connsiteY1" fmla="*/ 796953 h 1166091"/>
              <a:gd name="connsiteX2" fmla="*/ 3234816 w 6371310"/>
              <a:gd name="connsiteY2" fmla="*/ 929850 h 1166091"/>
              <a:gd name="connsiteX3" fmla="*/ 4909168 w 6371310"/>
              <a:gd name="connsiteY3" fmla="*/ 42551 h 1166091"/>
              <a:gd name="connsiteX4" fmla="*/ 6371310 w 6371310"/>
              <a:gd name="connsiteY4" fmla="*/ 416000 h 1166091"/>
              <a:gd name="connsiteX0" fmla="*/ 0 w 6371310"/>
              <a:gd name="connsiteY0" fmla="*/ 1140314 h 1197935"/>
              <a:gd name="connsiteX1" fmla="*/ 1668090 w 6371310"/>
              <a:gd name="connsiteY1" fmla="*/ 828797 h 1197935"/>
              <a:gd name="connsiteX2" fmla="*/ 3234816 w 6371310"/>
              <a:gd name="connsiteY2" fmla="*/ 961694 h 1197935"/>
              <a:gd name="connsiteX3" fmla="*/ 4909168 w 6371310"/>
              <a:gd name="connsiteY3" fmla="*/ 74395 h 1197935"/>
              <a:gd name="connsiteX4" fmla="*/ 6371310 w 6371310"/>
              <a:gd name="connsiteY4" fmla="*/ 447844 h 1197935"/>
              <a:gd name="connsiteX0" fmla="*/ 0 w 6371310"/>
              <a:gd name="connsiteY0" fmla="*/ 1140314 h 1197935"/>
              <a:gd name="connsiteX1" fmla="*/ 1668090 w 6371310"/>
              <a:gd name="connsiteY1" fmla="*/ 828797 h 1197935"/>
              <a:gd name="connsiteX2" fmla="*/ 3234816 w 6371310"/>
              <a:gd name="connsiteY2" fmla="*/ 961694 h 1197935"/>
              <a:gd name="connsiteX3" fmla="*/ 4909168 w 6371310"/>
              <a:gd name="connsiteY3" fmla="*/ 74395 h 1197935"/>
              <a:gd name="connsiteX4" fmla="*/ 6371310 w 6371310"/>
              <a:gd name="connsiteY4" fmla="*/ 447844 h 119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1310" h="1197935">
                <a:moveTo>
                  <a:pt x="0" y="1140314"/>
                </a:moveTo>
                <a:cubicBezTo>
                  <a:pt x="642041" y="1365856"/>
                  <a:pt x="1128954" y="858567"/>
                  <a:pt x="1668090" y="828797"/>
                </a:cubicBezTo>
                <a:cubicBezTo>
                  <a:pt x="2207226" y="799027"/>
                  <a:pt x="2731527" y="1025296"/>
                  <a:pt x="3234816" y="961694"/>
                </a:cubicBezTo>
                <a:cubicBezTo>
                  <a:pt x="3810911" y="891256"/>
                  <a:pt x="4348198" y="263460"/>
                  <a:pt x="4909168" y="74395"/>
                </a:cubicBezTo>
                <a:cubicBezTo>
                  <a:pt x="5470138" y="-114670"/>
                  <a:pt x="5711815" y="73547"/>
                  <a:pt x="6371310" y="447844"/>
                </a:cubicBezTo>
              </a:path>
            </a:pathLst>
          </a:custGeom>
          <a:noFill/>
          <a:ln w="190500" cap="flat" cmpd="sng">
            <a:solidFill>
              <a:schemeClr val="accent4">
                <a:lumMod val="75000"/>
                <a:alpha val="75000"/>
              </a:schemeClr>
            </a:solidFill>
            <a:prstDash val="soli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r" defTabSz="914377">
              <a:defRPr/>
            </a:pPr>
            <a:r>
              <a:rPr lang="ja-JP" altLang="en-US" sz="2400" dirty="0">
                <a:solidFill>
                  <a:prstClr val="black"/>
                </a:solidFill>
                <a:latin typeface="Calibri"/>
                <a:ea typeface="ＭＳ Ｐゴシック" panose="020B0600070205080204" pitchFamily="50" charset="-128"/>
              </a:rPr>
              <a:t>　　　　　　　　　　　　　　</a:t>
            </a:r>
            <a:endParaRPr lang="en-US" altLang="ja-JP" sz="2400" dirty="0">
              <a:solidFill>
                <a:prstClr val="black"/>
              </a:solidFill>
              <a:latin typeface="Calibri"/>
              <a:ea typeface="ＭＳ Ｐゴシック" panose="020B0600070205080204" pitchFamily="50" charset="-128"/>
            </a:endParaRPr>
          </a:p>
          <a:p>
            <a:pPr algn="r" defTabSz="914377">
              <a:defRPr/>
            </a:pPr>
            <a:r>
              <a:rPr lang="ja-JP" altLang="en-US" sz="2400" dirty="0">
                <a:solidFill>
                  <a:prstClr val="black"/>
                </a:solidFill>
                <a:latin typeface="Calibri"/>
                <a:ea typeface="ＭＳ Ｐゴシック" panose="020B0600070205080204" pitchFamily="50" charset="-128"/>
              </a:rPr>
              <a:t>　　　　　　　　　　　　　　　</a:t>
            </a:r>
          </a:p>
        </p:txBody>
      </p:sp>
      <p:sp>
        <p:nvSpPr>
          <p:cNvPr id="16" name="楕円 15"/>
          <p:cNvSpPr/>
          <p:nvPr/>
        </p:nvSpPr>
        <p:spPr>
          <a:xfrm>
            <a:off x="-1722134" y="2121375"/>
            <a:ext cx="7981068" cy="2460776"/>
          </a:xfrm>
          <a:custGeom>
            <a:avLst/>
            <a:gdLst>
              <a:gd name="connsiteX0" fmla="*/ 0 w 4613671"/>
              <a:gd name="connsiteY0" fmla="*/ 645700 h 1291400"/>
              <a:gd name="connsiteX1" fmla="*/ 2306836 w 4613671"/>
              <a:gd name="connsiteY1" fmla="*/ 0 h 1291400"/>
              <a:gd name="connsiteX2" fmla="*/ 4613672 w 4613671"/>
              <a:gd name="connsiteY2" fmla="*/ 645700 h 1291400"/>
              <a:gd name="connsiteX3" fmla="*/ 2306836 w 4613671"/>
              <a:gd name="connsiteY3" fmla="*/ 1291400 h 1291400"/>
              <a:gd name="connsiteX4" fmla="*/ 0 w 4613671"/>
              <a:gd name="connsiteY4" fmla="*/ 645700 h 1291400"/>
              <a:gd name="connsiteX0" fmla="*/ 0 w 4649642"/>
              <a:gd name="connsiteY0" fmla="*/ 813787 h 1459487"/>
              <a:gd name="connsiteX1" fmla="*/ 2306836 w 4649642"/>
              <a:gd name="connsiteY1" fmla="*/ 168087 h 1459487"/>
              <a:gd name="connsiteX2" fmla="*/ 3805288 w 4649642"/>
              <a:gd name="connsiteY2" fmla="*/ 45128 h 1459487"/>
              <a:gd name="connsiteX3" fmla="*/ 4613672 w 4649642"/>
              <a:gd name="connsiteY3" fmla="*/ 813787 h 1459487"/>
              <a:gd name="connsiteX4" fmla="*/ 2306836 w 4649642"/>
              <a:gd name="connsiteY4" fmla="*/ 1459487 h 1459487"/>
              <a:gd name="connsiteX5" fmla="*/ 0 w 4649642"/>
              <a:gd name="connsiteY5" fmla="*/ 813787 h 1459487"/>
              <a:gd name="connsiteX0" fmla="*/ 788 w 4650430"/>
              <a:gd name="connsiteY0" fmla="*/ 791856 h 1437556"/>
              <a:gd name="connsiteX1" fmla="*/ 2069085 w 4650430"/>
              <a:gd name="connsiteY1" fmla="*/ 338312 h 1437556"/>
              <a:gd name="connsiteX2" fmla="*/ 3806076 w 4650430"/>
              <a:gd name="connsiteY2" fmla="*/ 23197 h 1437556"/>
              <a:gd name="connsiteX3" fmla="*/ 4614460 w 4650430"/>
              <a:gd name="connsiteY3" fmla="*/ 791856 h 1437556"/>
              <a:gd name="connsiteX4" fmla="*/ 2307624 w 4650430"/>
              <a:gd name="connsiteY4" fmla="*/ 1437556 h 1437556"/>
              <a:gd name="connsiteX5" fmla="*/ 788 w 4650430"/>
              <a:gd name="connsiteY5" fmla="*/ 791856 h 1437556"/>
              <a:gd name="connsiteX0" fmla="*/ 4017 w 4653659"/>
              <a:gd name="connsiteY0" fmla="*/ 791856 h 1437556"/>
              <a:gd name="connsiteX1" fmla="*/ 2072314 w 4653659"/>
              <a:gd name="connsiteY1" fmla="*/ 338312 h 1437556"/>
              <a:gd name="connsiteX2" fmla="*/ 3809305 w 4653659"/>
              <a:gd name="connsiteY2" fmla="*/ 23197 h 1437556"/>
              <a:gd name="connsiteX3" fmla="*/ 4617689 w 4653659"/>
              <a:gd name="connsiteY3" fmla="*/ 791856 h 1437556"/>
              <a:gd name="connsiteX4" fmla="*/ 2310853 w 4653659"/>
              <a:gd name="connsiteY4" fmla="*/ 1437556 h 1437556"/>
              <a:gd name="connsiteX5" fmla="*/ 4017 w 4653659"/>
              <a:gd name="connsiteY5" fmla="*/ 791856 h 1437556"/>
              <a:gd name="connsiteX0" fmla="*/ 2755 w 4399287"/>
              <a:gd name="connsiteY0" fmla="*/ 791856 h 1438100"/>
              <a:gd name="connsiteX1" fmla="*/ 2071052 w 4399287"/>
              <a:gd name="connsiteY1" fmla="*/ 338312 h 1438100"/>
              <a:gd name="connsiteX2" fmla="*/ 3808043 w 4399287"/>
              <a:gd name="connsiteY2" fmla="*/ 23197 h 1438100"/>
              <a:gd name="connsiteX3" fmla="*/ 4344757 w 4399287"/>
              <a:gd name="connsiteY3" fmla="*/ 738848 h 1438100"/>
              <a:gd name="connsiteX4" fmla="*/ 2309591 w 4399287"/>
              <a:gd name="connsiteY4" fmla="*/ 1437556 h 1438100"/>
              <a:gd name="connsiteX5" fmla="*/ 2755 w 4399287"/>
              <a:gd name="connsiteY5" fmla="*/ 791856 h 1438100"/>
              <a:gd name="connsiteX0" fmla="*/ 2755 w 4352768"/>
              <a:gd name="connsiteY0" fmla="*/ 791856 h 1438100"/>
              <a:gd name="connsiteX1" fmla="*/ 2071052 w 4352768"/>
              <a:gd name="connsiteY1" fmla="*/ 338312 h 1438100"/>
              <a:gd name="connsiteX2" fmla="*/ 3808043 w 4352768"/>
              <a:gd name="connsiteY2" fmla="*/ 23197 h 1438100"/>
              <a:gd name="connsiteX3" fmla="*/ 4344757 w 4352768"/>
              <a:gd name="connsiteY3" fmla="*/ 738848 h 1438100"/>
              <a:gd name="connsiteX4" fmla="*/ 2309591 w 4352768"/>
              <a:gd name="connsiteY4" fmla="*/ 1437556 h 1438100"/>
              <a:gd name="connsiteX5" fmla="*/ 2755 w 4352768"/>
              <a:gd name="connsiteY5" fmla="*/ 791856 h 1438100"/>
              <a:gd name="connsiteX0" fmla="*/ 935 w 4350948"/>
              <a:gd name="connsiteY0" fmla="*/ 786812 h 1432630"/>
              <a:gd name="connsiteX1" fmla="*/ 2049354 w 4350948"/>
              <a:gd name="connsiteY1" fmla="*/ 439286 h 1432630"/>
              <a:gd name="connsiteX2" fmla="*/ 3806223 w 4350948"/>
              <a:gd name="connsiteY2" fmla="*/ 18153 h 1432630"/>
              <a:gd name="connsiteX3" fmla="*/ 4342937 w 4350948"/>
              <a:gd name="connsiteY3" fmla="*/ 733804 h 1432630"/>
              <a:gd name="connsiteX4" fmla="*/ 2307771 w 4350948"/>
              <a:gd name="connsiteY4" fmla="*/ 1432512 h 1432630"/>
              <a:gd name="connsiteX5" fmla="*/ 935 w 4350948"/>
              <a:gd name="connsiteY5" fmla="*/ 786812 h 1432630"/>
              <a:gd name="connsiteX0" fmla="*/ 935 w 4350948"/>
              <a:gd name="connsiteY0" fmla="*/ 786125 h 1431943"/>
              <a:gd name="connsiteX1" fmla="*/ 2049354 w 4350948"/>
              <a:gd name="connsiteY1" fmla="*/ 438599 h 1431943"/>
              <a:gd name="connsiteX2" fmla="*/ 3806223 w 4350948"/>
              <a:gd name="connsiteY2" fmla="*/ 17466 h 1431943"/>
              <a:gd name="connsiteX3" fmla="*/ 4342937 w 4350948"/>
              <a:gd name="connsiteY3" fmla="*/ 733117 h 1431943"/>
              <a:gd name="connsiteX4" fmla="*/ 2307771 w 4350948"/>
              <a:gd name="connsiteY4" fmla="*/ 1431825 h 1431943"/>
              <a:gd name="connsiteX5" fmla="*/ 935 w 4350948"/>
              <a:gd name="connsiteY5" fmla="*/ 786125 h 1431943"/>
              <a:gd name="connsiteX0" fmla="*/ 955 w 4350968"/>
              <a:gd name="connsiteY0" fmla="*/ 783009 h 1428827"/>
              <a:gd name="connsiteX1" fmla="*/ 2049374 w 4350968"/>
              <a:gd name="connsiteY1" fmla="*/ 435483 h 1428827"/>
              <a:gd name="connsiteX2" fmla="*/ 3806243 w 4350968"/>
              <a:gd name="connsiteY2" fmla="*/ 14350 h 1428827"/>
              <a:gd name="connsiteX3" fmla="*/ 4342957 w 4350968"/>
              <a:gd name="connsiteY3" fmla="*/ 730001 h 1428827"/>
              <a:gd name="connsiteX4" fmla="*/ 2307791 w 4350968"/>
              <a:gd name="connsiteY4" fmla="*/ 1428709 h 1428827"/>
              <a:gd name="connsiteX5" fmla="*/ 955 w 4350968"/>
              <a:gd name="connsiteY5" fmla="*/ 783009 h 1428827"/>
              <a:gd name="connsiteX0" fmla="*/ 832 w 4350845"/>
              <a:gd name="connsiteY0" fmla="*/ 785484 h 1431302"/>
              <a:gd name="connsiteX1" fmla="*/ 2049251 w 4350845"/>
              <a:gd name="connsiteY1" fmla="*/ 437958 h 1431302"/>
              <a:gd name="connsiteX2" fmla="*/ 3806120 w 4350845"/>
              <a:gd name="connsiteY2" fmla="*/ 16825 h 1431302"/>
              <a:gd name="connsiteX3" fmla="*/ 4342834 w 4350845"/>
              <a:gd name="connsiteY3" fmla="*/ 732476 h 1431302"/>
              <a:gd name="connsiteX4" fmla="*/ 2307668 w 4350845"/>
              <a:gd name="connsiteY4" fmla="*/ 1431184 h 1431302"/>
              <a:gd name="connsiteX5" fmla="*/ 832 w 4350845"/>
              <a:gd name="connsiteY5" fmla="*/ 785484 h 1431302"/>
              <a:gd name="connsiteX0" fmla="*/ 26586 w 4376599"/>
              <a:gd name="connsiteY0" fmla="*/ 784036 h 1429862"/>
              <a:gd name="connsiteX1" fmla="*/ 1140144 w 4376599"/>
              <a:gd name="connsiteY1" fmla="*/ 240664 h 1429862"/>
              <a:gd name="connsiteX2" fmla="*/ 2075005 w 4376599"/>
              <a:gd name="connsiteY2" fmla="*/ 436510 h 1429862"/>
              <a:gd name="connsiteX3" fmla="*/ 3831874 w 4376599"/>
              <a:gd name="connsiteY3" fmla="*/ 15377 h 1429862"/>
              <a:gd name="connsiteX4" fmla="*/ 4368588 w 4376599"/>
              <a:gd name="connsiteY4" fmla="*/ 731028 h 1429862"/>
              <a:gd name="connsiteX5" fmla="*/ 2333422 w 4376599"/>
              <a:gd name="connsiteY5" fmla="*/ 1429736 h 1429862"/>
              <a:gd name="connsiteX6" fmla="*/ 26586 w 4376599"/>
              <a:gd name="connsiteY6" fmla="*/ 784036 h 1429862"/>
              <a:gd name="connsiteX0" fmla="*/ 24103 w 4374116"/>
              <a:gd name="connsiteY0" fmla="*/ 783893 h 1429720"/>
              <a:gd name="connsiteX1" fmla="*/ 1179802 w 4374116"/>
              <a:gd name="connsiteY1" fmla="*/ 207391 h 1429720"/>
              <a:gd name="connsiteX2" fmla="*/ 2072522 w 4374116"/>
              <a:gd name="connsiteY2" fmla="*/ 436367 h 1429720"/>
              <a:gd name="connsiteX3" fmla="*/ 3829391 w 4374116"/>
              <a:gd name="connsiteY3" fmla="*/ 15234 h 1429720"/>
              <a:gd name="connsiteX4" fmla="*/ 4366105 w 4374116"/>
              <a:gd name="connsiteY4" fmla="*/ 730885 h 1429720"/>
              <a:gd name="connsiteX5" fmla="*/ 2330939 w 4374116"/>
              <a:gd name="connsiteY5" fmla="*/ 1429593 h 1429720"/>
              <a:gd name="connsiteX6" fmla="*/ 24103 w 4374116"/>
              <a:gd name="connsiteY6" fmla="*/ 783893 h 1429720"/>
              <a:gd name="connsiteX0" fmla="*/ 24103 w 4374116"/>
              <a:gd name="connsiteY0" fmla="*/ 781144 h 1426971"/>
              <a:gd name="connsiteX1" fmla="*/ 1179802 w 4374116"/>
              <a:gd name="connsiteY1" fmla="*/ 204642 h 1426971"/>
              <a:gd name="connsiteX2" fmla="*/ 2522025 w 4374116"/>
              <a:gd name="connsiteY2" fmla="*/ 559514 h 1426971"/>
              <a:gd name="connsiteX3" fmla="*/ 3829391 w 4374116"/>
              <a:gd name="connsiteY3" fmla="*/ 12485 h 1426971"/>
              <a:gd name="connsiteX4" fmla="*/ 4366105 w 4374116"/>
              <a:gd name="connsiteY4" fmla="*/ 728136 h 1426971"/>
              <a:gd name="connsiteX5" fmla="*/ 2330939 w 4374116"/>
              <a:gd name="connsiteY5" fmla="*/ 1426844 h 1426971"/>
              <a:gd name="connsiteX6" fmla="*/ 24103 w 4374116"/>
              <a:gd name="connsiteY6" fmla="*/ 781144 h 1426971"/>
              <a:gd name="connsiteX0" fmla="*/ 24103 w 4374116"/>
              <a:gd name="connsiteY0" fmla="*/ 781144 h 1426971"/>
              <a:gd name="connsiteX1" fmla="*/ 1179802 w 4374116"/>
              <a:gd name="connsiteY1" fmla="*/ 204642 h 1426971"/>
              <a:gd name="connsiteX2" fmla="*/ 2522025 w 4374116"/>
              <a:gd name="connsiteY2" fmla="*/ 559514 h 1426971"/>
              <a:gd name="connsiteX3" fmla="*/ 3829391 w 4374116"/>
              <a:gd name="connsiteY3" fmla="*/ 12485 h 1426971"/>
              <a:gd name="connsiteX4" fmla="*/ 4366105 w 4374116"/>
              <a:gd name="connsiteY4" fmla="*/ 728136 h 1426971"/>
              <a:gd name="connsiteX5" fmla="*/ 2330939 w 4374116"/>
              <a:gd name="connsiteY5" fmla="*/ 1426844 h 1426971"/>
              <a:gd name="connsiteX6" fmla="*/ 24103 w 4374116"/>
              <a:gd name="connsiteY6" fmla="*/ 781144 h 1426971"/>
              <a:gd name="connsiteX0" fmla="*/ 24103 w 4374116"/>
              <a:gd name="connsiteY0" fmla="*/ 781144 h 1426971"/>
              <a:gd name="connsiteX1" fmla="*/ 1179802 w 4374116"/>
              <a:gd name="connsiteY1" fmla="*/ 204642 h 1426971"/>
              <a:gd name="connsiteX2" fmla="*/ 2522025 w 4374116"/>
              <a:gd name="connsiteY2" fmla="*/ 559514 h 1426971"/>
              <a:gd name="connsiteX3" fmla="*/ 3829391 w 4374116"/>
              <a:gd name="connsiteY3" fmla="*/ 12485 h 1426971"/>
              <a:gd name="connsiteX4" fmla="*/ 4366105 w 4374116"/>
              <a:gd name="connsiteY4" fmla="*/ 728136 h 1426971"/>
              <a:gd name="connsiteX5" fmla="*/ 2330939 w 4374116"/>
              <a:gd name="connsiteY5" fmla="*/ 1426844 h 1426971"/>
              <a:gd name="connsiteX6" fmla="*/ 24103 w 4374116"/>
              <a:gd name="connsiteY6" fmla="*/ 781144 h 1426971"/>
              <a:gd name="connsiteX0" fmla="*/ 24103 w 4315529"/>
              <a:gd name="connsiteY0" fmla="*/ 781144 h 1428194"/>
              <a:gd name="connsiteX1" fmla="*/ 1179802 w 4315529"/>
              <a:gd name="connsiteY1" fmla="*/ 204642 h 1428194"/>
              <a:gd name="connsiteX2" fmla="*/ 2522025 w 4315529"/>
              <a:gd name="connsiteY2" fmla="*/ 559514 h 1428194"/>
              <a:gd name="connsiteX3" fmla="*/ 3829391 w 4315529"/>
              <a:gd name="connsiteY3" fmla="*/ 12485 h 1428194"/>
              <a:gd name="connsiteX4" fmla="*/ 4305236 w 4315529"/>
              <a:gd name="connsiteY4" fmla="*/ 602240 h 1428194"/>
              <a:gd name="connsiteX5" fmla="*/ 2330939 w 4315529"/>
              <a:gd name="connsiteY5" fmla="*/ 1426844 h 1428194"/>
              <a:gd name="connsiteX6" fmla="*/ 24103 w 4315529"/>
              <a:gd name="connsiteY6" fmla="*/ 781144 h 1428194"/>
              <a:gd name="connsiteX0" fmla="*/ 24103 w 4320682"/>
              <a:gd name="connsiteY0" fmla="*/ 781144 h 1429665"/>
              <a:gd name="connsiteX1" fmla="*/ 1179802 w 4320682"/>
              <a:gd name="connsiteY1" fmla="*/ 204642 h 1429665"/>
              <a:gd name="connsiteX2" fmla="*/ 2522025 w 4320682"/>
              <a:gd name="connsiteY2" fmla="*/ 559514 h 1429665"/>
              <a:gd name="connsiteX3" fmla="*/ 3829391 w 4320682"/>
              <a:gd name="connsiteY3" fmla="*/ 12485 h 1429665"/>
              <a:gd name="connsiteX4" fmla="*/ 4305236 w 4320682"/>
              <a:gd name="connsiteY4" fmla="*/ 602240 h 1429665"/>
              <a:gd name="connsiteX5" fmla="*/ 3403898 w 4320682"/>
              <a:gd name="connsiteY5" fmla="*/ 999770 h 1429665"/>
              <a:gd name="connsiteX6" fmla="*/ 2330939 w 4320682"/>
              <a:gd name="connsiteY6" fmla="*/ 1426844 h 1429665"/>
              <a:gd name="connsiteX7" fmla="*/ 24103 w 4320682"/>
              <a:gd name="connsiteY7" fmla="*/ 781144 h 1429665"/>
              <a:gd name="connsiteX0" fmla="*/ 24103 w 4239421"/>
              <a:gd name="connsiteY0" fmla="*/ 781144 h 1429665"/>
              <a:gd name="connsiteX1" fmla="*/ 1179802 w 4239421"/>
              <a:gd name="connsiteY1" fmla="*/ 204642 h 1429665"/>
              <a:gd name="connsiteX2" fmla="*/ 2522025 w 4239421"/>
              <a:gd name="connsiteY2" fmla="*/ 559514 h 1429665"/>
              <a:gd name="connsiteX3" fmla="*/ 3829391 w 4239421"/>
              <a:gd name="connsiteY3" fmla="*/ 12485 h 1429665"/>
              <a:gd name="connsiteX4" fmla="*/ 4216272 w 4239421"/>
              <a:gd name="connsiteY4" fmla="*/ 529353 h 1429665"/>
              <a:gd name="connsiteX5" fmla="*/ 3403898 w 4239421"/>
              <a:gd name="connsiteY5" fmla="*/ 999770 h 1429665"/>
              <a:gd name="connsiteX6" fmla="*/ 2330939 w 4239421"/>
              <a:gd name="connsiteY6" fmla="*/ 1426844 h 1429665"/>
              <a:gd name="connsiteX7" fmla="*/ 24103 w 4239421"/>
              <a:gd name="connsiteY7" fmla="*/ 781144 h 1429665"/>
              <a:gd name="connsiteX0" fmla="*/ 14535 w 4229853"/>
              <a:gd name="connsiteY0" fmla="*/ 781144 h 1845582"/>
              <a:gd name="connsiteX1" fmla="*/ 1170234 w 4229853"/>
              <a:gd name="connsiteY1" fmla="*/ 204642 h 1845582"/>
              <a:gd name="connsiteX2" fmla="*/ 2512457 w 4229853"/>
              <a:gd name="connsiteY2" fmla="*/ 559514 h 1845582"/>
              <a:gd name="connsiteX3" fmla="*/ 3819823 w 4229853"/>
              <a:gd name="connsiteY3" fmla="*/ 12485 h 1845582"/>
              <a:gd name="connsiteX4" fmla="*/ 4206704 w 4229853"/>
              <a:gd name="connsiteY4" fmla="*/ 529353 h 1845582"/>
              <a:gd name="connsiteX5" fmla="*/ 3394330 w 4229853"/>
              <a:gd name="connsiteY5" fmla="*/ 999770 h 1845582"/>
              <a:gd name="connsiteX6" fmla="*/ 2031068 w 4229853"/>
              <a:gd name="connsiteY6" fmla="*/ 1844288 h 1845582"/>
              <a:gd name="connsiteX7" fmla="*/ 14535 w 4229853"/>
              <a:gd name="connsiteY7" fmla="*/ 781144 h 184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853" h="1845582">
                <a:moveTo>
                  <a:pt x="14535" y="781144"/>
                </a:moveTo>
                <a:cubicBezTo>
                  <a:pt x="-128937" y="507870"/>
                  <a:pt x="828831" y="262563"/>
                  <a:pt x="1170234" y="204642"/>
                </a:cubicBezTo>
                <a:cubicBezTo>
                  <a:pt x="1511637" y="146721"/>
                  <a:pt x="2070859" y="591540"/>
                  <a:pt x="2512457" y="559514"/>
                </a:cubicBezTo>
                <a:cubicBezTo>
                  <a:pt x="2954055" y="527488"/>
                  <a:pt x="3435350" y="-95132"/>
                  <a:pt x="3819823" y="12485"/>
                </a:cubicBezTo>
                <a:cubicBezTo>
                  <a:pt x="4204296" y="120102"/>
                  <a:pt x="4275278" y="331675"/>
                  <a:pt x="4206704" y="529353"/>
                </a:cubicBezTo>
                <a:cubicBezTo>
                  <a:pt x="4138130" y="727031"/>
                  <a:pt x="3723379" y="862336"/>
                  <a:pt x="3394330" y="999770"/>
                </a:cubicBezTo>
                <a:cubicBezTo>
                  <a:pt x="3065281" y="1137204"/>
                  <a:pt x="2594367" y="1880726"/>
                  <a:pt x="2031068" y="1844288"/>
                </a:cubicBezTo>
                <a:cubicBezTo>
                  <a:pt x="1467769" y="1807850"/>
                  <a:pt x="158007" y="1054418"/>
                  <a:pt x="14535" y="781144"/>
                </a:cubicBezTo>
                <a:close/>
              </a:path>
            </a:pathLst>
          </a:custGeom>
          <a:solidFill>
            <a:srgbClr val="FF0000">
              <a:alpha val="11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white"/>
              </a:solidFill>
              <a:latin typeface="Calibri"/>
              <a:ea typeface="ＭＳ Ｐゴシック" panose="020B0600070205080204" pitchFamily="50" charset="-128"/>
            </a:endParaRPr>
          </a:p>
        </p:txBody>
      </p:sp>
      <p:sp>
        <p:nvSpPr>
          <p:cNvPr id="18" name="テキスト ボックス 17"/>
          <p:cNvSpPr txBox="1"/>
          <p:nvPr/>
        </p:nvSpPr>
        <p:spPr>
          <a:xfrm>
            <a:off x="6059043" y="3103835"/>
            <a:ext cx="2449201" cy="369332"/>
          </a:xfrm>
          <a:prstGeom prst="rect">
            <a:avLst/>
          </a:prstGeom>
          <a:noFill/>
        </p:spPr>
        <p:txBody>
          <a:bodyPr wrap="square" rtlCol="0">
            <a:spAutoFit/>
          </a:bodyPr>
          <a:lstStyle/>
          <a:p>
            <a:pPr defTabSz="914377">
              <a:defRPr/>
            </a:pPr>
            <a:r>
              <a:rPr kumimoji="1" lang="ja-JP" altLang="en-US" dirty="0">
                <a:latin typeface="Meiryo UI" panose="020B0604030504040204" pitchFamily="50" charset="-128"/>
                <a:ea typeface="Meiryo UI" panose="020B0604030504040204" pitchFamily="50" charset="-128"/>
              </a:rPr>
              <a:t>下層の太平洋高気圧</a:t>
            </a:r>
          </a:p>
        </p:txBody>
      </p:sp>
      <p:sp>
        <p:nvSpPr>
          <p:cNvPr id="20" name="テキスト ボックス 19"/>
          <p:cNvSpPr txBox="1"/>
          <p:nvPr/>
        </p:nvSpPr>
        <p:spPr>
          <a:xfrm>
            <a:off x="499863" y="2871304"/>
            <a:ext cx="2652380" cy="369332"/>
          </a:xfrm>
          <a:prstGeom prst="rect">
            <a:avLst/>
          </a:prstGeom>
          <a:noFill/>
        </p:spPr>
        <p:txBody>
          <a:bodyPr wrap="square" rtlCol="0">
            <a:spAutoFit/>
          </a:bodyPr>
          <a:lstStyle/>
          <a:p>
            <a:pPr defTabSz="914377">
              <a:defRPr/>
            </a:pPr>
            <a:r>
              <a:rPr kumimoji="1" lang="ja-JP" altLang="en-US" dirty="0">
                <a:latin typeface="Meiryo UI" panose="020B0604030504040204" pitchFamily="50" charset="-128"/>
                <a:ea typeface="Meiryo UI" panose="020B0604030504040204" pitchFamily="50" charset="-128"/>
              </a:rPr>
              <a:t>上層のチベット高気圧</a:t>
            </a:r>
          </a:p>
        </p:txBody>
      </p:sp>
      <p:sp>
        <p:nvSpPr>
          <p:cNvPr id="14" name="雲 13"/>
          <p:cNvSpPr/>
          <p:nvPr/>
        </p:nvSpPr>
        <p:spPr>
          <a:xfrm>
            <a:off x="3746706" y="4068290"/>
            <a:ext cx="1581425" cy="905361"/>
          </a:xfrm>
          <a:prstGeom prst="cloud">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white"/>
              </a:solidFill>
              <a:latin typeface="Calibri"/>
              <a:ea typeface="ＭＳ Ｐゴシック" panose="020B0600070205080204" pitchFamily="50" charset="-128"/>
            </a:endParaRPr>
          </a:p>
        </p:txBody>
      </p:sp>
      <p:sp>
        <p:nvSpPr>
          <p:cNvPr id="15" name="雲 14"/>
          <p:cNvSpPr/>
          <p:nvPr/>
        </p:nvSpPr>
        <p:spPr>
          <a:xfrm>
            <a:off x="5596954" y="3988916"/>
            <a:ext cx="1581425" cy="905361"/>
          </a:xfrm>
          <a:prstGeom prst="cloud">
            <a:avLst/>
          </a:prstGeom>
          <a:solidFill>
            <a:schemeClr val="bg1">
              <a:lumMod val="8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white"/>
              </a:solidFill>
              <a:latin typeface="Calibri"/>
              <a:ea typeface="ＭＳ Ｐゴシック" panose="020B0600070205080204" pitchFamily="50" charset="-128"/>
            </a:endParaRPr>
          </a:p>
        </p:txBody>
      </p:sp>
      <p:sp>
        <p:nvSpPr>
          <p:cNvPr id="13" name="テキスト ボックス 12"/>
          <p:cNvSpPr txBox="1"/>
          <p:nvPr/>
        </p:nvSpPr>
        <p:spPr>
          <a:xfrm>
            <a:off x="101600" y="578662"/>
            <a:ext cx="8931216" cy="543867"/>
          </a:xfrm>
          <a:prstGeom prst="rect">
            <a:avLst/>
          </a:prstGeom>
          <a:solidFill>
            <a:schemeClr val="bg1"/>
          </a:solidFill>
          <a:ln>
            <a:solidFill>
              <a:srgbClr val="000000"/>
            </a:solidFill>
          </a:ln>
        </p:spPr>
        <p:txBody>
          <a:bodyPr wrap="square" rtlCol="0">
            <a:spAutoFit/>
          </a:bodyPr>
          <a:lstStyle/>
          <a:p>
            <a:pPr defTabSz="914377">
              <a:defRPr/>
            </a:pPr>
            <a:r>
              <a:rPr kumimoji="1" lang="ja-JP" altLang="en-US"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・日本付近で上層のチベット高気圧、下層の太平洋高気圧が強まり、日本付近で下降気流が強まり、暖かい空気に覆われ、晴れて暑い日が続いた。</a:t>
            </a:r>
            <a:endParaRPr kumimoji="1" lang="en-US" altLang="ja-JP"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1600" y="1199469"/>
            <a:ext cx="8931216" cy="769634"/>
          </a:xfrm>
          <a:prstGeom prst="rect">
            <a:avLst/>
          </a:prstGeom>
          <a:solidFill>
            <a:schemeClr val="bg1"/>
          </a:solidFill>
          <a:ln>
            <a:solidFill>
              <a:srgbClr val="000000"/>
            </a:solidFill>
          </a:ln>
        </p:spPr>
        <p:txBody>
          <a:bodyPr wrap="square" rtlCol="0">
            <a:spAutoFit/>
          </a:bodyPr>
          <a:lstStyle/>
          <a:p>
            <a:pPr defTabSz="914377">
              <a:defRPr/>
            </a:pPr>
            <a:r>
              <a:rPr kumimoji="1" lang="ja-JP" altLang="en-US"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・上層のチベット高気圧の強まりは、偏西風の蛇行による。</a:t>
            </a:r>
            <a:endParaRPr kumimoji="1" lang="en-US" altLang="ja-JP"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4377">
              <a:defRPr/>
            </a:pPr>
            <a:r>
              <a:rPr kumimoji="1" lang="ja-JP" altLang="en-US"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・下層の太平洋高気圧の強まりは、フィリピン付近からフィリピンの東にかけて対流活動が活発となり、上昇した空気が日本付近で下降気流となったことが関連している</a:t>
            </a:r>
            <a:r>
              <a:rPr kumimoji="1" lang="ja-JP" altLang="en-US" sz="1467">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467"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考えら</a:t>
            </a:r>
            <a:r>
              <a:rPr lang="ja-JP" altLang="en-US" sz="1467">
                <a:solidFill>
                  <a:prstClr val="black"/>
                </a:solidFill>
                <a:latin typeface="Meiryo UI" panose="020B0604030504040204" pitchFamily="50" charset="-128"/>
                <a:ea typeface="Meiryo UI" panose="020B0604030504040204" pitchFamily="50" charset="-128"/>
                <a:cs typeface="Meiryo UI" panose="020B0604030504040204" pitchFamily="50" charset="-128"/>
              </a:rPr>
              <a:t>れ</a:t>
            </a:r>
            <a:r>
              <a:rPr kumimoji="1" lang="ja-JP" altLang="en-US" sz="1467"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6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左カーブ矢印 1"/>
          <p:cNvSpPr/>
          <p:nvPr/>
        </p:nvSpPr>
        <p:spPr>
          <a:xfrm rot="12440839">
            <a:off x="3972959" y="2741059"/>
            <a:ext cx="839304" cy="150511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black"/>
              </a:solidFill>
              <a:latin typeface="Calibri"/>
              <a:ea typeface="ＭＳ Ｐゴシック" panose="020B0600070205080204" pitchFamily="50" charset="-128"/>
            </a:endParaRPr>
          </a:p>
        </p:txBody>
      </p:sp>
      <p:sp>
        <p:nvSpPr>
          <p:cNvPr id="4" name="下矢印 3"/>
          <p:cNvSpPr/>
          <p:nvPr/>
        </p:nvSpPr>
        <p:spPr>
          <a:xfrm>
            <a:off x="4718911" y="2562088"/>
            <a:ext cx="732151" cy="309217"/>
          </a:xfrm>
          <a:prstGeom prst="downArrow">
            <a:avLst/>
          </a:prstGeom>
          <a:gradFill>
            <a:gsLst>
              <a:gs pos="95750">
                <a:srgbClr val="FF0000"/>
              </a:gs>
              <a:gs pos="3670">
                <a:srgbClr val="FFFF00"/>
              </a:gs>
              <a:gs pos="37000">
                <a:srgbClr val="FFC000"/>
              </a:gs>
              <a:gs pos="29000">
                <a:srgbClr val="FFC000"/>
              </a:gs>
              <a:gs pos="100000">
                <a:schemeClr val="accent1">
                  <a:lumMod val="30000"/>
                  <a:lumOff val="70000"/>
                </a:schemeClr>
              </a:gs>
            </a:gsLst>
            <a:lin ang="54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white"/>
              </a:solidFill>
              <a:latin typeface="Calibri"/>
              <a:ea typeface="ＭＳ Ｐゴシック" panose="020B0600070205080204" pitchFamily="50" charset="-128"/>
            </a:endParaRPr>
          </a:p>
        </p:txBody>
      </p:sp>
      <p:sp>
        <p:nvSpPr>
          <p:cNvPr id="23" name="楕円 22"/>
          <p:cNvSpPr/>
          <p:nvPr/>
        </p:nvSpPr>
        <p:spPr>
          <a:xfrm rot="478610">
            <a:off x="3519983" y="3761808"/>
            <a:ext cx="6698396" cy="2550249"/>
          </a:xfrm>
          <a:prstGeom prst="ellipse">
            <a:avLst/>
          </a:prstGeom>
          <a:solidFill>
            <a:srgbClr val="FF0000">
              <a:alpha val="11000"/>
            </a:srgbClr>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kumimoji="1" lang="ja-JP" altLang="en-US" sz="2400">
              <a:solidFill>
                <a:prstClr val="white"/>
              </a:solidFill>
              <a:latin typeface="Calibri"/>
              <a:ea typeface="ＭＳ Ｐゴシック" panose="020B0600070205080204" pitchFamily="50" charset="-128"/>
            </a:endParaRPr>
          </a:p>
        </p:txBody>
      </p:sp>
      <p:sp>
        <p:nvSpPr>
          <p:cNvPr id="24"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10</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21734" y="-47084"/>
            <a:ext cx="9165734" cy="523220"/>
          </a:xfrm>
          <a:prstGeom prst="rect">
            <a:avLst/>
          </a:prstGeom>
          <a:solidFill>
            <a:schemeClr val="bg1"/>
          </a:solidFill>
        </p:spPr>
        <p:txBody>
          <a:bodyPr wrap="square" rtlCol="0">
            <a:spAutoFit/>
          </a:bodyPr>
          <a:lstStyle/>
          <a:p>
            <a:pPr algn="ctr"/>
            <a:r>
              <a:rPr lang="ja-JP" altLang="en-US" sz="2800" dirty="0">
                <a:solidFill>
                  <a:schemeClr val="accent6"/>
                </a:solidFill>
                <a:latin typeface="Meiryo UI" panose="020B0604030504040204" pitchFamily="50" charset="-128"/>
                <a:ea typeface="Meiryo UI" panose="020B0604030504040204" pitchFamily="50" charset="-128"/>
              </a:rPr>
              <a:t>大気の流れの模式図</a:t>
            </a:r>
            <a:r>
              <a:rPr lang="en-US" altLang="ja-JP" sz="2800" dirty="0">
                <a:solidFill>
                  <a:schemeClr val="accent6"/>
                </a:solidFill>
                <a:latin typeface="Meiryo UI" panose="020B0604030504040204" pitchFamily="50" charset="-128"/>
                <a:ea typeface="Meiryo UI" panose="020B0604030504040204" pitchFamily="50" charset="-128"/>
              </a:rPr>
              <a:t>2019</a:t>
            </a:r>
            <a:r>
              <a:rPr lang="ja-JP" altLang="en-US" sz="2800" dirty="0">
                <a:solidFill>
                  <a:schemeClr val="accent6"/>
                </a:solidFill>
                <a:latin typeface="Meiryo UI" panose="020B0604030504040204" pitchFamily="50" charset="-128"/>
                <a:ea typeface="Meiryo UI" panose="020B0604030504040204" pitchFamily="50" charset="-128"/>
              </a:rPr>
              <a:t>年</a:t>
            </a:r>
            <a:r>
              <a:rPr lang="en-US" altLang="ja-JP" sz="2800" dirty="0">
                <a:solidFill>
                  <a:schemeClr val="accent6"/>
                </a:solidFill>
                <a:latin typeface="Meiryo UI" panose="020B0604030504040204" pitchFamily="50" charset="-128"/>
                <a:ea typeface="Meiryo UI" panose="020B0604030504040204" pitchFamily="50" charset="-128"/>
              </a:rPr>
              <a:t>7</a:t>
            </a:r>
            <a:r>
              <a:rPr lang="ja-JP" altLang="en-US" sz="2800" dirty="0">
                <a:solidFill>
                  <a:schemeClr val="accent6"/>
                </a:solidFill>
                <a:latin typeface="Meiryo UI" panose="020B0604030504040204" pitchFamily="50" charset="-128"/>
                <a:ea typeface="Meiryo UI" panose="020B0604030504040204" pitchFamily="50" charset="-128"/>
              </a:rPr>
              <a:t>月下旬後半～</a:t>
            </a:r>
            <a:r>
              <a:rPr lang="en-US" altLang="ja-JP" sz="2800" dirty="0">
                <a:solidFill>
                  <a:schemeClr val="accent6"/>
                </a:solidFill>
                <a:latin typeface="Meiryo UI" panose="020B0604030504040204" pitchFamily="50" charset="-128"/>
                <a:ea typeface="Meiryo UI" panose="020B0604030504040204" pitchFamily="50" charset="-128"/>
              </a:rPr>
              <a:t>8</a:t>
            </a:r>
            <a:r>
              <a:rPr lang="ja-JP" altLang="en-US" sz="2800" dirty="0">
                <a:solidFill>
                  <a:schemeClr val="accent6"/>
                </a:solidFill>
                <a:latin typeface="Meiryo UI" panose="020B0604030504040204" pitchFamily="50" charset="-128"/>
                <a:ea typeface="Meiryo UI" panose="020B0604030504040204" pitchFamily="50" charset="-128"/>
              </a:rPr>
              <a:t>月上旬前半</a:t>
            </a:r>
          </a:p>
        </p:txBody>
      </p:sp>
    </p:spTree>
    <p:extLst>
      <p:ext uri="{BB962C8B-B14F-4D97-AF65-F5344CB8AC3E}">
        <p14:creationId xmlns:p14="http://schemas.microsoft.com/office/powerpoint/2010/main" val="674990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708409" y="980728"/>
            <a:ext cx="8040055" cy="3539430"/>
          </a:xfrm>
          <a:prstGeom prst="rect">
            <a:avLst/>
          </a:prstGeom>
          <a:noFill/>
        </p:spPr>
        <p:txBody>
          <a:bodyPr wrap="square" rtlCol="0">
            <a:spAutoFit/>
          </a:bodyPr>
          <a:lstStyle/>
          <a:p>
            <a:r>
              <a:rPr lang="en-US" altLang="ja-JP" sz="3200" dirty="0">
                <a:latin typeface="HG丸ｺﾞｼｯｸM-PRO" panose="020F0600000000000000" pitchFamily="50" charset="-128"/>
                <a:ea typeface="HG丸ｺﾞｼｯｸM-PRO" panose="020F0600000000000000" pitchFamily="50" charset="-128"/>
              </a:rPr>
              <a:t>7</a:t>
            </a:r>
            <a:r>
              <a:rPr lang="ja-JP" altLang="en-US" sz="3200" dirty="0">
                <a:latin typeface="HG丸ｺﾞｼｯｸM-PRO" panose="020F0600000000000000" pitchFamily="50" charset="-128"/>
                <a:ea typeface="HG丸ｺﾞｼｯｸM-PRO" panose="020F0600000000000000" pitchFamily="50" charset="-128"/>
              </a:rPr>
              <a:t>月終わりから</a:t>
            </a:r>
            <a:r>
              <a:rPr lang="en-US" altLang="ja-JP" sz="3200" dirty="0">
                <a:latin typeface="HG丸ｺﾞｼｯｸM-PRO" panose="020F0600000000000000" pitchFamily="50" charset="-128"/>
                <a:ea typeface="HG丸ｺﾞｼｯｸM-PRO" panose="020F0600000000000000" pitchFamily="50" charset="-128"/>
              </a:rPr>
              <a:t>8</a:t>
            </a:r>
            <a:r>
              <a:rPr lang="ja-JP" altLang="en-US" sz="3200" dirty="0">
                <a:latin typeface="HG丸ｺﾞｼｯｸM-PRO" panose="020F0600000000000000" pitchFamily="50" charset="-128"/>
                <a:ea typeface="HG丸ｺﾞｼｯｸM-PRO" panose="020F0600000000000000" pitchFamily="50" charset="-128"/>
              </a:rPr>
              <a:t>月はじめにかけては、太平洋高気圧の日本付近への張り出しが強まり、晴れて気温</a:t>
            </a:r>
            <a:r>
              <a:rPr lang="ja-JP" altLang="en-US" sz="3200" dirty="0" smtClean="0">
                <a:latin typeface="HG丸ｺﾞｼｯｸM-PRO" panose="020F0600000000000000" pitchFamily="50" charset="-128"/>
                <a:ea typeface="HG丸ｺﾞｼｯｸM-PRO" panose="020F0600000000000000" pitchFamily="50" charset="-128"/>
              </a:rPr>
              <a:t>の上がる</a:t>
            </a:r>
            <a:r>
              <a:rPr lang="ja-JP" altLang="en-US" sz="3200" dirty="0">
                <a:latin typeface="HG丸ｺﾞｼｯｸM-PRO" panose="020F0600000000000000" pitchFamily="50" charset="-128"/>
                <a:ea typeface="HG丸ｺﾞｼｯｸM-PRO" panose="020F0600000000000000" pitchFamily="50" charset="-128"/>
              </a:rPr>
              <a:t>日が多く</a:t>
            </a:r>
            <a:r>
              <a:rPr lang="ja-JP" altLang="en-US" sz="3200" dirty="0" smtClean="0">
                <a:latin typeface="HG丸ｺﾞｼｯｸM-PRO" panose="020F0600000000000000" pitchFamily="50" charset="-128"/>
                <a:ea typeface="HG丸ｺﾞｼｯｸM-PRO" panose="020F0600000000000000" pitchFamily="50" charset="-128"/>
              </a:rPr>
              <a:t>なった。</a:t>
            </a:r>
            <a:endParaRPr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熱中症</a:t>
            </a:r>
            <a:r>
              <a:rPr lang="ja-JP" altLang="en-US" sz="3200" dirty="0">
                <a:latin typeface="HG丸ｺﾞｼｯｸM-PRO" panose="020F0600000000000000" pitchFamily="50" charset="-128"/>
                <a:ea typeface="HG丸ｺﾞｼｯｸM-PRO" panose="020F0600000000000000" pitchFamily="50" charset="-128"/>
              </a:rPr>
              <a:t>リスクの</a:t>
            </a:r>
            <a:r>
              <a:rPr lang="ja-JP" altLang="en-US" sz="3200" dirty="0" smtClean="0">
                <a:latin typeface="HG丸ｺﾞｼｯｸM-PRO" panose="020F0600000000000000" pitchFamily="50" charset="-128"/>
                <a:ea typeface="HG丸ｺﾞｼｯｸM-PRO" panose="020F0600000000000000" pitchFamily="50" charset="-128"/>
              </a:rPr>
              <a:t>高まる詳細</a:t>
            </a:r>
            <a:r>
              <a:rPr lang="ja-JP" altLang="en-US" sz="3200" dirty="0">
                <a:latin typeface="HG丸ｺﾞｼｯｸM-PRO" panose="020F0600000000000000" pitchFamily="50" charset="-128"/>
                <a:ea typeface="HG丸ｺﾞｼｯｸM-PRO" panose="020F0600000000000000" pitchFamily="50" charset="-128"/>
              </a:rPr>
              <a:t>な時期</a:t>
            </a:r>
            <a:r>
              <a:rPr lang="ja-JP" altLang="en-US" sz="3200" dirty="0" smtClean="0">
                <a:latin typeface="HG丸ｺﾞｼｯｸM-PRO" panose="020F0600000000000000" pitchFamily="50" charset="-128"/>
                <a:ea typeface="HG丸ｺﾞｼｯｸM-PRO" panose="020F0600000000000000" pitchFamily="50" charset="-128"/>
              </a:rPr>
              <a:t>の把握には、「</a:t>
            </a:r>
            <a:r>
              <a:rPr lang="ja-JP" altLang="en-US" sz="3200" dirty="0">
                <a:latin typeface="HG丸ｺﾞｼｯｸM-PRO" panose="020F0600000000000000" pitchFamily="50" charset="-128"/>
                <a:ea typeface="HG丸ｺﾞｼｯｸM-PRO" panose="020F0600000000000000" pitchFamily="50" charset="-128"/>
              </a:rPr>
              <a:t>２週間気温予報</a:t>
            </a:r>
            <a:r>
              <a:rPr lang="ja-JP" altLang="en-US" sz="3200" dirty="0" smtClean="0">
                <a:latin typeface="HG丸ｺﾞｼｯｸM-PRO" panose="020F0600000000000000" pitchFamily="50" charset="-128"/>
                <a:ea typeface="HG丸ｺﾞｼｯｸM-PRO" panose="020F0600000000000000" pitchFamily="50" charset="-128"/>
              </a:rPr>
              <a:t>」（毎日発表）が有効であった。</a:t>
            </a:r>
            <a:endParaRPr lang="ja-JP" altLang="en-US" sz="3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2604" y="-70817"/>
            <a:ext cx="9146604" cy="523220"/>
          </a:xfrm>
          <a:prstGeom prst="rect">
            <a:avLst/>
          </a:prstGeom>
          <a:noFill/>
        </p:spPr>
        <p:txBody>
          <a:bodyPr wrap="square" rtlCol="0">
            <a:spAutoFit/>
          </a:bodyPr>
          <a:lstStyle/>
          <a:p>
            <a:pPr algn="ctr"/>
            <a:r>
              <a:rPr lang="ja-JP" altLang="en-US" sz="2800" dirty="0" smtClean="0">
                <a:latin typeface="HG丸ｺﾞｼｯｸM-PRO" panose="020F0600000000000000" pitchFamily="50" charset="-128"/>
                <a:ea typeface="HG丸ｺﾞｼｯｸM-PRO" panose="020F0600000000000000" pitchFamily="50" charset="-128"/>
              </a:rPr>
              <a:t>今夏の天候について</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5" name="二等辺三角形 4"/>
          <p:cNvSpPr/>
          <p:nvPr/>
        </p:nvSpPr>
        <p:spPr>
          <a:xfrm>
            <a:off x="395536" y="1191072"/>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a:off x="410526" y="3140968"/>
            <a:ext cx="274773" cy="231229"/>
          </a:xfrm>
          <a:prstGeom prst="triangle">
            <a:avLst/>
          </a:prstGeom>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2</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2626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557" y="3182533"/>
            <a:ext cx="7114649" cy="3676207"/>
          </a:xfrm>
          <a:prstGeom prst="rect">
            <a:avLst/>
          </a:prstGeom>
        </p:spPr>
      </p:pic>
      <p:sp>
        <p:nvSpPr>
          <p:cNvPr id="20485" name="テキスト ボックス 10"/>
          <p:cNvSpPr txBox="1">
            <a:spLocks noChangeArrowheads="1"/>
          </p:cNvSpPr>
          <p:nvPr/>
        </p:nvSpPr>
        <p:spPr bwMode="auto">
          <a:xfrm>
            <a:off x="1584637" y="3445264"/>
            <a:ext cx="1206500" cy="522287"/>
          </a:xfrm>
          <a:prstGeom prst="rect">
            <a:avLst/>
          </a:prstGeom>
          <a:solidFill>
            <a:schemeClr val="bg1">
              <a:alpha val="79999"/>
            </a:schemeClr>
          </a:solidFill>
          <a:ln w="38100" cmpd="dbl">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1400" b="1">
                <a:solidFill>
                  <a:srgbClr val="FF0000"/>
                </a:solidFill>
              </a:rPr>
              <a:t>2018</a:t>
            </a:r>
            <a:r>
              <a:rPr lang="ja-JP" altLang="en-US" sz="1400" b="1">
                <a:solidFill>
                  <a:srgbClr val="FF0000"/>
                </a:solidFill>
              </a:rPr>
              <a:t>年</a:t>
            </a:r>
            <a:r>
              <a:rPr lang="en-US" altLang="ja-JP" sz="1400" b="1">
                <a:solidFill>
                  <a:srgbClr val="FF0000"/>
                </a:solidFill>
              </a:rPr>
              <a:t>7/9</a:t>
            </a:r>
            <a:r>
              <a:rPr lang="ja-JP" altLang="en-US" sz="1400" b="1">
                <a:solidFill>
                  <a:srgbClr val="FF0000"/>
                </a:solidFill>
              </a:rPr>
              <a:t>頃、梅雨明け</a:t>
            </a:r>
            <a:endParaRPr lang="en-US" altLang="ja-JP" sz="1400" b="1">
              <a:solidFill>
                <a:srgbClr val="FF0000"/>
              </a:solidFill>
            </a:endParaRPr>
          </a:p>
        </p:txBody>
      </p:sp>
      <p:sp>
        <p:nvSpPr>
          <p:cNvPr id="7" name="テキスト ボックス 10"/>
          <p:cNvSpPr txBox="1">
            <a:spLocks noChangeArrowheads="1"/>
          </p:cNvSpPr>
          <p:nvPr/>
        </p:nvSpPr>
        <p:spPr bwMode="auto">
          <a:xfrm>
            <a:off x="2659144" y="2830311"/>
            <a:ext cx="1408800" cy="523875"/>
          </a:xfrm>
          <a:prstGeom prst="rect">
            <a:avLst/>
          </a:prstGeom>
          <a:solidFill>
            <a:schemeClr val="bg1">
              <a:alpha val="79999"/>
            </a:schemeClr>
          </a:solidFill>
          <a:ln w="38100" cmpd="dbl">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defRPr/>
            </a:pPr>
            <a:r>
              <a:rPr lang="en-US" altLang="ja-JP" sz="1400" b="1" dirty="0" smtClean="0">
                <a:solidFill>
                  <a:schemeClr val="accent6">
                    <a:lumMod val="60000"/>
                    <a:lumOff val="40000"/>
                  </a:schemeClr>
                </a:solidFill>
              </a:rPr>
              <a:t>2019</a:t>
            </a:r>
            <a:r>
              <a:rPr lang="ja-JP" altLang="en-US" sz="1400" b="1" dirty="0" smtClean="0">
                <a:solidFill>
                  <a:schemeClr val="accent6">
                    <a:lumMod val="60000"/>
                    <a:lumOff val="40000"/>
                  </a:schemeClr>
                </a:solidFill>
              </a:rPr>
              <a:t>年</a:t>
            </a:r>
            <a:r>
              <a:rPr lang="en-US" altLang="ja-JP" sz="1400" b="1" dirty="0" smtClean="0">
                <a:solidFill>
                  <a:schemeClr val="accent6">
                    <a:lumMod val="60000"/>
                    <a:lumOff val="40000"/>
                  </a:schemeClr>
                </a:solidFill>
              </a:rPr>
              <a:t>7/24</a:t>
            </a:r>
            <a:r>
              <a:rPr lang="ja-JP" altLang="en-US" sz="1400" b="1" dirty="0" smtClean="0">
                <a:solidFill>
                  <a:schemeClr val="accent6">
                    <a:lumMod val="60000"/>
                    <a:lumOff val="40000"/>
                  </a:schemeClr>
                </a:solidFill>
              </a:rPr>
              <a:t>頃、梅雨明け</a:t>
            </a:r>
            <a:endParaRPr lang="en-US" altLang="ja-JP" sz="1400" b="1" dirty="0" smtClean="0">
              <a:solidFill>
                <a:schemeClr val="accent6">
                  <a:lumMod val="60000"/>
                  <a:lumOff val="40000"/>
                </a:schemeClr>
              </a:solidFill>
            </a:endParaRPr>
          </a:p>
        </p:txBody>
      </p:sp>
      <p:sp>
        <p:nvSpPr>
          <p:cNvPr id="20487" name="テキスト ボックス 3"/>
          <p:cNvSpPr txBox="1">
            <a:spLocks noChangeArrowheads="1"/>
          </p:cNvSpPr>
          <p:nvPr/>
        </p:nvSpPr>
        <p:spPr bwMode="auto">
          <a:xfrm>
            <a:off x="121111" y="640239"/>
            <a:ext cx="4392613" cy="20129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a:t>今年の盛夏期の気温は昨年並みに高かった。</a:t>
            </a:r>
            <a:endParaRPr lang="en-US" altLang="ja-JP" sz="2400" dirty="0"/>
          </a:p>
          <a:p>
            <a:pPr eaLnBrk="1" hangingPunct="1"/>
            <a:r>
              <a:rPr lang="ja-JP" altLang="en-US" sz="2400" dirty="0"/>
              <a:t>その後も、気温の高い時期が現れ、９月としては統計開始以降第３位の高さだった。</a:t>
            </a:r>
            <a:endParaRPr lang="en-US" altLang="ja-JP" sz="2400" dirty="0"/>
          </a:p>
        </p:txBody>
      </p:sp>
      <p:sp>
        <p:nvSpPr>
          <p:cNvPr id="11" name="テキスト ボックス 10"/>
          <p:cNvSpPr txBox="1"/>
          <p:nvPr/>
        </p:nvSpPr>
        <p:spPr>
          <a:xfrm>
            <a:off x="7135728" y="2924944"/>
            <a:ext cx="2033212" cy="1477328"/>
          </a:xfrm>
          <a:prstGeom prst="rect">
            <a:avLst/>
          </a:prstGeom>
          <a:solidFill>
            <a:schemeClr val="bg1"/>
          </a:solidFill>
        </p:spPr>
        <p:txBody>
          <a:bodyPr wrap="square">
            <a:spAutoFit/>
          </a:bodyPr>
          <a:lstStyle/>
          <a:p>
            <a:pPr eaLnBrk="1" hangingPunct="1">
              <a:defRPr/>
            </a:pPr>
            <a:r>
              <a:rPr lang="ja-JP" altLang="en-US" dirty="0">
                <a:solidFill>
                  <a:srgbClr val="008000"/>
                </a:solidFill>
                <a:latin typeface="+mn-ea"/>
                <a:ea typeface="+mn-ea"/>
              </a:rPr>
              <a:t>表：</a:t>
            </a:r>
            <a:r>
              <a:rPr lang="en-US" altLang="ja-JP" dirty="0">
                <a:solidFill>
                  <a:srgbClr val="008000"/>
                </a:solidFill>
                <a:latin typeface="+mn-ea"/>
                <a:ea typeface="+mn-ea"/>
              </a:rPr>
              <a:t>7</a:t>
            </a:r>
            <a:r>
              <a:rPr lang="ja-JP" altLang="en-US" dirty="0">
                <a:solidFill>
                  <a:srgbClr val="008000"/>
                </a:solidFill>
                <a:latin typeface="+mn-ea"/>
                <a:ea typeface="+mn-ea"/>
              </a:rPr>
              <a:t>～</a:t>
            </a:r>
            <a:r>
              <a:rPr lang="en-US" altLang="ja-JP" dirty="0">
                <a:solidFill>
                  <a:srgbClr val="008000"/>
                </a:solidFill>
                <a:latin typeface="+mn-ea"/>
                <a:ea typeface="+mn-ea"/>
              </a:rPr>
              <a:t>9</a:t>
            </a:r>
            <a:r>
              <a:rPr lang="ja-JP" altLang="en-US" dirty="0" smtClean="0">
                <a:solidFill>
                  <a:srgbClr val="008000"/>
                </a:solidFill>
                <a:latin typeface="+mn-ea"/>
                <a:ea typeface="+mn-ea"/>
              </a:rPr>
              <a:t>月各月の</a:t>
            </a:r>
            <a:r>
              <a:rPr lang="ja-JP" altLang="en-US" dirty="0">
                <a:solidFill>
                  <a:srgbClr val="008000"/>
                </a:solidFill>
                <a:latin typeface="+mn-ea"/>
                <a:ea typeface="+mn-ea"/>
              </a:rPr>
              <a:t>近畿地方平均気温平年差の順位表。統計開始は</a:t>
            </a:r>
            <a:r>
              <a:rPr lang="en-US" altLang="ja-JP" dirty="0">
                <a:solidFill>
                  <a:srgbClr val="008000"/>
                </a:solidFill>
                <a:latin typeface="+mn-ea"/>
                <a:ea typeface="+mn-ea"/>
              </a:rPr>
              <a:t>1946</a:t>
            </a:r>
            <a:r>
              <a:rPr lang="ja-JP" altLang="en-US" dirty="0">
                <a:solidFill>
                  <a:srgbClr val="008000"/>
                </a:solidFill>
                <a:latin typeface="+mn-ea"/>
                <a:ea typeface="+mn-ea"/>
              </a:rPr>
              <a:t>年。</a:t>
            </a:r>
          </a:p>
        </p:txBody>
      </p:sp>
      <p:graphicFrame>
        <p:nvGraphicFramePr>
          <p:cNvPr id="9" name="表 8"/>
          <p:cNvGraphicFramePr>
            <a:graphicFrameLocks noGrp="1"/>
          </p:cNvGraphicFramePr>
          <p:nvPr>
            <p:extLst>
              <p:ext uri="{D42A27DB-BD31-4B8C-83A1-F6EECF244321}">
                <p14:modId xmlns:p14="http://schemas.microsoft.com/office/powerpoint/2010/main" val="2729105861"/>
              </p:ext>
            </p:extLst>
          </p:nvPr>
        </p:nvGraphicFramePr>
        <p:xfrm>
          <a:off x="4765761" y="634179"/>
          <a:ext cx="4251327" cy="2290765"/>
        </p:xfrm>
        <a:graphic>
          <a:graphicData uri="http://schemas.openxmlformats.org/drawingml/2006/table">
            <a:tbl>
              <a:tblPr firstRow="1" bandRow="1">
                <a:tableStyleId>{93296810-A885-4BE3-A3E7-6D5BEEA58F35}</a:tableStyleId>
              </a:tblPr>
              <a:tblGrid>
                <a:gridCol w="439791">
                  <a:extLst>
                    <a:ext uri="{9D8B030D-6E8A-4147-A177-3AD203B41FA5}">
                      <a16:colId xmlns:a16="http://schemas.microsoft.com/office/drawing/2014/main" val="805859243"/>
                    </a:ext>
                  </a:extLst>
                </a:gridCol>
                <a:gridCol w="952884">
                  <a:extLst>
                    <a:ext uri="{9D8B030D-6E8A-4147-A177-3AD203B41FA5}">
                      <a16:colId xmlns:a16="http://schemas.microsoft.com/office/drawing/2014/main" val="2691367942"/>
                    </a:ext>
                  </a:extLst>
                </a:gridCol>
                <a:gridCol w="952884">
                  <a:extLst>
                    <a:ext uri="{9D8B030D-6E8A-4147-A177-3AD203B41FA5}">
                      <a16:colId xmlns:a16="http://schemas.microsoft.com/office/drawing/2014/main" val="44635810"/>
                    </a:ext>
                  </a:extLst>
                </a:gridCol>
                <a:gridCol w="952884">
                  <a:extLst>
                    <a:ext uri="{9D8B030D-6E8A-4147-A177-3AD203B41FA5}">
                      <a16:colId xmlns:a16="http://schemas.microsoft.com/office/drawing/2014/main" val="1808868948"/>
                    </a:ext>
                  </a:extLst>
                </a:gridCol>
                <a:gridCol w="952884">
                  <a:extLst>
                    <a:ext uri="{9D8B030D-6E8A-4147-A177-3AD203B41FA5}">
                      <a16:colId xmlns:a16="http://schemas.microsoft.com/office/drawing/2014/main" val="2509804189"/>
                    </a:ext>
                  </a:extLst>
                </a:gridCol>
              </a:tblGrid>
              <a:tr h="370651">
                <a:tc>
                  <a:txBody>
                    <a:bodyPr/>
                    <a:lstStyle/>
                    <a:p>
                      <a:endParaRPr kumimoji="1" lang="ja-JP" altLang="en-US" sz="1800" dirty="0">
                        <a:solidFill>
                          <a:schemeClr val="tx1"/>
                        </a:solidFill>
                      </a:endParaRPr>
                    </a:p>
                  </a:txBody>
                  <a:tcPr marL="91417" marR="91417" marT="45699" marB="45699"/>
                </a:tc>
                <a:tc>
                  <a:txBody>
                    <a:bodyPr/>
                    <a:lstStyle/>
                    <a:p>
                      <a:pPr algn="ctr"/>
                      <a:r>
                        <a:rPr kumimoji="1" lang="ja-JP" altLang="en-US" sz="1800" dirty="0" smtClean="0"/>
                        <a:t>１位</a:t>
                      </a:r>
                      <a:endParaRPr kumimoji="1" lang="ja-JP" altLang="en-US" sz="1800" dirty="0">
                        <a:solidFill>
                          <a:schemeClr val="tx1"/>
                        </a:solidFill>
                      </a:endParaRPr>
                    </a:p>
                  </a:txBody>
                  <a:tcPr marL="91417" marR="91417" marT="45699" marB="45699"/>
                </a:tc>
                <a:tc>
                  <a:txBody>
                    <a:bodyPr/>
                    <a:lstStyle/>
                    <a:p>
                      <a:pPr algn="ctr"/>
                      <a:r>
                        <a:rPr kumimoji="1" lang="ja-JP" altLang="en-US" sz="1800" dirty="0" smtClean="0"/>
                        <a:t>２位</a:t>
                      </a:r>
                      <a:endParaRPr kumimoji="1" lang="ja-JP" altLang="en-US" sz="1800" dirty="0">
                        <a:solidFill>
                          <a:schemeClr val="tx1"/>
                        </a:solidFill>
                      </a:endParaRPr>
                    </a:p>
                  </a:txBody>
                  <a:tcPr marL="91417" marR="91417" marT="45699" marB="45699"/>
                </a:tc>
                <a:tc>
                  <a:txBody>
                    <a:bodyPr/>
                    <a:lstStyle/>
                    <a:p>
                      <a:pPr algn="ctr"/>
                      <a:r>
                        <a:rPr kumimoji="1" lang="ja-JP" altLang="en-US" sz="1800" dirty="0" smtClean="0"/>
                        <a:t>３位</a:t>
                      </a:r>
                      <a:endParaRPr kumimoji="1" lang="ja-JP" altLang="en-US" sz="1800" dirty="0">
                        <a:solidFill>
                          <a:schemeClr val="tx1"/>
                        </a:solidFill>
                      </a:endParaRPr>
                    </a:p>
                  </a:txBody>
                  <a:tcPr marL="91417" marR="91417" marT="45699" marB="45699"/>
                </a:tc>
                <a:tc>
                  <a:txBody>
                    <a:bodyPr/>
                    <a:lstStyle/>
                    <a:p>
                      <a:pPr algn="ctr"/>
                      <a:r>
                        <a:rPr kumimoji="1" lang="ja-JP" altLang="en-US" sz="1800" dirty="0" smtClean="0"/>
                        <a:t>４位</a:t>
                      </a:r>
                      <a:endParaRPr kumimoji="1" lang="ja-JP" altLang="en-US" sz="1800" dirty="0">
                        <a:solidFill>
                          <a:schemeClr val="tx1"/>
                        </a:solidFill>
                      </a:endParaRPr>
                    </a:p>
                  </a:txBody>
                  <a:tcPr marL="91417" marR="91417" marT="45699" marB="45699"/>
                </a:tc>
                <a:extLst>
                  <a:ext uri="{0D108BD9-81ED-4DB2-BD59-A6C34878D82A}">
                    <a16:rowId xmlns:a16="http://schemas.microsoft.com/office/drawing/2014/main" val="552687867"/>
                  </a:ext>
                </a:extLst>
              </a:tr>
              <a:tr h="640037">
                <a:tc>
                  <a:txBody>
                    <a:bodyPr/>
                    <a:lstStyle/>
                    <a:p>
                      <a:pPr algn="ctr"/>
                      <a:r>
                        <a:rPr kumimoji="1" lang="ja-JP" altLang="en-US" sz="1800" dirty="0" smtClean="0"/>
                        <a:t>７月</a:t>
                      </a:r>
                      <a:endParaRPr kumimoji="1" lang="ja-JP" altLang="en-US" sz="1800" dirty="0">
                        <a:solidFill>
                          <a:schemeClr val="tx1"/>
                        </a:solidFill>
                      </a:endParaRPr>
                    </a:p>
                  </a:txBody>
                  <a:tcPr marL="91417" marR="91417" marT="45699" marB="45699" anchor="ctr"/>
                </a:tc>
                <a:tc>
                  <a:txBody>
                    <a:bodyPr/>
                    <a:lstStyle/>
                    <a:p>
                      <a:pPr algn="ctr"/>
                      <a:r>
                        <a:rPr kumimoji="1" lang="en-US" altLang="ja-JP" sz="1800" b="1" dirty="0" smtClean="0">
                          <a:solidFill>
                            <a:srgbClr val="C00000"/>
                          </a:solidFill>
                        </a:rPr>
                        <a:t>+2.4</a:t>
                      </a:r>
                    </a:p>
                    <a:p>
                      <a:pPr algn="ctr"/>
                      <a:r>
                        <a:rPr kumimoji="1" lang="en-US" altLang="ja-JP" sz="1800" b="1" dirty="0" smtClean="0">
                          <a:solidFill>
                            <a:srgbClr val="C00000"/>
                          </a:solidFill>
                        </a:rPr>
                        <a:t>2018</a:t>
                      </a:r>
                      <a:r>
                        <a:rPr kumimoji="1" lang="ja-JP" altLang="en-US" sz="1800" b="1" dirty="0" smtClean="0">
                          <a:solidFill>
                            <a:srgbClr val="C00000"/>
                          </a:solidFill>
                        </a:rPr>
                        <a:t>年</a:t>
                      </a:r>
                      <a:endParaRPr kumimoji="1" lang="ja-JP" altLang="en-US" sz="1800" b="1" dirty="0">
                        <a:solidFill>
                          <a:srgbClr val="C00000"/>
                        </a:solidFill>
                      </a:endParaRPr>
                    </a:p>
                  </a:txBody>
                  <a:tcPr marL="91417" marR="91417" marT="45699" marB="45699"/>
                </a:tc>
                <a:tc>
                  <a:txBody>
                    <a:bodyPr/>
                    <a:lstStyle/>
                    <a:p>
                      <a:pPr algn="ctr"/>
                      <a:r>
                        <a:rPr kumimoji="1" lang="en-US" altLang="ja-JP" sz="1800" dirty="0" smtClean="0">
                          <a:solidFill>
                            <a:schemeClr val="tx1"/>
                          </a:solidFill>
                        </a:rPr>
                        <a:t>+2.4</a:t>
                      </a:r>
                    </a:p>
                    <a:p>
                      <a:pPr algn="ctr"/>
                      <a:r>
                        <a:rPr kumimoji="1" lang="en-US" altLang="ja-JP" sz="1800" dirty="0" smtClean="0">
                          <a:solidFill>
                            <a:schemeClr val="tx1"/>
                          </a:solidFill>
                        </a:rPr>
                        <a:t>1994</a:t>
                      </a:r>
                      <a:r>
                        <a:rPr kumimoji="1" lang="ja-JP" altLang="en-US" sz="1800" dirty="0" smtClean="0">
                          <a:solidFill>
                            <a:schemeClr val="tx1"/>
                          </a:solidFill>
                        </a:rPr>
                        <a:t>年</a:t>
                      </a:r>
                      <a:endParaRPr kumimoji="1" lang="ja-JP" altLang="en-US" sz="1800" dirty="0">
                        <a:solidFill>
                          <a:schemeClr val="tx1"/>
                        </a:solidFill>
                      </a:endParaRPr>
                    </a:p>
                  </a:txBody>
                  <a:tcPr marL="91417" marR="91417" marT="45699" marB="45699"/>
                </a:tc>
                <a:tc>
                  <a:txBody>
                    <a:bodyPr/>
                    <a:lstStyle/>
                    <a:p>
                      <a:pPr algn="ctr"/>
                      <a:r>
                        <a:rPr kumimoji="1" lang="en-US" altLang="ja-JP" sz="1800" dirty="0" smtClean="0">
                          <a:solidFill>
                            <a:schemeClr val="tx1"/>
                          </a:solidFill>
                        </a:rPr>
                        <a:t>+1.9</a:t>
                      </a:r>
                    </a:p>
                    <a:p>
                      <a:pPr algn="ctr"/>
                      <a:r>
                        <a:rPr kumimoji="1" lang="en-US" altLang="ja-JP" sz="1800" dirty="0" smtClean="0">
                          <a:solidFill>
                            <a:schemeClr val="tx1"/>
                          </a:solidFill>
                        </a:rPr>
                        <a:t>2004</a:t>
                      </a:r>
                      <a:r>
                        <a:rPr kumimoji="1" lang="ja-JP" altLang="en-US" sz="1800" dirty="0" smtClean="0">
                          <a:solidFill>
                            <a:schemeClr val="tx1"/>
                          </a:solidFill>
                        </a:rPr>
                        <a:t>年</a:t>
                      </a:r>
                      <a:endParaRPr kumimoji="1" lang="ja-JP" altLang="en-US" sz="1800" dirty="0">
                        <a:solidFill>
                          <a:schemeClr val="tx1"/>
                        </a:solidFill>
                      </a:endParaRPr>
                    </a:p>
                  </a:txBody>
                  <a:tcPr marL="91417" marR="91417" marT="45699" marB="45699"/>
                </a:tc>
                <a:tc>
                  <a:txBody>
                    <a:bodyPr/>
                    <a:lstStyle/>
                    <a:p>
                      <a:pPr algn="ctr"/>
                      <a:r>
                        <a:rPr kumimoji="1" lang="en-US" altLang="ja-JP" sz="1800" b="1" dirty="0" smtClean="0">
                          <a:solidFill>
                            <a:schemeClr val="tx1"/>
                          </a:solidFill>
                        </a:rPr>
                        <a:t>+1.6</a:t>
                      </a:r>
                    </a:p>
                    <a:p>
                      <a:pPr algn="ctr"/>
                      <a:r>
                        <a:rPr kumimoji="1" lang="en-US" altLang="ja-JP" sz="1800" b="1" dirty="0" smtClean="0">
                          <a:solidFill>
                            <a:schemeClr val="tx1"/>
                          </a:solidFill>
                        </a:rPr>
                        <a:t>2017</a:t>
                      </a:r>
                      <a:r>
                        <a:rPr kumimoji="1" lang="ja-JP" altLang="en-US" sz="1800" b="1" dirty="0" smtClean="0">
                          <a:solidFill>
                            <a:schemeClr val="tx1"/>
                          </a:solidFill>
                        </a:rPr>
                        <a:t>年</a:t>
                      </a:r>
                      <a:endParaRPr kumimoji="1" lang="ja-JP" altLang="en-US" sz="1800" b="1" dirty="0">
                        <a:solidFill>
                          <a:schemeClr val="tx1"/>
                        </a:solidFill>
                      </a:endParaRPr>
                    </a:p>
                  </a:txBody>
                  <a:tcPr marL="91417" marR="91417" marT="45699" marB="45699"/>
                </a:tc>
                <a:extLst>
                  <a:ext uri="{0D108BD9-81ED-4DB2-BD59-A6C34878D82A}">
                    <a16:rowId xmlns:a16="http://schemas.microsoft.com/office/drawing/2014/main" val="3936894949"/>
                  </a:ext>
                </a:extLst>
              </a:tr>
              <a:tr h="640037">
                <a:tc>
                  <a:txBody>
                    <a:bodyPr/>
                    <a:lstStyle/>
                    <a:p>
                      <a:pPr algn="ctr"/>
                      <a:r>
                        <a:rPr kumimoji="1" lang="ja-JP" altLang="en-US" sz="1800" dirty="0" smtClean="0">
                          <a:solidFill>
                            <a:schemeClr val="tx1"/>
                          </a:solidFill>
                        </a:rPr>
                        <a:t>８月</a:t>
                      </a:r>
                      <a:endParaRPr kumimoji="1" lang="ja-JP" altLang="en-US" sz="1800" dirty="0">
                        <a:solidFill>
                          <a:schemeClr val="tx1"/>
                        </a:solidFill>
                      </a:endParaRPr>
                    </a:p>
                  </a:txBody>
                  <a:tcPr marL="91417" marR="91417" marT="45699" marB="45699" anchor="ctr"/>
                </a:tc>
                <a:tc>
                  <a:txBody>
                    <a:bodyPr/>
                    <a:lstStyle/>
                    <a:p>
                      <a:pPr algn="ctr"/>
                      <a:r>
                        <a:rPr kumimoji="1" lang="en-US" altLang="ja-JP" sz="1800" b="1" dirty="0" smtClean="0">
                          <a:solidFill>
                            <a:schemeClr val="tx1"/>
                          </a:solidFill>
                        </a:rPr>
                        <a:t>+1.8</a:t>
                      </a:r>
                    </a:p>
                    <a:p>
                      <a:pPr algn="ctr"/>
                      <a:r>
                        <a:rPr kumimoji="1" lang="en-US" altLang="ja-JP" sz="1800" b="1" dirty="0" smtClean="0">
                          <a:solidFill>
                            <a:schemeClr val="tx1"/>
                          </a:solidFill>
                        </a:rPr>
                        <a:t>2010</a:t>
                      </a:r>
                      <a:r>
                        <a:rPr kumimoji="1" lang="ja-JP" altLang="en-US" sz="1800" b="1" dirty="0" smtClean="0">
                          <a:solidFill>
                            <a:schemeClr val="tx1"/>
                          </a:solidFill>
                        </a:rPr>
                        <a:t>年</a:t>
                      </a:r>
                      <a:endParaRPr kumimoji="1" lang="ja-JP" altLang="en-US" sz="1800" b="1" dirty="0">
                        <a:solidFill>
                          <a:schemeClr val="tx1"/>
                        </a:solidFill>
                      </a:endParaRPr>
                    </a:p>
                  </a:txBody>
                  <a:tcPr marL="91417" marR="91417" marT="45699" marB="45699"/>
                </a:tc>
                <a:tc>
                  <a:txBody>
                    <a:bodyPr/>
                    <a:lstStyle/>
                    <a:p>
                      <a:pPr algn="ctr"/>
                      <a:r>
                        <a:rPr kumimoji="1" lang="en-US" altLang="ja-JP" sz="1800" dirty="0" smtClean="0">
                          <a:solidFill>
                            <a:schemeClr val="tx1"/>
                          </a:solidFill>
                        </a:rPr>
                        <a:t>+1.4</a:t>
                      </a:r>
                    </a:p>
                    <a:p>
                      <a:pPr algn="ctr"/>
                      <a:r>
                        <a:rPr kumimoji="1" lang="en-US" altLang="ja-JP" sz="1800" dirty="0" smtClean="0">
                          <a:solidFill>
                            <a:schemeClr val="tx1"/>
                          </a:solidFill>
                        </a:rPr>
                        <a:t>1994</a:t>
                      </a:r>
                      <a:r>
                        <a:rPr kumimoji="1" lang="ja-JP" altLang="en-US" sz="1800" dirty="0" smtClean="0">
                          <a:solidFill>
                            <a:schemeClr val="tx1"/>
                          </a:solidFill>
                        </a:rPr>
                        <a:t>年</a:t>
                      </a:r>
                      <a:endParaRPr kumimoji="1" lang="ja-JP" altLang="en-US" sz="1800" dirty="0">
                        <a:solidFill>
                          <a:schemeClr val="tx1"/>
                        </a:solidFill>
                      </a:endParaRPr>
                    </a:p>
                  </a:txBody>
                  <a:tcPr marL="91417" marR="91417" marT="45699" marB="45699"/>
                </a:tc>
                <a:tc>
                  <a:txBody>
                    <a:bodyPr/>
                    <a:lstStyle/>
                    <a:p>
                      <a:pPr algn="ctr"/>
                      <a:r>
                        <a:rPr kumimoji="1" lang="en-US" altLang="ja-JP" sz="1800" dirty="0" smtClean="0">
                          <a:solidFill>
                            <a:schemeClr val="tx1"/>
                          </a:solidFill>
                        </a:rPr>
                        <a:t>+1.3</a:t>
                      </a:r>
                    </a:p>
                    <a:p>
                      <a:pPr algn="ctr"/>
                      <a:r>
                        <a:rPr kumimoji="1" lang="en-US" altLang="ja-JP" sz="1800" dirty="0" smtClean="0">
                          <a:solidFill>
                            <a:schemeClr val="tx1"/>
                          </a:solidFill>
                        </a:rPr>
                        <a:t>1995</a:t>
                      </a:r>
                      <a:r>
                        <a:rPr kumimoji="1" lang="ja-JP" altLang="en-US" sz="1800" dirty="0" smtClean="0">
                          <a:solidFill>
                            <a:schemeClr val="tx1"/>
                          </a:solidFill>
                        </a:rPr>
                        <a:t>年</a:t>
                      </a:r>
                      <a:endParaRPr kumimoji="1" lang="ja-JP" altLang="en-US" sz="1800" dirty="0">
                        <a:solidFill>
                          <a:schemeClr val="tx1"/>
                        </a:solidFill>
                      </a:endParaRPr>
                    </a:p>
                  </a:txBody>
                  <a:tcPr marL="91417" marR="91417" marT="45699" marB="45699"/>
                </a:tc>
                <a:tc>
                  <a:txBody>
                    <a:bodyPr/>
                    <a:lstStyle/>
                    <a:p>
                      <a:pPr algn="ctr"/>
                      <a:r>
                        <a:rPr kumimoji="1" lang="en-US" altLang="ja-JP" sz="1800" b="1" dirty="0" smtClean="0">
                          <a:solidFill>
                            <a:srgbClr val="C00000"/>
                          </a:solidFill>
                        </a:rPr>
                        <a:t>+1.1</a:t>
                      </a:r>
                    </a:p>
                    <a:p>
                      <a:pPr algn="ctr"/>
                      <a:r>
                        <a:rPr kumimoji="1" lang="en-US" altLang="ja-JP" sz="1800" b="1" dirty="0" smtClean="0">
                          <a:solidFill>
                            <a:srgbClr val="C00000"/>
                          </a:solidFill>
                        </a:rPr>
                        <a:t>2018</a:t>
                      </a:r>
                      <a:r>
                        <a:rPr kumimoji="1" lang="ja-JP" altLang="en-US" sz="1800" b="1" dirty="0" smtClean="0">
                          <a:solidFill>
                            <a:srgbClr val="C00000"/>
                          </a:solidFill>
                        </a:rPr>
                        <a:t>年</a:t>
                      </a:r>
                      <a:endParaRPr kumimoji="1" lang="ja-JP" altLang="en-US" sz="1800" b="1" dirty="0">
                        <a:solidFill>
                          <a:srgbClr val="C00000"/>
                        </a:solidFill>
                      </a:endParaRPr>
                    </a:p>
                  </a:txBody>
                  <a:tcPr marL="91417" marR="91417" marT="45699" marB="45699"/>
                </a:tc>
                <a:extLst>
                  <a:ext uri="{0D108BD9-81ED-4DB2-BD59-A6C34878D82A}">
                    <a16:rowId xmlns:a16="http://schemas.microsoft.com/office/drawing/2014/main" val="3606406376"/>
                  </a:ext>
                </a:extLst>
              </a:tr>
              <a:tr h="640037">
                <a:tc>
                  <a:txBody>
                    <a:bodyPr/>
                    <a:lstStyle/>
                    <a:p>
                      <a:pPr algn="ctr"/>
                      <a:r>
                        <a:rPr kumimoji="1" lang="ja-JP" altLang="en-US" sz="1800" dirty="0" smtClean="0">
                          <a:solidFill>
                            <a:schemeClr val="tx1"/>
                          </a:solidFill>
                        </a:rPr>
                        <a:t>９月</a:t>
                      </a:r>
                      <a:endParaRPr kumimoji="1" lang="ja-JP" altLang="en-US" sz="1800" dirty="0">
                        <a:solidFill>
                          <a:schemeClr val="tx1"/>
                        </a:solidFill>
                      </a:endParaRPr>
                    </a:p>
                  </a:txBody>
                  <a:tcPr marL="91417" marR="91417" marT="45699" marB="45699" anchor="ctr"/>
                </a:tc>
                <a:tc>
                  <a:txBody>
                    <a:bodyPr/>
                    <a:lstStyle/>
                    <a:p>
                      <a:pPr algn="ctr"/>
                      <a:r>
                        <a:rPr kumimoji="1" lang="en-US" altLang="ja-JP" sz="1800" b="0" dirty="0" smtClean="0">
                          <a:solidFill>
                            <a:schemeClr val="tx1"/>
                          </a:solidFill>
                        </a:rPr>
                        <a:t>+2.1</a:t>
                      </a:r>
                    </a:p>
                    <a:p>
                      <a:pPr algn="ctr"/>
                      <a:r>
                        <a:rPr kumimoji="1" lang="en-US" altLang="ja-JP" sz="1800" b="0" dirty="0" smtClean="0">
                          <a:solidFill>
                            <a:schemeClr val="tx1"/>
                          </a:solidFill>
                        </a:rPr>
                        <a:t>2007</a:t>
                      </a:r>
                      <a:r>
                        <a:rPr kumimoji="1" lang="ja-JP" altLang="en-US" sz="1800" b="0" dirty="0" smtClean="0">
                          <a:solidFill>
                            <a:schemeClr val="tx1"/>
                          </a:solidFill>
                        </a:rPr>
                        <a:t>年</a:t>
                      </a:r>
                      <a:endParaRPr kumimoji="1" lang="ja-JP" altLang="en-US" sz="1800" b="0" dirty="0">
                        <a:solidFill>
                          <a:schemeClr val="tx1"/>
                        </a:solidFill>
                      </a:endParaRPr>
                    </a:p>
                  </a:txBody>
                  <a:tcPr marL="91417" marR="91417" marT="45699" marB="45699"/>
                </a:tc>
                <a:tc>
                  <a:txBody>
                    <a:bodyPr/>
                    <a:lstStyle/>
                    <a:p>
                      <a:pPr algn="ctr"/>
                      <a:r>
                        <a:rPr kumimoji="1" lang="en-US" altLang="ja-JP" sz="1800" dirty="0" smtClean="0">
                          <a:solidFill>
                            <a:schemeClr val="tx1"/>
                          </a:solidFill>
                        </a:rPr>
                        <a:t>+2.1</a:t>
                      </a:r>
                    </a:p>
                    <a:p>
                      <a:pPr algn="ctr"/>
                      <a:r>
                        <a:rPr kumimoji="1" lang="en-US" altLang="ja-JP" sz="1800" dirty="0" smtClean="0">
                          <a:solidFill>
                            <a:schemeClr val="tx1"/>
                          </a:solidFill>
                        </a:rPr>
                        <a:t>1999</a:t>
                      </a:r>
                      <a:r>
                        <a:rPr kumimoji="1" lang="ja-JP" altLang="en-US" sz="1800" dirty="0" smtClean="0">
                          <a:solidFill>
                            <a:schemeClr val="tx1"/>
                          </a:solidFill>
                        </a:rPr>
                        <a:t>年</a:t>
                      </a:r>
                      <a:endParaRPr kumimoji="1" lang="ja-JP" altLang="en-US" sz="1800" dirty="0">
                        <a:solidFill>
                          <a:schemeClr val="tx1"/>
                        </a:solidFill>
                      </a:endParaRPr>
                    </a:p>
                  </a:txBody>
                  <a:tcPr marL="91417" marR="91417" marT="45699" marB="45699"/>
                </a:tc>
                <a:tc>
                  <a:txBody>
                    <a:bodyPr/>
                    <a:lstStyle/>
                    <a:p>
                      <a:pPr algn="ctr"/>
                      <a:r>
                        <a:rPr kumimoji="1" lang="en-US" altLang="ja-JP" sz="1800" b="1" dirty="0" smtClean="0">
                          <a:solidFill>
                            <a:srgbClr val="FF0000"/>
                          </a:solidFill>
                        </a:rPr>
                        <a:t>+1.9</a:t>
                      </a:r>
                    </a:p>
                    <a:p>
                      <a:pPr algn="ctr"/>
                      <a:r>
                        <a:rPr kumimoji="1" lang="en-US" altLang="ja-JP" sz="1800" b="1" dirty="0" smtClean="0">
                          <a:solidFill>
                            <a:srgbClr val="FF0000"/>
                          </a:solidFill>
                        </a:rPr>
                        <a:t>2019</a:t>
                      </a:r>
                      <a:r>
                        <a:rPr kumimoji="1" lang="ja-JP" altLang="en-US" sz="1800" b="1" dirty="0" smtClean="0">
                          <a:solidFill>
                            <a:srgbClr val="FF0000"/>
                          </a:solidFill>
                        </a:rPr>
                        <a:t>年</a:t>
                      </a:r>
                      <a:endParaRPr kumimoji="1" lang="ja-JP" altLang="en-US" sz="1800" b="1" dirty="0">
                        <a:solidFill>
                          <a:srgbClr val="FF0000"/>
                        </a:solidFill>
                      </a:endParaRPr>
                    </a:p>
                  </a:txBody>
                  <a:tcPr marL="91417" marR="91417" marT="45699" marB="45699"/>
                </a:tc>
                <a:tc>
                  <a:txBody>
                    <a:bodyPr/>
                    <a:lstStyle/>
                    <a:p>
                      <a:pPr algn="ctr"/>
                      <a:r>
                        <a:rPr kumimoji="1" lang="en-US" altLang="ja-JP" sz="1800" b="1" dirty="0" smtClean="0">
                          <a:solidFill>
                            <a:schemeClr val="tx1"/>
                          </a:solidFill>
                        </a:rPr>
                        <a:t>+1.7</a:t>
                      </a:r>
                    </a:p>
                    <a:p>
                      <a:pPr algn="ctr"/>
                      <a:r>
                        <a:rPr kumimoji="1" lang="en-US" altLang="ja-JP" sz="1800" b="1" dirty="0" smtClean="0">
                          <a:solidFill>
                            <a:schemeClr val="tx1"/>
                          </a:solidFill>
                        </a:rPr>
                        <a:t>2010</a:t>
                      </a:r>
                      <a:r>
                        <a:rPr kumimoji="1" lang="ja-JP" altLang="en-US" sz="1800" b="1" dirty="0" smtClean="0">
                          <a:solidFill>
                            <a:schemeClr val="tx1"/>
                          </a:solidFill>
                        </a:rPr>
                        <a:t>年</a:t>
                      </a:r>
                      <a:endParaRPr kumimoji="1" lang="ja-JP" altLang="en-US" sz="1800" b="1" dirty="0">
                        <a:solidFill>
                          <a:schemeClr val="tx1"/>
                        </a:solidFill>
                      </a:endParaRPr>
                    </a:p>
                  </a:txBody>
                  <a:tcPr marL="91417" marR="91417" marT="45699" marB="45699"/>
                </a:tc>
                <a:extLst>
                  <a:ext uri="{0D108BD9-81ED-4DB2-BD59-A6C34878D82A}">
                    <a16:rowId xmlns:a16="http://schemas.microsoft.com/office/drawing/2014/main" val="4024770526"/>
                  </a:ext>
                </a:extLst>
              </a:tr>
            </a:tbl>
          </a:graphicData>
        </a:graphic>
      </p:graphicFrame>
      <p:sp>
        <p:nvSpPr>
          <p:cNvPr id="5" name="テキスト ボックス 4"/>
          <p:cNvSpPr txBox="1"/>
          <p:nvPr/>
        </p:nvSpPr>
        <p:spPr>
          <a:xfrm>
            <a:off x="7102475" y="4653136"/>
            <a:ext cx="2066464" cy="2031325"/>
          </a:xfrm>
          <a:prstGeom prst="rect">
            <a:avLst/>
          </a:prstGeom>
          <a:solidFill>
            <a:schemeClr val="bg1"/>
          </a:solidFill>
        </p:spPr>
        <p:txBody>
          <a:bodyPr wrap="square">
            <a:spAutoFit/>
          </a:bodyPr>
          <a:lstStyle/>
          <a:p>
            <a:pPr eaLnBrk="1" hangingPunct="1">
              <a:defRPr/>
            </a:pPr>
            <a:r>
              <a:rPr lang="ja-JP" altLang="en-US" dirty="0">
                <a:solidFill>
                  <a:srgbClr val="008000"/>
                </a:solidFill>
                <a:latin typeface="+mn-ea"/>
                <a:ea typeface="+mn-ea"/>
              </a:rPr>
              <a:t>グラフ：</a:t>
            </a:r>
            <a:r>
              <a:rPr lang="en-US" altLang="ja-JP" dirty="0">
                <a:solidFill>
                  <a:srgbClr val="008000"/>
                </a:solidFill>
                <a:latin typeface="+mn-ea"/>
                <a:ea typeface="+mn-ea"/>
              </a:rPr>
              <a:t>2018</a:t>
            </a:r>
            <a:r>
              <a:rPr lang="ja-JP" altLang="en-US" dirty="0">
                <a:solidFill>
                  <a:srgbClr val="008000"/>
                </a:solidFill>
                <a:latin typeface="+mn-ea"/>
                <a:ea typeface="+mn-ea"/>
              </a:rPr>
              <a:t>年（橙色）と</a:t>
            </a:r>
            <a:r>
              <a:rPr lang="en-US" altLang="ja-JP" dirty="0">
                <a:solidFill>
                  <a:srgbClr val="008000"/>
                </a:solidFill>
                <a:latin typeface="+mn-ea"/>
                <a:ea typeface="+mn-ea"/>
              </a:rPr>
              <a:t>2019</a:t>
            </a:r>
            <a:r>
              <a:rPr lang="ja-JP" altLang="en-US" dirty="0">
                <a:solidFill>
                  <a:srgbClr val="008000"/>
                </a:solidFill>
                <a:latin typeface="+mn-ea"/>
                <a:ea typeface="+mn-ea"/>
              </a:rPr>
              <a:t>年（紫色）</a:t>
            </a:r>
            <a:r>
              <a:rPr lang="ja-JP" altLang="en-US" dirty="0" smtClean="0">
                <a:solidFill>
                  <a:srgbClr val="008000"/>
                </a:solidFill>
                <a:latin typeface="+mn-ea"/>
                <a:ea typeface="+mn-ea"/>
              </a:rPr>
              <a:t>の</a:t>
            </a:r>
            <a:r>
              <a:rPr lang="en-US" altLang="ja-JP" dirty="0">
                <a:solidFill>
                  <a:srgbClr val="008000"/>
                </a:solidFill>
                <a:latin typeface="+mn-ea"/>
                <a:ea typeface="+mn-ea"/>
              </a:rPr>
              <a:t>6</a:t>
            </a:r>
            <a:r>
              <a:rPr lang="en-US" altLang="ja-JP" dirty="0" smtClean="0">
                <a:solidFill>
                  <a:srgbClr val="008000"/>
                </a:solidFill>
                <a:latin typeface="+mn-ea"/>
                <a:ea typeface="+mn-ea"/>
              </a:rPr>
              <a:t>/1</a:t>
            </a:r>
            <a:r>
              <a:rPr lang="ja-JP" altLang="en-US" dirty="0" smtClean="0">
                <a:solidFill>
                  <a:srgbClr val="008000"/>
                </a:solidFill>
                <a:latin typeface="+mn-ea"/>
                <a:ea typeface="+mn-ea"/>
              </a:rPr>
              <a:t>～</a:t>
            </a:r>
            <a:r>
              <a:rPr lang="en-US" altLang="ja-JP" dirty="0" smtClean="0">
                <a:solidFill>
                  <a:srgbClr val="008000"/>
                </a:solidFill>
                <a:latin typeface="+mn-ea"/>
                <a:ea typeface="+mn-ea"/>
              </a:rPr>
              <a:t>10/5</a:t>
            </a:r>
            <a:r>
              <a:rPr lang="ja-JP" altLang="en-US" dirty="0" smtClean="0">
                <a:solidFill>
                  <a:srgbClr val="008000"/>
                </a:solidFill>
                <a:latin typeface="+mn-ea"/>
                <a:ea typeface="+mn-ea"/>
              </a:rPr>
              <a:t>に</a:t>
            </a:r>
            <a:r>
              <a:rPr lang="ja-JP" altLang="en-US" dirty="0">
                <a:solidFill>
                  <a:srgbClr val="008000"/>
                </a:solidFill>
                <a:latin typeface="+mn-ea"/>
                <a:ea typeface="+mn-ea"/>
              </a:rPr>
              <a:t>おける大阪の日最高気温の推移</a:t>
            </a:r>
            <a:r>
              <a:rPr lang="ja-JP" altLang="en-US" dirty="0" smtClean="0">
                <a:solidFill>
                  <a:srgbClr val="008000"/>
                </a:solidFill>
                <a:latin typeface="+mn-ea"/>
                <a:ea typeface="+mn-ea"/>
              </a:rPr>
              <a:t>。緑色</a:t>
            </a:r>
            <a:r>
              <a:rPr lang="ja-JP" altLang="en-US" dirty="0">
                <a:solidFill>
                  <a:srgbClr val="008000"/>
                </a:solidFill>
                <a:latin typeface="+mn-ea"/>
                <a:ea typeface="+mn-ea"/>
              </a:rPr>
              <a:t>線は平年値。</a:t>
            </a:r>
          </a:p>
        </p:txBody>
      </p:sp>
      <p:sp>
        <p:nvSpPr>
          <p:cNvPr id="3" name="楕円 2"/>
          <p:cNvSpPr/>
          <p:nvPr/>
        </p:nvSpPr>
        <p:spPr>
          <a:xfrm>
            <a:off x="3453124" y="3650248"/>
            <a:ext cx="1152129" cy="728568"/>
          </a:xfrm>
          <a:prstGeom prst="ellipse">
            <a:avLst/>
          </a:prstGeom>
          <a:ln w="31750">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楕円 12"/>
          <p:cNvSpPr/>
          <p:nvPr/>
        </p:nvSpPr>
        <p:spPr>
          <a:xfrm rot="874689">
            <a:off x="5123374" y="3953852"/>
            <a:ext cx="2032233" cy="1273785"/>
          </a:xfrm>
          <a:prstGeom prst="ellipse">
            <a:avLst/>
          </a:prstGeom>
          <a:ln w="31750">
            <a:solidFill>
              <a:schemeClr val="accent6"/>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524" name="テキスト ボックス 10"/>
          <p:cNvSpPr txBox="1">
            <a:spLocks noChangeArrowheads="1"/>
          </p:cNvSpPr>
          <p:nvPr/>
        </p:nvSpPr>
        <p:spPr bwMode="auto">
          <a:xfrm>
            <a:off x="828973" y="2837258"/>
            <a:ext cx="1695450" cy="522288"/>
          </a:xfrm>
          <a:prstGeom prst="rect">
            <a:avLst/>
          </a:prstGeom>
          <a:solidFill>
            <a:schemeClr val="bg1">
              <a:alpha val="79999"/>
            </a:schemeClr>
          </a:solidFill>
          <a:ln w="38100" cmpd="dbl">
            <a:solidFill>
              <a:schemeClr val="tx1"/>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solidFill>
                  <a:srgbClr val="008000"/>
                </a:solidFill>
              </a:rPr>
              <a:t>近畿地方の平年の梅雨明けは</a:t>
            </a:r>
            <a:r>
              <a:rPr lang="en-US" altLang="ja-JP" sz="1400" b="1" dirty="0">
                <a:solidFill>
                  <a:srgbClr val="008000"/>
                </a:solidFill>
              </a:rPr>
              <a:t>7/21</a:t>
            </a:r>
            <a:r>
              <a:rPr lang="ja-JP" altLang="en-US" sz="1400" b="1" dirty="0">
                <a:solidFill>
                  <a:srgbClr val="008000"/>
                </a:solidFill>
              </a:rPr>
              <a:t>頃</a:t>
            </a:r>
            <a:endParaRPr lang="en-US" altLang="ja-JP" sz="1400" b="1" dirty="0">
              <a:solidFill>
                <a:srgbClr val="008000"/>
              </a:solidFill>
            </a:endParaRPr>
          </a:p>
        </p:txBody>
      </p:sp>
      <p:sp>
        <p:nvSpPr>
          <p:cNvPr id="16" name="テキスト ボックス 15"/>
          <p:cNvSpPr txBox="1"/>
          <p:nvPr/>
        </p:nvSpPr>
        <p:spPr>
          <a:xfrm>
            <a:off x="251520" y="-47625"/>
            <a:ext cx="8064896"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大阪の日最高気温</a:t>
            </a:r>
            <a:r>
              <a:rPr lang="ja-JP" altLang="en-US" sz="2800" dirty="0">
                <a:latin typeface="Meiryo UI" panose="020B0604030504040204" pitchFamily="50" charset="-128"/>
                <a:ea typeface="Meiryo UI" panose="020B0604030504040204" pitchFamily="50" charset="-128"/>
              </a:rPr>
              <a:t>の</a:t>
            </a:r>
            <a:r>
              <a:rPr lang="ja-JP" altLang="en-US" sz="2800" dirty="0" smtClean="0">
                <a:latin typeface="Meiryo UI" panose="020B0604030504040204" pitchFamily="50" charset="-128"/>
                <a:ea typeface="Meiryo UI" panose="020B0604030504040204" pitchFamily="50" charset="-128"/>
              </a:rPr>
              <a:t>推移等　～今年の特徴～</a:t>
            </a:r>
            <a:endParaRPr lang="ja-JP" altLang="en-US" sz="2800" dirty="0">
              <a:latin typeface="Meiryo UI" panose="020B0604030504040204" pitchFamily="50" charset="-128"/>
              <a:ea typeface="Meiryo UI" panose="020B0604030504040204" pitchFamily="50" charset="-128"/>
            </a:endParaRPr>
          </a:p>
        </p:txBody>
      </p:sp>
      <p:sp>
        <p:nvSpPr>
          <p:cNvPr id="14"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3</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5128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8191" y="-14373"/>
            <a:ext cx="8748464" cy="492443"/>
          </a:xfrm>
          <a:prstGeom prst="rect">
            <a:avLst/>
          </a:prstGeom>
          <a:noFill/>
        </p:spPr>
        <p:txBody>
          <a:bodyPr wrap="square" rtlCol="0">
            <a:spAutoFit/>
          </a:bodyPr>
          <a:lstStyle/>
          <a:p>
            <a:pPr algn="ctr"/>
            <a:r>
              <a:rPr lang="ja-JP" altLang="en-US" sz="2600" dirty="0" smtClean="0">
                <a:solidFill>
                  <a:schemeClr val="accent5">
                    <a:lumMod val="75000"/>
                  </a:schemeClr>
                </a:solidFill>
                <a:latin typeface="Meiryo UI" panose="020B0604030504040204" pitchFamily="50" charset="-128"/>
                <a:ea typeface="Meiryo UI" panose="020B0604030504040204" pitchFamily="50" charset="-128"/>
              </a:rPr>
              <a:t>大阪の夏の気温、気温と救急搬送数の関係（第</a:t>
            </a:r>
            <a:r>
              <a:rPr lang="en-US" altLang="ja-JP" sz="2600" dirty="0" smtClean="0">
                <a:solidFill>
                  <a:schemeClr val="accent5">
                    <a:lumMod val="75000"/>
                  </a:schemeClr>
                </a:solidFill>
                <a:latin typeface="Meiryo UI" panose="020B0604030504040204" pitchFamily="50" charset="-128"/>
                <a:ea typeface="Meiryo UI" panose="020B0604030504040204" pitchFamily="50" charset="-128"/>
              </a:rPr>
              <a:t>3</a:t>
            </a:r>
            <a:r>
              <a:rPr lang="ja-JP" altLang="en-US" sz="2600" dirty="0" smtClean="0">
                <a:solidFill>
                  <a:schemeClr val="accent5">
                    <a:lumMod val="75000"/>
                  </a:schemeClr>
                </a:solidFill>
                <a:latin typeface="Meiryo UI" panose="020B0604030504040204" pitchFamily="50" charset="-128"/>
                <a:ea typeface="Meiryo UI" panose="020B0604030504040204" pitchFamily="50" charset="-128"/>
              </a:rPr>
              <a:t>回資料より）</a:t>
            </a:r>
            <a:endParaRPr lang="ja-JP" altLang="en-US" sz="2600" dirty="0">
              <a:solidFill>
                <a:schemeClr val="accent5">
                  <a:lumMod val="75000"/>
                </a:schemeClr>
              </a:solidFill>
              <a:latin typeface="Meiryo UI" panose="020B0604030504040204" pitchFamily="50" charset="-128"/>
              <a:ea typeface="Meiryo UI" panose="020B0604030504040204" pitchFamily="50" charset="-128"/>
            </a:endParaRPr>
          </a:p>
        </p:txBody>
      </p:sp>
      <p:sp>
        <p:nvSpPr>
          <p:cNvPr id="17"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4</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3"/>
          <a:stretch>
            <a:fillRect/>
          </a:stretch>
        </p:blipFill>
        <p:spPr>
          <a:xfrm>
            <a:off x="75605" y="626681"/>
            <a:ext cx="7580260" cy="5616624"/>
          </a:xfrm>
          <a:prstGeom prst="rect">
            <a:avLst/>
          </a:prstGeom>
          <a:ln w="38100">
            <a:solidFill>
              <a:srgbClr val="0000FF"/>
            </a:solidFill>
          </a:ln>
        </p:spPr>
      </p:pic>
      <p:pic>
        <p:nvPicPr>
          <p:cNvPr id="8" name="図 7"/>
          <p:cNvPicPr>
            <a:picLocks noChangeAspect="1"/>
          </p:cNvPicPr>
          <p:nvPr/>
        </p:nvPicPr>
        <p:blipFill>
          <a:blip r:embed="rId4"/>
          <a:stretch>
            <a:fillRect/>
          </a:stretch>
        </p:blipFill>
        <p:spPr>
          <a:xfrm>
            <a:off x="4211960" y="986722"/>
            <a:ext cx="7904599" cy="5803172"/>
          </a:xfrm>
          <a:prstGeom prst="rect">
            <a:avLst/>
          </a:prstGeom>
          <a:ln w="38100">
            <a:solidFill>
              <a:srgbClr val="0000FF"/>
            </a:solidFill>
          </a:ln>
        </p:spPr>
      </p:pic>
    </p:spTree>
    <p:extLst>
      <p:ext uri="{BB962C8B-B14F-4D97-AF65-F5344CB8AC3E}">
        <p14:creationId xmlns:p14="http://schemas.microsoft.com/office/powerpoint/2010/main" val="40565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990312" y="1772816"/>
            <a:ext cx="4169624" cy="4295976"/>
          </a:xfrm>
          <a:prstGeom prst="rect">
            <a:avLst/>
          </a:prstGeom>
        </p:spPr>
      </p:pic>
      <p:pic>
        <p:nvPicPr>
          <p:cNvPr id="16" name="図 15"/>
          <p:cNvPicPr>
            <a:picLocks noChangeAspect="1"/>
          </p:cNvPicPr>
          <p:nvPr/>
        </p:nvPicPr>
        <p:blipFill>
          <a:blip r:embed="rId4"/>
          <a:stretch>
            <a:fillRect/>
          </a:stretch>
        </p:blipFill>
        <p:spPr>
          <a:xfrm>
            <a:off x="226582" y="1567101"/>
            <a:ext cx="4416880" cy="4886235"/>
          </a:xfrm>
          <a:prstGeom prst="rect">
            <a:avLst/>
          </a:prstGeom>
        </p:spPr>
      </p:pic>
      <p:sp>
        <p:nvSpPr>
          <p:cNvPr id="7" name="テキスト ボックス 6"/>
          <p:cNvSpPr txBox="1"/>
          <p:nvPr/>
        </p:nvSpPr>
        <p:spPr>
          <a:xfrm>
            <a:off x="251520" y="-47625"/>
            <a:ext cx="8064896"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今夏の大阪の猛暑日と熱中症の関係</a:t>
            </a:r>
            <a:endParaRPr lang="en-US" altLang="ja-JP" sz="2800" dirty="0" smtClean="0">
              <a:latin typeface="Meiryo UI" panose="020B0604030504040204" pitchFamily="50" charset="-128"/>
              <a:ea typeface="Meiryo UI" panose="020B0604030504040204" pitchFamily="50" charset="-128"/>
            </a:endParaRPr>
          </a:p>
        </p:txBody>
      </p:sp>
      <p:sp>
        <p:nvSpPr>
          <p:cNvPr id="17"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5</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87332" y="6095618"/>
            <a:ext cx="4977844" cy="861774"/>
          </a:xfrm>
          <a:prstGeom prst="rect">
            <a:avLst/>
          </a:prstGeom>
          <a:noFill/>
        </p:spPr>
        <p:txBody>
          <a:bodyPr wrap="square" rtlCol="0">
            <a:spAutoFit/>
          </a:bodyPr>
          <a:lstStyle/>
          <a:p>
            <a:pPr indent="-180000" algn="ct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1969</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a:t>
            </a: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2019</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年の大阪の夏の傾向</a:t>
            </a:r>
            <a:endPar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endParaRPr>
          </a:p>
          <a:p>
            <a:pPr indent="-180000" algn="ctr"/>
            <a:r>
              <a:rPr lang="ja-JP" altLang="en-US" sz="1600" kern="100" spc="20" dirty="0" smtClean="0">
                <a:solidFill>
                  <a:srgbClr val="FF9900"/>
                </a:solidFill>
                <a:latin typeface="Meiryo UI" panose="020B0604030504040204" pitchFamily="50" charset="-128"/>
                <a:ea typeface="Meiryo UI" panose="020B0604030504040204" pitchFamily="50" charset="-128"/>
                <a:cs typeface="Times New Roman"/>
              </a:rPr>
              <a:t>日最高気温の夏平均値</a:t>
            </a:r>
            <a:r>
              <a:rPr lang="ja-JP" altLang="en-US" sz="1100" kern="100" spc="20" dirty="0" smtClean="0">
                <a:solidFill>
                  <a:srgbClr val="FF9900"/>
                </a:solidFill>
                <a:latin typeface="Meiryo UI" panose="020B0604030504040204" pitchFamily="50" charset="-128"/>
                <a:ea typeface="Meiryo UI" panose="020B0604030504040204" pitchFamily="50" charset="-128"/>
                <a:cs typeface="Times New Roman"/>
              </a:rPr>
              <a:t>（橙色折線</a:t>
            </a:r>
            <a:r>
              <a:rPr lang="en-US" altLang="ja-JP" sz="1100" kern="100" spc="20" dirty="0" smtClean="0">
                <a:solidFill>
                  <a:srgbClr val="FF9900"/>
                </a:solidFill>
                <a:latin typeface="Meiryo UI" panose="020B0604030504040204" pitchFamily="50" charset="-128"/>
                <a:ea typeface="Meiryo UI" panose="020B0604030504040204" pitchFamily="50" charset="-128"/>
                <a:cs typeface="Times New Roman"/>
              </a:rPr>
              <a:t>;</a:t>
            </a:r>
            <a:r>
              <a:rPr lang="ja-JP" altLang="en-US" sz="1100" kern="100" spc="20" dirty="0" smtClean="0">
                <a:solidFill>
                  <a:srgbClr val="FF9900"/>
                </a:solidFill>
                <a:latin typeface="Meiryo UI" panose="020B0604030504040204" pitchFamily="50" charset="-128"/>
                <a:ea typeface="Meiryo UI" panose="020B0604030504040204" pitchFamily="50" charset="-128"/>
                <a:cs typeface="Times New Roman"/>
              </a:rPr>
              <a:t>左</a:t>
            </a:r>
            <a:r>
              <a:rPr lang="ja-JP" altLang="en-US" sz="1100" kern="100" spc="20" dirty="0">
                <a:solidFill>
                  <a:srgbClr val="FF9900"/>
                </a:solidFill>
                <a:latin typeface="Meiryo UI" panose="020B0604030504040204" pitchFamily="50" charset="-128"/>
                <a:ea typeface="Meiryo UI" panose="020B0604030504040204" pitchFamily="50" charset="-128"/>
                <a:cs typeface="Times New Roman"/>
              </a:rPr>
              <a:t>縦軸</a:t>
            </a:r>
            <a:r>
              <a:rPr lang="ja-JP" altLang="en-US" sz="1100" kern="100" spc="20" dirty="0" smtClean="0">
                <a:solidFill>
                  <a:srgbClr val="FF9900"/>
                </a:solidFill>
                <a:latin typeface="Meiryo UI" panose="020B0604030504040204" pitchFamily="50" charset="-128"/>
                <a:ea typeface="Meiryo UI" panose="020B0604030504040204" pitchFamily="50" charset="-128"/>
                <a:cs typeface="Times New Roman"/>
              </a:rPr>
              <a:t>）</a:t>
            </a:r>
            <a:r>
              <a:rPr lang="ja-JP" altLang="en-US" sz="1600" kern="100" spc="20" dirty="0" smtClean="0">
                <a:solidFill>
                  <a:schemeClr val="accent6"/>
                </a:solidFill>
                <a:latin typeface="Meiryo UI" panose="020B0604030504040204" pitchFamily="50" charset="-128"/>
                <a:ea typeface="Meiryo UI" panose="020B0604030504040204" pitchFamily="50" charset="-128"/>
                <a:cs typeface="Times New Roman"/>
              </a:rPr>
              <a:t>と</a:t>
            </a:r>
            <a:r>
              <a:rPr lang="ja-JP" altLang="en-US" sz="1600" kern="100" spc="20" dirty="0" smtClean="0">
                <a:latin typeface="Meiryo UI" panose="020B0604030504040204" pitchFamily="50" charset="-128"/>
                <a:ea typeface="Meiryo UI" panose="020B0604030504040204" pitchFamily="50" charset="-128"/>
                <a:cs typeface="Times New Roman"/>
              </a:rPr>
              <a:t>猛暑日</a:t>
            </a:r>
            <a:r>
              <a:rPr lang="ja-JP" altLang="en-US" sz="1100" kern="100" spc="20" dirty="0" smtClean="0">
                <a:latin typeface="Meiryo UI" panose="020B0604030504040204" pitchFamily="50" charset="-128"/>
                <a:ea typeface="Meiryo UI" panose="020B0604030504040204" pitchFamily="50" charset="-128"/>
                <a:cs typeface="Times New Roman"/>
              </a:rPr>
              <a:t>（日最高気温が</a:t>
            </a:r>
            <a:r>
              <a:rPr lang="en-US" altLang="ja-JP" sz="1100" kern="100" spc="20" dirty="0" smtClean="0">
                <a:latin typeface="Meiryo UI" panose="020B0604030504040204" pitchFamily="50" charset="-128"/>
                <a:ea typeface="Meiryo UI" panose="020B0604030504040204" pitchFamily="50" charset="-128"/>
                <a:cs typeface="Times New Roman"/>
              </a:rPr>
              <a:t>35</a:t>
            </a:r>
            <a:r>
              <a:rPr lang="ja-JP" altLang="en-US" sz="1100" kern="100" spc="20" dirty="0" smtClean="0">
                <a:latin typeface="Meiryo UI" panose="020B0604030504040204" pitchFamily="50" charset="-128"/>
                <a:ea typeface="Meiryo UI" panose="020B0604030504040204" pitchFamily="50" charset="-128"/>
                <a:cs typeface="Times New Roman"/>
              </a:rPr>
              <a:t>℃以上の日；棒線；右縦軸）</a:t>
            </a:r>
            <a:r>
              <a:rPr lang="ja-JP" altLang="en-US" sz="1600" kern="100" spc="20" dirty="0" smtClean="0">
                <a:latin typeface="Meiryo UI" panose="020B0604030504040204" pitchFamily="50" charset="-128"/>
                <a:ea typeface="Meiryo UI" panose="020B0604030504040204" pitchFamily="50" charset="-128"/>
                <a:cs typeface="Times New Roman"/>
              </a:rPr>
              <a:t>の日数</a:t>
            </a:r>
            <a:r>
              <a:rPr lang="ja-JP" altLang="en-US" sz="1100" kern="100" spc="20" dirty="0" smtClean="0">
                <a:latin typeface="Meiryo UI" panose="020B0604030504040204" pitchFamily="50" charset="-128"/>
                <a:ea typeface="Meiryo UI" panose="020B0604030504040204" pitchFamily="50" charset="-128"/>
                <a:cs typeface="Times New Roman"/>
              </a:rPr>
              <a:t>（</a:t>
            </a:r>
            <a:r>
              <a:rPr lang="ja-JP" altLang="en-US" sz="1100" kern="100" spc="20" dirty="0" smtClean="0">
                <a:solidFill>
                  <a:srgbClr val="0000FF"/>
                </a:solidFill>
                <a:latin typeface="Meiryo UI" panose="020B0604030504040204" pitchFamily="50" charset="-128"/>
                <a:ea typeface="Meiryo UI" panose="020B0604030504040204" pitchFamily="50" charset="-128"/>
                <a:cs typeface="Times New Roman"/>
              </a:rPr>
              <a:t>青色は</a:t>
            </a:r>
            <a:r>
              <a:rPr lang="en-US" altLang="ja-JP" sz="1100" kern="100" spc="20" dirty="0" smtClean="0">
                <a:solidFill>
                  <a:srgbClr val="0000FF"/>
                </a:solidFill>
                <a:latin typeface="Meiryo UI" panose="020B0604030504040204" pitchFamily="50" charset="-128"/>
                <a:ea typeface="Meiryo UI" panose="020B0604030504040204" pitchFamily="50" charset="-128"/>
                <a:cs typeface="Times New Roman"/>
              </a:rPr>
              <a:t>6,7</a:t>
            </a:r>
            <a:r>
              <a:rPr lang="ja-JP" altLang="en-US" sz="1100" kern="100" spc="20" dirty="0" smtClean="0">
                <a:solidFill>
                  <a:srgbClr val="0000FF"/>
                </a:solidFill>
                <a:latin typeface="Meiryo UI" panose="020B0604030504040204" pitchFamily="50" charset="-128"/>
                <a:ea typeface="Meiryo UI" panose="020B0604030504040204" pitchFamily="50" charset="-128"/>
                <a:cs typeface="Times New Roman"/>
              </a:rPr>
              <a:t>月、</a:t>
            </a:r>
            <a:r>
              <a:rPr lang="ja-JP" altLang="en-US" sz="1100" kern="100" spc="20" dirty="0" smtClean="0">
                <a:solidFill>
                  <a:srgbClr val="FF0000"/>
                </a:solidFill>
                <a:latin typeface="Meiryo UI" panose="020B0604030504040204" pitchFamily="50" charset="-128"/>
                <a:ea typeface="Meiryo UI" panose="020B0604030504040204" pitchFamily="50" charset="-128"/>
                <a:cs typeface="Times New Roman"/>
              </a:rPr>
              <a:t>赤色は</a:t>
            </a:r>
            <a:r>
              <a:rPr lang="en-US" altLang="ja-JP" sz="1100" kern="100" spc="20" dirty="0" smtClean="0">
                <a:solidFill>
                  <a:srgbClr val="FF0000"/>
                </a:solidFill>
                <a:latin typeface="Meiryo UI" panose="020B0604030504040204" pitchFamily="50" charset="-128"/>
                <a:ea typeface="Meiryo UI" panose="020B0604030504040204" pitchFamily="50" charset="-128"/>
                <a:cs typeface="Times New Roman"/>
              </a:rPr>
              <a:t>8</a:t>
            </a:r>
            <a:r>
              <a:rPr lang="ja-JP" altLang="en-US" sz="1100" kern="100" spc="20" dirty="0" smtClean="0">
                <a:solidFill>
                  <a:srgbClr val="FF0000"/>
                </a:solidFill>
                <a:latin typeface="Meiryo UI" panose="020B0604030504040204" pitchFamily="50" charset="-128"/>
                <a:ea typeface="Meiryo UI" panose="020B0604030504040204" pitchFamily="50" charset="-128"/>
                <a:cs typeface="Times New Roman"/>
              </a:rPr>
              <a:t>月</a:t>
            </a:r>
            <a:r>
              <a:rPr lang="ja-JP" altLang="en-US" sz="1100" kern="100" spc="20" dirty="0" smtClean="0">
                <a:latin typeface="Meiryo UI" panose="020B0604030504040204" pitchFamily="50" charset="-128"/>
                <a:ea typeface="Meiryo UI" panose="020B0604030504040204" pitchFamily="50" charset="-128"/>
                <a:cs typeface="Times New Roman"/>
              </a:rPr>
              <a:t>）</a:t>
            </a:r>
            <a:endParaRPr lang="ja-JP" altLang="en-US" sz="1100" kern="100" spc="20" dirty="0">
              <a:latin typeface="Meiryo UI" panose="020B0604030504040204" pitchFamily="50" charset="-128"/>
              <a:ea typeface="Meiryo UI" panose="020B0604030504040204" pitchFamily="50" charset="-128"/>
              <a:cs typeface="Times New Roman"/>
            </a:endParaRPr>
          </a:p>
        </p:txBody>
      </p:sp>
      <p:cxnSp>
        <p:nvCxnSpPr>
          <p:cNvPr id="6" name="直線矢印コネクタ 5"/>
          <p:cNvCxnSpPr/>
          <p:nvPr/>
        </p:nvCxnSpPr>
        <p:spPr>
          <a:xfrm flipV="1">
            <a:off x="1450717" y="1484784"/>
            <a:ext cx="2160240" cy="25572"/>
          </a:xfrm>
          <a:prstGeom prst="straightConnector1">
            <a:avLst/>
          </a:prstGeom>
          <a:ln w="412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16"/>
          <p:cNvSpPr>
            <a:spLocks noChangeArrowheads="1"/>
          </p:cNvSpPr>
          <p:nvPr/>
        </p:nvSpPr>
        <p:spPr bwMode="auto">
          <a:xfrm>
            <a:off x="51285" y="592088"/>
            <a:ext cx="4782786" cy="83099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400" dirty="0" smtClean="0">
                <a:solidFill>
                  <a:prstClr val="black"/>
                </a:solidFill>
              </a:rPr>
              <a:t>今夏の猛暑日の</a:t>
            </a:r>
            <a:r>
              <a:rPr lang="ja-JP" altLang="en-US" sz="2400" dirty="0">
                <a:solidFill>
                  <a:prstClr val="black"/>
                </a:solidFill>
              </a:rPr>
              <a:t>日数</a:t>
            </a:r>
            <a:r>
              <a:rPr lang="ja-JP" altLang="en-US" sz="2400" dirty="0" smtClean="0">
                <a:solidFill>
                  <a:prstClr val="black"/>
                </a:solidFill>
              </a:rPr>
              <a:t>は</a:t>
            </a:r>
            <a:r>
              <a:rPr lang="en-US" altLang="ja-JP" sz="2400" dirty="0" smtClean="0">
                <a:solidFill>
                  <a:prstClr val="black"/>
                </a:solidFill>
              </a:rPr>
              <a:t>15</a:t>
            </a:r>
            <a:r>
              <a:rPr lang="ja-JP" altLang="en-US" sz="2400" dirty="0" smtClean="0">
                <a:solidFill>
                  <a:prstClr val="black"/>
                </a:solidFill>
              </a:rPr>
              <a:t>日。８月は</a:t>
            </a:r>
            <a:r>
              <a:rPr lang="en-US" altLang="ja-JP" sz="2400" dirty="0" smtClean="0">
                <a:solidFill>
                  <a:prstClr val="black"/>
                </a:solidFill>
              </a:rPr>
              <a:t>13</a:t>
            </a:r>
            <a:r>
              <a:rPr lang="ja-JP" altLang="en-US" sz="2400" dirty="0" smtClean="0">
                <a:solidFill>
                  <a:prstClr val="black"/>
                </a:solidFill>
              </a:rPr>
              <a:t>日</a:t>
            </a:r>
            <a:r>
              <a:rPr lang="ja-JP" altLang="en-US" sz="2400" dirty="0">
                <a:solidFill>
                  <a:prstClr val="black"/>
                </a:solidFill>
              </a:rPr>
              <a:t>と</a:t>
            </a:r>
            <a:r>
              <a:rPr lang="ja-JP" altLang="en-US" sz="2400" dirty="0" smtClean="0">
                <a:solidFill>
                  <a:prstClr val="black"/>
                </a:solidFill>
              </a:rPr>
              <a:t>昨年と同数であった。</a:t>
            </a:r>
            <a:endParaRPr lang="ja-JP" altLang="en-US" sz="2400" dirty="0"/>
          </a:p>
        </p:txBody>
      </p:sp>
      <p:cxnSp>
        <p:nvCxnSpPr>
          <p:cNvPr id="9" name="直線コネクタ 8"/>
          <p:cNvCxnSpPr/>
          <p:nvPr/>
        </p:nvCxnSpPr>
        <p:spPr>
          <a:xfrm flipV="1">
            <a:off x="1475656" y="1576454"/>
            <a:ext cx="0" cy="4140176"/>
          </a:xfrm>
          <a:prstGeom prst="line">
            <a:avLst/>
          </a:prstGeom>
          <a:ln w="2540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610957" y="1484784"/>
            <a:ext cx="0" cy="4248472"/>
          </a:xfrm>
          <a:prstGeom prst="line">
            <a:avLst/>
          </a:prstGeom>
          <a:ln w="2540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6"/>
          <p:cNvSpPr>
            <a:spLocks noChangeArrowheads="1"/>
          </p:cNvSpPr>
          <p:nvPr/>
        </p:nvSpPr>
        <p:spPr bwMode="auto">
          <a:xfrm>
            <a:off x="1979712" y="1476471"/>
            <a:ext cx="1829726" cy="40011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ja-JP" altLang="en-US" sz="2000" dirty="0" smtClean="0">
                <a:solidFill>
                  <a:prstClr val="black"/>
                </a:solidFill>
              </a:rPr>
              <a:t>平年の期間</a:t>
            </a:r>
            <a:endParaRPr lang="ja-JP" altLang="en-US" sz="2000" dirty="0"/>
          </a:p>
        </p:txBody>
      </p:sp>
      <p:sp>
        <p:nvSpPr>
          <p:cNvPr id="12" name="テキスト ボックス 11"/>
          <p:cNvSpPr txBox="1"/>
          <p:nvPr/>
        </p:nvSpPr>
        <p:spPr>
          <a:xfrm rot="16200000">
            <a:off x="-2125719" y="3607362"/>
            <a:ext cx="4470474" cy="369332"/>
          </a:xfrm>
          <a:prstGeom prst="rect">
            <a:avLst/>
          </a:prstGeom>
          <a:noFill/>
        </p:spPr>
        <p:txBody>
          <a:bodyPr wrap="square" rtlCol="0">
            <a:spAutoFit/>
          </a:bodyPr>
          <a:lstStyle/>
          <a:p>
            <a:pPr algn="ct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日最高気温の夏平均値（℃）</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rot="16200000">
            <a:off x="2521429" y="3601385"/>
            <a:ext cx="4470474" cy="369332"/>
          </a:xfrm>
          <a:prstGeom prst="rect">
            <a:avLst/>
          </a:prstGeom>
          <a:noFill/>
        </p:spPr>
        <p:txBody>
          <a:bodyPr wrap="square" rtlCol="0">
            <a:spAutoFit/>
          </a:bodyPr>
          <a:lstStyle/>
          <a:p>
            <a:pPr algn="ctr"/>
            <a:r>
              <a:rPr lang="ja-JP" altLang="en-US" dirty="0">
                <a:solidFill>
                  <a:schemeClr val="accent6"/>
                </a:solidFill>
                <a:latin typeface="HG丸ｺﾞｼｯｸM-PRO" panose="020F0600000000000000" pitchFamily="50" charset="-128"/>
                <a:ea typeface="HG丸ｺﾞｼｯｸM-PRO" panose="020F0600000000000000" pitchFamily="50" charset="-128"/>
              </a:rPr>
              <a:t>猛暑日</a:t>
            </a:r>
            <a:r>
              <a:rPr lang="ja-JP" altLang="en-US" dirty="0" smtClean="0">
                <a:solidFill>
                  <a:schemeClr val="accent6"/>
                </a:solidFill>
                <a:latin typeface="HG丸ｺﾞｼｯｸM-PRO" panose="020F0600000000000000" pitchFamily="50" charset="-128"/>
                <a:ea typeface="HG丸ｺﾞｼｯｸM-PRO" panose="020F0600000000000000" pitchFamily="50" charset="-128"/>
              </a:rPr>
              <a:t>の日数</a:t>
            </a: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a:t>
            </a:r>
            <a:r>
              <a:rPr lang="ja-JP" altLang="en-US" dirty="0">
                <a:solidFill>
                  <a:schemeClr val="accent6"/>
                </a:solidFill>
                <a:latin typeface="HG丸ｺﾞｼｯｸM-PRO" panose="020F0600000000000000" pitchFamily="50" charset="-128"/>
                <a:ea typeface="HG丸ｺﾞｼｯｸM-PRO" panose="020F0600000000000000" pitchFamily="50" charset="-128"/>
              </a:rPr>
              <a:t>日</a:t>
            </a:r>
            <a:r>
              <a:rPr kumimoji="1" lang="ja-JP" altLang="en-US" dirty="0" smtClean="0">
                <a:solidFill>
                  <a:schemeClr val="accent6"/>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accent6"/>
              </a:solidFill>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4743262" y="5856794"/>
            <a:ext cx="4371597" cy="1246495"/>
          </a:xfrm>
          <a:prstGeom prst="rect">
            <a:avLst/>
          </a:prstGeom>
          <a:noFill/>
        </p:spPr>
        <p:txBody>
          <a:bodyPr wrap="square" rtlCol="0">
            <a:spAutoFit/>
          </a:bodyPr>
          <a:lstStyle/>
          <a:p>
            <a:pPr indent="-180000" algn="ctr"/>
            <a:r>
              <a:rPr lang="en-US" altLang="ja-JP" sz="1600" u="sng" kern="100" spc="20" dirty="0" smtClean="0">
                <a:solidFill>
                  <a:schemeClr val="accent6"/>
                </a:solidFill>
                <a:latin typeface="Meiryo UI" panose="020B0604030504040204" pitchFamily="50" charset="-128"/>
                <a:ea typeface="Meiryo UI" panose="020B0604030504040204" pitchFamily="50" charset="-128"/>
                <a:cs typeface="Times New Roman"/>
              </a:rPr>
              <a:t>2019</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年の大阪の最高気温</a:t>
            </a:r>
            <a:r>
              <a:rPr lang="ja-JP" altLang="en-US" sz="1200" u="sng" kern="100" spc="20" dirty="0" smtClean="0">
                <a:solidFill>
                  <a:schemeClr val="accent6"/>
                </a:solidFill>
                <a:latin typeface="Meiryo UI" panose="020B0604030504040204" pitchFamily="50" charset="-128"/>
                <a:ea typeface="Meiryo UI" panose="020B0604030504040204" pitchFamily="50" charset="-128"/>
                <a:cs typeface="Times New Roman"/>
              </a:rPr>
              <a:t>（左縦軸）</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と大阪市での熱中症による救急搬送人員数</a:t>
            </a:r>
            <a:r>
              <a:rPr lang="ja-JP" altLang="en-US" sz="1200" u="sng" kern="100" spc="20" dirty="0" smtClean="0">
                <a:solidFill>
                  <a:schemeClr val="accent6"/>
                </a:solidFill>
                <a:latin typeface="Meiryo UI" panose="020B0604030504040204" pitchFamily="50" charset="-128"/>
                <a:ea typeface="Meiryo UI" panose="020B0604030504040204" pitchFamily="50" charset="-128"/>
                <a:cs typeface="Times New Roman"/>
              </a:rPr>
              <a:t>（右縦軸）</a:t>
            </a:r>
            <a:r>
              <a:rPr lang="ja-JP" altLang="en-US" sz="1600" u="sng" kern="100" spc="20" dirty="0" smtClean="0">
                <a:solidFill>
                  <a:schemeClr val="accent6"/>
                </a:solidFill>
                <a:latin typeface="Meiryo UI" panose="020B0604030504040204" pitchFamily="50" charset="-128"/>
                <a:ea typeface="Meiryo UI" panose="020B0604030504040204" pitchFamily="50" charset="-128"/>
                <a:cs typeface="Times New Roman"/>
              </a:rPr>
              <a:t>の推移</a:t>
            </a:r>
            <a:r>
              <a:rPr lang="ja-JP" altLang="en-US" sz="1600" kern="100" spc="20" dirty="0" smtClean="0">
                <a:latin typeface="Meiryo UI" panose="020B0604030504040204" pitchFamily="50" charset="-128"/>
                <a:ea typeface="Meiryo UI" panose="020B0604030504040204" pitchFamily="50" charset="-128"/>
                <a:cs typeface="Times New Roman"/>
              </a:rPr>
              <a:t>　</a:t>
            </a:r>
            <a:r>
              <a:rPr lang="ja-JP" altLang="en-US" sz="1600" kern="100" spc="20" dirty="0">
                <a:latin typeface="Meiryo UI" panose="020B0604030504040204" pitchFamily="50" charset="-128"/>
                <a:ea typeface="Meiryo UI" panose="020B0604030504040204" pitchFamily="50" charset="-128"/>
                <a:cs typeface="Times New Roman"/>
              </a:rPr>
              <a:t>横軸は期間（５日間）の初日。熱中症による救急</a:t>
            </a:r>
            <a:r>
              <a:rPr lang="ja-JP" altLang="en-US" sz="1600" kern="100" spc="20" dirty="0" smtClean="0">
                <a:latin typeface="Meiryo UI" panose="020B0604030504040204" pitchFamily="50" charset="-128"/>
                <a:ea typeface="Meiryo UI" panose="020B0604030504040204" pitchFamily="50" charset="-128"/>
                <a:cs typeface="Times New Roman"/>
              </a:rPr>
              <a:t>搬送データは大阪市消防局公開資料より。</a:t>
            </a:r>
            <a:endParaRPr lang="ja-JP" altLang="en-US" sz="1600" kern="100" spc="20" dirty="0">
              <a:latin typeface="Meiryo UI" panose="020B0604030504040204" pitchFamily="50" charset="-128"/>
              <a:ea typeface="Meiryo UI" panose="020B0604030504040204" pitchFamily="50" charset="-128"/>
              <a:cs typeface="Times New Roman"/>
            </a:endParaRPr>
          </a:p>
          <a:p>
            <a:pPr indent="-180000" algn="ctr"/>
            <a:endParaRPr lang="ja-JP" altLang="en-US" sz="1100" kern="100" spc="20" dirty="0">
              <a:latin typeface="Meiryo UI" panose="020B0604030504040204" pitchFamily="50" charset="-128"/>
              <a:ea typeface="Meiryo UI" panose="020B0604030504040204" pitchFamily="50" charset="-128"/>
              <a:cs typeface="Times New Roman"/>
            </a:endParaRPr>
          </a:p>
        </p:txBody>
      </p:sp>
      <p:sp>
        <p:nvSpPr>
          <p:cNvPr id="18" name="正方形/長方形 16"/>
          <p:cNvSpPr>
            <a:spLocks noChangeArrowheads="1"/>
          </p:cNvSpPr>
          <p:nvPr/>
        </p:nvSpPr>
        <p:spPr bwMode="auto">
          <a:xfrm>
            <a:off x="4941332" y="595287"/>
            <a:ext cx="4167172" cy="1200329"/>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None/>
            </a:pPr>
            <a:r>
              <a:rPr lang="en-US" altLang="ja-JP" sz="2400" dirty="0" smtClean="0">
                <a:solidFill>
                  <a:prstClr val="black"/>
                </a:solidFill>
              </a:rPr>
              <a:t>7</a:t>
            </a:r>
            <a:r>
              <a:rPr lang="ja-JP" altLang="en-US" sz="2400" dirty="0" smtClean="0">
                <a:solidFill>
                  <a:prstClr val="black"/>
                </a:solidFill>
              </a:rPr>
              <a:t>月</a:t>
            </a:r>
            <a:r>
              <a:rPr lang="en-US" altLang="ja-JP" sz="2400" dirty="0" smtClean="0">
                <a:solidFill>
                  <a:prstClr val="black"/>
                </a:solidFill>
              </a:rPr>
              <a:t>31</a:t>
            </a:r>
            <a:r>
              <a:rPr lang="ja-JP" altLang="en-US" sz="2400" dirty="0" smtClean="0">
                <a:solidFill>
                  <a:prstClr val="black"/>
                </a:solidFill>
              </a:rPr>
              <a:t>日頃からの日最高気温の上昇と共に、熱中症による救急搬送数が急増した。</a:t>
            </a:r>
            <a:endParaRPr lang="ja-JP" altLang="en-US" sz="2400" dirty="0"/>
          </a:p>
        </p:txBody>
      </p:sp>
    </p:spTree>
    <p:extLst>
      <p:ext uri="{BB962C8B-B14F-4D97-AF65-F5344CB8AC3E}">
        <p14:creationId xmlns:p14="http://schemas.microsoft.com/office/powerpoint/2010/main" val="2546542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1520" y="-47625"/>
            <a:ext cx="8064896" cy="523220"/>
          </a:xfrm>
          <a:prstGeom prst="rect">
            <a:avLst/>
          </a:prstGeom>
          <a:noFill/>
        </p:spPr>
        <p:txBody>
          <a:bodyPr wrap="square" rtlCol="0">
            <a:spAutoFit/>
          </a:bodyPr>
          <a:lstStyle/>
          <a:p>
            <a:pPr algn="ctr"/>
            <a:r>
              <a:rPr lang="ja-JP" altLang="en-US" sz="2800" dirty="0" smtClean="0">
                <a:solidFill>
                  <a:schemeClr val="accent5">
                    <a:lumMod val="75000"/>
                  </a:schemeClr>
                </a:solidFill>
                <a:latin typeface="Meiryo UI" panose="020B0604030504040204" pitchFamily="50" charset="-128"/>
                <a:ea typeface="Meiryo UI" panose="020B0604030504040204" pitchFamily="50" charset="-128"/>
              </a:rPr>
              <a:t>今夏の天候の見通しについて（第</a:t>
            </a:r>
            <a:r>
              <a:rPr lang="en-US" altLang="ja-JP" sz="2800" dirty="0" smtClean="0">
                <a:solidFill>
                  <a:schemeClr val="accent5">
                    <a:lumMod val="75000"/>
                  </a:schemeClr>
                </a:solidFill>
                <a:latin typeface="Meiryo UI" panose="020B0604030504040204" pitchFamily="50" charset="-128"/>
                <a:ea typeface="Meiryo UI" panose="020B0604030504040204" pitchFamily="50" charset="-128"/>
              </a:rPr>
              <a:t>3</a:t>
            </a:r>
            <a:r>
              <a:rPr lang="ja-JP" altLang="en-US" sz="2800" dirty="0" smtClean="0">
                <a:solidFill>
                  <a:schemeClr val="accent5">
                    <a:lumMod val="75000"/>
                  </a:schemeClr>
                </a:solidFill>
                <a:latin typeface="Meiryo UI" panose="020B0604030504040204" pitchFamily="50" charset="-128"/>
                <a:ea typeface="Meiryo UI" panose="020B0604030504040204" pitchFamily="50" charset="-128"/>
              </a:rPr>
              <a:t>回資料より）</a:t>
            </a:r>
            <a:endParaRPr lang="ja-JP" altLang="en-US" sz="2800" dirty="0">
              <a:solidFill>
                <a:schemeClr val="accent5">
                  <a:lumMod val="75000"/>
                </a:schemeClr>
              </a:solidFill>
              <a:latin typeface="Meiryo UI" panose="020B0604030504040204" pitchFamily="50" charset="-128"/>
              <a:ea typeface="Meiryo UI" panose="020B0604030504040204" pitchFamily="50" charset="-128"/>
            </a:endParaRPr>
          </a:p>
        </p:txBody>
      </p:sp>
      <p:sp>
        <p:nvSpPr>
          <p:cNvPr id="17"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6</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95666" y="764704"/>
            <a:ext cx="8949143" cy="5400600"/>
          </a:xfrm>
          <a:prstGeom prst="rect">
            <a:avLst/>
          </a:prstGeom>
          <a:ln w="44450">
            <a:solidFill>
              <a:srgbClr val="0000FF"/>
            </a:solidFill>
          </a:ln>
        </p:spPr>
      </p:pic>
    </p:spTree>
    <p:extLst>
      <p:ext uri="{BB962C8B-B14F-4D97-AF65-F5344CB8AC3E}">
        <p14:creationId xmlns:p14="http://schemas.microsoft.com/office/powerpoint/2010/main" val="2192401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 y="0"/>
            <a:ext cx="9001125" cy="563430"/>
          </a:xfrm>
        </p:spPr>
        <p:txBody>
          <a:bodyPr/>
          <a:lstStyle/>
          <a:p>
            <a:pPr algn="ctr"/>
            <a:r>
              <a:rPr kumimoji="1" lang="en-US" altLang="ja-JP" sz="2800" b="0" dirty="0" smtClean="0">
                <a:solidFill>
                  <a:schemeClr val="accent6"/>
                </a:solidFill>
                <a:latin typeface="Meiryo UI" panose="020B0604030504040204" pitchFamily="50" charset="-128"/>
                <a:ea typeface="Meiryo UI" panose="020B0604030504040204" pitchFamily="50" charset="-128"/>
              </a:rPr>
              <a:t>2019</a:t>
            </a:r>
            <a:r>
              <a:rPr kumimoji="1" lang="ja-JP" altLang="en-US" sz="2800" b="0" dirty="0" smtClean="0">
                <a:solidFill>
                  <a:schemeClr val="accent6"/>
                </a:solidFill>
                <a:latin typeface="Meiryo UI" panose="020B0604030504040204" pitchFamily="50" charset="-128"/>
                <a:ea typeface="Meiryo UI" panose="020B0604030504040204" pitchFamily="50" charset="-128"/>
              </a:rPr>
              <a:t>年</a:t>
            </a:r>
            <a:r>
              <a:rPr lang="en-US" altLang="ja-JP" sz="2800" b="0" dirty="0" smtClean="0">
                <a:solidFill>
                  <a:schemeClr val="accent6"/>
                </a:solidFill>
                <a:latin typeface="Meiryo UI" panose="020B0604030504040204" pitchFamily="50" charset="-128"/>
                <a:ea typeface="Meiryo UI" panose="020B0604030504040204" pitchFamily="50" charset="-128"/>
              </a:rPr>
              <a:t>5</a:t>
            </a:r>
            <a:r>
              <a:rPr lang="ja-JP" altLang="en-US" sz="2800" b="0" dirty="0" smtClean="0">
                <a:solidFill>
                  <a:schemeClr val="accent6"/>
                </a:solidFill>
                <a:latin typeface="Meiryo UI" panose="020B0604030504040204" pitchFamily="50" charset="-128"/>
                <a:ea typeface="Meiryo UI" panose="020B0604030504040204" pitchFamily="50" charset="-128"/>
              </a:rPr>
              <a:t>～</a:t>
            </a:r>
            <a:r>
              <a:rPr lang="en-US" altLang="ja-JP" sz="2800" b="0" dirty="0">
                <a:solidFill>
                  <a:schemeClr val="accent6"/>
                </a:solidFill>
                <a:latin typeface="Meiryo UI" panose="020B0604030504040204" pitchFamily="50" charset="-128"/>
                <a:ea typeface="Meiryo UI" panose="020B0604030504040204" pitchFamily="50" charset="-128"/>
              </a:rPr>
              <a:t>9</a:t>
            </a:r>
            <a:r>
              <a:rPr lang="ja-JP" altLang="en-US" sz="2800" b="0" dirty="0">
                <a:solidFill>
                  <a:schemeClr val="accent6"/>
                </a:solidFill>
                <a:latin typeface="Meiryo UI" panose="020B0604030504040204" pitchFamily="50" charset="-128"/>
                <a:ea typeface="Meiryo UI" panose="020B0604030504040204" pitchFamily="50" charset="-128"/>
              </a:rPr>
              <a:t>月</a:t>
            </a:r>
            <a:r>
              <a:rPr kumimoji="1" lang="ja-JP" altLang="en-US" sz="2800" b="0" dirty="0" smtClean="0">
                <a:solidFill>
                  <a:schemeClr val="accent6"/>
                </a:solidFill>
                <a:latin typeface="Meiryo UI" panose="020B0604030504040204" pitchFamily="50" charset="-128"/>
                <a:ea typeface="Meiryo UI" panose="020B0604030504040204" pitchFamily="50" charset="-128"/>
              </a:rPr>
              <a:t>の</a:t>
            </a:r>
            <a:r>
              <a:rPr kumimoji="1" lang="en-US" altLang="ja-JP" sz="2800" b="0" dirty="0" smtClean="0">
                <a:solidFill>
                  <a:schemeClr val="accent6"/>
                </a:solidFill>
                <a:latin typeface="Meiryo UI" panose="020B0604030504040204" pitchFamily="50" charset="-128"/>
                <a:ea typeface="Meiryo UI" panose="020B0604030504040204" pitchFamily="50" charset="-128"/>
              </a:rPr>
              <a:t>5</a:t>
            </a:r>
            <a:r>
              <a:rPr kumimoji="1" lang="ja-JP" altLang="en-US" sz="2800" b="0" dirty="0" smtClean="0">
                <a:solidFill>
                  <a:schemeClr val="accent6"/>
                </a:solidFill>
                <a:latin typeface="Meiryo UI" panose="020B0604030504040204" pitchFamily="50" charset="-128"/>
                <a:ea typeface="Meiryo UI" panose="020B0604030504040204" pitchFamily="50" charset="-128"/>
              </a:rPr>
              <a:t>日間平均気温の推移（大阪）</a:t>
            </a:r>
            <a:endParaRPr kumimoji="1" lang="ja-JP" altLang="en-US" sz="2800" b="0" dirty="0">
              <a:solidFill>
                <a:schemeClr val="accent6"/>
              </a:solidFill>
              <a:latin typeface="Meiryo UI" panose="020B0604030504040204" pitchFamily="50" charset="-128"/>
              <a:ea typeface="Meiryo UI" panose="020B0604030504040204" pitchFamily="50" charset="-128"/>
            </a:endParaRPr>
          </a:p>
        </p:txBody>
      </p:sp>
      <p:graphicFrame>
        <p:nvGraphicFramePr>
          <p:cNvPr id="5" name="グラフ 4"/>
          <p:cNvGraphicFramePr>
            <a:graphicFrameLocks/>
          </p:cNvGraphicFramePr>
          <p:nvPr>
            <p:extLst/>
          </p:nvPr>
        </p:nvGraphicFramePr>
        <p:xfrm>
          <a:off x="531984" y="1079276"/>
          <a:ext cx="7937154" cy="5014020"/>
        </p:xfrm>
        <a:graphic>
          <a:graphicData uri="http://schemas.openxmlformats.org/drawingml/2006/chart">
            <c:chart xmlns:c="http://schemas.openxmlformats.org/drawingml/2006/chart" xmlns:r="http://schemas.openxmlformats.org/officeDocument/2006/relationships" r:id="rId3"/>
          </a:graphicData>
        </a:graphic>
      </p:graphicFrame>
      <p:sp>
        <p:nvSpPr>
          <p:cNvPr id="3" name="楕円 2"/>
          <p:cNvSpPr/>
          <p:nvPr/>
        </p:nvSpPr>
        <p:spPr>
          <a:xfrm>
            <a:off x="2304258" y="2883299"/>
            <a:ext cx="544106" cy="952185"/>
          </a:xfrm>
          <a:prstGeom prst="ellipse">
            <a:avLst/>
          </a:prstGeom>
          <a:solidFill>
            <a:srgbClr val="FF99FF">
              <a:alpha val="25000"/>
            </a:srgb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7" name="楕円 6"/>
          <p:cNvSpPr/>
          <p:nvPr/>
        </p:nvSpPr>
        <p:spPr>
          <a:xfrm>
            <a:off x="5373044" y="1785977"/>
            <a:ext cx="1023966" cy="711432"/>
          </a:xfrm>
          <a:prstGeom prst="ellipse">
            <a:avLst/>
          </a:prstGeom>
          <a:solidFill>
            <a:srgbClr val="FF99FF">
              <a:alpha val="25000"/>
            </a:srgb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8" name="楕円 7"/>
          <p:cNvSpPr/>
          <p:nvPr/>
        </p:nvSpPr>
        <p:spPr>
          <a:xfrm>
            <a:off x="7075327" y="1893532"/>
            <a:ext cx="544106" cy="844630"/>
          </a:xfrm>
          <a:prstGeom prst="ellipse">
            <a:avLst/>
          </a:prstGeom>
          <a:solidFill>
            <a:srgbClr val="FF99FF">
              <a:alpha val="25000"/>
            </a:srgbClr>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2" name="フリーフォーム 1"/>
          <p:cNvSpPr/>
          <p:nvPr/>
        </p:nvSpPr>
        <p:spPr>
          <a:xfrm>
            <a:off x="4735012" y="2096208"/>
            <a:ext cx="637170" cy="820132"/>
          </a:xfrm>
          <a:custGeom>
            <a:avLst/>
            <a:gdLst>
              <a:gd name="connsiteX0" fmla="*/ 0 w 631776"/>
              <a:gd name="connsiteY0" fmla="*/ 820132 h 820132"/>
              <a:gd name="connsiteX1" fmla="*/ 65988 w 631776"/>
              <a:gd name="connsiteY1" fmla="*/ 810705 h 820132"/>
              <a:gd name="connsiteX2" fmla="*/ 122548 w 631776"/>
              <a:gd name="connsiteY2" fmla="*/ 772998 h 820132"/>
              <a:gd name="connsiteX3" fmla="*/ 179109 w 631776"/>
              <a:gd name="connsiteY3" fmla="*/ 725864 h 820132"/>
              <a:gd name="connsiteX4" fmla="*/ 254524 w 631776"/>
              <a:gd name="connsiteY4" fmla="*/ 622169 h 820132"/>
              <a:gd name="connsiteX5" fmla="*/ 282804 w 631776"/>
              <a:gd name="connsiteY5" fmla="*/ 593889 h 820132"/>
              <a:gd name="connsiteX6" fmla="*/ 329938 w 631776"/>
              <a:gd name="connsiteY6" fmla="*/ 537328 h 820132"/>
              <a:gd name="connsiteX7" fmla="*/ 386499 w 631776"/>
              <a:gd name="connsiteY7" fmla="*/ 499620 h 820132"/>
              <a:gd name="connsiteX8" fmla="*/ 405353 w 631776"/>
              <a:gd name="connsiteY8" fmla="*/ 471340 h 820132"/>
              <a:gd name="connsiteX9" fmla="*/ 433633 w 631776"/>
              <a:gd name="connsiteY9" fmla="*/ 443060 h 820132"/>
              <a:gd name="connsiteX10" fmla="*/ 471340 w 631776"/>
              <a:gd name="connsiteY10" fmla="*/ 395926 h 820132"/>
              <a:gd name="connsiteX11" fmla="*/ 480767 w 631776"/>
              <a:gd name="connsiteY11" fmla="*/ 367645 h 820132"/>
              <a:gd name="connsiteX12" fmla="*/ 537328 w 631776"/>
              <a:gd name="connsiteY12" fmla="*/ 282804 h 820132"/>
              <a:gd name="connsiteX13" fmla="*/ 556181 w 631776"/>
              <a:gd name="connsiteY13" fmla="*/ 254524 h 820132"/>
              <a:gd name="connsiteX14" fmla="*/ 565608 w 631776"/>
              <a:gd name="connsiteY14" fmla="*/ 226243 h 820132"/>
              <a:gd name="connsiteX15" fmla="*/ 584462 w 631776"/>
              <a:gd name="connsiteY15" fmla="*/ 179109 h 820132"/>
              <a:gd name="connsiteX16" fmla="*/ 603315 w 631776"/>
              <a:gd name="connsiteY16" fmla="*/ 94268 h 820132"/>
              <a:gd name="connsiteX17" fmla="*/ 622169 w 631776"/>
              <a:gd name="connsiteY17" fmla="*/ 65987 h 820132"/>
              <a:gd name="connsiteX18" fmla="*/ 631596 w 631776"/>
              <a:gd name="connsiteY18" fmla="*/ 0 h 8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776" h="820132">
                <a:moveTo>
                  <a:pt x="0" y="820132"/>
                </a:moveTo>
                <a:cubicBezTo>
                  <a:pt x="21996" y="816990"/>
                  <a:pt x="45250" y="818681"/>
                  <a:pt x="65988" y="810705"/>
                </a:cubicBezTo>
                <a:cubicBezTo>
                  <a:pt x="87137" y="802571"/>
                  <a:pt x="103695" y="785567"/>
                  <a:pt x="122548" y="772998"/>
                </a:cubicBezTo>
                <a:cubicBezTo>
                  <a:pt x="150355" y="754460"/>
                  <a:pt x="156427" y="753083"/>
                  <a:pt x="179109" y="725864"/>
                </a:cubicBezTo>
                <a:cubicBezTo>
                  <a:pt x="231745" y="662701"/>
                  <a:pt x="145815" y="730878"/>
                  <a:pt x="254524" y="622169"/>
                </a:cubicBezTo>
                <a:cubicBezTo>
                  <a:pt x="263951" y="612742"/>
                  <a:pt x="274270" y="604130"/>
                  <a:pt x="282804" y="593889"/>
                </a:cubicBezTo>
                <a:cubicBezTo>
                  <a:pt x="311471" y="559489"/>
                  <a:pt x="290802" y="567768"/>
                  <a:pt x="329938" y="537328"/>
                </a:cubicBezTo>
                <a:cubicBezTo>
                  <a:pt x="347824" y="523416"/>
                  <a:pt x="386499" y="499620"/>
                  <a:pt x="386499" y="499620"/>
                </a:cubicBezTo>
                <a:cubicBezTo>
                  <a:pt x="392784" y="490193"/>
                  <a:pt x="398100" y="480044"/>
                  <a:pt x="405353" y="471340"/>
                </a:cubicBezTo>
                <a:cubicBezTo>
                  <a:pt x="413888" y="461099"/>
                  <a:pt x="426238" y="454152"/>
                  <a:pt x="433633" y="443060"/>
                </a:cubicBezTo>
                <a:cubicBezTo>
                  <a:pt x="470059" y="388420"/>
                  <a:pt x="408094" y="438089"/>
                  <a:pt x="471340" y="395926"/>
                </a:cubicBezTo>
                <a:cubicBezTo>
                  <a:pt x="474482" y="386499"/>
                  <a:pt x="475941" y="376331"/>
                  <a:pt x="480767" y="367645"/>
                </a:cubicBezTo>
                <a:cubicBezTo>
                  <a:pt x="480779" y="367623"/>
                  <a:pt x="527894" y="296955"/>
                  <a:pt x="537328" y="282804"/>
                </a:cubicBezTo>
                <a:cubicBezTo>
                  <a:pt x="543612" y="273377"/>
                  <a:pt x="552598" y="265272"/>
                  <a:pt x="556181" y="254524"/>
                </a:cubicBezTo>
                <a:cubicBezTo>
                  <a:pt x="559323" y="245097"/>
                  <a:pt x="562119" y="235547"/>
                  <a:pt x="565608" y="226243"/>
                </a:cubicBezTo>
                <a:cubicBezTo>
                  <a:pt x="571550" y="210399"/>
                  <a:pt x="579599" y="195317"/>
                  <a:pt x="584462" y="179109"/>
                </a:cubicBezTo>
                <a:cubicBezTo>
                  <a:pt x="588933" y="164207"/>
                  <a:pt x="596065" y="111184"/>
                  <a:pt x="603315" y="94268"/>
                </a:cubicBezTo>
                <a:cubicBezTo>
                  <a:pt x="607778" y="83854"/>
                  <a:pt x="615884" y="75414"/>
                  <a:pt x="622169" y="65987"/>
                </a:cubicBezTo>
                <a:cubicBezTo>
                  <a:pt x="633882" y="19135"/>
                  <a:pt x="631596" y="41236"/>
                  <a:pt x="631596" y="0"/>
                </a:cubicBezTo>
              </a:path>
            </a:pathLst>
          </a:custGeom>
          <a:noFill/>
          <a:ln w="57150">
            <a:solidFill>
              <a:srgbClr val="00B05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1620782" y="3097428"/>
            <a:ext cx="613049" cy="955637"/>
          </a:xfrm>
          <a:custGeom>
            <a:avLst/>
            <a:gdLst>
              <a:gd name="connsiteX0" fmla="*/ 0 w 631776"/>
              <a:gd name="connsiteY0" fmla="*/ 820132 h 820132"/>
              <a:gd name="connsiteX1" fmla="*/ 65988 w 631776"/>
              <a:gd name="connsiteY1" fmla="*/ 810705 h 820132"/>
              <a:gd name="connsiteX2" fmla="*/ 122548 w 631776"/>
              <a:gd name="connsiteY2" fmla="*/ 772998 h 820132"/>
              <a:gd name="connsiteX3" fmla="*/ 179109 w 631776"/>
              <a:gd name="connsiteY3" fmla="*/ 725864 h 820132"/>
              <a:gd name="connsiteX4" fmla="*/ 254524 w 631776"/>
              <a:gd name="connsiteY4" fmla="*/ 622169 h 820132"/>
              <a:gd name="connsiteX5" fmla="*/ 282804 w 631776"/>
              <a:gd name="connsiteY5" fmla="*/ 593889 h 820132"/>
              <a:gd name="connsiteX6" fmla="*/ 329938 w 631776"/>
              <a:gd name="connsiteY6" fmla="*/ 537328 h 820132"/>
              <a:gd name="connsiteX7" fmla="*/ 386499 w 631776"/>
              <a:gd name="connsiteY7" fmla="*/ 499620 h 820132"/>
              <a:gd name="connsiteX8" fmla="*/ 405353 w 631776"/>
              <a:gd name="connsiteY8" fmla="*/ 471340 h 820132"/>
              <a:gd name="connsiteX9" fmla="*/ 433633 w 631776"/>
              <a:gd name="connsiteY9" fmla="*/ 443060 h 820132"/>
              <a:gd name="connsiteX10" fmla="*/ 471340 w 631776"/>
              <a:gd name="connsiteY10" fmla="*/ 395926 h 820132"/>
              <a:gd name="connsiteX11" fmla="*/ 480767 w 631776"/>
              <a:gd name="connsiteY11" fmla="*/ 367645 h 820132"/>
              <a:gd name="connsiteX12" fmla="*/ 537328 w 631776"/>
              <a:gd name="connsiteY12" fmla="*/ 282804 h 820132"/>
              <a:gd name="connsiteX13" fmla="*/ 556181 w 631776"/>
              <a:gd name="connsiteY13" fmla="*/ 254524 h 820132"/>
              <a:gd name="connsiteX14" fmla="*/ 565608 w 631776"/>
              <a:gd name="connsiteY14" fmla="*/ 226243 h 820132"/>
              <a:gd name="connsiteX15" fmla="*/ 584462 w 631776"/>
              <a:gd name="connsiteY15" fmla="*/ 179109 h 820132"/>
              <a:gd name="connsiteX16" fmla="*/ 603315 w 631776"/>
              <a:gd name="connsiteY16" fmla="*/ 94268 h 820132"/>
              <a:gd name="connsiteX17" fmla="*/ 622169 w 631776"/>
              <a:gd name="connsiteY17" fmla="*/ 65987 h 820132"/>
              <a:gd name="connsiteX18" fmla="*/ 631596 w 631776"/>
              <a:gd name="connsiteY18" fmla="*/ 0 h 8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776" h="820132">
                <a:moveTo>
                  <a:pt x="0" y="820132"/>
                </a:moveTo>
                <a:cubicBezTo>
                  <a:pt x="21996" y="816990"/>
                  <a:pt x="45250" y="818681"/>
                  <a:pt x="65988" y="810705"/>
                </a:cubicBezTo>
                <a:cubicBezTo>
                  <a:pt x="87137" y="802571"/>
                  <a:pt x="103695" y="785567"/>
                  <a:pt x="122548" y="772998"/>
                </a:cubicBezTo>
                <a:cubicBezTo>
                  <a:pt x="150355" y="754460"/>
                  <a:pt x="156427" y="753083"/>
                  <a:pt x="179109" y="725864"/>
                </a:cubicBezTo>
                <a:cubicBezTo>
                  <a:pt x="231745" y="662701"/>
                  <a:pt x="145815" y="730878"/>
                  <a:pt x="254524" y="622169"/>
                </a:cubicBezTo>
                <a:cubicBezTo>
                  <a:pt x="263951" y="612742"/>
                  <a:pt x="274270" y="604130"/>
                  <a:pt x="282804" y="593889"/>
                </a:cubicBezTo>
                <a:cubicBezTo>
                  <a:pt x="311471" y="559489"/>
                  <a:pt x="290802" y="567768"/>
                  <a:pt x="329938" y="537328"/>
                </a:cubicBezTo>
                <a:cubicBezTo>
                  <a:pt x="347824" y="523416"/>
                  <a:pt x="386499" y="499620"/>
                  <a:pt x="386499" y="499620"/>
                </a:cubicBezTo>
                <a:cubicBezTo>
                  <a:pt x="392784" y="490193"/>
                  <a:pt x="398100" y="480044"/>
                  <a:pt x="405353" y="471340"/>
                </a:cubicBezTo>
                <a:cubicBezTo>
                  <a:pt x="413888" y="461099"/>
                  <a:pt x="426238" y="454152"/>
                  <a:pt x="433633" y="443060"/>
                </a:cubicBezTo>
                <a:cubicBezTo>
                  <a:pt x="470059" y="388420"/>
                  <a:pt x="408094" y="438089"/>
                  <a:pt x="471340" y="395926"/>
                </a:cubicBezTo>
                <a:cubicBezTo>
                  <a:pt x="474482" y="386499"/>
                  <a:pt x="475941" y="376331"/>
                  <a:pt x="480767" y="367645"/>
                </a:cubicBezTo>
                <a:cubicBezTo>
                  <a:pt x="480779" y="367623"/>
                  <a:pt x="527894" y="296955"/>
                  <a:pt x="537328" y="282804"/>
                </a:cubicBezTo>
                <a:cubicBezTo>
                  <a:pt x="543612" y="273377"/>
                  <a:pt x="552598" y="265272"/>
                  <a:pt x="556181" y="254524"/>
                </a:cubicBezTo>
                <a:cubicBezTo>
                  <a:pt x="559323" y="245097"/>
                  <a:pt x="562119" y="235547"/>
                  <a:pt x="565608" y="226243"/>
                </a:cubicBezTo>
                <a:cubicBezTo>
                  <a:pt x="571550" y="210399"/>
                  <a:pt x="579599" y="195317"/>
                  <a:pt x="584462" y="179109"/>
                </a:cubicBezTo>
                <a:cubicBezTo>
                  <a:pt x="588933" y="164207"/>
                  <a:pt x="596065" y="111184"/>
                  <a:pt x="603315" y="94268"/>
                </a:cubicBezTo>
                <a:cubicBezTo>
                  <a:pt x="607778" y="83854"/>
                  <a:pt x="615884" y="75414"/>
                  <a:pt x="622169" y="65987"/>
                </a:cubicBezTo>
                <a:cubicBezTo>
                  <a:pt x="633882" y="19135"/>
                  <a:pt x="631596" y="41236"/>
                  <a:pt x="631596" y="0"/>
                </a:cubicBezTo>
              </a:path>
            </a:pathLst>
          </a:custGeom>
          <a:noFill/>
          <a:ln w="57150">
            <a:solidFill>
              <a:srgbClr val="00B05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flipV="1">
            <a:off x="2872124" y="1750995"/>
            <a:ext cx="0" cy="3600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181452" y="1750995"/>
            <a:ext cx="0" cy="3600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5598765" y="1701208"/>
            <a:ext cx="0" cy="3600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938467" y="1700808"/>
            <a:ext cx="0" cy="3600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282673" y="4973106"/>
            <a:ext cx="761580" cy="400110"/>
          </a:xfrm>
          <a:prstGeom prst="rect">
            <a:avLst/>
          </a:prstGeom>
          <a:noFill/>
        </p:spPr>
        <p:txBody>
          <a:bodyPr wrap="square" rtlCol="0">
            <a:spAutoFit/>
          </a:bodyPr>
          <a:lstStyle/>
          <a:p>
            <a:r>
              <a:rPr kumimoji="1" lang="en-US" altLang="ja-JP" sz="2000" dirty="0" smtClean="0">
                <a:solidFill>
                  <a:schemeClr val="accent6"/>
                </a:solidFill>
              </a:rPr>
              <a:t>6</a:t>
            </a:r>
            <a:r>
              <a:rPr kumimoji="1" lang="ja-JP" altLang="en-US" sz="2000" dirty="0" smtClean="0">
                <a:solidFill>
                  <a:schemeClr val="accent6"/>
                </a:solidFill>
              </a:rPr>
              <a:t>月</a:t>
            </a:r>
            <a:endParaRPr kumimoji="1" lang="ja-JP" altLang="en-US" sz="2000" dirty="0">
              <a:solidFill>
                <a:schemeClr val="accent6"/>
              </a:solidFill>
            </a:endParaRPr>
          </a:p>
        </p:txBody>
      </p:sp>
      <p:sp>
        <p:nvSpPr>
          <p:cNvPr id="31" name="テキスト ボックス 30"/>
          <p:cNvSpPr txBox="1"/>
          <p:nvPr/>
        </p:nvSpPr>
        <p:spPr>
          <a:xfrm>
            <a:off x="7380312" y="4941168"/>
            <a:ext cx="761580" cy="400110"/>
          </a:xfrm>
          <a:prstGeom prst="rect">
            <a:avLst/>
          </a:prstGeom>
          <a:noFill/>
        </p:spPr>
        <p:txBody>
          <a:bodyPr wrap="square" rtlCol="0">
            <a:spAutoFit/>
          </a:bodyPr>
          <a:lstStyle/>
          <a:p>
            <a:r>
              <a:rPr lang="en-US" altLang="ja-JP" sz="2000" dirty="0">
                <a:solidFill>
                  <a:schemeClr val="accent6"/>
                </a:solidFill>
              </a:rPr>
              <a:t>9</a:t>
            </a:r>
            <a:r>
              <a:rPr kumimoji="1" lang="ja-JP" altLang="en-US" sz="2000" dirty="0" smtClean="0">
                <a:solidFill>
                  <a:schemeClr val="accent6"/>
                </a:solidFill>
              </a:rPr>
              <a:t>月</a:t>
            </a:r>
            <a:endParaRPr kumimoji="1" lang="ja-JP" altLang="en-US" sz="2000" dirty="0">
              <a:solidFill>
                <a:schemeClr val="accent6"/>
              </a:solidFill>
            </a:endParaRPr>
          </a:p>
        </p:txBody>
      </p:sp>
      <p:sp>
        <p:nvSpPr>
          <p:cNvPr id="32" name="テキスト ボックス 31"/>
          <p:cNvSpPr txBox="1"/>
          <p:nvPr/>
        </p:nvSpPr>
        <p:spPr>
          <a:xfrm>
            <a:off x="5970660" y="4973106"/>
            <a:ext cx="761580" cy="400110"/>
          </a:xfrm>
          <a:prstGeom prst="rect">
            <a:avLst/>
          </a:prstGeom>
          <a:noFill/>
        </p:spPr>
        <p:txBody>
          <a:bodyPr wrap="square" rtlCol="0">
            <a:spAutoFit/>
          </a:bodyPr>
          <a:lstStyle/>
          <a:p>
            <a:r>
              <a:rPr lang="en-US" altLang="ja-JP" sz="2000" dirty="0">
                <a:solidFill>
                  <a:schemeClr val="accent6"/>
                </a:solidFill>
              </a:rPr>
              <a:t>8</a:t>
            </a:r>
            <a:r>
              <a:rPr kumimoji="1" lang="ja-JP" altLang="en-US" sz="2000" dirty="0" smtClean="0">
                <a:solidFill>
                  <a:schemeClr val="accent6"/>
                </a:solidFill>
              </a:rPr>
              <a:t>月</a:t>
            </a:r>
            <a:endParaRPr kumimoji="1" lang="ja-JP" altLang="en-US" sz="2000" dirty="0">
              <a:solidFill>
                <a:schemeClr val="accent6"/>
              </a:solidFill>
            </a:endParaRPr>
          </a:p>
        </p:txBody>
      </p:sp>
      <p:sp>
        <p:nvSpPr>
          <p:cNvPr id="33" name="テキスト ボックス 32"/>
          <p:cNvSpPr txBox="1"/>
          <p:nvPr/>
        </p:nvSpPr>
        <p:spPr>
          <a:xfrm>
            <a:off x="4602508" y="4973106"/>
            <a:ext cx="761580" cy="400110"/>
          </a:xfrm>
          <a:prstGeom prst="rect">
            <a:avLst/>
          </a:prstGeom>
          <a:noFill/>
        </p:spPr>
        <p:txBody>
          <a:bodyPr wrap="square" rtlCol="0">
            <a:spAutoFit/>
          </a:bodyPr>
          <a:lstStyle/>
          <a:p>
            <a:r>
              <a:rPr lang="en-US" altLang="ja-JP" sz="2000" dirty="0">
                <a:solidFill>
                  <a:schemeClr val="accent6"/>
                </a:solidFill>
              </a:rPr>
              <a:t>7</a:t>
            </a:r>
            <a:r>
              <a:rPr kumimoji="1" lang="ja-JP" altLang="en-US" sz="2000" dirty="0" smtClean="0">
                <a:solidFill>
                  <a:schemeClr val="accent6"/>
                </a:solidFill>
              </a:rPr>
              <a:t>月</a:t>
            </a:r>
            <a:endParaRPr kumimoji="1" lang="ja-JP" altLang="en-US" sz="2000" dirty="0">
              <a:solidFill>
                <a:schemeClr val="accent6"/>
              </a:solidFill>
            </a:endParaRPr>
          </a:p>
        </p:txBody>
      </p:sp>
      <p:sp>
        <p:nvSpPr>
          <p:cNvPr id="34" name="楕円 33"/>
          <p:cNvSpPr/>
          <p:nvPr/>
        </p:nvSpPr>
        <p:spPr>
          <a:xfrm rot="20175342">
            <a:off x="4386086" y="2670720"/>
            <a:ext cx="1053857" cy="918143"/>
          </a:xfrm>
          <a:prstGeom prst="ellipse">
            <a:avLst/>
          </a:prstGeom>
          <a:solidFill>
            <a:schemeClr val="accent5">
              <a:lumMod val="40000"/>
              <a:lumOff val="60000"/>
              <a:alpha val="25000"/>
            </a:schemeClr>
          </a:solidFill>
          <a:ln w="317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35" name="楕円 34"/>
          <p:cNvSpPr/>
          <p:nvPr/>
        </p:nvSpPr>
        <p:spPr>
          <a:xfrm>
            <a:off x="6225622" y="2319609"/>
            <a:ext cx="938666" cy="1042431"/>
          </a:xfrm>
          <a:prstGeom prst="ellipse">
            <a:avLst/>
          </a:prstGeom>
          <a:solidFill>
            <a:schemeClr val="accent5">
              <a:lumMod val="40000"/>
              <a:lumOff val="60000"/>
              <a:alpha val="25000"/>
            </a:schemeClr>
          </a:solidFill>
          <a:ln w="317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grpSp>
        <p:nvGrpSpPr>
          <p:cNvPr id="24" name="グループ化 23"/>
          <p:cNvGrpSpPr/>
          <p:nvPr/>
        </p:nvGrpSpPr>
        <p:grpSpPr>
          <a:xfrm>
            <a:off x="3510418" y="4090896"/>
            <a:ext cx="3931931" cy="706256"/>
            <a:chOff x="3415449" y="4409927"/>
            <a:chExt cx="3931931" cy="706256"/>
          </a:xfrm>
        </p:grpSpPr>
        <p:sp>
          <p:nvSpPr>
            <p:cNvPr id="15" name="角丸四角形 14"/>
            <p:cNvSpPr/>
            <p:nvPr/>
          </p:nvSpPr>
          <p:spPr>
            <a:xfrm>
              <a:off x="3468919" y="4409927"/>
              <a:ext cx="3740775" cy="706256"/>
            </a:xfrm>
            <a:prstGeom prst="roundRect">
              <a:avLst/>
            </a:prstGeom>
            <a:solidFill>
              <a:srgbClr val="FFCC66"/>
            </a:solidFill>
            <a:ln w="38100">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415449" y="4481893"/>
              <a:ext cx="3931931" cy="584775"/>
            </a:xfrm>
            <a:prstGeom prst="rect">
              <a:avLst/>
            </a:prstGeom>
            <a:noFill/>
          </p:spPr>
          <p:txBody>
            <a:bodyPr wrap="square" rtlCol="0">
              <a:spAutoFit/>
            </a:bodyPr>
            <a:lstStyle/>
            <a:p>
              <a:r>
                <a:rPr kumimoji="1" lang="ja-JP" altLang="en-US" sz="3200" b="1" dirty="0" smtClean="0">
                  <a:solidFill>
                    <a:schemeClr val="accent6"/>
                  </a:solidFill>
                  <a:latin typeface="Meiryo UI" panose="020B0604030504040204" pitchFamily="50" charset="-128"/>
                  <a:ea typeface="Meiryo UI" panose="020B0604030504040204" pitchFamily="50" charset="-128"/>
                </a:rPr>
                <a:t>大きかった気温の変動</a:t>
              </a:r>
              <a:endParaRPr kumimoji="1" lang="ja-JP" altLang="en-US" sz="3200" b="1" dirty="0">
                <a:solidFill>
                  <a:schemeClr val="accent6"/>
                </a:solidFill>
                <a:latin typeface="Meiryo UI" panose="020B0604030504040204" pitchFamily="50" charset="-128"/>
                <a:ea typeface="Meiryo UI" panose="020B0604030504040204" pitchFamily="50" charset="-128"/>
              </a:endParaRPr>
            </a:p>
          </p:txBody>
        </p:sp>
      </p:grpSp>
      <p:sp>
        <p:nvSpPr>
          <p:cNvPr id="23" name="フリーフォーム 22"/>
          <p:cNvSpPr/>
          <p:nvPr/>
        </p:nvSpPr>
        <p:spPr>
          <a:xfrm>
            <a:off x="6748275" y="2394737"/>
            <a:ext cx="637170" cy="820132"/>
          </a:xfrm>
          <a:custGeom>
            <a:avLst/>
            <a:gdLst>
              <a:gd name="connsiteX0" fmla="*/ 0 w 631776"/>
              <a:gd name="connsiteY0" fmla="*/ 820132 h 820132"/>
              <a:gd name="connsiteX1" fmla="*/ 65988 w 631776"/>
              <a:gd name="connsiteY1" fmla="*/ 810705 h 820132"/>
              <a:gd name="connsiteX2" fmla="*/ 122548 w 631776"/>
              <a:gd name="connsiteY2" fmla="*/ 772998 h 820132"/>
              <a:gd name="connsiteX3" fmla="*/ 179109 w 631776"/>
              <a:gd name="connsiteY3" fmla="*/ 725864 h 820132"/>
              <a:gd name="connsiteX4" fmla="*/ 254524 w 631776"/>
              <a:gd name="connsiteY4" fmla="*/ 622169 h 820132"/>
              <a:gd name="connsiteX5" fmla="*/ 282804 w 631776"/>
              <a:gd name="connsiteY5" fmla="*/ 593889 h 820132"/>
              <a:gd name="connsiteX6" fmla="*/ 329938 w 631776"/>
              <a:gd name="connsiteY6" fmla="*/ 537328 h 820132"/>
              <a:gd name="connsiteX7" fmla="*/ 386499 w 631776"/>
              <a:gd name="connsiteY7" fmla="*/ 499620 h 820132"/>
              <a:gd name="connsiteX8" fmla="*/ 405353 w 631776"/>
              <a:gd name="connsiteY8" fmla="*/ 471340 h 820132"/>
              <a:gd name="connsiteX9" fmla="*/ 433633 w 631776"/>
              <a:gd name="connsiteY9" fmla="*/ 443060 h 820132"/>
              <a:gd name="connsiteX10" fmla="*/ 471340 w 631776"/>
              <a:gd name="connsiteY10" fmla="*/ 395926 h 820132"/>
              <a:gd name="connsiteX11" fmla="*/ 480767 w 631776"/>
              <a:gd name="connsiteY11" fmla="*/ 367645 h 820132"/>
              <a:gd name="connsiteX12" fmla="*/ 537328 w 631776"/>
              <a:gd name="connsiteY12" fmla="*/ 282804 h 820132"/>
              <a:gd name="connsiteX13" fmla="*/ 556181 w 631776"/>
              <a:gd name="connsiteY13" fmla="*/ 254524 h 820132"/>
              <a:gd name="connsiteX14" fmla="*/ 565608 w 631776"/>
              <a:gd name="connsiteY14" fmla="*/ 226243 h 820132"/>
              <a:gd name="connsiteX15" fmla="*/ 584462 w 631776"/>
              <a:gd name="connsiteY15" fmla="*/ 179109 h 820132"/>
              <a:gd name="connsiteX16" fmla="*/ 603315 w 631776"/>
              <a:gd name="connsiteY16" fmla="*/ 94268 h 820132"/>
              <a:gd name="connsiteX17" fmla="*/ 622169 w 631776"/>
              <a:gd name="connsiteY17" fmla="*/ 65987 h 820132"/>
              <a:gd name="connsiteX18" fmla="*/ 631596 w 631776"/>
              <a:gd name="connsiteY18" fmla="*/ 0 h 82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1776" h="820132">
                <a:moveTo>
                  <a:pt x="0" y="820132"/>
                </a:moveTo>
                <a:cubicBezTo>
                  <a:pt x="21996" y="816990"/>
                  <a:pt x="45250" y="818681"/>
                  <a:pt x="65988" y="810705"/>
                </a:cubicBezTo>
                <a:cubicBezTo>
                  <a:pt x="87137" y="802571"/>
                  <a:pt x="103695" y="785567"/>
                  <a:pt x="122548" y="772998"/>
                </a:cubicBezTo>
                <a:cubicBezTo>
                  <a:pt x="150355" y="754460"/>
                  <a:pt x="156427" y="753083"/>
                  <a:pt x="179109" y="725864"/>
                </a:cubicBezTo>
                <a:cubicBezTo>
                  <a:pt x="231745" y="662701"/>
                  <a:pt x="145815" y="730878"/>
                  <a:pt x="254524" y="622169"/>
                </a:cubicBezTo>
                <a:cubicBezTo>
                  <a:pt x="263951" y="612742"/>
                  <a:pt x="274270" y="604130"/>
                  <a:pt x="282804" y="593889"/>
                </a:cubicBezTo>
                <a:cubicBezTo>
                  <a:pt x="311471" y="559489"/>
                  <a:pt x="290802" y="567768"/>
                  <a:pt x="329938" y="537328"/>
                </a:cubicBezTo>
                <a:cubicBezTo>
                  <a:pt x="347824" y="523416"/>
                  <a:pt x="386499" y="499620"/>
                  <a:pt x="386499" y="499620"/>
                </a:cubicBezTo>
                <a:cubicBezTo>
                  <a:pt x="392784" y="490193"/>
                  <a:pt x="398100" y="480044"/>
                  <a:pt x="405353" y="471340"/>
                </a:cubicBezTo>
                <a:cubicBezTo>
                  <a:pt x="413888" y="461099"/>
                  <a:pt x="426238" y="454152"/>
                  <a:pt x="433633" y="443060"/>
                </a:cubicBezTo>
                <a:cubicBezTo>
                  <a:pt x="470059" y="388420"/>
                  <a:pt x="408094" y="438089"/>
                  <a:pt x="471340" y="395926"/>
                </a:cubicBezTo>
                <a:cubicBezTo>
                  <a:pt x="474482" y="386499"/>
                  <a:pt x="475941" y="376331"/>
                  <a:pt x="480767" y="367645"/>
                </a:cubicBezTo>
                <a:cubicBezTo>
                  <a:pt x="480779" y="367623"/>
                  <a:pt x="527894" y="296955"/>
                  <a:pt x="537328" y="282804"/>
                </a:cubicBezTo>
                <a:cubicBezTo>
                  <a:pt x="543612" y="273377"/>
                  <a:pt x="552598" y="265272"/>
                  <a:pt x="556181" y="254524"/>
                </a:cubicBezTo>
                <a:cubicBezTo>
                  <a:pt x="559323" y="245097"/>
                  <a:pt x="562119" y="235547"/>
                  <a:pt x="565608" y="226243"/>
                </a:cubicBezTo>
                <a:cubicBezTo>
                  <a:pt x="571550" y="210399"/>
                  <a:pt x="579599" y="195317"/>
                  <a:pt x="584462" y="179109"/>
                </a:cubicBezTo>
                <a:cubicBezTo>
                  <a:pt x="588933" y="164207"/>
                  <a:pt x="596065" y="111184"/>
                  <a:pt x="603315" y="94268"/>
                </a:cubicBezTo>
                <a:cubicBezTo>
                  <a:pt x="607778" y="83854"/>
                  <a:pt x="615884" y="75414"/>
                  <a:pt x="622169" y="65987"/>
                </a:cubicBezTo>
                <a:cubicBezTo>
                  <a:pt x="633882" y="19135"/>
                  <a:pt x="631596" y="41236"/>
                  <a:pt x="631596" y="0"/>
                </a:cubicBezTo>
              </a:path>
            </a:pathLst>
          </a:custGeom>
          <a:noFill/>
          <a:ln w="57150">
            <a:solidFill>
              <a:srgbClr val="00B050"/>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181452" y="1401944"/>
            <a:ext cx="340587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en-US" altLang="ja-JP"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7</a:t>
            </a:r>
            <a:r>
              <a:rPr kumimoji="1" lang="ja-JP" altLang="en-US"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月下旬～</a:t>
            </a:r>
            <a:r>
              <a:rPr kumimoji="1" lang="en-US" altLang="ja-JP"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8</a:t>
            </a:r>
            <a:r>
              <a:rPr kumimoji="1" lang="ja-JP" altLang="en-US" sz="2400" b="1" i="0"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月上旬</a:t>
            </a:r>
            <a:endParaRPr kumimoji="1" lang="ja-JP" altLang="en-US" sz="24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39529" y="1486745"/>
            <a:ext cx="163193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9</a:t>
            </a:r>
            <a:r>
              <a:rPr kumimoji="1" lang="ja-JP"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月上旬</a:t>
            </a:r>
            <a:endParaRPr kumimoji="1" lang="ja-JP"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1672566" y="2463279"/>
            <a:ext cx="186098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5</a:t>
            </a:r>
            <a:r>
              <a:rPr kumimoji="1" lang="ja-JP" altLang="en-US" sz="2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月下旬</a:t>
            </a:r>
            <a:endParaRPr kumimoji="1" lang="ja-JP"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1907704" y="4973106"/>
            <a:ext cx="761580" cy="400110"/>
          </a:xfrm>
          <a:prstGeom prst="rect">
            <a:avLst/>
          </a:prstGeom>
          <a:noFill/>
        </p:spPr>
        <p:txBody>
          <a:bodyPr wrap="square" rtlCol="0">
            <a:spAutoFit/>
          </a:bodyPr>
          <a:lstStyle/>
          <a:p>
            <a:r>
              <a:rPr lang="en-US" altLang="ja-JP" sz="2000" dirty="0">
                <a:solidFill>
                  <a:schemeClr val="accent6"/>
                </a:solidFill>
              </a:rPr>
              <a:t>5</a:t>
            </a:r>
            <a:r>
              <a:rPr kumimoji="1" lang="ja-JP" altLang="en-US" sz="2000" dirty="0" smtClean="0">
                <a:solidFill>
                  <a:schemeClr val="accent6"/>
                </a:solidFill>
              </a:rPr>
              <a:t>月</a:t>
            </a:r>
            <a:endParaRPr kumimoji="1" lang="ja-JP" altLang="en-US" sz="2000" dirty="0">
              <a:solidFill>
                <a:schemeClr val="accent6"/>
              </a:solidFill>
            </a:endParaRPr>
          </a:p>
        </p:txBody>
      </p:sp>
      <p:sp>
        <p:nvSpPr>
          <p:cNvPr id="39"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7</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840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5496" y="679673"/>
            <a:ext cx="6776375" cy="5723572"/>
          </a:xfrm>
          <a:prstGeom prst="rect">
            <a:avLst/>
          </a:prstGeom>
        </p:spPr>
      </p:pic>
      <p:sp>
        <p:nvSpPr>
          <p:cNvPr id="6" name="楕円 5"/>
          <p:cNvSpPr/>
          <p:nvPr/>
        </p:nvSpPr>
        <p:spPr>
          <a:xfrm>
            <a:off x="4758944" y="5517232"/>
            <a:ext cx="1181100" cy="954593"/>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11" name="楕円 10"/>
          <p:cNvSpPr/>
          <p:nvPr/>
        </p:nvSpPr>
        <p:spPr>
          <a:xfrm>
            <a:off x="2570529" y="649339"/>
            <a:ext cx="285749" cy="285004"/>
          </a:xfrm>
          <a:prstGeom prst="ellipse">
            <a:avLst/>
          </a:prstGeom>
          <a:solidFill>
            <a:schemeClr val="accent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12" name="正方形/長方形 11"/>
          <p:cNvSpPr/>
          <p:nvPr/>
        </p:nvSpPr>
        <p:spPr>
          <a:xfrm>
            <a:off x="2570529" y="1350818"/>
            <a:ext cx="285749" cy="5008419"/>
          </a:xfrm>
          <a:prstGeom prst="rect">
            <a:avLst/>
          </a:prstGeom>
          <a:solidFill>
            <a:schemeClr val="accent1">
              <a:alpha val="23000"/>
            </a:schemeClr>
          </a:solidFill>
          <a:ln w="317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8</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35496" y="-47625"/>
            <a:ext cx="8280920" cy="523220"/>
          </a:xfrm>
          <a:prstGeom prst="rect">
            <a:avLst/>
          </a:prstGeom>
          <a:noFill/>
        </p:spPr>
        <p:txBody>
          <a:bodyPr wrap="square" rtlCol="0">
            <a:spAutoFit/>
          </a:bodyPr>
          <a:lstStyle/>
          <a:p>
            <a:pPr algn="ctr"/>
            <a:r>
              <a:rPr lang="ja-JP" altLang="en-US" sz="2800" dirty="0" smtClean="0">
                <a:latin typeface="Meiryo UI" panose="020B0604030504040204" pitchFamily="50" charset="-128"/>
                <a:ea typeface="Meiryo UI" panose="020B0604030504040204" pitchFamily="50" charset="-128"/>
              </a:rPr>
              <a:t>★</a:t>
            </a:r>
            <a:r>
              <a:rPr lang="zh-TW" altLang="en-US" sz="2800" dirty="0" smtClean="0">
                <a:latin typeface="Meiryo UI" panose="020B0604030504040204" pitchFamily="50" charset="-128"/>
                <a:ea typeface="Meiryo UI" panose="020B0604030504040204" pitchFamily="50" charset="-128"/>
              </a:rPr>
              <a:t>令和</a:t>
            </a:r>
            <a:r>
              <a:rPr lang="zh-TW" altLang="en-US" sz="2800" dirty="0">
                <a:latin typeface="Meiryo UI" panose="020B0604030504040204" pitchFamily="50" charset="-128"/>
                <a:ea typeface="Meiryo UI" panose="020B0604030504040204" pitchFamily="50" charset="-128"/>
              </a:rPr>
              <a:t>元年</a:t>
            </a:r>
            <a:r>
              <a:rPr lang="en-US" altLang="zh-TW" sz="2800" dirty="0">
                <a:latin typeface="Meiryo UI" panose="020B0604030504040204" pitchFamily="50" charset="-128"/>
                <a:ea typeface="Meiryo UI" panose="020B0604030504040204" pitchFamily="50" charset="-128"/>
              </a:rPr>
              <a:t>7</a:t>
            </a:r>
            <a:r>
              <a:rPr lang="zh-TW" altLang="en-US" sz="2800" dirty="0">
                <a:latin typeface="Meiryo UI" panose="020B0604030504040204" pitchFamily="50" charset="-128"/>
                <a:ea typeface="Meiryo UI" panose="020B0604030504040204" pitchFamily="50" charset="-128"/>
              </a:rPr>
              <a:t>月</a:t>
            </a:r>
            <a:r>
              <a:rPr lang="en-US" altLang="zh-TW" sz="2800" dirty="0" smtClean="0">
                <a:latin typeface="Meiryo UI" panose="020B0604030504040204" pitchFamily="50" charset="-128"/>
                <a:ea typeface="Meiryo UI" panose="020B0604030504040204" pitchFamily="50" charset="-128"/>
              </a:rPr>
              <a:t>22</a:t>
            </a:r>
            <a:r>
              <a:rPr lang="zh-TW" altLang="en-US" sz="2800" dirty="0" smtClean="0">
                <a:latin typeface="Meiryo UI" panose="020B0604030504040204" pitchFamily="50" charset="-128"/>
                <a:ea typeface="Meiryo UI" panose="020B0604030504040204" pitchFamily="50" charset="-128"/>
              </a:rPr>
              <a:t>日</a:t>
            </a:r>
            <a:r>
              <a:rPr lang="ja-JP" altLang="en-US" sz="2800" dirty="0" smtClean="0">
                <a:latin typeface="Meiryo UI" panose="020B0604030504040204" pitchFamily="50" charset="-128"/>
                <a:ea typeface="Meiryo UI" panose="020B0604030504040204" pitchFamily="50" charset="-128"/>
              </a:rPr>
              <a:t>発表の</a:t>
            </a:r>
            <a:r>
              <a:rPr lang="en-US" altLang="zh-TW" sz="2800" dirty="0" smtClean="0">
                <a:latin typeface="Meiryo UI" panose="020B0604030504040204" pitchFamily="50" charset="-128"/>
                <a:ea typeface="Meiryo UI" panose="020B0604030504040204" pitchFamily="50" charset="-128"/>
              </a:rPr>
              <a:t>2</a:t>
            </a:r>
            <a:r>
              <a:rPr lang="zh-TW" altLang="en-US" sz="2800" dirty="0">
                <a:latin typeface="Meiryo UI" panose="020B0604030504040204" pitchFamily="50" charset="-128"/>
                <a:ea typeface="Meiryo UI" panose="020B0604030504040204" pitchFamily="50" charset="-128"/>
              </a:rPr>
              <a:t>週間気温予報</a:t>
            </a:r>
            <a:r>
              <a:rPr lang="zh-TW" altLang="en-US" sz="2800" dirty="0" smtClean="0">
                <a:latin typeface="Meiryo UI" panose="020B0604030504040204" pitchFamily="50" charset="-128"/>
                <a:ea typeface="Meiryo UI" panose="020B0604030504040204" pitchFamily="50" charset="-128"/>
              </a:rPr>
              <a:t>（</a:t>
            </a:r>
            <a:r>
              <a:rPr lang="ja-JP" altLang="en-US" sz="2800" dirty="0" smtClean="0">
                <a:latin typeface="Meiryo UI" panose="020B0604030504040204" pitchFamily="50" charset="-128"/>
                <a:ea typeface="Meiryo UI" panose="020B0604030504040204" pitchFamily="50" charset="-128"/>
              </a:rPr>
              <a:t>大阪</a:t>
            </a:r>
            <a:r>
              <a:rPr lang="zh-TW" altLang="en-US" sz="2800" dirty="0" smtClean="0">
                <a:latin typeface="Meiryo UI" panose="020B0604030504040204" pitchFamily="50" charset="-128"/>
                <a:ea typeface="Meiryo UI" panose="020B0604030504040204" pitchFamily="50" charset="-128"/>
              </a:rPr>
              <a:t>）</a:t>
            </a:r>
            <a:endParaRPr lang="ja-JP" altLang="en-US" sz="28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4283968" y="4594793"/>
            <a:ext cx="4114589" cy="604848"/>
            <a:chOff x="256828" y="5492156"/>
            <a:chExt cx="4284692" cy="695284"/>
          </a:xfrm>
        </p:grpSpPr>
        <p:sp>
          <p:nvSpPr>
            <p:cNvPr id="16" name="角丸四角形 15"/>
            <p:cNvSpPr/>
            <p:nvPr/>
          </p:nvSpPr>
          <p:spPr>
            <a:xfrm>
              <a:off x="256829" y="5492156"/>
              <a:ext cx="4284691" cy="695284"/>
            </a:xfrm>
            <a:prstGeom prst="roundRect">
              <a:avLst/>
            </a:prstGeom>
            <a:solidFill>
              <a:srgbClr val="FFFFCC"/>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17" name="テキスト ボックス 1"/>
            <p:cNvSpPr txBox="1">
              <a:spLocks noChangeArrowheads="1"/>
            </p:cNvSpPr>
            <p:nvPr/>
          </p:nvSpPr>
          <p:spPr bwMode="auto">
            <a:xfrm>
              <a:off x="256828" y="5624354"/>
              <a:ext cx="4223732" cy="495313"/>
            </a:xfrm>
            <a:prstGeom prst="rect">
              <a:avLst/>
            </a:prstGeom>
            <a:noFill/>
            <a:ln>
              <a:noFill/>
            </a:ln>
            <a:extLst/>
          </p:spPr>
          <p:txBody>
            <a:bodyPr rot="0" vert="horz" wrap="square" lIns="91440" tIns="0" rIns="91440" bIns="0" anchor="t" anchorCtr="0" upright="1">
              <a:spAutoFit/>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rgbClr val="FF9933"/>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Times New Roman"/>
                </a:rPr>
                <a:t>高温が持続する予想</a:t>
              </a:r>
              <a:endParaRPr kumimoji="1" lang="ja-JP" altLang="en-US" sz="2800" b="1" i="0" u="none"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ＭＳ Ｐゴシック"/>
              </a:endParaRPr>
            </a:p>
          </p:txBody>
        </p:sp>
      </p:grpSp>
    </p:spTree>
    <p:extLst>
      <p:ext uri="{BB962C8B-B14F-4D97-AF65-F5344CB8AC3E}">
        <p14:creationId xmlns:p14="http://schemas.microsoft.com/office/powerpoint/2010/main" val="316059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p:cNvGrpSpPr/>
          <p:nvPr/>
        </p:nvGrpSpPr>
        <p:grpSpPr>
          <a:xfrm>
            <a:off x="51457" y="3692093"/>
            <a:ext cx="5440021" cy="2753569"/>
            <a:chOff x="0" y="4008007"/>
            <a:chExt cx="5440021" cy="2753569"/>
          </a:xfrm>
        </p:grpSpPr>
        <p:pic>
          <p:nvPicPr>
            <p:cNvPr id="22" name="図 21"/>
            <p:cNvPicPr>
              <a:picLocks noChangeAspect="1"/>
            </p:cNvPicPr>
            <p:nvPr/>
          </p:nvPicPr>
          <p:blipFill>
            <a:blip r:embed="rId2"/>
            <a:stretch>
              <a:fillRect/>
            </a:stretch>
          </p:blipFill>
          <p:spPr>
            <a:xfrm>
              <a:off x="88807" y="4008007"/>
              <a:ext cx="5189345" cy="2753569"/>
            </a:xfrm>
            <a:prstGeom prst="rect">
              <a:avLst/>
            </a:prstGeom>
          </p:spPr>
        </p:pic>
        <p:sp>
          <p:nvSpPr>
            <p:cNvPr id="18" name="正方形/長方形 17"/>
            <p:cNvSpPr/>
            <p:nvPr/>
          </p:nvSpPr>
          <p:spPr>
            <a:xfrm>
              <a:off x="0" y="4118369"/>
              <a:ext cx="603033" cy="1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accent6"/>
                  </a:solidFill>
                  <a:latin typeface="Meiryo UI" panose="020B0604030504040204" pitchFamily="50" charset="-128"/>
                  <a:ea typeface="Meiryo UI" panose="020B0604030504040204" pitchFamily="50" charset="-128"/>
                </a:rPr>
                <a:t>（℃）</a:t>
              </a:r>
              <a:endParaRPr kumimoji="1" lang="ja-JP" altLang="en-US" sz="1000" dirty="0">
                <a:solidFill>
                  <a:schemeClr val="accent6"/>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4797411" y="4121780"/>
              <a:ext cx="642610" cy="1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accent6"/>
                  </a:solidFill>
                  <a:latin typeface="Meiryo UI" panose="020B0604030504040204" pitchFamily="50" charset="-128"/>
                  <a:ea typeface="Meiryo UI" panose="020B0604030504040204" pitchFamily="50" charset="-128"/>
                </a:rPr>
                <a:t>（人）</a:t>
              </a:r>
              <a:endParaRPr kumimoji="1" lang="ja-JP" altLang="en-US" sz="1000" dirty="0">
                <a:solidFill>
                  <a:schemeClr val="accent6"/>
                </a:solidFill>
                <a:latin typeface="Meiryo UI" panose="020B0604030504040204" pitchFamily="50" charset="-128"/>
                <a:ea typeface="Meiryo UI" panose="020B0604030504040204" pitchFamily="50" charset="-128"/>
              </a:endParaRPr>
            </a:p>
          </p:txBody>
        </p:sp>
      </p:grpSp>
      <p:pic>
        <p:nvPicPr>
          <p:cNvPr id="6" name="図 5"/>
          <p:cNvPicPr>
            <a:picLocks noChangeAspect="1"/>
          </p:cNvPicPr>
          <p:nvPr/>
        </p:nvPicPr>
        <p:blipFill>
          <a:blip r:embed="rId3"/>
          <a:stretch>
            <a:fillRect/>
          </a:stretch>
        </p:blipFill>
        <p:spPr>
          <a:xfrm>
            <a:off x="5394176" y="5113897"/>
            <a:ext cx="3570312" cy="1507190"/>
          </a:xfrm>
          <a:prstGeom prst="rect">
            <a:avLst/>
          </a:prstGeom>
          <a:ln>
            <a:solidFill>
              <a:schemeClr val="accent6"/>
            </a:solidFill>
          </a:ln>
        </p:spPr>
      </p:pic>
      <p:pic>
        <p:nvPicPr>
          <p:cNvPr id="3" name="図 2"/>
          <p:cNvPicPr>
            <a:picLocks noChangeAspect="1"/>
          </p:cNvPicPr>
          <p:nvPr/>
        </p:nvPicPr>
        <p:blipFill>
          <a:blip r:embed="rId4"/>
          <a:stretch>
            <a:fillRect/>
          </a:stretch>
        </p:blipFill>
        <p:spPr>
          <a:xfrm>
            <a:off x="6212999" y="642682"/>
            <a:ext cx="2795386" cy="3918200"/>
          </a:xfrm>
          <a:prstGeom prst="rect">
            <a:avLst/>
          </a:prstGeom>
          <a:ln w="15875">
            <a:solidFill>
              <a:schemeClr val="accent6"/>
            </a:solidFill>
          </a:ln>
        </p:spPr>
      </p:pic>
      <p:cxnSp>
        <p:nvCxnSpPr>
          <p:cNvPr id="7" name="直線コネクタ 6"/>
          <p:cNvCxnSpPr/>
          <p:nvPr/>
        </p:nvCxnSpPr>
        <p:spPr>
          <a:xfrm>
            <a:off x="6408420" y="1043980"/>
            <a:ext cx="21074" cy="2917821"/>
          </a:xfrm>
          <a:prstGeom prst="line">
            <a:avLst/>
          </a:prstGeom>
          <a:ln w="19050">
            <a:solidFill>
              <a:srgbClr val="0000FF"/>
            </a:solidFill>
            <a:prstDash val="dashDot"/>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rotWithShape="1">
          <a:blip r:embed="rId5"/>
          <a:srcRect l="18859"/>
          <a:stretch/>
        </p:blipFill>
        <p:spPr>
          <a:xfrm>
            <a:off x="5897879" y="548680"/>
            <a:ext cx="277057" cy="1798320"/>
          </a:xfrm>
          <a:prstGeom prst="rect">
            <a:avLst/>
          </a:prstGeom>
        </p:spPr>
      </p:pic>
      <p:sp>
        <p:nvSpPr>
          <p:cNvPr id="10" name="楕円 9"/>
          <p:cNvSpPr/>
          <p:nvPr/>
        </p:nvSpPr>
        <p:spPr>
          <a:xfrm>
            <a:off x="6262041" y="726743"/>
            <a:ext cx="285749" cy="285004"/>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11" name="星 7 10"/>
          <p:cNvSpPr/>
          <p:nvPr/>
        </p:nvSpPr>
        <p:spPr>
          <a:xfrm>
            <a:off x="7069265" y="548680"/>
            <a:ext cx="411482" cy="354649"/>
          </a:xfrm>
          <a:prstGeom prst="star7">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pic>
        <p:nvPicPr>
          <p:cNvPr id="12" name="図 11"/>
          <p:cNvPicPr>
            <a:picLocks noChangeAspect="1"/>
          </p:cNvPicPr>
          <p:nvPr/>
        </p:nvPicPr>
        <p:blipFill>
          <a:blip r:embed="rId6"/>
          <a:stretch>
            <a:fillRect/>
          </a:stretch>
        </p:blipFill>
        <p:spPr>
          <a:xfrm>
            <a:off x="5907445" y="2238116"/>
            <a:ext cx="269399" cy="1497544"/>
          </a:xfrm>
          <a:prstGeom prst="rect">
            <a:avLst/>
          </a:prstGeom>
        </p:spPr>
      </p:pic>
      <p:sp>
        <p:nvSpPr>
          <p:cNvPr id="13" name="テキスト ボックス 12"/>
          <p:cNvSpPr txBox="1"/>
          <p:nvPr/>
        </p:nvSpPr>
        <p:spPr>
          <a:xfrm>
            <a:off x="130363" y="1268760"/>
            <a:ext cx="2963141" cy="738664"/>
          </a:xfrm>
          <a:prstGeom prst="rect">
            <a:avLst/>
          </a:prstGeom>
          <a:solidFill>
            <a:schemeClr val="bg1"/>
          </a:solidFill>
          <a:ln>
            <a:solidFill>
              <a:srgbClr val="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7</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31</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　　最高気温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35.4</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平均気温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31.2</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最低気温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28.4</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15" name="二等辺三角形 14"/>
          <p:cNvSpPr/>
          <p:nvPr/>
        </p:nvSpPr>
        <p:spPr>
          <a:xfrm rot="10800000">
            <a:off x="8313785" y="582970"/>
            <a:ext cx="266700" cy="286067"/>
          </a:xfrm>
          <a:prstGeom prst="triangl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cxnSp>
        <p:nvCxnSpPr>
          <p:cNvPr id="17" name="直線矢印コネクタ 16"/>
          <p:cNvCxnSpPr/>
          <p:nvPr/>
        </p:nvCxnSpPr>
        <p:spPr>
          <a:xfrm flipV="1">
            <a:off x="6408420" y="4437112"/>
            <a:ext cx="0" cy="317273"/>
          </a:xfrm>
          <a:prstGeom prst="straightConnector1">
            <a:avLst/>
          </a:prstGeom>
          <a:ln w="25400">
            <a:solidFill>
              <a:srgbClr val="0000FF"/>
            </a:solidFill>
            <a:prstDash val="sysDot"/>
            <a:tailEnd type="stealth" w="lg" len="lg"/>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54349" y="4638929"/>
            <a:ext cx="2884516" cy="461665"/>
          </a:xfrm>
          <a:prstGeom prst="rect">
            <a:avLst/>
          </a:prstGeom>
          <a:solidFill>
            <a:schemeClr val="accent4">
              <a:lumMod val="20000"/>
              <a:lumOff val="80000"/>
            </a:schemeClr>
          </a:solidFill>
          <a:ln w="25400">
            <a:solidFill>
              <a:srgbClr val="0000FF"/>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高温に関する早期天候情報（近畿地方）</a:t>
            </a:r>
            <a:endParaRPr kumimoji="1" lang="en-US" altLang="ja-JP"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令和元年</a:t>
            </a:r>
            <a:r>
              <a:rPr kumimoji="1" lang="en-US" altLang="ja-JP"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7</a:t>
            </a: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a:t>
            </a:r>
            <a:r>
              <a:rPr kumimoji="1" lang="en-US" altLang="ja-JP"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22</a:t>
            </a: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a:t>
            </a:r>
            <a:r>
              <a:rPr kumimoji="1" lang="en-US" altLang="ja-JP"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14</a:t>
            </a: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時</a:t>
            </a:r>
            <a:r>
              <a:rPr kumimoji="1" lang="en-US" altLang="ja-JP"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30</a:t>
            </a:r>
            <a:r>
              <a:rPr kumimoji="1" lang="ja-JP" altLang="en-US" sz="12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分発表</a:t>
            </a:r>
            <a:endParaRPr kumimoji="1" lang="ja-JP" altLang="en-US" sz="12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p:cNvGrpSpPr/>
          <p:nvPr/>
        </p:nvGrpSpPr>
        <p:grpSpPr>
          <a:xfrm>
            <a:off x="177801" y="594118"/>
            <a:ext cx="4114589" cy="604848"/>
            <a:chOff x="256828" y="5492156"/>
            <a:chExt cx="4284692" cy="695284"/>
          </a:xfrm>
        </p:grpSpPr>
        <p:sp>
          <p:nvSpPr>
            <p:cNvPr id="19" name="角丸四角形 18"/>
            <p:cNvSpPr/>
            <p:nvPr/>
          </p:nvSpPr>
          <p:spPr>
            <a:xfrm>
              <a:off x="256829" y="5492156"/>
              <a:ext cx="4284691" cy="695284"/>
            </a:xfrm>
            <a:prstGeom prst="roundRect">
              <a:avLst/>
            </a:prstGeom>
            <a:solidFill>
              <a:srgbClr val="FFFFCC"/>
            </a:solidFill>
            <a:ln>
              <a:solidFill>
                <a:srgbClr val="C0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20" name="テキスト ボックス 1"/>
            <p:cNvSpPr txBox="1">
              <a:spLocks noChangeArrowheads="1"/>
            </p:cNvSpPr>
            <p:nvPr/>
          </p:nvSpPr>
          <p:spPr bwMode="auto">
            <a:xfrm>
              <a:off x="256828" y="5624354"/>
              <a:ext cx="4223732" cy="495313"/>
            </a:xfrm>
            <a:prstGeom prst="rect">
              <a:avLst/>
            </a:prstGeom>
            <a:noFill/>
            <a:ln>
              <a:noFill/>
            </a:ln>
            <a:extLst/>
          </p:spPr>
          <p:txBody>
            <a:bodyPr rot="0" vert="horz" wrap="square" lIns="91440" tIns="0" rIns="91440" bIns="0" anchor="t" anchorCtr="0" upright="1">
              <a:spAutoFit/>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srgbClr val="FF9933"/>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Times New Roman"/>
                </a:rPr>
                <a:t>高温が持続する予想</a:t>
              </a:r>
              <a:endParaRPr kumimoji="1" lang="ja-JP" altLang="en-US" sz="2800" b="1" i="0" u="none" strike="noStrike" kern="1200" cap="none" spc="0" normalizeH="0" baseline="0" noProof="0" dirty="0">
                <a:ln>
                  <a:noFill/>
                </a:ln>
                <a:solidFill>
                  <a:srgbClr val="FF9933"/>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ＭＳ Ｐゴシック"/>
              </a:endParaRPr>
            </a:p>
          </p:txBody>
        </p:sp>
      </p:grpSp>
      <p:sp>
        <p:nvSpPr>
          <p:cNvPr id="14" name="テキスト ボックス 13"/>
          <p:cNvSpPr txBox="1"/>
          <p:nvPr/>
        </p:nvSpPr>
        <p:spPr>
          <a:xfrm>
            <a:off x="131352" y="2866650"/>
            <a:ext cx="2963141" cy="738664"/>
          </a:xfrm>
          <a:prstGeom prst="rect">
            <a:avLst/>
          </a:prstGeom>
          <a:solidFill>
            <a:schemeClr val="bg1"/>
          </a:solidFill>
          <a:ln>
            <a:solidFill>
              <a:srgbClr val="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8</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10</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　 最高気温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37.2</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平均気温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30.7</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最低気温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27.5</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130362" y="2060848"/>
            <a:ext cx="2963141" cy="738664"/>
          </a:xfrm>
          <a:prstGeom prst="rect">
            <a:avLst/>
          </a:prstGeom>
          <a:solidFill>
            <a:schemeClr val="bg1"/>
          </a:solidFill>
          <a:ln>
            <a:solidFill>
              <a:srgbClr val="00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8</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　　最高気温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37.5</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平均気温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31.4</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                最低気温　</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28.6</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pic>
        <p:nvPicPr>
          <p:cNvPr id="2" name="図 1"/>
          <p:cNvPicPr>
            <a:picLocks noChangeAspect="1"/>
          </p:cNvPicPr>
          <p:nvPr/>
        </p:nvPicPr>
        <p:blipFill>
          <a:blip r:embed="rId7"/>
          <a:stretch>
            <a:fillRect/>
          </a:stretch>
        </p:blipFill>
        <p:spPr>
          <a:xfrm>
            <a:off x="3537904" y="2566100"/>
            <a:ext cx="1902117" cy="1066892"/>
          </a:xfrm>
          <a:prstGeom prst="rect">
            <a:avLst/>
          </a:prstGeom>
        </p:spPr>
      </p:pic>
      <p:sp>
        <p:nvSpPr>
          <p:cNvPr id="25" name="テキスト ボックス 24"/>
          <p:cNvSpPr txBox="1"/>
          <p:nvPr/>
        </p:nvSpPr>
        <p:spPr>
          <a:xfrm>
            <a:off x="6804229" y="2167659"/>
            <a:ext cx="11184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7</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31</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7963565" y="2157343"/>
            <a:ext cx="11184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8</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10</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日</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2277368" y="3904921"/>
            <a:ext cx="163665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8</a:t>
            </a:r>
            <a:r>
              <a:rPr kumimoji="1" lang="ja-JP" altLang="en-US"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月</a:t>
            </a:r>
            <a:r>
              <a:rPr kumimoji="1" lang="en-US" altLang="ja-JP"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2</a:t>
            </a:r>
            <a:r>
              <a:rPr kumimoji="1" lang="ja-JP" altLang="en-US"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日　</a:t>
            </a:r>
            <a:r>
              <a:rPr kumimoji="1" lang="en-US" altLang="ja-JP"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80</a:t>
            </a:r>
            <a:r>
              <a:rPr kumimoji="1" lang="ja-JP" altLang="en-US" sz="14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人</a:t>
            </a:r>
            <a:endParaRPr kumimoji="1" lang="ja-JP" altLang="en-US" sz="14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endParaRPr>
          </a:p>
        </p:txBody>
      </p:sp>
      <p:sp>
        <p:nvSpPr>
          <p:cNvPr id="28" name="二等辺三角形 27"/>
          <p:cNvSpPr/>
          <p:nvPr/>
        </p:nvSpPr>
        <p:spPr>
          <a:xfrm rot="10800000">
            <a:off x="2130245" y="3975794"/>
            <a:ext cx="127037" cy="167143"/>
          </a:xfrm>
          <a:prstGeom prst="triangle">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Calibri"/>
              <a:ea typeface="メイリオ"/>
              <a:cs typeface="+mn-cs"/>
            </a:endParaRPr>
          </a:p>
        </p:txBody>
      </p:sp>
      <p:sp>
        <p:nvSpPr>
          <p:cNvPr id="29" name="テキスト ボックス 28"/>
          <p:cNvSpPr txBox="1"/>
          <p:nvPr/>
        </p:nvSpPr>
        <p:spPr>
          <a:xfrm>
            <a:off x="6262041" y="3995844"/>
            <a:ext cx="1218706" cy="338554"/>
          </a:xfrm>
          <a:prstGeom prst="rect">
            <a:avLst/>
          </a:prstGeom>
          <a:solidFill>
            <a:schemeClr val="bg1">
              <a:alpha val="21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7</a:t>
            </a:r>
            <a:r>
              <a:rPr kumimoji="1" lang="ja-JP" altLang="en-US" sz="16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月</a:t>
            </a:r>
            <a:r>
              <a:rPr kumimoji="1" lang="en-US" altLang="ja-JP" sz="16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22</a:t>
            </a:r>
            <a:r>
              <a:rPr kumimoji="1" lang="ja-JP" altLang="en-US" sz="1600" b="1" i="0" u="none" strike="noStrike" kern="1200" cap="none" spc="0" normalizeH="0" baseline="0" noProof="0" dirty="0" smtClean="0">
                <a:ln>
                  <a:noFill/>
                </a:ln>
                <a:solidFill>
                  <a:srgbClr val="0000FF"/>
                </a:solidFill>
                <a:effectLst/>
                <a:uLnTx/>
                <a:uFillTx/>
                <a:latin typeface="Meiryo UI" panose="020B0604030504040204" pitchFamily="50" charset="-128"/>
                <a:ea typeface="Meiryo UI" panose="020B0604030504040204" pitchFamily="50" charset="-128"/>
                <a:cs typeface="+mn-cs"/>
              </a:rPr>
              <a:t>日</a:t>
            </a:r>
            <a:endParaRPr kumimoji="1" lang="ja-JP" altLang="en-US" sz="1600" b="1" i="0" u="none" strike="noStrike" kern="12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0" y="-47084"/>
            <a:ext cx="8244408" cy="523220"/>
          </a:xfrm>
          <a:prstGeom prst="rect">
            <a:avLst/>
          </a:prstGeom>
          <a:noFill/>
        </p:spPr>
        <p:txBody>
          <a:bodyPr wrap="square" rtlCol="0">
            <a:spAutoFit/>
          </a:bodyPr>
          <a:lstStyle/>
          <a:p>
            <a:pPr algn="ctr"/>
            <a:r>
              <a:rPr lang="ja-JP" altLang="en-US" sz="2800" dirty="0">
                <a:solidFill>
                  <a:schemeClr val="accent6"/>
                </a:solidFill>
                <a:latin typeface="Meiryo UI" panose="020B0604030504040204" pitchFamily="50" charset="-128"/>
                <a:ea typeface="Meiryo UI" panose="020B0604030504040204" pitchFamily="50" charset="-128"/>
              </a:rPr>
              <a:t>★</a:t>
            </a:r>
            <a:r>
              <a:rPr lang="en-US" altLang="ja-JP" sz="2800" dirty="0">
                <a:solidFill>
                  <a:schemeClr val="accent6"/>
                </a:solidFill>
                <a:latin typeface="Meiryo UI" panose="020B0604030504040204" pitchFamily="50" charset="-128"/>
                <a:ea typeface="Meiryo UI" panose="020B0604030504040204" pitchFamily="50" charset="-128"/>
              </a:rPr>
              <a:t>2019</a:t>
            </a:r>
            <a:r>
              <a:rPr lang="ja-JP" altLang="en-US" sz="2800" dirty="0">
                <a:solidFill>
                  <a:schemeClr val="accent6"/>
                </a:solidFill>
                <a:latin typeface="Meiryo UI" panose="020B0604030504040204" pitchFamily="50" charset="-128"/>
                <a:ea typeface="Meiryo UI" panose="020B0604030504040204" pitchFamily="50" charset="-128"/>
              </a:rPr>
              <a:t>年</a:t>
            </a:r>
            <a:r>
              <a:rPr lang="en-US" altLang="ja-JP" sz="2800" dirty="0">
                <a:solidFill>
                  <a:schemeClr val="accent6"/>
                </a:solidFill>
                <a:latin typeface="Meiryo UI" panose="020B0604030504040204" pitchFamily="50" charset="-128"/>
                <a:ea typeface="Meiryo UI" panose="020B0604030504040204" pitchFamily="50" charset="-128"/>
              </a:rPr>
              <a:t>7</a:t>
            </a:r>
            <a:r>
              <a:rPr lang="ja-JP" altLang="en-US" sz="2800" dirty="0">
                <a:solidFill>
                  <a:schemeClr val="accent6"/>
                </a:solidFill>
                <a:latin typeface="Meiryo UI" panose="020B0604030504040204" pitchFamily="50" charset="-128"/>
                <a:ea typeface="Meiryo UI" panose="020B0604030504040204" pitchFamily="50" charset="-128"/>
              </a:rPr>
              <a:t>月下旬～</a:t>
            </a:r>
            <a:r>
              <a:rPr lang="en-US" altLang="ja-JP" sz="2800" dirty="0">
                <a:solidFill>
                  <a:schemeClr val="accent6"/>
                </a:solidFill>
                <a:latin typeface="Meiryo UI" panose="020B0604030504040204" pitchFamily="50" charset="-128"/>
                <a:ea typeface="Meiryo UI" panose="020B0604030504040204" pitchFamily="50" charset="-128"/>
              </a:rPr>
              <a:t>8</a:t>
            </a:r>
            <a:r>
              <a:rPr lang="ja-JP" altLang="en-US" sz="2800" dirty="0">
                <a:solidFill>
                  <a:schemeClr val="accent6"/>
                </a:solidFill>
                <a:latin typeface="Meiryo UI" panose="020B0604030504040204" pitchFamily="50" charset="-128"/>
                <a:ea typeface="Meiryo UI" panose="020B0604030504040204" pitchFamily="50" charset="-128"/>
              </a:rPr>
              <a:t>月</a:t>
            </a:r>
            <a:r>
              <a:rPr lang="ja-JP" altLang="en-US" sz="2800" dirty="0" smtClean="0">
                <a:solidFill>
                  <a:schemeClr val="accent6"/>
                </a:solidFill>
                <a:latin typeface="Meiryo UI" panose="020B0604030504040204" pitchFamily="50" charset="-128"/>
                <a:ea typeface="Meiryo UI" panose="020B0604030504040204" pitchFamily="50" charset="-128"/>
              </a:rPr>
              <a:t>上旬の大阪での高温事例</a:t>
            </a:r>
            <a:endParaRPr lang="ja-JP" altLang="en-US" sz="2800" dirty="0">
              <a:latin typeface="Meiryo UI" panose="020B0604030504040204" pitchFamily="50" charset="-128"/>
              <a:ea typeface="Meiryo UI" panose="020B0604030504040204" pitchFamily="50" charset="-128"/>
            </a:endParaRPr>
          </a:p>
        </p:txBody>
      </p:sp>
      <p:sp>
        <p:nvSpPr>
          <p:cNvPr id="38" name="角丸四角形 37"/>
          <p:cNvSpPr/>
          <p:nvPr/>
        </p:nvSpPr>
        <p:spPr>
          <a:xfrm>
            <a:off x="5394176" y="6050001"/>
            <a:ext cx="3570312" cy="513010"/>
          </a:xfrm>
          <a:prstGeom prst="round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5419577" y="5448536"/>
            <a:ext cx="1014244"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95536" y="6311796"/>
            <a:ext cx="4748095" cy="584775"/>
          </a:xfrm>
          <a:prstGeom prst="rect">
            <a:avLst/>
          </a:prstGeom>
          <a:noFill/>
        </p:spPr>
        <p:txBody>
          <a:bodyPr wrap="square" rtlCol="0">
            <a:spAutoFit/>
          </a:bodyPr>
          <a:lstStyle/>
          <a:p>
            <a:pPr indent="-180000" algn="ctr"/>
            <a:r>
              <a:rPr lang="ja-JP" altLang="en-US" sz="1600" kern="100" spc="20" dirty="0" smtClean="0">
                <a:latin typeface="Meiryo UI" panose="020B0604030504040204" pitchFamily="50" charset="-128"/>
                <a:ea typeface="Meiryo UI" panose="020B0604030504040204" pitchFamily="50" charset="-128"/>
                <a:cs typeface="Times New Roman"/>
              </a:rPr>
              <a:t>熱中症</a:t>
            </a:r>
            <a:r>
              <a:rPr lang="ja-JP" altLang="en-US" sz="1600" kern="100" spc="20" dirty="0">
                <a:latin typeface="Meiryo UI" panose="020B0604030504040204" pitchFamily="50" charset="-128"/>
                <a:ea typeface="Meiryo UI" panose="020B0604030504040204" pitchFamily="50" charset="-128"/>
                <a:cs typeface="Times New Roman"/>
              </a:rPr>
              <a:t>による救急</a:t>
            </a:r>
            <a:r>
              <a:rPr lang="ja-JP" altLang="en-US" sz="1600" kern="100" spc="20" dirty="0" smtClean="0">
                <a:latin typeface="Meiryo UI" panose="020B0604030504040204" pitchFamily="50" charset="-128"/>
                <a:ea typeface="Meiryo UI" panose="020B0604030504040204" pitchFamily="50" charset="-128"/>
                <a:cs typeface="Times New Roman"/>
              </a:rPr>
              <a:t>搬送データは大阪市消防局公開資料より。</a:t>
            </a:r>
            <a:endParaRPr lang="ja-JP" altLang="en-US" sz="1100" kern="100" spc="20" dirty="0">
              <a:latin typeface="Meiryo UI" panose="020B0604030504040204" pitchFamily="50" charset="-128"/>
              <a:ea typeface="Meiryo UI" panose="020B0604030504040204" pitchFamily="50" charset="-128"/>
              <a:cs typeface="Times New Roman"/>
            </a:endParaRPr>
          </a:p>
        </p:txBody>
      </p:sp>
      <p:sp>
        <p:nvSpPr>
          <p:cNvPr id="35" name="スライド番号プレースホルダー 3"/>
          <p:cNvSpPr>
            <a:spLocks noGrp="1"/>
          </p:cNvSpPr>
          <p:nvPr>
            <p:ph type="sldNum" sz="quarter" idx="4294967295"/>
          </p:nvPr>
        </p:nvSpPr>
        <p:spPr>
          <a:xfrm>
            <a:off x="8604448" y="6525344"/>
            <a:ext cx="504056" cy="365125"/>
          </a:xfrm>
          <a:prstGeom prst="rect">
            <a:avLst/>
          </a:prstGeom>
        </p:spPr>
        <p:txBody>
          <a:bodyPr/>
          <a:lstStyle/>
          <a:p>
            <a:pPr>
              <a:defRPr/>
            </a:pPr>
            <a:fld id="{2E82185B-3FD1-4C4F-9E3D-813414784923}" type="slidenum">
              <a:rPr lang="en-US" altLang="ja-JP" smtClean="0">
                <a:solidFill>
                  <a:srgbClr val="0070C0"/>
                </a:solidFill>
                <a:latin typeface="HG丸ｺﾞｼｯｸM-PRO" panose="020F0600000000000000" pitchFamily="50" charset="-128"/>
                <a:ea typeface="HG丸ｺﾞｼｯｸM-PRO" panose="020F0600000000000000" pitchFamily="50" charset="-128"/>
              </a:rPr>
              <a:pPr>
                <a:defRPr/>
              </a:pPr>
              <a:t>9</a:t>
            </a:fld>
            <a:endParaRPr lang="en-US" altLang="ja-JP" sz="1600"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88279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数値予報課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気象庁">
      <a:dk1>
        <a:srgbClr val="4D4D4D"/>
      </a:dk1>
      <a:lt1>
        <a:srgbClr val="FFFFFF"/>
      </a:lt1>
      <a:dk2>
        <a:srgbClr val="0054A7"/>
      </a:dk2>
      <a:lt2>
        <a:srgbClr val="EAEAEA"/>
      </a:lt2>
      <a:accent1>
        <a:srgbClr val="E1F4FF"/>
      </a:accent1>
      <a:accent2>
        <a:srgbClr val="FF5050"/>
      </a:accent2>
      <a:accent3>
        <a:srgbClr val="FFE5E5"/>
      </a:accent3>
      <a:accent4>
        <a:srgbClr val="8AC3E6"/>
      </a:accent4>
      <a:accent5>
        <a:srgbClr val="5D84FF"/>
      </a:accent5>
      <a:accent6>
        <a:srgbClr val="000000"/>
      </a:accent6>
      <a:hlink>
        <a:srgbClr val="FFFF00"/>
      </a:hlink>
      <a:folHlink>
        <a:srgbClr val="FFFF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標準テンプレート</Template>
  <TotalTime>16031</TotalTime>
  <Words>727</Words>
  <Application>Microsoft Office PowerPoint</Application>
  <PresentationFormat>画面に合わせる (4:3)</PresentationFormat>
  <Paragraphs>119</Paragraphs>
  <Slides>10</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10</vt:i4>
      </vt:variant>
    </vt:vector>
  </HeadingPairs>
  <TitlesOfParts>
    <vt:vector size="21" baseType="lpstr">
      <vt:lpstr>HGP創英角ｺﾞｼｯｸUB</vt:lpstr>
      <vt:lpstr>HG丸ｺﾞｼｯｸM-PRO</vt:lpstr>
      <vt:lpstr>Meiryo UI</vt:lpstr>
      <vt:lpstr>ＭＳ Ｐゴシック</vt:lpstr>
      <vt:lpstr>メイリオ</vt:lpstr>
      <vt:lpstr>Arial</vt:lpstr>
      <vt:lpstr>Calibri</vt:lpstr>
      <vt:lpstr>Times New Roman</vt:lpstr>
      <vt:lpstr>標準テンプレート</vt:lpstr>
      <vt:lpstr>数値予報課標準テンプレート</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2019年5～9月の5日間平均気温の推移（大阪）</vt:lpstr>
      <vt:lpstr>PowerPoint プレゼンテーション</vt:lpstr>
      <vt:lpstr>PowerPoint プレゼンテーション</vt:lpstr>
      <vt:lpstr>PowerPoint プレゼンテーション</vt:lpstr>
    </vt:vector>
  </TitlesOfParts>
  <Company>気象庁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気象庁</dc:creator>
  <cp:lastModifiedBy>気象庁</cp:lastModifiedBy>
  <cp:revision>1681</cp:revision>
  <cp:lastPrinted>2019-11-26T23:54:04Z</cp:lastPrinted>
  <dcterms:created xsi:type="dcterms:W3CDTF">2014-01-07T04:06:41Z</dcterms:created>
  <dcterms:modified xsi:type="dcterms:W3CDTF">2019-11-26T23:54:08Z</dcterms:modified>
</cp:coreProperties>
</file>