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21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58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62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77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03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88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53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04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66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95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21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9100" y="332656"/>
            <a:ext cx="471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○新宿ごちそうビル（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令和元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93"/>
          <a:stretch/>
        </p:blipFill>
        <p:spPr>
          <a:xfrm>
            <a:off x="125433" y="836712"/>
            <a:ext cx="4359219" cy="2952516"/>
          </a:xfrm>
          <a:prstGeom prst="rect">
            <a:avLst/>
          </a:prstGeom>
        </p:spPr>
      </p:pic>
      <p:sp>
        <p:nvSpPr>
          <p:cNvPr id="4" name="object 41"/>
          <p:cNvSpPr/>
          <p:nvPr/>
        </p:nvSpPr>
        <p:spPr>
          <a:xfrm>
            <a:off x="4592222" y="774730"/>
            <a:ext cx="4464496" cy="1070094"/>
          </a:xfrm>
          <a:custGeom>
            <a:avLst/>
            <a:gdLst/>
            <a:ahLst/>
            <a:cxnLst/>
            <a:rect l="l" t="t" r="r" b="b"/>
            <a:pathLst>
              <a:path w="4608195" h="792480">
                <a:moveTo>
                  <a:pt x="4500016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683996"/>
                </a:lnTo>
                <a:lnTo>
                  <a:pt x="8488" y="726032"/>
                </a:lnTo>
                <a:lnTo>
                  <a:pt x="31635" y="760361"/>
                </a:lnTo>
                <a:lnTo>
                  <a:pt x="65965" y="783509"/>
                </a:lnTo>
                <a:lnTo>
                  <a:pt x="108000" y="791997"/>
                </a:lnTo>
                <a:lnTo>
                  <a:pt x="4500016" y="791997"/>
                </a:lnTo>
                <a:lnTo>
                  <a:pt x="4542046" y="783509"/>
                </a:lnTo>
                <a:lnTo>
                  <a:pt x="4576376" y="760361"/>
                </a:lnTo>
                <a:lnTo>
                  <a:pt x="4599527" y="726032"/>
                </a:lnTo>
                <a:lnTo>
                  <a:pt x="4608017" y="683996"/>
                </a:lnTo>
                <a:lnTo>
                  <a:pt x="4608017" y="108000"/>
                </a:lnTo>
                <a:lnTo>
                  <a:pt x="4599527" y="65960"/>
                </a:lnTo>
                <a:lnTo>
                  <a:pt x="4576376" y="31630"/>
                </a:lnTo>
                <a:lnTo>
                  <a:pt x="4542046" y="8486"/>
                </a:lnTo>
                <a:lnTo>
                  <a:pt x="450001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2"/>
          <p:cNvSpPr/>
          <p:nvPr/>
        </p:nvSpPr>
        <p:spPr>
          <a:xfrm>
            <a:off x="5760921" y="815564"/>
            <a:ext cx="3265317" cy="968770"/>
          </a:xfrm>
          <a:custGeom>
            <a:avLst/>
            <a:gdLst/>
            <a:ahLst/>
            <a:cxnLst/>
            <a:rect l="l" t="t" r="r" b="b"/>
            <a:pathLst>
              <a:path w="3606165" h="720089">
                <a:moveTo>
                  <a:pt x="3499408" y="0"/>
                </a:moveTo>
                <a:lnTo>
                  <a:pt x="0" y="0"/>
                </a:lnTo>
                <a:lnTo>
                  <a:pt x="0" y="719988"/>
                </a:lnTo>
                <a:lnTo>
                  <a:pt x="3499408" y="719988"/>
                </a:lnTo>
                <a:lnTo>
                  <a:pt x="3540789" y="712273"/>
                </a:lnTo>
                <a:lnTo>
                  <a:pt x="3574581" y="691234"/>
                </a:lnTo>
                <a:lnTo>
                  <a:pt x="3597365" y="660029"/>
                </a:lnTo>
                <a:lnTo>
                  <a:pt x="3605720" y="621817"/>
                </a:lnTo>
                <a:lnTo>
                  <a:pt x="3605720" y="98183"/>
                </a:lnTo>
                <a:lnTo>
                  <a:pt x="3597365" y="59964"/>
                </a:lnTo>
                <a:lnTo>
                  <a:pt x="3574581" y="28755"/>
                </a:lnTo>
                <a:lnTo>
                  <a:pt x="3540789" y="7715"/>
                </a:lnTo>
                <a:lnTo>
                  <a:pt x="349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0"/>
          <p:cNvSpPr txBox="1"/>
          <p:nvPr/>
        </p:nvSpPr>
        <p:spPr>
          <a:xfrm>
            <a:off x="5837980" y="1190397"/>
            <a:ext cx="3151652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0">
              <a:lnSpc>
                <a:spcPct val="125000"/>
              </a:lnSpc>
            </a:pPr>
            <a:r>
              <a:rPr lang="ja-JP" altLang="en-US" sz="1400" spc="3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上面からの直達日射を遮</a:t>
            </a:r>
            <a:r>
              <a:rPr lang="ja-JP" altLang="en-US" sz="1400" spc="35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へい</a:t>
            </a:r>
            <a:r>
              <a:rPr lang="ja-JP" altLang="en-US" sz="1400" spc="3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します。</a:t>
            </a:r>
            <a:endParaRPr lang="ja-JP" altLang="en-US" sz="1400" spc="35" dirty="0">
              <a:solidFill>
                <a:srgbClr val="22181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PMingLiU"/>
            </a:endParaRPr>
          </a:p>
        </p:txBody>
      </p:sp>
      <p:sp>
        <p:nvSpPr>
          <p:cNvPr id="7" name="object 43"/>
          <p:cNvSpPr txBox="1"/>
          <p:nvPr/>
        </p:nvSpPr>
        <p:spPr>
          <a:xfrm>
            <a:off x="4592222" y="980626"/>
            <a:ext cx="1167325" cy="627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 algn="ctr">
              <a:lnSpc>
                <a:spcPct val="107200"/>
              </a:lnSpc>
            </a:pP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日除け</a:t>
            </a:r>
            <a:endParaRPr lang="en-US" altLang="ja-JP" sz="2000" b="1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700" marR="5080" indent="88900" algn="ctr">
              <a:lnSpc>
                <a:spcPct val="107200"/>
              </a:lnSpc>
            </a:pPr>
            <a:r>
              <a:rPr lang="en-US" altLang="ja-JP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既設</a:t>
            </a:r>
            <a:r>
              <a:rPr lang="en-US" altLang="ja-JP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591160" y="3068960"/>
            <a:ext cx="4464496" cy="1070094"/>
            <a:chOff x="4467392" y="2025154"/>
            <a:chExt cx="4430374" cy="1070094"/>
          </a:xfrm>
        </p:grpSpPr>
        <p:sp>
          <p:nvSpPr>
            <p:cNvPr id="9" name="object 41"/>
            <p:cNvSpPr/>
            <p:nvPr/>
          </p:nvSpPr>
          <p:spPr>
            <a:xfrm>
              <a:off x="4467392" y="2025154"/>
              <a:ext cx="4430374" cy="1070094"/>
            </a:xfrm>
            <a:custGeom>
              <a:avLst/>
              <a:gdLst/>
              <a:ahLst/>
              <a:cxnLst/>
              <a:rect l="l" t="t" r="r" b="b"/>
              <a:pathLst>
                <a:path w="4608195" h="792480">
                  <a:moveTo>
                    <a:pt x="4500016" y="0"/>
                  </a:moveTo>
                  <a:lnTo>
                    <a:pt x="108000" y="0"/>
                  </a:lnTo>
                  <a:lnTo>
                    <a:pt x="65965" y="8486"/>
                  </a:lnTo>
                  <a:lnTo>
                    <a:pt x="31635" y="31630"/>
                  </a:lnTo>
                  <a:lnTo>
                    <a:pt x="8488" y="65960"/>
                  </a:lnTo>
                  <a:lnTo>
                    <a:pt x="0" y="108000"/>
                  </a:lnTo>
                  <a:lnTo>
                    <a:pt x="0" y="683996"/>
                  </a:lnTo>
                  <a:lnTo>
                    <a:pt x="8488" y="726032"/>
                  </a:lnTo>
                  <a:lnTo>
                    <a:pt x="31635" y="760361"/>
                  </a:lnTo>
                  <a:lnTo>
                    <a:pt x="65965" y="783509"/>
                  </a:lnTo>
                  <a:lnTo>
                    <a:pt x="108000" y="791997"/>
                  </a:lnTo>
                  <a:lnTo>
                    <a:pt x="4500016" y="791997"/>
                  </a:lnTo>
                  <a:lnTo>
                    <a:pt x="4542046" y="783509"/>
                  </a:lnTo>
                  <a:lnTo>
                    <a:pt x="4576376" y="760361"/>
                  </a:lnTo>
                  <a:lnTo>
                    <a:pt x="4599527" y="726032"/>
                  </a:lnTo>
                  <a:lnTo>
                    <a:pt x="4608017" y="683996"/>
                  </a:lnTo>
                  <a:lnTo>
                    <a:pt x="4608017" y="108000"/>
                  </a:lnTo>
                  <a:lnTo>
                    <a:pt x="4599527" y="65960"/>
                  </a:lnTo>
                  <a:lnTo>
                    <a:pt x="4576376" y="31630"/>
                  </a:lnTo>
                  <a:lnTo>
                    <a:pt x="4542046" y="8486"/>
                  </a:lnTo>
                  <a:lnTo>
                    <a:pt x="4500016" y="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2"/>
            <p:cNvSpPr/>
            <p:nvPr/>
          </p:nvSpPr>
          <p:spPr>
            <a:xfrm>
              <a:off x="5626926" y="2065987"/>
              <a:ext cx="3240360" cy="979567"/>
            </a:xfrm>
            <a:custGeom>
              <a:avLst/>
              <a:gdLst/>
              <a:ahLst/>
              <a:cxnLst/>
              <a:rect l="l" t="t" r="r" b="b"/>
              <a:pathLst>
                <a:path w="3606165" h="720089">
                  <a:moveTo>
                    <a:pt x="3499408" y="0"/>
                  </a:moveTo>
                  <a:lnTo>
                    <a:pt x="0" y="0"/>
                  </a:lnTo>
                  <a:lnTo>
                    <a:pt x="0" y="719988"/>
                  </a:lnTo>
                  <a:lnTo>
                    <a:pt x="3499408" y="719988"/>
                  </a:lnTo>
                  <a:lnTo>
                    <a:pt x="3540789" y="712273"/>
                  </a:lnTo>
                  <a:lnTo>
                    <a:pt x="3574581" y="691234"/>
                  </a:lnTo>
                  <a:lnTo>
                    <a:pt x="3597365" y="660029"/>
                  </a:lnTo>
                  <a:lnTo>
                    <a:pt x="3605720" y="621817"/>
                  </a:lnTo>
                  <a:lnTo>
                    <a:pt x="3605720" y="98183"/>
                  </a:lnTo>
                  <a:lnTo>
                    <a:pt x="3597365" y="59964"/>
                  </a:lnTo>
                  <a:lnTo>
                    <a:pt x="3574581" y="28755"/>
                  </a:lnTo>
                  <a:lnTo>
                    <a:pt x="3540789" y="7715"/>
                  </a:lnTo>
                  <a:lnTo>
                    <a:pt x="3499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0"/>
            <p:cNvSpPr txBox="1"/>
            <p:nvPr/>
          </p:nvSpPr>
          <p:spPr>
            <a:xfrm>
              <a:off x="5676301" y="2122934"/>
              <a:ext cx="3127564" cy="8079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0">
                <a:lnSpc>
                  <a:spcPct val="125000"/>
                </a:lnSpc>
              </a:pP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植物からの蒸散作用により、日射を受けても植物の葉が熱くなりにくく、緑化面からの赤外放射が低減します。</a:t>
              </a:r>
              <a:endParaRPr lang="ja-JP" altLang="en-US" sz="1400" spc="35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endParaRPr>
            </a:p>
          </p:txBody>
        </p:sp>
      </p:grpSp>
      <p:sp>
        <p:nvSpPr>
          <p:cNvPr id="12" name="object 43"/>
          <p:cNvSpPr txBox="1"/>
          <p:nvPr/>
        </p:nvSpPr>
        <p:spPr>
          <a:xfrm>
            <a:off x="4534305" y="3140968"/>
            <a:ext cx="1167325" cy="98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 algn="ctr">
              <a:lnSpc>
                <a:spcPct val="107200"/>
              </a:lnSpc>
            </a:pPr>
            <a:r>
              <a:rPr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地上部</a:t>
            </a:r>
          </a:p>
          <a:p>
            <a:pPr marL="12700" marR="5080" indent="88900" algn="ctr">
              <a:lnSpc>
                <a:spcPct val="107200"/>
              </a:lnSpc>
            </a:pP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緑化</a:t>
            </a:r>
            <a:r>
              <a:rPr lang="en-US" altLang="ja-JP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（既設）</a:t>
            </a:r>
            <a:endParaRPr lang="ja-JP" altLang="en-US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591602" y="1926858"/>
            <a:ext cx="4464496" cy="1070094"/>
            <a:chOff x="4464378" y="3218223"/>
            <a:chExt cx="4430374" cy="1070094"/>
          </a:xfrm>
        </p:grpSpPr>
        <p:sp>
          <p:nvSpPr>
            <p:cNvPr id="14" name="object 41"/>
            <p:cNvSpPr/>
            <p:nvPr/>
          </p:nvSpPr>
          <p:spPr>
            <a:xfrm>
              <a:off x="4464378" y="3218223"/>
              <a:ext cx="4430374" cy="1070094"/>
            </a:xfrm>
            <a:custGeom>
              <a:avLst/>
              <a:gdLst/>
              <a:ahLst/>
              <a:cxnLst/>
              <a:rect l="l" t="t" r="r" b="b"/>
              <a:pathLst>
                <a:path w="4608195" h="792480">
                  <a:moveTo>
                    <a:pt x="4500016" y="0"/>
                  </a:moveTo>
                  <a:lnTo>
                    <a:pt x="108000" y="0"/>
                  </a:lnTo>
                  <a:lnTo>
                    <a:pt x="65965" y="8486"/>
                  </a:lnTo>
                  <a:lnTo>
                    <a:pt x="31635" y="31630"/>
                  </a:lnTo>
                  <a:lnTo>
                    <a:pt x="8488" y="65960"/>
                  </a:lnTo>
                  <a:lnTo>
                    <a:pt x="0" y="108000"/>
                  </a:lnTo>
                  <a:lnTo>
                    <a:pt x="0" y="683996"/>
                  </a:lnTo>
                  <a:lnTo>
                    <a:pt x="8488" y="726032"/>
                  </a:lnTo>
                  <a:lnTo>
                    <a:pt x="31635" y="760361"/>
                  </a:lnTo>
                  <a:lnTo>
                    <a:pt x="65965" y="783509"/>
                  </a:lnTo>
                  <a:lnTo>
                    <a:pt x="108000" y="791997"/>
                  </a:lnTo>
                  <a:lnTo>
                    <a:pt x="4500016" y="791997"/>
                  </a:lnTo>
                  <a:lnTo>
                    <a:pt x="4542046" y="783509"/>
                  </a:lnTo>
                  <a:lnTo>
                    <a:pt x="4576376" y="760361"/>
                  </a:lnTo>
                  <a:lnTo>
                    <a:pt x="4599527" y="726032"/>
                  </a:lnTo>
                  <a:lnTo>
                    <a:pt x="4608017" y="683996"/>
                  </a:lnTo>
                  <a:lnTo>
                    <a:pt x="4608017" y="108000"/>
                  </a:lnTo>
                  <a:lnTo>
                    <a:pt x="4599527" y="65960"/>
                  </a:lnTo>
                  <a:lnTo>
                    <a:pt x="4576376" y="31630"/>
                  </a:lnTo>
                  <a:lnTo>
                    <a:pt x="4542046" y="8486"/>
                  </a:lnTo>
                  <a:lnTo>
                    <a:pt x="4500016" y="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2"/>
            <p:cNvSpPr/>
            <p:nvPr/>
          </p:nvSpPr>
          <p:spPr>
            <a:xfrm>
              <a:off x="5623912" y="3259056"/>
              <a:ext cx="3240360" cy="979567"/>
            </a:xfrm>
            <a:custGeom>
              <a:avLst/>
              <a:gdLst/>
              <a:ahLst/>
              <a:cxnLst/>
              <a:rect l="l" t="t" r="r" b="b"/>
              <a:pathLst>
                <a:path w="3606165" h="720089">
                  <a:moveTo>
                    <a:pt x="3499408" y="0"/>
                  </a:moveTo>
                  <a:lnTo>
                    <a:pt x="0" y="0"/>
                  </a:lnTo>
                  <a:lnTo>
                    <a:pt x="0" y="719988"/>
                  </a:lnTo>
                  <a:lnTo>
                    <a:pt x="3499408" y="719988"/>
                  </a:lnTo>
                  <a:lnTo>
                    <a:pt x="3540789" y="712273"/>
                  </a:lnTo>
                  <a:lnTo>
                    <a:pt x="3574581" y="691234"/>
                  </a:lnTo>
                  <a:lnTo>
                    <a:pt x="3597365" y="660029"/>
                  </a:lnTo>
                  <a:lnTo>
                    <a:pt x="3605720" y="621817"/>
                  </a:lnTo>
                  <a:lnTo>
                    <a:pt x="3605720" y="98183"/>
                  </a:lnTo>
                  <a:lnTo>
                    <a:pt x="3597365" y="59964"/>
                  </a:lnTo>
                  <a:lnTo>
                    <a:pt x="3574581" y="28755"/>
                  </a:lnTo>
                  <a:lnTo>
                    <a:pt x="3540789" y="7715"/>
                  </a:lnTo>
                  <a:lnTo>
                    <a:pt x="3499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40"/>
            <p:cNvSpPr txBox="1"/>
            <p:nvPr/>
          </p:nvSpPr>
          <p:spPr>
            <a:xfrm>
              <a:off x="5700722" y="3349313"/>
              <a:ext cx="3150252" cy="8079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0">
                <a:lnSpc>
                  <a:spcPct val="125000"/>
                </a:lnSpc>
              </a:pP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送風ファンの併用により、微細ミスト蒸発時に周辺空気から気化熱を効果的に奪い、局所的に気温を下げます。</a:t>
              </a:r>
              <a:endParaRPr lang="ja-JP" altLang="en-US" sz="1400" spc="35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endParaRPr>
            </a:p>
          </p:txBody>
        </p:sp>
        <p:sp>
          <p:nvSpPr>
            <p:cNvPr id="17" name="object 43"/>
            <p:cNvSpPr txBox="1"/>
            <p:nvPr/>
          </p:nvSpPr>
          <p:spPr>
            <a:xfrm>
              <a:off x="4532259" y="3458316"/>
              <a:ext cx="1002486" cy="6586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88900" algn="ctr">
                <a:lnSpc>
                  <a:spcPct val="107200"/>
                </a:lnSpc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ミスト</a:t>
              </a:r>
              <a:endParaRPr lang="en-US" altLang="ja-JP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12700" marR="5080" indent="88900" algn="ctr">
                <a:lnSpc>
                  <a:spcPct val="107200"/>
                </a:lnSpc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発生器</a:t>
              </a:r>
              <a:endParaRPr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9" name="object 57"/>
          <p:cNvSpPr/>
          <p:nvPr/>
        </p:nvSpPr>
        <p:spPr>
          <a:xfrm rot="1806162">
            <a:off x="3675054" y="1084307"/>
            <a:ext cx="850281" cy="899650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7"/>
          <p:cNvSpPr/>
          <p:nvPr/>
        </p:nvSpPr>
        <p:spPr>
          <a:xfrm rot="8642017" flipV="1">
            <a:off x="1343022" y="1126794"/>
            <a:ext cx="2907152" cy="2453685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7"/>
          <p:cNvSpPr/>
          <p:nvPr/>
        </p:nvSpPr>
        <p:spPr>
          <a:xfrm rot="7817740" flipV="1">
            <a:off x="2022870" y="1543924"/>
            <a:ext cx="1646761" cy="3447795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/>
          <p:nvPr/>
        </p:nvSpPr>
        <p:spPr>
          <a:xfrm>
            <a:off x="3380906" y="1556792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/>
          <p:cNvSpPr/>
          <p:nvPr/>
        </p:nvSpPr>
        <p:spPr>
          <a:xfrm>
            <a:off x="899590" y="2104913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9"/>
          <p:cNvSpPr/>
          <p:nvPr/>
        </p:nvSpPr>
        <p:spPr>
          <a:xfrm>
            <a:off x="854896" y="2591313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3"/>
          <p:cNvSpPr txBox="1"/>
          <p:nvPr/>
        </p:nvSpPr>
        <p:spPr>
          <a:xfrm>
            <a:off x="415420" y="5226402"/>
            <a:ext cx="1085968" cy="417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 algn="ctr">
              <a:lnSpc>
                <a:spcPct val="107200"/>
              </a:lnSpc>
            </a:pPr>
            <a:r>
              <a:rPr lang="ja-JP" altLang="en-US" sz="28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  <a:endParaRPr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object 70"/>
          <p:cNvSpPr txBox="1"/>
          <p:nvPr/>
        </p:nvSpPr>
        <p:spPr>
          <a:xfrm>
            <a:off x="247954" y="3861048"/>
            <a:ext cx="371703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ja-JP" altLang="ja-JP" sz="1200" dirty="0" smtClean="0"/>
              <a:t>大阪市</a:t>
            </a:r>
            <a:r>
              <a:rPr lang="ja-JP" altLang="en-US" sz="1200" dirty="0" smtClean="0"/>
              <a:t>阿倍野区阿倍野筋１丁目</a:t>
            </a:r>
            <a:r>
              <a:rPr lang="ja-JP" altLang="ja-JP" sz="1200" dirty="0" smtClean="0"/>
              <a:t>付近</a:t>
            </a:r>
            <a:endParaRPr lang="en-US" altLang="ja-JP" sz="1200" dirty="0" smtClean="0"/>
          </a:p>
          <a:p>
            <a:r>
              <a:rPr lang="ja-JP" altLang="en-US" sz="1200" dirty="0" smtClean="0"/>
              <a:t>新宿ごちそうビル前</a:t>
            </a:r>
            <a:endParaRPr lang="ja-JP" altLang="ja-JP" sz="1200" dirty="0"/>
          </a:p>
        </p:txBody>
      </p:sp>
      <p:sp>
        <p:nvSpPr>
          <p:cNvPr id="31" name="object 41"/>
          <p:cNvSpPr/>
          <p:nvPr/>
        </p:nvSpPr>
        <p:spPr>
          <a:xfrm>
            <a:off x="165885" y="4509120"/>
            <a:ext cx="8798603" cy="1915700"/>
          </a:xfrm>
          <a:custGeom>
            <a:avLst/>
            <a:gdLst/>
            <a:ahLst/>
            <a:cxnLst/>
            <a:rect l="l" t="t" r="r" b="b"/>
            <a:pathLst>
              <a:path w="4608195" h="792480">
                <a:moveTo>
                  <a:pt x="4500016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683996"/>
                </a:lnTo>
                <a:lnTo>
                  <a:pt x="8488" y="726032"/>
                </a:lnTo>
                <a:lnTo>
                  <a:pt x="31635" y="760361"/>
                </a:lnTo>
                <a:lnTo>
                  <a:pt x="65965" y="783509"/>
                </a:lnTo>
                <a:lnTo>
                  <a:pt x="108000" y="791997"/>
                </a:lnTo>
                <a:lnTo>
                  <a:pt x="4500016" y="791997"/>
                </a:lnTo>
                <a:lnTo>
                  <a:pt x="4542046" y="783509"/>
                </a:lnTo>
                <a:lnTo>
                  <a:pt x="4576376" y="760361"/>
                </a:lnTo>
                <a:lnTo>
                  <a:pt x="4599527" y="726032"/>
                </a:lnTo>
                <a:lnTo>
                  <a:pt x="4608017" y="683996"/>
                </a:lnTo>
                <a:lnTo>
                  <a:pt x="4608017" y="108000"/>
                </a:lnTo>
                <a:lnTo>
                  <a:pt x="4599527" y="65960"/>
                </a:lnTo>
                <a:lnTo>
                  <a:pt x="4576376" y="31630"/>
                </a:lnTo>
                <a:lnTo>
                  <a:pt x="4542046" y="8486"/>
                </a:lnTo>
                <a:lnTo>
                  <a:pt x="450001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2"/>
          <p:cNvSpPr/>
          <p:nvPr/>
        </p:nvSpPr>
        <p:spPr>
          <a:xfrm>
            <a:off x="1581744" y="4549824"/>
            <a:ext cx="7331096" cy="1829276"/>
          </a:xfrm>
          <a:custGeom>
            <a:avLst/>
            <a:gdLst/>
            <a:ahLst/>
            <a:cxnLst/>
            <a:rect l="l" t="t" r="r" b="b"/>
            <a:pathLst>
              <a:path w="3606165" h="720089">
                <a:moveTo>
                  <a:pt x="3499408" y="0"/>
                </a:moveTo>
                <a:lnTo>
                  <a:pt x="0" y="0"/>
                </a:lnTo>
                <a:lnTo>
                  <a:pt x="0" y="719988"/>
                </a:lnTo>
                <a:lnTo>
                  <a:pt x="3499408" y="719988"/>
                </a:lnTo>
                <a:lnTo>
                  <a:pt x="3540789" y="712273"/>
                </a:lnTo>
                <a:lnTo>
                  <a:pt x="3574581" y="691234"/>
                </a:lnTo>
                <a:lnTo>
                  <a:pt x="3597365" y="660029"/>
                </a:lnTo>
                <a:lnTo>
                  <a:pt x="3605720" y="621817"/>
                </a:lnTo>
                <a:lnTo>
                  <a:pt x="3605720" y="98183"/>
                </a:lnTo>
                <a:lnTo>
                  <a:pt x="3597365" y="59964"/>
                </a:lnTo>
                <a:lnTo>
                  <a:pt x="3574581" y="28755"/>
                </a:lnTo>
                <a:lnTo>
                  <a:pt x="3540789" y="7715"/>
                </a:lnTo>
                <a:lnTo>
                  <a:pt x="349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3"/>
          <p:cNvSpPr txBox="1"/>
          <p:nvPr/>
        </p:nvSpPr>
        <p:spPr>
          <a:xfrm>
            <a:off x="320723" y="5269894"/>
            <a:ext cx="1085968" cy="417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 algn="ctr">
              <a:lnSpc>
                <a:spcPct val="107200"/>
              </a:lnSpc>
            </a:pPr>
            <a:r>
              <a:rPr lang="ja-JP" altLang="en-US" sz="28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  <a:endParaRPr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object 56"/>
          <p:cNvSpPr txBox="1"/>
          <p:nvPr/>
        </p:nvSpPr>
        <p:spPr>
          <a:xfrm>
            <a:off x="6275354" y="4887451"/>
            <a:ext cx="2507189" cy="1061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388" marR="5080" indent="-166688" algn="just">
              <a:lnSpc>
                <a:spcPct val="114599"/>
              </a:lnSpc>
            </a:pPr>
            <a:r>
              <a:rPr lang="ja-JP" altLang="en-US" sz="1200" spc="1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←</a:t>
            </a:r>
            <a:r>
              <a:rPr sz="1200" spc="15" dirty="0" err="1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サーモカメラで見る</a:t>
            </a:r>
            <a:r>
              <a:rPr sz="1200" dirty="0" err="1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と</a:t>
            </a:r>
            <a:r>
              <a:rPr sz="1200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、</a:t>
            </a:r>
            <a:r>
              <a:rPr lang="ja-JP" altLang="en-US" sz="1200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日除けや地上部緑化があるクールスポット</a:t>
            </a:r>
            <a:r>
              <a:rPr lang="ja-JP" altLang="en-US" sz="1200" spc="1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は温度が低くなっており、</a:t>
            </a:r>
            <a:r>
              <a:rPr lang="ja-JP" altLang="en-US" sz="1200" spc="10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道路</a:t>
            </a:r>
            <a:r>
              <a:rPr sz="1200" spc="10" dirty="0" err="1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と比べて涼しくなっ</a:t>
            </a:r>
            <a:r>
              <a:rPr sz="1200" dirty="0" err="1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ていることがわかります</a:t>
            </a:r>
            <a:r>
              <a:rPr sz="1200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。</a:t>
            </a:r>
            <a:endParaRPr sz="12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PMingLiU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/>
          <a:srcRect l="38378" t="32281" r="38377" b="37203"/>
          <a:stretch/>
        </p:blipFill>
        <p:spPr>
          <a:xfrm>
            <a:off x="4110339" y="4652908"/>
            <a:ext cx="2131089" cy="157294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5"/>
          <a:srcRect l="26756" t="16532" r="27309" b="21453"/>
          <a:stretch/>
        </p:blipFill>
        <p:spPr>
          <a:xfrm>
            <a:off x="1878969" y="4649673"/>
            <a:ext cx="2076556" cy="15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17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116</Words>
  <Application>Microsoft Office PowerPoint</Application>
  <PresentationFormat>画面に合わせる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Meiryo UI</vt:lpstr>
      <vt:lpstr>ＭＳ Ｐゴシック</vt:lpstr>
      <vt:lpstr>PMingLiU</vt:lpstr>
      <vt:lpstr>Arial</vt:lpstr>
      <vt:lpstr>Calibri</vt:lpstr>
      <vt:lpstr>Office ​​テーマ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　浩一</dc:creator>
  <cp:lastModifiedBy>西山　由真</cp:lastModifiedBy>
  <cp:revision>47</cp:revision>
  <cp:lastPrinted>2019-06-07T05:39:07Z</cp:lastPrinted>
  <dcterms:created xsi:type="dcterms:W3CDTF">2018-11-15T07:39:16Z</dcterms:created>
  <dcterms:modified xsi:type="dcterms:W3CDTF">2020-11-05T04:58:09Z</dcterms:modified>
</cp:coreProperties>
</file>