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8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47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90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1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11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9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1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3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73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1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58" y="479018"/>
            <a:ext cx="3883886" cy="5178515"/>
          </a:xfrm>
          <a:prstGeom prst="rect">
            <a:avLst/>
          </a:prstGeom>
        </p:spPr>
      </p:pic>
      <p:sp>
        <p:nvSpPr>
          <p:cNvPr id="10" name="object 70"/>
          <p:cNvSpPr txBox="1"/>
          <p:nvPr/>
        </p:nvSpPr>
        <p:spPr>
          <a:xfrm>
            <a:off x="107504" y="5785882"/>
            <a:ext cx="371703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ja-JP" altLang="en-US" sz="1200" spc="-2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豊中市新千里東町１丁目１番３号 </a:t>
            </a:r>
            <a:endParaRPr lang="en-US" altLang="ja-JP" sz="1200" spc="-25" dirty="0" smtClean="0">
              <a:solidFill>
                <a:srgbClr val="22181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  <a:p>
            <a:pPr marL="12700">
              <a:lnSpc>
                <a:spcPct val="100000"/>
              </a:lnSpc>
            </a:pPr>
            <a:r>
              <a:rPr lang="en-US" altLang="ja-JP" sz="1200" spc="-2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SENRITO</a:t>
            </a:r>
            <a:r>
              <a:rPr lang="ja-JP" altLang="en-US" sz="1200" spc="-2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よみうり ２階北側デッキ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11" name="object 9"/>
          <p:cNvSpPr/>
          <p:nvPr/>
        </p:nvSpPr>
        <p:spPr>
          <a:xfrm>
            <a:off x="899592" y="1405632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41"/>
          <p:cNvSpPr/>
          <p:nvPr/>
        </p:nvSpPr>
        <p:spPr>
          <a:xfrm>
            <a:off x="4183423" y="332656"/>
            <a:ext cx="4853073" cy="936000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2"/>
          <p:cNvSpPr/>
          <p:nvPr/>
        </p:nvSpPr>
        <p:spPr>
          <a:xfrm>
            <a:off x="5364087" y="373490"/>
            <a:ext cx="3636000" cy="860838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43"/>
          <p:cNvSpPr txBox="1"/>
          <p:nvPr/>
        </p:nvSpPr>
        <p:spPr>
          <a:xfrm>
            <a:off x="4206112" y="476672"/>
            <a:ext cx="1085968" cy="62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遮光性フィルム</a:t>
            </a:r>
            <a:endParaRPr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object 57"/>
          <p:cNvSpPr/>
          <p:nvPr/>
        </p:nvSpPr>
        <p:spPr>
          <a:xfrm rot="1806162">
            <a:off x="1312232" y="15138"/>
            <a:ext cx="2520575" cy="2323265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612457" y="2332904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57"/>
          <p:cNvSpPr/>
          <p:nvPr/>
        </p:nvSpPr>
        <p:spPr>
          <a:xfrm rot="8642017" flipV="1">
            <a:off x="894231" y="1367194"/>
            <a:ext cx="3280975" cy="1534163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40"/>
          <p:cNvSpPr txBox="1"/>
          <p:nvPr/>
        </p:nvSpPr>
        <p:spPr>
          <a:xfrm>
            <a:off x="5440880" y="548680"/>
            <a:ext cx="348282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25000"/>
              </a:lnSpc>
            </a:pP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日射透過率を</a:t>
            </a: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下げ、</a:t>
            </a: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通路の温度上昇を緩和します。</a:t>
            </a:r>
            <a:endParaRPr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42" name="object 9"/>
          <p:cNvSpPr/>
          <p:nvPr/>
        </p:nvSpPr>
        <p:spPr>
          <a:xfrm>
            <a:off x="3059832" y="2613279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1"/>
          <p:cNvSpPr/>
          <p:nvPr/>
        </p:nvSpPr>
        <p:spPr>
          <a:xfrm>
            <a:off x="4206112" y="2613279"/>
            <a:ext cx="4853073" cy="3663261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2"/>
          <p:cNvSpPr/>
          <p:nvPr/>
        </p:nvSpPr>
        <p:spPr>
          <a:xfrm>
            <a:off x="5258025" y="2688246"/>
            <a:ext cx="3764751" cy="3528000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3"/>
          <p:cNvSpPr txBox="1"/>
          <p:nvPr/>
        </p:nvSpPr>
        <p:spPr>
          <a:xfrm>
            <a:off x="4134104" y="3993517"/>
            <a:ext cx="1085968" cy="417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8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object 57"/>
          <p:cNvSpPr/>
          <p:nvPr/>
        </p:nvSpPr>
        <p:spPr>
          <a:xfrm rot="7817740" flipV="1">
            <a:off x="3011838" y="2206167"/>
            <a:ext cx="1425603" cy="156852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34"/>
          <p:cNvSpPr txBox="1"/>
          <p:nvPr/>
        </p:nvSpPr>
        <p:spPr>
          <a:xfrm>
            <a:off x="5402999" y="2813831"/>
            <a:ext cx="1692809" cy="185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marR="5080" indent="-85725" algn="ctr">
              <a:lnSpc>
                <a:spcPct val="114599"/>
              </a:lnSpc>
              <a:spcBef>
                <a:spcPts val="180"/>
              </a:spcBef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クールスポットあり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59" name="object 41"/>
          <p:cNvSpPr/>
          <p:nvPr/>
        </p:nvSpPr>
        <p:spPr>
          <a:xfrm>
            <a:off x="4206110" y="1412878"/>
            <a:ext cx="4860000" cy="1116000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2"/>
          <p:cNvSpPr/>
          <p:nvPr/>
        </p:nvSpPr>
        <p:spPr>
          <a:xfrm>
            <a:off x="5386775" y="1453714"/>
            <a:ext cx="3636000" cy="1023190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0"/>
          <p:cNvSpPr txBox="1"/>
          <p:nvPr/>
        </p:nvSpPr>
        <p:spPr>
          <a:xfrm>
            <a:off x="5463568" y="1522343"/>
            <a:ext cx="3482820" cy="770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25000"/>
              </a:lnSpc>
            </a:pP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日陰</a:t>
            </a: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をつくり、通路の温度上昇を緩和します</a:t>
            </a: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。葉</a:t>
            </a: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からの蒸発散による気化熱で、空気を冷やします。</a:t>
            </a:r>
            <a:endParaRPr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38" name="object 43"/>
          <p:cNvSpPr txBox="1"/>
          <p:nvPr/>
        </p:nvSpPr>
        <p:spPr>
          <a:xfrm>
            <a:off x="4211960" y="1612138"/>
            <a:ext cx="1085968" cy="592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壁面緑化</a:t>
            </a:r>
            <a:endParaRPr lang="en-US" altLang="ja-JP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lang="ja-JP" altLang="en-US" b="1" spc="-30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地上部緑化</a:t>
            </a:r>
            <a:endParaRPr spc="-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object 56"/>
          <p:cNvSpPr txBox="1"/>
          <p:nvPr/>
        </p:nvSpPr>
        <p:spPr>
          <a:xfrm>
            <a:off x="5436096" y="5634389"/>
            <a:ext cx="3517122" cy="508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388" marR="5080" indent="-166688" algn="just">
              <a:lnSpc>
                <a:spcPct val="114599"/>
              </a:lnSpc>
            </a:pPr>
            <a:r>
              <a:rPr lang="ja-JP" altLang="en-US" sz="10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▲</a:t>
            </a:r>
            <a:r>
              <a:rPr sz="10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サーモカメラで見る</a:t>
            </a:r>
            <a:r>
              <a:rPr sz="10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と</a:t>
            </a:r>
            <a:r>
              <a:rPr sz="10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sz="10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クールスポット</a:t>
            </a:r>
            <a:r>
              <a:rPr sz="10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は</a:t>
            </a:r>
            <a:r>
              <a:rPr sz="10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sz="1000" spc="1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建</a:t>
            </a:r>
            <a:r>
              <a:rPr sz="10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物、</a:t>
            </a:r>
            <a:r>
              <a:rPr sz="10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ガラス庇の日陰</a:t>
            </a:r>
            <a:r>
              <a:rPr sz="10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や</a:t>
            </a:r>
            <a:r>
              <a:rPr sz="10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sz="10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植栽があることにより</a:t>
            </a:r>
            <a:r>
              <a:rPr sz="1000" spc="1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付近の通路と比べて涼しくなっ</a:t>
            </a:r>
            <a:r>
              <a:rPr sz="10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ていることがわかります</a:t>
            </a:r>
            <a:r>
              <a:rPr sz="10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068960"/>
            <a:ext cx="1731720" cy="129879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696" y="4410554"/>
            <a:ext cx="1720112" cy="122383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597" y="3068275"/>
            <a:ext cx="1763688" cy="13227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086" y="4424504"/>
            <a:ext cx="1741613" cy="1209885"/>
          </a:xfrm>
          <a:prstGeom prst="rect">
            <a:avLst/>
          </a:prstGeom>
        </p:spPr>
      </p:pic>
      <p:sp>
        <p:nvSpPr>
          <p:cNvPr id="36" name="object 34"/>
          <p:cNvSpPr txBox="1"/>
          <p:nvPr/>
        </p:nvSpPr>
        <p:spPr>
          <a:xfrm>
            <a:off x="7171597" y="2808262"/>
            <a:ext cx="1692809" cy="185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marR="5080" indent="-85725" algn="ctr">
              <a:lnSpc>
                <a:spcPct val="114599"/>
              </a:lnSpc>
              <a:spcBef>
                <a:spcPts val="180"/>
              </a:spcBef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クールスポットなし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</p:spTree>
    <p:extLst>
      <p:ext uri="{BB962C8B-B14F-4D97-AF65-F5344CB8AC3E}">
        <p14:creationId xmlns:p14="http://schemas.microsoft.com/office/powerpoint/2010/main" val="394419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71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PMingLiU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真穂</dc:creator>
  <cp:lastModifiedBy>西山　由真</cp:lastModifiedBy>
  <cp:revision>12</cp:revision>
  <dcterms:created xsi:type="dcterms:W3CDTF">2017-08-31T00:47:12Z</dcterms:created>
  <dcterms:modified xsi:type="dcterms:W3CDTF">2020-06-17T00:51:58Z</dcterms:modified>
</cp:coreProperties>
</file>