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7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9" y="810049"/>
            <a:ext cx="4168747" cy="3126560"/>
          </a:xfrm>
          <a:prstGeom prst="rect">
            <a:avLst/>
          </a:prstGeom>
        </p:spPr>
      </p:pic>
      <p:sp>
        <p:nvSpPr>
          <p:cNvPr id="7" name="object 57"/>
          <p:cNvSpPr/>
          <p:nvPr/>
        </p:nvSpPr>
        <p:spPr>
          <a:xfrm rot="1806162">
            <a:off x="4201964" y="1194577"/>
            <a:ext cx="71058" cy="1253339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7"/>
          <p:cNvSpPr/>
          <p:nvPr/>
        </p:nvSpPr>
        <p:spPr>
          <a:xfrm rot="8642017" flipV="1">
            <a:off x="3400415" y="2714350"/>
            <a:ext cx="1162282" cy="253485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7"/>
          <p:cNvSpPr/>
          <p:nvPr/>
        </p:nvSpPr>
        <p:spPr>
          <a:xfrm rot="7817740" flipV="1">
            <a:off x="3270308" y="2601978"/>
            <a:ext cx="781676" cy="1718650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0"/>
          <p:cNvSpPr txBox="1"/>
          <p:nvPr/>
        </p:nvSpPr>
        <p:spPr>
          <a:xfrm>
            <a:off x="508223" y="4037481"/>
            <a:ext cx="37170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ja-JP" sz="1200" dirty="0" smtClean="0"/>
              <a:t>大阪市</a:t>
            </a:r>
            <a:r>
              <a:rPr lang="ja-JP" altLang="en-US" sz="1200" dirty="0" smtClean="0"/>
              <a:t>東淀川区大隅</a:t>
            </a:r>
            <a:r>
              <a:rPr lang="ja-JP" altLang="ja-JP" sz="1200" dirty="0" smtClean="0"/>
              <a:t>２丁目付近</a:t>
            </a:r>
            <a:endParaRPr lang="en-US" altLang="ja-JP" sz="1200" dirty="0" smtClean="0"/>
          </a:p>
          <a:p>
            <a:r>
              <a:rPr lang="ja-JP" altLang="en-US" sz="1200" dirty="0" smtClean="0"/>
              <a:t>大阪経済大学北側道路</a:t>
            </a:r>
            <a:endParaRPr lang="ja-JP" altLang="ja-JP" sz="1200" dirty="0"/>
          </a:p>
        </p:txBody>
      </p:sp>
      <p:sp>
        <p:nvSpPr>
          <p:cNvPr id="38" name="object 41"/>
          <p:cNvSpPr/>
          <p:nvPr/>
        </p:nvSpPr>
        <p:spPr>
          <a:xfrm>
            <a:off x="4478483" y="764704"/>
            <a:ext cx="4430374" cy="1070094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2"/>
          <p:cNvSpPr/>
          <p:nvPr/>
        </p:nvSpPr>
        <p:spPr>
          <a:xfrm>
            <a:off x="5638017" y="805537"/>
            <a:ext cx="3240360" cy="979567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/>
          <p:cNvSpPr txBox="1"/>
          <p:nvPr/>
        </p:nvSpPr>
        <p:spPr>
          <a:xfrm>
            <a:off x="5772218" y="991293"/>
            <a:ext cx="3127564" cy="50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">
              <a:lnSpc>
                <a:spcPct val="125000"/>
              </a:lnSpc>
            </a:pPr>
            <a:r>
              <a:rPr lang="en-US" altLang="ja-JP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12</a:t>
            </a:r>
            <a:r>
              <a: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本のソメイヨシノが日射を遮り、木陰を</a:t>
            </a: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つくります。</a:t>
            </a:r>
            <a:endParaRPr lang="ja-JP" altLang="en-US" sz="1400" spc="35" dirty="0">
              <a:solidFill>
                <a:srgbClr val="22181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sp>
        <p:nvSpPr>
          <p:cNvPr id="32" name="object 43"/>
          <p:cNvSpPr txBox="1"/>
          <p:nvPr/>
        </p:nvSpPr>
        <p:spPr>
          <a:xfrm>
            <a:off x="4444361" y="970600"/>
            <a:ext cx="1167325" cy="627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地上部</a:t>
            </a:r>
            <a:endParaRPr lang="en-US" altLang="ja-JP" sz="20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緑化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9100" y="332656"/>
            <a:ext cx="471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○大阪経済大学（平成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3665923" y="2259814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203848" y="2959720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2524809" y="3049994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グループ化 1"/>
          <p:cNvGrpSpPr/>
          <p:nvPr/>
        </p:nvGrpSpPr>
        <p:grpSpPr>
          <a:xfrm>
            <a:off x="4487439" y="1889131"/>
            <a:ext cx="4525630" cy="1097878"/>
            <a:chOff x="4467392" y="2025155"/>
            <a:chExt cx="4525630" cy="671737"/>
          </a:xfrm>
        </p:grpSpPr>
        <p:sp>
          <p:nvSpPr>
            <p:cNvPr id="46" name="object 41"/>
            <p:cNvSpPr/>
            <p:nvPr/>
          </p:nvSpPr>
          <p:spPr>
            <a:xfrm>
              <a:off x="4467392" y="2025155"/>
              <a:ext cx="4430374" cy="671737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5623613" y="2048750"/>
              <a:ext cx="3240360" cy="631445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0"/>
            <p:cNvSpPr txBox="1"/>
            <p:nvPr/>
          </p:nvSpPr>
          <p:spPr>
            <a:xfrm>
              <a:off x="5865458" y="2153573"/>
              <a:ext cx="3127564" cy="4716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en-US" altLang="ja-JP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3</a:t>
              </a: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種類のつる性植物が南から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の</a:t>
              </a:r>
              <a:endParaRPr lang="en-US" altLang="ja-JP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日射</a:t>
              </a: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を遮り壁面等の温度上昇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を</a:t>
              </a:r>
              <a:endParaRPr lang="en-US" altLang="ja-JP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抑えます。</a:t>
              </a:r>
              <a:endPara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</p:grpSp>
      <p:sp>
        <p:nvSpPr>
          <p:cNvPr id="31" name="object 43"/>
          <p:cNvSpPr txBox="1"/>
          <p:nvPr/>
        </p:nvSpPr>
        <p:spPr>
          <a:xfrm>
            <a:off x="4451199" y="2195735"/>
            <a:ext cx="1167325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建築物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緑化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487439" y="3084947"/>
            <a:ext cx="4421418" cy="992125"/>
            <a:chOff x="4495612" y="3221496"/>
            <a:chExt cx="4421418" cy="316499"/>
          </a:xfrm>
        </p:grpSpPr>
        <p:sp>
          <p:nvSpPr>
            <p:cNvPr id="48" name="object 41"/>
            <p:cNvSpPr/>
            <p:nvPr/>
          </p:nvSpPr>
          <p:spPr>
            <a:xfrm>
              <a:off x="4495612" y="3221496"/>
              <a:ext cx="4421418" cy="316499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2"/>
            <p:cNvSpPr/>
            <p:nvPr/>
          </p:nvSpPr>
          <p:spPr>
            <a:xfrm>
              <a:off x="5637632" y="3233838"/>
              <a:ext cx="3240360" cy="287281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0"/>
            <p:cNvSpPr txBox="1"/>
            <p:nvPr/>
          </p:nvSpPr>
          <p:spPr>
            <a:xfrm>
              <a:off x="5769706" y="3297259"/>
              <a:ext cx="2976213" cy="1718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en-US" altLang="ja-JP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140m</a:t>
              </a: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に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わたり、水</a:t>
              </a: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の気化熱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を</a:t>
              </a:r>
              <a:endParaRPr lang="en-US" altLang="ja-JP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利用</a:t>
              </a: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して周囲の空気を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冷やします。</a:t>
              </a:r>
              <a:endParaRPr lang="en-US" altLang="ja-JP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  <p:sp>
          <p:nvSpPr>
            <p:cNvPr id="30" name="object 43"/>
            <p:cNvSpPr txBox="1"/>
            <p:nvPr/>
          </p:nvSpPr>
          <p:spPr>
            <a:xfrm>
              <a:off x="4561910" y="3262340"/>
              <a:ext cx="897144" cy="2101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ミスト</a:t>
              </a:r>
              <a:endPara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発生器</a:t>
              </a:r>
              <a:endPara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3" name="object 9"/>
          <p:cNvSpPr/>
          <p:nvPr/>
        </p:nvSpPr>
        <p:spPr>
          <a:xfrm>
            <a:off x="3665923" y="2250685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9"/>
          <p:cNvSpPr/>
          <p:nvPr/>
        </p:nvSpPr>
        <p:spPr>
          <a:xfrm>
            <a:off x="3665923" y="2259814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1"/>
          <p:cNvSpPr/>
          <p:nvPr/>
        </p:nvSpPr>
        <p:spPr>
          <a:xfrm>
            <a:off x="165885" y="4509120"/>
            <a:ext cx="8798603" cy="1915700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2"/>
          <p:cNvSpPr/>
          <p:nvPr/>
        </p:nvSpPr>
        <p:spPr>
          <a:xfrm>
            <a:off x="1581744" y="4549824"/>
            <a:ext cx="7331096" cy="1829276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3"/>
          <p:cNvSpPr txBox="1"/>
          <p:nvPr/>
        </p:nvSpPr>
        <p:spPr>
          <a:xfrm>
            <a:off x="320723" y="5269894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object 56"/>
          <p:cNvSpPr txBox="1"/>
          <p:nvPr/>
        </p:nvSpPr>
        <p:spPr>
          <a:xfrm>
            <a:off x="6275354" y="5013176"/>
            <a:ext cx="2507189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8" marR="5080" indent="-166688" algn="just">
              <a:lnSpc>
                <a:spcPct val="114599"/>
              </a:lnSpc>
            </a:pP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←</a:t>
            </a:r>
            <a:r>
              <a:rPr sz="1200" spc="15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サーモカメラで見る</a:t>
            </a:r>
            <a:r>
              <a:rPr sz="120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と</a:t>
            </a:r>
            <a:r>
              <a:rPr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、</a:t>
            </a:r>
            <a:r>
              <a:rPr lang="ja-JP" altLang="en-US"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ミストが出ている部分</a:t>
            </a:r>
            <a:r>
              <a:rPr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や</a:t>
            </a: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緑化</a:t>
            </a:r>
            <a:r>
              <a:rPr sz="1200" spc="15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がある</a:t>
            </a: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部分は温度が低くなっており、</a:t>
            </a:r>
            <a:r>
              <a:rPr sz="1200" spc="1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涼しくなっ</a:t>
            </a:r>
            <a:r>
              <a:rPr sz="120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ていることがわかります</a:t>
            </a:r>
            <a:r>
              <a:rPr sz="1200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。</a:t>
            </a:r>
            <a:endParaRPr sz="12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38378" t="32281" r="38377" b="37203"/>
          <a:stretch/>
        </p:blipFill>
        <p:spPr>
          <a:xfrm>
            <a:off x="4091726" y="4649256"/>
            <a:ext cx="2131980" cy="15736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l="26756" t="16532" r="26756" b="21453"/>
          <a:stretch/>
        </p:blipFill>
        <p:spPr>
          <a:xfrm>
            <a:off x="1894480" y="4649256"/>
            <a:ext cx="2101456" cy="15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98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Meiryo UI</vt:lpstr>
      <vt:lpstr>ＭＳ Ｐゴシック</vt:lpstr>
      <vt:lpstr>PMingLiU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浩一</dc:creator>
  <cp:lastModifiedBy>西山　由真</cp:lastModifiedBy>
  <cp:revision>47</cp:revision>
  <cp:lastPrinted>2019-06-07T05:39:07Z</cp:lastPrinted>
  <dcterms:created xsi:type="dcterms:W3CDTF">2018-11-15T07:39:16Z</dcterms:created>
  <dcterms:modified xsi:type="dcterms:W3CDTF">2020-11-05T04:57:37Z</dcterms:modified>
</cp:coreProperties>
</file>