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7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/>
          <a:srcRect l="3705" r="5969"/>
          <a:stretch/>
        </p:blipFill>
        <p:spPr>
          <a:xfrm>
            <a:off x="164416" y="852124"/>
            <a:ext cx="4302905" cy="267633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9100" y="332656"/>
            <a:ext cx="49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zh-TW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市立東市民</a:t>
            </a:r>
            <a:r>
              <a:rPr lang="zh-TW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体育館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令和元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object 41"/>
          <p:cNvSpPr/>
          <p:nvPr/>
        </p:nvSpPr>
        <p:spPr>
          <a:xfrm>
            <a:off x="4592222" y="701988"/>
            <a:ext cx="4464496" cy="891985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2"/>
          <p:cNvSpPr/>
          <p:nvPr/>
        </p:nvSpPr>
        <p:spPr>
          <a:xfrm>
            <a:off x="5760921" y="762269"/>
            <a:ext cx="3265317" cy="794523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0"/>
          <p:cNvSpPr txBox="1"/>
          <p:nvPr/>
        </p:nvSpPr>
        <p:spPr>
          <a:xfrm>
            <a:off x="5837980" y="748879"/>
            <a:ext cx="3151652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">
              <a:lnSpc>
                <a:spcPct val="125000"/>
              </a:lnSpc>
            </a:pP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フラクタル形状の日除けにより、日除けの放射特性を高めつつ、上面からの直達日射を遮</a:t>
            </a:r>
            <a:r>
              <a: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へい</a:t>
            </a: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します。</a:t>
            </a:r>
            <a:endParaRPr lang="ja-JP" altLang="en-US" sz="1400" spc="35" dirty="0">
              <a:solidFill>
                <a:srgbClr val="22181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sp>
        <p:nvSpPr>
          <p:cNvPr id="7" name="object 43"/>
          <p:cNvSpPr txBox="1"/>
          <p:nvPr/>
        </p:nvSpPr>
        <p:spPr>
          <a:xfrm>
            <a:off x="4592222" y="1042866"/>
            <a:ext cx="1167325" cy="297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日除け</a:t>
            </a:r>
            <a:endParaRPr lang="en-US" altLang="ja-JP" sz="20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592222" y="2808687"/>
            <a:ext cx="4464496" cy="1070094"/>
            <a:chOff x="4467392" y="2025154"/>
            <a:chExt cx="4430374" cy="1070094"/>
          </a:xfrm>
        </p:grpSpPr>
        <p:sp>
          <p:nvSpPr>
            <p:cNvPr id="9" name="object 41"/>
            <p:cNvSpPr/>
            <p:nvPr/>
          </p:nvSpPr>
          <p:spPr>
            <a:xfrm>
              <a:off x="4467392" y="2025154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2"/>
            <p:cNvSpPr/>
            <p:nvPr/>
          </p:nvSpPr>
          <p:spPr>
            <a:xfrm>
              <a:off x="5626926" y="2065987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0"/>
            <p:cNvSpPr txBox="1"/>
            <p:nvPr/>
          </p:nvSpPr>
          <p:spPr>
            <a:xfrm>
              <a:off x="5676301" y="2122934"/>
              <a:ext cx="3127564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植物からの蒸散作用により、日射を受けても植物の葉が熱くなりにくく、緑化面からの赤外放射が低減します。</a:t>
              </a:r>
              <a:endPara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</p:grpSp>
      <p:sp>
        <p:nvSpPr>
          <p:cNvPr id="12" name="object 43"/>
          <p:cNvSpPr txBox="1"/>
          <p:nvPr/>
        </p:nvSpPr>
        <p:spPr>
          <a:xfrm>
            <a:off x="4534305" y="2873085"/>
            <a:ext cx="1167325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地上部</a:t>
            </a:r>
          </a:p>
          <a:p>
            <a:pPr marL="12700" marR="5080" indent="88900" algn="ctr">
              <a:lnSpc>
                <a:spcPct val="107200"/>
              </a:lnSpc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緑化</a:t>
            </a:r>
            <a: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（既設）</a:t>
            </a:r>
            <a:endParaRPr lang="ja-JP" altLang="en-US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601652" y="1660335"/>
            <a:ext cx="4464496" cy="1070094"/>
            <a:chOff x="4464378" y="3218223"/>
            <a:chExt cx="4430374" cy="1070094"/>
          </a:xfrm>
        </p:grpSpPr>
        <p:sp>
          <p:nvSpPr>
            <p:cNvPr id="14" name="object 41"/>
            <p:cNvSpPr/>
            <p:nvPr/>
          </p:nvSpPr>
          <p:spPr>
            <a:xfrm>
              <a:off x="4464378" y="3218223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/>
            <p:cNvSpPr/>
            <p:nvPr/>
          </p:nvSpPr>
          <p:spPr>
            <a:xfrm>
              <a:off x="5623912" y="3259056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0"/>
            <p:cNvSpPr txBox="1"/>
            <p:nvPr/>
          </p:nvSpPr>
          <p:spPr>
            <a:xfrm>
              <a:off x="5700722" y="3349313"/>
              <a:ext cx="3150252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日除けの</a:t>
              </a: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周辺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に設置。微細ミスト蒸発時に周辺空気から気化熱を効果的に奪い、局所的に気温を下げます。</a:t>
              </a:r>
              <a:endParaRPr lang="ja-JP" altLang="en-US" sz="1400" spc="3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532259" y="3458316"/>
              <a:ext cx="1002486" cy="6586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ミスト</a:t>
              </a:r>
              <a:endPara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12700" marR="5080" indent="88900" algn="ctr">
                <a:lnSpc>
                  <a:spcPct val="107200"/>
                </a:lnSpc>
              </a:pPr>
              <a:r>
                <a:rPr lang="ja-JP" altLang="en-US" sz="20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発生器</a:t>
              </a:r>
              <a:endParaRPr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" name="object 57"/>
          <p:cNvSpPr/>
          <p:nvPr/>
        </p:nvSpPr>
        <p:spPr>
          <a:xfrm rot="1806162">
            <a:off x="2585328" y="503572"/>
            <a:ext cx="1824284" cy="1504223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7"/>
          <p:cNvSpPr/>
          <p:nvPr/>
        </p:nvSpPr>
        <p:spPr>
          <a:xfrm rot="8642017" flipV="1">
            <a:off x="4077138" y="1549737"/>
            <a:ext cx="424521" cy="812694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7"/>
          <p:cNvSpPr/>
          <p:nvPr/>
        </p:nvSpPr>
        <p:spPr>
          <a:xfrm rot="7817740" flipV="1">
            <a:off x="2445673" y="2259515"/>
            <a:ext cx="1797092" cy="2030917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>
            <a:off x="2142598" y="1330407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3722064" y="1573927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/>
          <p:nvPr/>
        </p:nvSpPr>
        <p:spPr>
          <a:xfrm>
            <a:off x="1878969" y="3143455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3"/>
          <p:cNvSpPr txBox="1"/>
          <p:nvPr/>
        </p:nvSpPr>
        <p:spPr>
          <a:xfrm>
            <a:off x="415420" y="5226402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object 70"/>
          <p:cNvSpPr txBox="1"/>
          <p:nvPr/>
        </p:nvSpPr>
        <p:spPr>
          <a:xfrm>
            <a:off x="161915" y="3623850"/>
            <a:ext cx="37170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en-US" sz="1200" dirty="0" smtClean="0"/>
              <a:t>茨木市学園町</a:t>
            </a:r>
            <a:r>
              <a:rPr lang="ja-JP" altLang="en-US" sz="1200" dirty="0"/>
              <a:t>４</a:t>
            </a:r>
            <a:r>
              <a:rPr lang="ja-JP" altLang="en-US" sz="1200" dirty="0" smtClean="0"/>
              <a:t>丁目付近</a:t>
            </a:r>
            <a:endParaRPr lang="en-US" altLang="ja-JP" sz="1200" dirty="0" smtClean="0"/>
          </a:p>
          <a:p>
            <a:r>
              <a:rPr lang="ja-JP" altLang="en-US" sz="1200" dirty="0" smtClean="0"/>
              <a:t>市立東市民体育館芝生広場</a:t>
            </a:r>
            <a:endParaRPr lang="ja-JP" altLang="ja-JP" sz="1200" dirty="0"/>
          </a:p>
        </p:txBody>
      </p:sp>
      <p:sp>
        <p:nvSpPr>
          <p:cNvPr id="31" name="object 41"/>
          <p:cNvSpPr/>
          <p:nvPr/>
        </p:nvSpPr>
        <p:spPr>
          <a:xfrm>
            <a:off x="165885" y="4178870"/>
            <a:ext cx="8798603" cy="2245950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2"/>
          <p:cNvSpPr/>
          <p:nvPr/>
        </p:nvSpPr>
        <p:spPr>
          <a:xfrm>
            <a:off x="1581744" y="4250258"/>
            <a:ext cx="7331096" cy="2128842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3"/>
          <p:cNvSpPr txBox="1"/>
          <p:nvPr/>
        </p:nvSpPr>
        <p:spPr>
          <a:xfrm>
            <a:off x="320723" y="5269894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 algn="ctr">
              <a:lnSpc>
                <a:spcPct val="107200"/>
              </a:lnSpc>
            </a:pP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/>
          <a:srcRect l="38378" t="32281" r="38377" b="37203"/>
          <a:stretch/>
        </p:blipFill>
        <p:spPr>
          <a:xfrm>
            <a:off x="4006628" y="4649519"/>
            <a:ext cx="2138430" cy="157836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26756" t="16532" r="26756" b="21453"/>
          <a:stretch/>
        </p:blipFill>
        <p:spPr>
          <a:xfrm>
            <a:off x="1750645" y="4620025"/>
            <a:ext cx="2143810" cy="1607858"/>
          </a:xfrm>
          <a:prstGeom prst="rect">
            <a:avLst/>
          </a:prstGeom>
        </p:spPr>
      </p:pic>
      <p:sp>
        <p:nvSpPr>
          <p:cNvPr id="35" name="object 56"/>
          <p:cNvSpPr txBox="1"/>
          <p:nvPr/>
        </p:nvSpPr>
        <p:spPr>
          <a:xfrm>
            <a:off x="6275354" y="4941168"/>
            <a:ext cx="2507189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8" marR="5080" indent="-166688" algn="just">
              <a:lnSpc>
                <a:spcPct val="114599"/>
              </a:lnSpc>
            </a:pP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←</a:t>
            </a:r>
            <a:r>
              <a:rPr sz="1200" spc="15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サーモカメラで見る</a:t>
            </a:r>
            <a:r>
              <a:rPr sz="120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と</a:t>
            </a:r>
            <a:r>
              <a:rPr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、</a:t>
            </a:r>
            <a:r>
              <a:rPr lang="ja-JP" altLang="en-US"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ミストが出ている部分</a:t>
            </a:r>
            <a:r>
              <a:rPr sz="1200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や</a:t>
            </a: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日除け、緑化</a:t>
            </a:r>
            <a:r>
              <a:rPr sz="1200" spc="15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がある</a:t>
            </a:r>
            <a:r>
              <a:rPr lang="ja-JP" altLang="en-US" sz="1200" spc="15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部分</a:t>
            </a:r>
            <a:r>
              <a:rPr lang="ja-JP" altLang="en-US" sz="1200" spc="1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は温度が低くなって</a:t>
            </a:r>
            <a:r>
              <a:rPr sz="1200" dirty="0" err="1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いることがわかります</a:t>
            </a:r>
            <a:r>
              <a:rPr sz="1200" dirty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。</a:t>
            </a:r>
            <a:endParaRPr sz="12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07559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128</Words>
  <Application>Microsoft Office PowerPoint</Application>
  <PresentationFormat>画面に合わせる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Meiryo UI</vt:lpstr>
      <vt:lpstr>ＭＳ Ｐゴシック</vt:lpstr>
      <vt:lpstr>PMingLiU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浩一</dc:creator>
  <cp:lastModifiedBy>西山　由真</cp:lastModifiedBy>
  <cp:revision>47</cp:revision>
  <cp:lastPrinted>2019-06-07T05:39:07Z</cp:lastPrinted>
  <dcterms:created xsi:type="dcterms:W3CDTF">2018-11-15T07:39:16Z</dcterms:created>
  <dcterms:modified xsi:type="dcterms:W3CDTF">2020-11-05T04:59:22Z</dcterms:modified>
</cp:coreProperties>
</file>