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17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08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2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92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5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0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07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89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43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27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A2973-E1F9-4854-9867-CB3B089EF621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AEED-4701-426F-9717-AEF4A475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9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96124"/>
              </p:ext>
            </p:extLst>
          </p:nvPr>
        </p:nvGraphicFramePr>
        <p:xfrm>
          <a:off x="0" y="179114"/>
          <a:ext cx="9906001" cy="645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21">
                  <a:extLst>
                    <a:ext uri="{9D8B030D-6E8A-4147-A177-3AD203B41FA5}">
                      <a16:colId xmlns:a16="http://schemas.microsoft.com/office/drawing/2014/main" val="1061586211"/>
                    </a:ext>
                  </a:extLst>
                </a:gridCol>
                <a:gridCol w="3942768">
                  <a:extLst>
                    <a:ext uri="{9D8B030D-6E8A-4147-A177-3AD203B41FA5}">
                      <a16:colId xmlns:a16="http://schemas.microsoft.com/office/drawing/2014/main" val="328863038"/>
                    </a:ext>
                  </a:extLst>
                </a:gridCol>
                <a:gridCol w="4147312">
                  <a:extLst>
                    <a:ext uri="{9D8B030D-6E8A-4147-A177-3AD203B41FA5}">
                      <a16:colId xmlns:a16="http://schemas.microsoft.com/office/drawing/2014/main" val="2503791226"/>
                    </a:ext>
                  </a:extLst>
                </a:gridCol>
              </a:tblGrid>
              <a:tr h="533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委員名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年の目標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年の将来像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090504"/>
                  </a:ext>
                </a:extLst>
              </a:tr>
              <a:tr h="841090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石井部会長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の達成に向けて、分野横断的かつ環境・社会・経済の統合的向上が主流化され、推進されている社会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府民がつくる暮らしやすい持続可能な環境・エネルギー先進都市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589508"/>
                  </a:ext>
                </a:extLst>
              </a:tr>
              <a:tr h="846720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近藤部会長代理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の理念のもとに、環境と経済が調和するいのち輝く社会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に繋がる大阪府民ひとりひとりがつくる、環境と経済が調和するいのち輝く社会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536540"/>
                  </a:ext>
                </a:extLst>
              </a:tr>
              <a:tr h="85914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阪委員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環境・社会・経済の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統合的</a:t>
                      </a:r>
                      <a:r>
                        <a:rPr kumimoji="1" lang="ja-JP" altLang="en-US" sz="18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価値</a:t>
                      </a:r>
                      <a:r>
                        <a:rPr kumimoji="1" lang="en-US" altLang="ja-JP" sz="1800" b="1" u="none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創造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向上）</a:t>
                      </a:r>
                      <a:endParaRPr kumimoji="1" lang="en-US" altLang="ja-JP" sz="18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個別計画で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を設定する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環境・社会・経済の持続的・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統合的</a:t>
                      </a:r>
                      <a:r>
                        <a:rPr kumimoji="1" lang="ja-JP" altLang="en-US" sz="18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価値</a:t>
                      </a:r>
                      <a:r>
                        <a:rPr kumimoji="1" lang="en-US" altLang="ja-JP" sz="1800" b="1" u="none" baseline="300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8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創造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向上）</a:t>
                      </a:r>
                      <a:endParaRPr kumimoji="1" lang="en-US" altLang="ja-JP" sz="18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個別計画で</a:t>
                      </a:r>
                      <a:r>
                        <a:rPr kumimoji="1" lang="en-US" altLang="ja-JP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を設定する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988599"/>
                  </a:ext>
                </a:extLst>
              </a:tr>
              <a:tr h="678969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秋元委員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いのち輝く未来社会のデザインとその社会実装に向けて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府民がつくる、今、将来を生きる府民とつながる、世界のための持続可能な社会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1062"/>
                  </a:ext>
                </a:extLst>
              </a:tr>
              <a:tr h="987902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岩屋委員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府民、民間団体、事業者、教育・研究機関行政の共働（パートナーシップ）を促進し、環境課題の解決をとおして、持続可能な社会の実現に向けた公益性の高い活動を増やす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b="1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大阪から世界へ</a:t>
                      </a:r>
                    </a:p>
                    <a:p>
                      <a:r>
                        <a:rPr kumimoji="1" lang="ja-JP" altLang="ja-JP" sz="1800" b="1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府民ひとりひとりがつくる、人と環境と経済が調和する持続可能な社会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159308"/>
                  </a:ext>
                </a:extLst>
              </a:tr>
              <a:tr h="53645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中島委員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環境と経済成長の両立の目途が立っている状況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環境と経済成長が連動している社会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2920"/>
                  </a:ext>
                </a:extLst>
              </a:tr>
              <a:tr h="863646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三輪委員</a:t>
                      </a:r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b="1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持続可能な未来の基礎を創造し拓く</a:t>
                      </a:r>
                      <a:endParaRPr kumimoji="1" lang="en-US" altLang="ja-JP" sz="1800" b="1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ja-JP" sz="1800" b="1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環境先進都市・大阪府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b="1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世界の人々・環境との繋がりを自覚し、世界に寄与する環境先進都市・大阪府</a:t>
                      </a: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41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0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3C98DB-76DE-447D-A531-5F071383E6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5B6998-34A9-4B67-B43D-9F9E814B1E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EEA4611-566F-4DB3-A2D4-4B15E4FAA17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299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上門　卓矢</dc:creator>
  <cp:lastModifiedBy>長濵　智子</cp:lastModifiedBy>
  <cp:revision>15</cp:revision>
  <cp:lastPrinted>2019-11-21T09:00:43Z</cp:lastPrinted>
  <dcterms:created xsi:type="dcterms:W3CDTF">2019-11-20T10:24:02Z</dcterms:created>
  <dcterms:modified xsi:type="dcterms:W3CDTF">2019-12-09T07:53:54Z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