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82" r:id="rId5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5" autoAdjust="0"/>
    <p:restoredTop sz="99281" autoAdjust="0"/>
  </p:normalViewPr>
  <p:slideViewPr>
    <p:cSldViewPr snapToObjects="1">
      <p:cViewPr>
        <p:scale>
          <a:sx n="100" d="100"/>
          <a:sy n="100" d="100"/>
        </p:scale>
        <p:origin x="1056" y="-196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51A44-C705-4079-AC4A-F19764110061}" type="datetimeFigureOut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33227-03CB-41B5-A53F-0FE8683363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0750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EF4E877F-D947-4FB3-8597-BA1A589BE9D8}" type="datetimeFigureOut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21225"/>
            <a:ext cx="5445125" cy="4471988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3"/>
            <a:ext cx="2949575" cy="496887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3"/>
            <a:ext cx="2949575" cy="496887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61CA7FBD-3553-4A45-8B2F-1965179536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77010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5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4CEB-BF96-46B1-9A7D-59E286029F5E}" type="datetime1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9E80-F0FE-4218-95FF-CBF21FE35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546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A11A-7B79-4308-9CAD-BCD0527654BE}" type="datetime1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9E80-F0FE-4218-95FF-CBF21FE35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083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29698"/>
            <a:ext cx="1157288" cy="1126807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6" y="529698"/>
            <a:ext cx="3357563" cy="112680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17B2-185F-49F2-828D-B74F585B8950}" type="datetime1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9E80-F0FE-4218-95FF-CBF21FE35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557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5B0C-6C97-4027-AB52-40C5B72525A7}" type="datetime1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9E80-F0FE-4218-95FF-CBF21FE35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258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DDB6-7923-43CC-A992-54B3F56A90DC}" type="datetime1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9E80-F0FE-4218-95FF-CBF21FE35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85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80" y="3081870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5" y="3081870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49C3-83AD-4121-8EBC-FE80A8A26C26}" type="datetime1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9E80-F0FE-4218-95FF-CBF21FE35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505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6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4" y="2217386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4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1E63-88CE-4DE3-9DEC-CE6451FD3BE2}" type="datetime1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9E80-F0FE-4218-95FF-CBF21FE35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443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A0B0-22DE-4FC9-A1BC-0E57A23DBF3B}" type="datetime1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9E80-F0FE-4218-95FF-CBF21FE35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364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238F2-653F-4DBB-8806-7BA50464EE9C}" type="datetime1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9E80-F0FE-4218-95FF-CBF21FE35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506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5" y="394408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92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5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0DB-563C-4689-8CE7-755F5118165A}" type="datetime1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9E80-F0FE-4218-95FF-CBF21FE35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39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3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5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7734-2768-4837-A4CE-570F972D7B67}" type="datetime1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9E80-F0FE-4218-95FF-CBF21FE35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525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4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FF45D-6CD9-4A7B-A0A9-DA45130838FD}" type="datetime1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39E80-F0FE-4218-95FF-CBF21FE35B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432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935280" y="8958445"/>
            <a:ext cx="4074160" cy="531495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lnSpc>
                <a:spcPts val="1000"/>
              </a:lnSpc>
              <a:spcBef>
                <a:spcPts val="120"/>
              </a:spcBef>
              <a:spcAft>
                <a:spcPts val="120"/>
              </a:spcAft>
            </a:pPr>
            <a:r>
              <a:rPr lang="ja-JP" sz="1000" b="1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メイリオ" panose="020B0604030504040204" pitchFamily="50" charset="-128"/>
              </a:rPr>
              <a:t>環境農林</a:t>
            </a:r>
            <a:r>
              <a:rPr lang="ja-JP" sz="1000" b="1" kern="100" dirty="0" smtClean="0">
                <a:solidFill>
                  <a:srgbClr val="000000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メイリオ" panose="020B0604030504040204" pitchFamily="50" charset="-128"/>
              </a:rPr>
              <a:t>水産部</a:t>
            </a:r>
            <a:r>
              <a:rPr lang="ja-JP" altLang="en-US" sz="1000" b="1" kern="100" dirty="0" smtClean="0">
                <a:solidFill>
                  <a:srgbClr val="000000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メイリオ" panose="020B0604030504040204" pitchFamily="50" charset="-128"/>
              </a:rPr>
              <a:t>エネルギー政策課</a:t>
            </a:r>
            <a:r>
              <a:rPr lang="ja-JP" sz="1000" b="1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メイリオ" panose="020B0604030504040204" pitchFamily="50" charset="-128"/>
              </a:rPr>
              <a:t>　平成</a:t>
            </a:r>
            <a:r>
              <a:rPr lang="en-US" sz="1000" b="1" kern="100" dirty="0" smtClean="0">
                <a:solidFill>
                  <a:srgbClr val="000000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メイリオ" panose="020B0604030504040204" pitchFamily="50" charset="-128"/>
              </a:rPr>
              <a:t>31</a:t>
            </a:r>
            <a:r>
              <a:rPr lang="ja-JP" sz="1000" b="1" kern="100" dirty="0" smtClean="0">
                <a:solidFill>
                  <a:srgbClr val="000000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ja-JP" altLang="en-US" sz="1000" b="1" kern="100" dirty="0">
                <a:solidFill>
                  <a:srgbClr val="000000"/>
                </a:solidFill>
                <a:latin typeface="Century" panose="02040604050505020304" pitchFamily="18" charset="0"/>
                <a:ea typeface="メイリオ" panose="020B0604030504040204" pitchFamily="50" charset="-128"/>
                <a:cs typeface="メイリオ" panose="020B0604030504040204" pitchFamily="50" charset="-128"/>
              </a:rPr>
              <a:t>１</a:t>
            </a:r>
            <a:r>
              <a:rPr lang="ja-JP" sz="1000" b="1" kern="100" dirty="0" smtClean="0">
                <a:solidFill>
                  <a:srgbClr val="000000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ja-JP" sz="1000" b="1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メイリオ" panose="020B0604030504040204" pitchFamily="50" charset="-128"/>
              </a:rPr>
              <a:t>発行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lnSpc>
                <a:spcPts val="1000"/>
              </a:lnSpc>
              <a:spcBef>
                <a:spcPts val="120"/>
              </a:spcBef>
              <a:spcAft>
                <a:spcPts val="120"/>
              </a:spcAft>
            </a:pPr>
            <a:r>
              <a:rPr lang="ja-JP" sz="10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メイリオ" panose="020B0604030504040204" pitchFamily="50" charset="-128"/>
              </a:rPr>
              <a:t>〒</a:t>
            </a:r>
            <a:r>
              <a:rPr lang="en-US" sz="10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メイリオ" panose="020B0604030504040204" pitchFamily="50" charset="-128"/>
              </a:rPr>
              <a:t>559-8555</a:t>
            </a:r>
            <a:r>
              <a:rPr lang="ja-JP" sz="10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メイリオ" panose="020B0604030504040204" pitchFamily="50" charset="-128"/>
              </a:rPr>
              <a:t>　大阪市住之江区南港北</a:t>
            </a:r>
            <a:r>
              <a:rPr lang="en-US" sz="10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メイリオ" panose="020B0604030504040204" pitchFamily="50" charset="-128"/>
              </a:rPr>
              <a:t>1-14-16</a:t>
            </a:r>
            <a:r>
              <a:rPr lang="ja-JP" sz="10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メイリオ" panose="020B0604030504040204" pitchFamily="50" charset="-128"/>
              </a:rPr>
              <a:t>大阪府咲洲庁舎</a:t>
            </a:r>
            <a:r>
              <a:rPr lang="en-US" sz="10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メイリオ" panose="020B0604030504040204" pitchFamily="50" charset="-128"/>
              </a:rPr>
              <a:t>22</a:t>
            </a:r>
            <a:r>
              <a:rPr lang="ja-JP" sz="100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メイリオ" panose="020B0604030504040204" pitchFamily="50" charset="-128"/>
              </a:rPr>
              <a:t>階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lnSpc>
                <a:spcPts val="1000"/>
              </a:lnSpc>
              <a:spcBef>
                <a:spcPts val="120"/>
              </a:spcBef>
              <a:spcAft>
                <a:spcPts val="120"/>
              </a:spcAft>
            </a:pPr>
            <a:r>
              <a:rPr lang="en-US" sz="10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TEL </a:t>
            </a:r>
            <a:r>
              <a:rPr lang="en-US" sz="1000" kern="100" dirty="0" smtClean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06(6210)9287 </a:t>
            </a:r>
            <a:r>
              <a:rPr lang="en-US" sz="10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/ FAX </a:t>
            </a:r>
            <a:r>
              <a:rPr lang="en-US" sz="1000" kern="100" dirty="0" smtClean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06(6210)9259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7" name="図 16" descr="C:\Users\ikedakei\AppData\Local\Microsoft\Windows\Temporary Internet Files\Content.Word\a4chirashi_pn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0" y="8963337"/>
            <a:ext cx="1661160" cy="47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図 24" descr="表示例A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655" y="8973295"/>
            <a:ext cx="1058545" cy="42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989" y="1307595"/>
            <a:ext cx="4798029" cy="680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71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kumimoji="1" sz="105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D37D5DC3111EA4DA248C7ACBAED65AC" ma:contentTypeVersion="0" ma:contentTypeDescription="新しいドキュメントを作成します。" ma:contentTypeScope="" ma:versionID="bec28475a50fe2f6f79db2146122281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ed14474a1014a33b797668e927a5ba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CB2AD4-F20B-4FE0-A7C3-7067ED715AAA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7F6BB6A-1726-4F55-90FB-1458A6D3FE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6075294-7719-457C-978E-00AC60F06C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7977</TotalTime>
  <Words>5</Words>
  <Application>Microsoft Office PowerPoint</Application>
  <PresentationFormat>A4 210 x 297 mm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ＭＳ Ｐゴシック</vt:lpstr>
      <vt:lpstr>ＭＳ 明朝</vt:lpstr>
      <vt:lpstr>メイリオ</vt:lpstr>
      <vt:lpstr>游ゴシック</vt:lpstr>
      <vt:lpstr>Arial</vt:lpstr>
      <vt:lpstr>Calibri</vt:lpstr>
      <vt:lpstr>Century</vt:lpstr>
      <vt:lpstr>Times New Roman</vt:lpstr>
      <vt:lpstr>Office ​​テーマ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川村　健斗</dc:creator>
  <cp:lastModifiedBy>大東　拓也</cp:lastModifiedBy>
  <cp:revision>804</cp:revision>
  <cp:lastPrinted>2018-12-04T09:06:40Z</cp:lastPrinted>
  <dcterms:created xsi:type="dcterms:W3CDTF">2018-09-21T07:33:43Z</dcterms:created>
  <dcterms:modified xsi:type="dcterms:W3CDTF">2018-12-26T09:34:09Z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0x0101007D37D5DC3111EA4DA248C7ACBAED65AC</vt:lpwstr>
  </property>
</Properties>
</file>