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0" r:id="rId5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5" autoAdjust="0"/>
    <p:restoredTop sz="99281" autoAdjust="0"/>
  </p:normalViewPr>
  <p:slideViewPr>
    <p:cSldViewPr snapToObjects="1">
      <p:cViewPr varScale="1">
        <p:scale>
          <a:sx n="42" d="100"/>
          <a:sy n="42" d="100"/>
        </p:scale>
        <p:origin x="1494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51A44-C705-4079-AC4A-F1976411006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33227-03CB-41B5-A53F-0FE868336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075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EF4E877F-D947-4FB3-8597-BA1A589BE9D8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61CA7FBD-3553-4A45-8B2F-196517953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7010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5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4CEB-BF96-46B1-9A7D-59E286029F5E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46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A11A-7B79-4308-9CAD-BCD0527654BE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83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8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8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17B2-185F-49F2-828D-B74F585B8950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57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5B0C-6C97-4027-AB52-40C5B72525A7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5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DDB6-7923-43CC-A992-54B3F56A90DC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85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80" y="3081870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5" y="3081870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49C3-83AD-4121-8EBC-FE80A8A26C26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05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4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E63-88CE-4DE3-9DEC-CE6451FD3BE2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44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A0B0-22DE-4FC9-A1BC-0E57A23DBF3B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6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38F2-653F-4DBB-8806-7BA50464EE9C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0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5" y="394408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2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5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0DB-563C-4689-8CE7-755F5118165A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3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34-2768-4837-A4CE-570F972D7B67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2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F45D-6CD9-4A7B-A0A9-DA45130838FD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3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C:\Users\ikedakei\AppData\Local\Microsoft\Windows\Temporary Internet Files\Content.Word\a4chirashi_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67" y="126211"/>
            <a:ext cx="1358405" cy="382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正方形/長方形 1"/>
          <p:cNvSpPr/>
          <p:nvPr/>
        </p:nvSpPr>
        <p:spPr>
          <a:xfrm>
            <a:off x="187292" y="-49009"/>
            <a:ext cx="65079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おおさかの環境</a:t>
            </a:r>
            <a:endParaRPr kumimoji="1" lang="ja-JP" altLang="ja-JP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ts val="1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2018</a:t>
            </a:r>
            <a:r>
              <a:rPr lang="ja-JP" altLang="en-US" b="1" kern="100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kern="100" dirty="0" smtClean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～大阪府環境白書より～</a:t>
            </a:r>
            <a:endParaRPr kumimoji="1" lang="ja-JP" altLang="ja-JP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01" y="2505536"/>
            <a:ext cx="4162761" cy="74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kumimoji="1" sz="105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D37D5DC3111EA4DA248C7ACBAED65AC" ma:contentTypeVersion="0" ma:contentTypeDescription="新しいドキュメントを作成します。" ma:contentTypeScope="" ma:versionID="bec28475a50fe2f6f79db214612228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d14474a1014a33b797668e927a5b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075294-7719-457C-978E-00AC60F06C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F6BB6A-1726-4F55-90FB-1458A6D3F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CB2AD4-F20B-4FE0-A7C3-7067ED715AAA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7989</TotalTime>
  <Words>4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ＭＳ 明朝</vt:lpstr>
      <vt:lpstr>メイリオ</vt:lpstr>
      <vt:lpstr>游ゴシック</vt:lpstr>
      <vt:lpstr>Arial</vt:lpstr>
      <vt:lpstr>Calibri</vt:lpstr>
      <vt:lpstr>Century</vt:lpstr>
      <vt:lpstr>Times New Roman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川村　健斗</dc:creator>
  <cp:lastModifiedBy>大東　拓也</cp:lastModifiedBy>
  <cp:revision>793</cp:revision>
  <cp:lastPrinted>2018-12-13T00:52:09Z</cp:lastPrinted>
  <dcterms:created xsi:type="dcterms:W3CDTF">2018-09-21T07:33:43Z</dcterms:created>
  <dcterms:modified xsi:type="dcterms:W3CDTF">2018-12-26T07:21:09Z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0x0101007D37D5DC3111EA4DA248C7ACBAED65AC</vt:lpwstr>
  </property>
</Properties>
</file>