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7" r:id="rId2"/>
    <p:sldId id="271" r:id="rId3"/>
    <p:sldId id="272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城 象栄" initials="t" lastIdx="1" clrIdx="0"/>
  <p:cmAuthor id="2" name="藤原 博良" initials="藤原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ECDC"/>
    <a:srgbClr val="B1E5DC"/>
    <a:srgbClr val="D9F3EF"/>
    <a:srgbClr val="00FFCC"/>
    <a:srgbClr val="3FBBA6"/>
    <a:srgbClr val="47C982"/>
    <a:srgbClr val="F08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6" autoAdjust="0"/>
    <p:restoredTop sz="94660"/>
  </p:normalViewPr>
  <p:slideViewPr>
    <p:cSldViewPr>
      <p:cViewPr varScale="1">
        <p:scale>
          <a:sx n="52" d="100"/>
          <a:sy n="52" d="100"/>
        </p:scale>
        <p:origin x="2400" y="78"/>
      </p:cViewPr>
      <p:guideLst>
        <p:guide orient="horz" pos="30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r">
              <a:defRPr sz="1200"/>
            </a:lvl1pPr>
          </a:lstStyle>
          <a:p>
            <a:fld id="{2F626A2D-0089-4B26-AA42-1CC6887ECB7E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5" rIns="91407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07" tIns="45705" rIns="91407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r">
              <a:defRPr sz="1200"/>
            </a:lvl1pPr>
          </a:lstStyle>
          <a:p>
            <a:fld id="{714426E2-353B-4511-91A4-04E7CA0F4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49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38" indent="0" algn="ctr">
              <a:buNone/>
              <a:defRPr sz="1499"/>
            </a:lvl2pPr>
            <a:lvl3pPr marL="685678" indent="0" algn="ctr">
              <a:buNone/>
              <a:defRPr sz="1351"/>
            </a:lvl3pPr>
            <a:lvl4pPr marL="1028518" indent="0" algn="ctr">
              <a:buNone/>
              <a:defRPr sz="1200"/>
            </a:lvl4pPr>
            <a:lvl5pPr marL="1371358" indent="0" algn="ctr">
              <a:buNone/>
              <a:defRPr sz="1200"/>
            </a:lvl5pPr>
            <a:lvl6pPr marL="1714199" indent="0" algn="ctr">
              <a:buNone/>
              <a:defRPr sz="1200"/>
            </a:lvl6pPr>
            <a:lvl7pPr marL="2057038" indent="0" algn="ctr">
              <a:buNone/>
              <a:defRPr sz="1200"/>
            </a:lvl7pPr>
            <a:lvl8pPr marL="2399876" indent="0" algn="ctr">
              <a:buNone/>
              <a:defRPr sz="1200"/>
            </a:lvl8pPr>
            <a:lvl9pPr marL="2742716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43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6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4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6"/>
            <a:ext cx="5915025" cy="216693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38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678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5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4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1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85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3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8"/>
            <a:ext cx="3471863" cy="7039681"/>
          </a:xfrm>
        </p:spPr>
        <p:txBody>
          <a:bodyPr/>
          <a:lstStyle>
            <a:lvl1pPr>
              <a:defRPr sz="2399"/>
            </a:lvl1pPr>
            <a:lvl2pPr>
              <a:defRPr sz="2102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8"/>
            <a:ext cx="3471863" cy="7039681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38" indent="0">
              <a:buNone/>
              <a:defRPr sz="2102"/>
            </a:lvl2pPr>
            <a:lvl3pPr marL="685678" indent="0">
              <a:buNone/>
              <a:defRPr sz="1800"/>
            </a:lvl3pPr>
            <a:lvl4pPr marL="1028518" indent="0">
              <a:buNone/>
              <a:defRPr sz="1499"/>
            </a:lvl4pPr>
            <a:lvl5pPr marL="1371358" indent="0">
              <a:buNone/>
              <a:defRPr sz="1499"/>
            </a:lvl5pPr>
            <a:lvl6pPr marL="1714199" indent="0">
              <a:buNone/>
              <a:defRPr sz="1499"/>
            </a:lvl6pPr>
            <a:lvl7pPr marL="2057038" indent="0">
              <a:buNone/>
              <a:defRPr sz="1499"/>
            </a:lvl7pPr>
            <a:lvl8pPr marL="2399876" indent="0">
              <a:buNone/>
              <a:defRPr sz="1499"/>
            </a:lvl8pPr>
            <a:lvl9pPr marL="2742716" indent="0">
              <a:buNone/>
              <a:defRPr sz="149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17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2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2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31C-19D3-4E1D-9E03-901C7515D144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14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67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1" indent="-171421" algn="l" defTabSz="68567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2" kern="1200">
          <a:solidFill>
            <a:schemeClr val="tx1"/>
          </a:solidFill>
          <a:latin typeface="+mn-lt"/>
          <a:ea typeface="+mn-ea"/>
          <a:cs typeface="+mn-cs"/>
        </a:defRPr>
      </a:lvl1pPr>
      <a:lvl2pPr marL="514260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9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9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77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61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45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29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1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67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1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35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199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87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80807" y="9186784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533430" y="9102921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921" y="8546893"/>
            <a:ext cx="582856" cy="5845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896" y="8548607"/>
            <a:ext cx="586286" cy="582856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569869" y="570194"/>
            <a:ext cx="5720443" cy="45877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0" tIns="108000" rIns="360000" bIns="108000" rtlCol="0" anchor="t">
            <a:noAutofit/>
          </a:bodyPr>
          <a:lstStyle/>
          <a:p>
            <a:pPr algn="ctr">
              <a:lnSpc>
                <a:spcPts val="3500"/>
              </a:lnSpc>
            </a:pP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注射針は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ここには捨てないでください！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1995" y="239546"/>
            <a:ext cx="6436192" cy="937817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0" rIns="360000" bIns="46800" rtlCol="0" anchor="t" anchorCtr="0"/>
          <a:lstStyle/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51676" y="3047116"/>
            <a:ext cx="3812407" cy="957441"/>
          </a:xfrm>
          <a:prstGeom prst="rect">
            <a:avLst/>
          </a:prstGeom>
        </p:spPr>
      </p:pic>
      <p:sp>
        <p:nvSpPr>
          <p:cNvPr id="3" name="乗算 2"/>
          <p:cNvSpPr/>
          <p:nvPr/>
        </p:nvSpPr>
        <p:spPr>
          <a:xfrm>
            <a:off x="2017264" y="2045457"/>
            <a:ext cx="2903657" cy="2889236"/>
          </a:xfrm>
          <a:prstGeom prst="mathMultiply">
            <a:avLst>
              <a:gd name="adj1" fmla="val 457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1" name="図 20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36" y="5778200"/>
            <a:ext cx="1975625" cy="2168179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51779" y="6073980"/>
            <a:ext cx="2499131" cy="172142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使用済み注射針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耐貫通性のある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プラスチック製容器に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入れて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29000" y="239546"/>
            <a:ext cx="5040000" cy="28075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印刷</a:t>
            </a:r>
            <a:r>
              <a:rPr kumimoji="1" lang="ja-JP" altLang="en-US" sz="2800" dirty="0" smtClean="0"/>
              <a:t>し</a:t>
            </a:r>
            <a:r>
              <a:rPr kumimoji="1" lang="ja-JP" altLang="en-US" sz="2800" dirty="0"/>
              <a:t>、「プラ容器以外</a:t>
            </a:r>
            <a:r>
              <a:rPr kumimoji="1" lang="ja-JP" altLang="en-US" sz="2800" dirty="0" smtClean="0"/>
              <a:t>の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ごみ箱</a:t>
            </a:r>
            <a:r>
              <a:rPr kumimoji="1" lang="ja-JP" altLang="en-US" sz="2800" dirty="0"/>
              <a:t>・ごみ袋」付近</a:t>
            </a:r>
            <a:r>
              <a:rPr kumimoji="1" lang="ja-JP" altLang="en-US" sz="2800" dirty="0" smtClean="0"/>
              <a:t>に貼る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などしてご使用</a:t>
            </a:r>
            <a:r>
              <a:rPr kumimoji="1" lang="ja-JP" altLang="en-US" sz="2800" dirty="0"/>
              <a:t>ください。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7749000" y="5560610"/>
            <a:ext cx="4320000" cy="2165365"/>
          </a:xfrm>
          <a:prstGeom prst="wedgeRoundRectCallout">
            <a:avLst>
              <a:gd name="adj1" fmla="val -69781"/>
              <a:gd name="adj2" fmla="val 70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適宜、会場でご使用の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容器の写真を貼って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お使いください。</a:t>
            </a:r>
            <a:endParaRPr kumimoji="1" lang="ja-JP" altLang="en-US" sz="28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171859" y="854689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54680"/>
              </p:ext>
            </p:extLst>
          </p:nvPr>
        </p:nvGraphicFramePr>
        <p:xfrm>
          <a:off x="189000" y="1142525"/>
          <a:ext cx="6480000" cy="738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8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239355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529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2052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2520000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  <a:tr h="227883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709007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-1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b="1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b="1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830" y="8911246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87" y="4484957"/>
            <a:ext cx="1080888" cy="13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05" y="4443204"/>
            <a:ext cx="1078254" cy="1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4623" y="2555935"/>
            <a:ext cx="1780206" cy="468854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95" y="7214086"/>
            <a:ext cx="1112972" cy="899151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58" y="6268785"/>
            <a:ext cx="699024" cy="1205098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7" y="7100312"/>
            <a:ext cx="1033486" cy="110600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785974" y="821359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1206107" y="7220262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593523" y="824522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9" y="4522907"/>
            <a:ext cx="1177590" cy="941142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930001" y="5656489"/>
            <a:ext cx="2084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ガーゼ等の血液付着物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471" y="1914975"/>
            <a:ext cx="1296729" cy="148788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40242" y="3407907"/>
            <a:ext cx="2137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159413" y="3260776"/>
            <a:ext cx="1625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603493" y="5698361"/>
            <a:ext cx="147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864230" y="5706177"/>
            <a:ext cx="178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68" y="6334762"/>
            <a:ext cx="928023" cy="826573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716856" y="7805129"/>
            <a:ext cx="2693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感染性廃棄物を表す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バイオハザードマークなど）の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ないポリ袋等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7590" y="6415053"/>
            <a:ext cx="808071" cy="1306213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-4851000" y="2560857"/>
            <a:ext cx="4684094" cy="32099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</a:t>
            </a:r>
            <a:r>
              <a:rPr kumimoji="1" lang="ja-JP" altLang="en-US" sz="1662" dirty="0"/>
              <a:t>付着の</a:t>
            </a:r>
            <a:r>
              <a:rPr kumimoji="1" lang="ja-JP" altLang="en-US" sz="1662" dirty="0" smtClean="0"/>
              <a:t>おそれなどがないことから、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廃棄物ではなく通常の産業廃棄物として分別している</a:t>
            </a:r>
            <a:r>
              <a:rPr kumimoji="1" lang="ja-JP" altLang="en-US" sz="1662" b="1" u="sng" dirty="0" smtClean="0"/>
              <a:t>会場向け</a:t>
            </a:r>
            <a:r>
              <a:rPr kumimoji="1" lang="ja-JP" altLang="en-US" sz="1662" dirty="0" smtClean="0"/>
              <a:t>です</a:t>
            </a:r>
            <a:r>
              <a:rPr kumimoji="1" lang="ja-JP" altLang="en-US" sz="1662" dirty="0"/>
              <a:t>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○会場での分別ルールに沿って、廃棄物の例示や分別（感染性か否か）を修正したり、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64230" y="9552891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6853" y="9469028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04344" y="8913000"/>
            <a:ext cx="582856" cy="584571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4319" y="8914714"/>
            <a:ext cx="586286" cy="58285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442996" y="7568504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625733" y="1747479"/>
            <a:ext cx="1038151" cy="739021"/>
            <a:chOff x="5625733" y="1791731"/>
            <a:chExt cx="1038151" cy="739021"/>
          </a:xfrm>
        </p:grpSpPr>
        <p:sp>
          <p:nvSpPr>
            <p:cNvPr id="46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7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角丸四角形 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625733" y="3763203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1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角丸四角形 5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16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19769"/>
              </p:ext>
            </p:extLst>
          </p:nvPr>
        </p:nvGraphicFramePr>
        <p:xfrm>
          <a:off x="189000" y="1352999"/>
          <a:ext cx="6325584" cy="728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767442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162792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72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32801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3280199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0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68" y="6116884"/>
            <a:ext cx="1368074" cy="16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87" y="6268176"/>
            <a:ext cx="1206563" cy="14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4439" y="3465421"/>
            <a:ext cx="1724724" cy="585535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56" y="6995022"/>
            <a:ext cx="1140214" cy="876669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70" y="7028576"/>
            <a:ext cx="578944" cy="1145000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40" y="7151146"/>
            <a:ext cx="1119521" cy="1287543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528633" y="7947245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718670" y="6578148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338750" y="8336411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669188" y="8380057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09" y="5740359"/>
            <a:ext cx="760527" cy="88505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1776975" y="6603972"/>
            <a:ext cx="173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1" y="2793000"/>
            <a:ext cx="1525000" cy="1727617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90030" y="4736722"/>
            <a:ext cx="207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269000" y="4162132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531082" y="7932855"/>
            <a:ext cx="1486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6" y="5673000"/>
            <a:ext cx="988603" cy="833472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902151" y="7954054"/>
            <a:ext cx="169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5283514" y="2594181"/>
            <a:ext cx="5211000" cy="40172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○血液が付着するおそれや感染性廃棄物と混同</a:t>
            </a:r>
            <a:r>
              <a:rPr kumimoji="1" lang="ja-JP" altLang="en-US" sz="1662" smtClean="0"/>
              <a:t>するおそれなどから</a:t>
            </a:r>
            <a:r>
              <a:rPr kumimoji="1" lang="ja-JP" altLang="en-US" sz="1662" dirty="0" smtClean="0"/>
              <a:t>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廃棄物として取扱い、一括に梱包している会場向け</a:t>
            </a:r>
            <a:r>
              <a:rPr kumimoji="1" lang="ja-JP" altLang="en-US" sz="1662" dirty="0" smtClean="0"/>
              <a:t>です。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18209" y="9457280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70832" y="9373417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8323" y="8817389"/>
            <a:ext cx="582856" cy="58457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8298" y="8819103"/>
            <a:ext cx="586286" cy="582856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0" y="877327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5476433" y="2127490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6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角丸四角形 46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476433" y="5370848"/>
            <a:ext cx="1038151" cy="739021"/>
            <a:chOff x="5625733" y="1791731"/>
            <a:chExt cx="1038151" cy="739021"/>
          </a:xfrm>
        </p:grpSpPr>
        <p:sp>
          <p:nvSpPr>
            <p:cNvPr id="49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0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角丸四角形 50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55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2849</TotalTime>
  <Words>506</Words>
  <Application>Microsoft Office PowerPoint</Application>
  <PresentationFormat>A4 210 x 297 mm</PresentationFormat>
  <Paragraphs>80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HG創英角ﾎﾟｯﾌﾟ体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長谷部 早紀</dc:creator>
  <cp:lastModifiedBy>田中　絵梨</cp:lastModifiedBy>
  <cp:revision>316</cp:revision>
  <cp:lastPrinted>2021-07-30T02:55:49Z</cp:lastPrinted>
  <dcterms:created xsi:type="dcterms:W3CDTF">2020-03-02T08:07:16Z</dcterms:created>
  <dcterms:modified xsi:type="dcterms:W3CDTF">2021-07-30T02:56:33Z</dcterms:modified>
</cp:coreProperties>
</file>