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2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1896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952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86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350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3651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963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459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36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134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253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757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FE6D7-84B0-4735-A939-19019E27E618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896EA-1A48-4626-BF97-A4F49842AC7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657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1217" y="141669"/>
            <a:ext cx="11075831" cy="1081823"/>
          </a:xfrm>
        </p:spPr>
        <p:txBody>
          <a:bodyPr/>
          <a:lstStyle/>
          <a:p>
            <a:r>
              <a:rPr lang="ja-JP" altLang="en-US" b="1" dirty="0" smtClean="0">
                <a:solidFill>
                  <a:srgbClr val="FF0000"/>
                </a:solidFill>
              </a:rPr>
              <a:t>災害時のごみ出しについて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37127" y="1108364"/>
            <a:ext cx="10959921" cy="4641272"/>
          </a:xfrm>
        </p:spPr>
        <p:txBody>
          <a:bodyPr/>
          <a:lstStyle/>
          <a:p>
            <a:pPr algn="l"/>
            <a:r>
              <a:rPr lang="ja-JP" altLang="en-US" b="1" u="sng" dirty="0" smtClean="0"/>
              <a:t>災害（地震・台風・水害）に</a:t>
            </a:r>
            <a:r>
              <a:rPr lang="ja-JP" altLang="en-US" b="1" u="sng" dirty="0"/>
              <a:t>伴</a:t>
            </a:r>
            <a:r>
              <a:rPr lang="ja-JP" altLang="en-US" b="1" u="sng" dirty="0" smtClean="0"/>
              <a:t>い発生する災害ごみは、市のルールに従ってごみ出しをするよう、ご協力をお願いします</a:t>
            </a:r>
            <a:r>
              <a:rPr lang="ja-JP" altLang="en-US" u="sng" dirty="0" smtClean="0"/>
              <a:t>。</a:t>
            </a:r>
            <a:endParaRPr kumimoji="1" lang="ja-JP" altLang="en-US" u="sng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413865"/>
              </p:ext>
            </p:extLst>
          </p:nvPr>
        </p:nvGraphicFramePr>
        <p:xfrm>
          <a:off x="540327" y="1880316"/>
          <a:ext cx="11429999" cy="35922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8544">
                  <a:extLst>
                    <a:ext uri="{9D8B030D-6E8A-4147-A177-3AD203B41FA5}">
                      <a16:colId xmlns:a16="http://schemas.microsoft.com/office/drawing/2014/main" val="71415598"/>
                    </a:ext>
                  </a:extLst>
                </a:gridCol>
                <a:gridCol w="1955929">
                  <a:extLst>
                    <a:ext uri="{9D8B030D-6E8A-4147-A177-3AD203B41FA5}">
                      <a16:colId xmlns:a16="http://schemas.microsoft.com/office/drawing/2014/main" val="1272265457"/>
                    </a:ext>
                  </a:extLst>
                </a:gridCol>
                <a:gridCol w="3831772">
                  <a:extLst>
                    <a:ext uri="{9D8B030D-6E8A-4147-A177-3AD203B41FA5}">
                      <a16:colId xmlns:a16="http://schemas.microsoft.com/office/drawing/2014/main" val="1781305805"/>
                    </a:ext>
                  </a:extLst>
                </a:gridCol>
                <a:gridCol w="4023754">
                  <a:extLst>
                    <a:ext uri="{9D8B030D-6E8A-4147-A177-3AD203B41FA5}">
                      <a16:colId xmlns:a16="http://schemas.microsoft.com/office/drawing/2014/main" val="875493609"/>
                    </a:ext>
                  </a:extLst>
                </a:gridCol>
              </a:tblGrid>
              <a:tr h="474997"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搬出基準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排出できるごみ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注意点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144369"/>
                  </a:ext>
                </a:extLst>
              </a:tr>
              <a:tr h="1853631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市民集積所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災害に伴うごみ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・片づけごみ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・がれき、瓦（地震）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・水分を含むごみ（水害）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・屋根材、スレート（台風）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・指定袋に入れる必要はありません。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・災害ごみとわかるように、明示してください。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・収集車の通行の妨げにならないようごみ出しをしてください。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50085"/>
                  </a:ext>
                </a:extLst>
              </a:tr>
              <a:tr h="1263601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ごみ集積所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通常の家庭ごみ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・分別区分による家庭ごみ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・災害ごみは出さないでください。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・指定袋に入れて、朝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</a:rPr>
                        <a:t>時までにごみ出しをしてください。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4433876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837127" y="5749636"/>
            <a:ext cx="9415237" cy="94582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rgbClr val="FF0000"/>
                </a:solidFill>
              </a:rPr>
              <a:t>〇仮置き場を設置する場合は、場所・開設期間・開設時間を改めて周知します。</a:t>
            </a:r>
            <a:endParaRPr lang="en-US" altLang="ja-JP" sz="2000" b="1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rgbClr val="FF0000"/>
                </a:solidFill>
              </a:rPr>
              <a:t>〇災害とは関係のない、</a:t>
            </a:r>
            <a:r>
              <a:rPr lang="ja-JP" altLang="en-US" sz="2000" b="1" u="sng" dirty="0" smtClean="0">
                <a:solidFill>
                  <a:srgbClr val="FF0000"/>
                </a:solidFill>
              </a:rPr>
              <a:t>便乗ごみは収集できません。</a:t>
            </a:r>
            <a:endParaRPr lang="en-US" altLang="ja-JP" sz="2000" b="1" u="sng" dirty="0" smtClean="0">
              <a:solidFill>
                <a:srgbClr val="FF0000"/>
              </a:solidFill>
            </a:endParaRPr>
          </a:p>
          <a:p>
            <a:pPr algn="l"/>
            <a:r>
              <a:rPr lang="ja-JP" altLang="en-US" sz="2000" b="1" dirty="0" smtClean="0">
                <a:solidFill>
                  <a:srgbClr val="FF0000"/>
                </a:solidFill>
              </a:rPr>
              <a:t>〇</a:t>
            </a:r>
            <a:r>
              <a:rPr lang="ja-JP" altLang="en-US" sz="2000" b="1" dirty="0">
                <a:solidFill>
                  <a:srgbClr val="FF0000"/>
                </a:solidFill>
              </a:rPr>
              <a:t>災害</a:t>
            </a:r>
            <a:r>
              <a:rPr lang="ja-JP" altLang="en-US" sz="2000" b="1" dirty="0" smtClean="0">
                <a:solidFill>
                  <a:srgbClr val="FF0000"/>
                </a:solidFill>
              </a:rPr>
              <a:t>の状況により、収集を見合わせる場合があります。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pic>
        <p:nvPicPr>
          <p:cNvPr id="8" name="図 7" descr="\\nas-1\07_共通\04_情報公開\ホームページ改善\災害廃棄物コーナー\イラストデータ\haiki_0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9469" y="2837232"/>
            <a:ext cx="795020" cy="6362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図 8" descr="\\nas-1\07_共通\04_情報公開\ホームページ改善\災害廃棄物コーナー\イラストデータ\haiki_05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71919">
            <a:off x="6590027" y="2641941"/>
            <a:ext cx="570865" cy="4565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図 9" descr="\\nas-1\07_共通\04_情報公開\ホームページ改善\災害廃棄物コーナー\イラストデータ\haiki_11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631" y="3375832"/>
            <a:ext cx="750493" cy="92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2" descr="C:\Users\somu-m16\Desktop\souji_woman.pn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184" y="5545807"/>
            <a:ext cx="990503" cy="1312193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263013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193</Words>
  <Application>Microsoft Office PowerPoint</Application>
  <PresentationFormat>ワイド画面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災害時のごみ出しについて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災害時のごみ出しについて</dc:title>
  <dc:creator>循環推進　施設整備Ｇ</dc:creator>
  <cp:lastModifiedBy>循環推進　施設整備Ｇ</cp:lastModifiedBy>
  <cp:revision>6</cp:revision>
  <dcterms:created xsi:type="dcterms:W3CDTF">2020-11-17T07:04:54Z</dcterms:created>
  <dcterms:modified xsi:type="dcterms:W3CDTF">2020-11-17T08:00:09Z</dcterms:modified>
</cp:coreProperties>
</file>