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-2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272F-6976-460B-8C13-D5C6EA69D6F5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8F7B-30FA-4FEB-AB11-998C68ED9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14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272F-6976-460B-8C13-D5C6EA69D6F5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8F7B-30FA-4FEB-AB11-998C68ED9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60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272F-6976-460B-8C13-D5C6EA69D6F5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8F7B-30FA-4FEB-AB11-998C68ED9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3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272F-6976-460B-8C13-D5C6EA69D6F5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8F7B-30FA-4FEB-AB11-998C68ED9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793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272F-6976-460B-8C13-D5C6EA69D6F5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8F7B-30FA-4FEB-AB11-998C68ED9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12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272F-6976-460B-8C13-D5C6EA69D6F5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8F7B-30FA-4FEB-AB11-998C68ED9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52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272F-6976-460B-8C13-D5C6EA69D6F5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8F7B-30FA-4FEB-AB11-998C68ED9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015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272F-6976-460B-8C13-D5C6EA69D6F5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8F7B-30FA-4FEB-AB11-998C68ED9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61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272F-6976-460B-8C13-D5C6EA69D6F5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8F7B-30FA-4FEB-AB11-998C68ED9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76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272F-6976-460B-8C13-D5C6EA69D6F5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8F7B-30FA-4FEB-AB11-998C68ED9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63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272F-6976-460B-8C13-D5C6EA69D6F5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8F7B-30FA-4FEB-AB11-998C68ED9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508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D272F-6976-460B-8C13-D5C6EA69D6F5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8F7B-30FA-4FEB-AB11-998C68ED9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79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-207034" y="8557360"/>
            <a:ext cx="7384211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342177" y="135494"/>
            <a:ext cx="6042807" cy="107973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6837" y="1396538"/>
            <a:ext cx="45029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〇もえるごみの出し方について</a:t>
            </a:r>
            <a:endParaRPr kumimoji="1" lang="en-US" altLang="ja-JP" sz="2400" dirty="0" smtClean="0"/>
          </a:p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6836" y="5659729"/>
            <a:ext cx="45029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〇災害ごみについて</a:t>
            </a:r>
            <a:endParaRPr kumimoji="1" lang="en-US" altLang="ja-JP" sz="2400" dirty="0" smtClean="0"/>
          </a:p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2628" y="209361"/>
            <a:ext cx="59019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災害ごみにより発生したごみの出し方・仮置場のご案内</a:t>
            </a:r>
            <a:endParaRPr kumimoji="1" lang="en-US" altLang="ja-JP" sz="2800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2177" y="1845441"/>
            <a:ext cx="4502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〇月〇日から通常収集を開始します。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402" y="2161211"/>
            <a:ext cx="663443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通常通りのごみ捨て場（家の前、もしくは指定のステーシ</a:t>
            </a:r>
            <a:endParaRPr kumimoji="1" lang="en-US" altLang="ja-JP" dirty="0" smtClean="0"/>
          </a:p>
          <a:p>
            <a:r>
              <a:rPr kumimoji="1" lang="ja-JP" altLang="en-US" dirty="0" smtClean="0"/>
              <a:t>ョン置場）に排出してください。</a:t>
            </a:r>
            <a:endParaRPr kumimoji="1" lang="en-US" altLang="ja-JP" dirty="0" smtClean="0"/>
          </a:p>
          <a:p>
            <a:r>
              <a:rPr kumimoji="1" lang="en-US" altLang="ja-JP" sz="1600" b="1" u="sng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600" b="1" u="sng" dirty="0" smtClean="0">
                <a:solidFill>
                  <a:srgbClr val="FF0000"/>
                </a:solidFill>
              </a:rPr>
              <a:t>道路には</a:t>
            </a:r>
            <a:r>
              <a:rPr kumimoji="1" lang="ja-JP" altLang="en-US" sz="1600" b="1" u="sng" dirty="0" err="1" smtClean="0">
                <a:solidFill>
                  <a:srgbClr val="FF0000"/>
                </a:solidFill>
              </a:rPr>
              <a:t>出さないください</a:t>
            </a:r>
            <a:r>
              <a:rPr kumimoji="1" lang="ja-JP" altLang="en-US" sz="1600" b="1" u="sng" dirty="0" smtClean="0">
                <a:solidFill>
                  <a:srgbClr val="FF0000"/>
                </a:solidFill>
              </a:rPr>
              <a:t>（緊急車両の通行の妨げとなります。）</a:t>
            </a:r>
            <a:endParaRPr kumimoji="1" lang="en-US" altLang="ja-JP" sz="1600" b="1" u="sng" dirty="0" smtClean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827" y="8557360"/>
            <a:ext cx="6904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問い合わせ先　〇〇市　〇〇課　担当〇〇　（</a:t>
            </a:r>
            <a:r>
              <a:rPr kumimoji="1" lang="en-US" altLang="ja-JP" dirty="0" smtClean="0"/>
              <a:t>TEL:0000000000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2628" y="6095844"/>
            <a:ext cx="59723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災害ごみ（災害により発生した粗大ごみ）については</a:t>
            </a:r>
            <a:endParaRPr kumimoji="1" lang="en-US" altLang="ja-JP" dirty="0" smtClean="0"/>
          </a:p>
          <a:p>
            <a:r>
              <a:rPr kumimoji="1" lang="ja-JP" altLang="en-US" b="1" u="sng" dirty="0" smtClean="0">
                <a:solidFill>
                  <a:srgbClr val="FF0000"/>
                </a:solidFill>
              </a:rPr>
              <a:t>〇月〇日以降の収集を予定しております。</a:t>
            </a:r>
            <a:endParaRPr kumimoji="1" lang="en-US" altLang="ja-JP" b="1" u="sng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/>
              <a:t>市からの案内があるまでご自宅で保管してください。</a:t>
            </a:r>
            <a:endParaRPr kumimoji="1" lang="en-US" altLang="ja-JP" dirty="0"/>
          </a:p>
          <a:p>
            <a:r>
              <a:rPr kumimoji="1" lang="ja-JP" altLang="en-US" dirty="0" smtClean="0"/>
              <a:t>周知方法は〇〇、〇〇、〇〇で行いますので、必ずご確認ください</a:t>
            </a:r>
            <a:r>
              <a:rPr kumimoji="1" lang="ja-JP" altLang="en-US" dirty="0"/>
              <a:t>。</a:t>
            </a:r>
            <a:endParaRPr kumimoji="1" lang="en-US" altLang="ja-JP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2628" y="3148174"/>
            <a:ext cx="5805581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排出時の注意</a:t>
            </a:r>
            <a:r>
              <a:rPr kumimoji="1" lang="en-US" altLang="ja-JP" sz="1600" dirty="0"/>
              <a:t>】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・緊急</a:t>
            </a:r>
            <a:r>
              <a:rPr kumimoji="1" lang="ja-JP" altLang="en-US" sz="1600" dirty="0"/>
              <a:t>を要しない</a:t>
            </a:r>
            <a:r>
              <a:rPr kumimoji="1" lang="ja-JP" altLang="en-US" sz="1600" dirty="0" smtClean="0"/>
              <a:t>ものの排出はお控えください。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（生ごみ・オムツ・トイレごみ等を優先的に回収します。）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・収集時間が大幅に遅れる可能性がございます。</a:t>
            </a:r>
            <a:endParaRPr kumimoji="1" lang="en-US" altLang="ja-JP" sz="16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12628" y="4562629"/>
            <a:ext cx="63102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現在収集を中止しています。市からの連絡があるまで</a:t>
            </a:r>
            <a:r>
              <a:rPr kumimoji="1" lang="ja-JP" altLang="en-US" dirty="0" err="1" smtClean="0"/>
              <a:t>ご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自宅で保管してください。</a:t>
            </a:r>
            <a:endParaRPr kumimoji="1" lang="en-US" altLang="ja-JP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60227" y="7811112"/>
            <a:ext cx="6277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災害ごみのスムーズな回収、処理には適切な分別が不可欠</a:t>
            </a:r>
            <a:endParaRPr kumimoji="1" lang="en-US" altLang="ja-JP" dirty="0" smtClean="0"/>
          </a:p>
          <a:p>
            <a:r>
              <a:rPr kumimoji="1" lang="ja-JP" altLang="en-US" dirty="0" smtClean="0"/>
              <a:t>です。ご協力をお願いいたします。</a:t>
            </a:r>
            <a:endParaRPr kumimoji="1" lang="en-US" altLang="ja-JP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76837" y="4397271"/>
            <a:ext cx="45029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〇粗大ごみ・資源ごみ</a:t>
            </a:r>
            <a:endParaRPr kumimoji="1" lang="en-US" altLang="ja-JP" sz="2400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69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237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HGP明朝E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循環推進　施設整備Ｇ</dc:creator>
  <cp:lastModifiedBy>循環推進　施設整備Ｇ</cp:lastModifiedBy>
  <cp:revision>5</cp:revision>
  <dcterms:created xsi:type="dcterms:W3CDTF">2020-11-17T06:55:25Z</dcterms:created>
  <dcterms:modified xsi:type="dcterms:W3CDTF">2020-11-17T08:38:28Z</dcterms:modified>
</cp:coreProperties>
</file>