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FD5AB-A8C8-4869-9320-C8F741FC496D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BABFF-D998-4E2A-87F7-99537AA0C7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842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FD5AB-A8C8-4869-9320-C8F741FC496D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BABFF-D998-4E2A-87F7-99537AA0C7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776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FD5AB-A8C8-4869-9320-C8F741FC496D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BABFF-D998-4E2A-87F7-99537AA0C7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9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FD5AB-A8C8-4869-9320-C8F741FC496D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BABFF-D998-4E2A-87F7-99537AA0C7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289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FD5AB-A8C8-4869-9320-C8F741FC496D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BABFF-D998-4E2A-87F7-99537AA0C7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134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FD5AB-A8C8-4869-9320-C8F741FC496D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BABFF-D998-4E2A-87F7-99537AA0C7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487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FD5AB-A8C8-4869-9320-C8F741FC496D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BABFF-D998-4E2A-87F7-99537AA0C7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02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FD5AB-A8C8-4869-9320-C8F741FC496D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BABFF-D998-4E2A-87F7-99537AA0C7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061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FD5AB-A8C8-4869-9320-C8F741FC496D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BABFF-D998-4E2A-87F7-99537AA0C7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459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FD5AB-A8C8-4869-9320-C8F741FC496D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BABFF-D998-4E2A-87F7-99537AA0C7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79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FD5AB-A8C8-4869-9320-C8F741FC496D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BABFF-D998-4E2A-87F7-99537AA0C7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76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FD5AB-A8C8-4869-9320-C8F741FC496D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BABFF-D998-4E2A-87F7-99537AA0C7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522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85363" y="143569"/>
            <a:ext cx="9144000" cy="1092803"/>
          </a:xfrm>
        </p:spPr>
        <p:txBody>
          <a:bodyPr>
            <a:normAutofit/>
          </a:bodyPr>
          <a:lstStyle/>
          <a:p>
            <a:r>
              <a:rPr lang="ja-JP" altLang="en-US" sz="3600" b="1" dirty="0" smtClean="0"/>
              <a:t>○○丁目</a:t>
            </a:r>
            <a:r>
              <a:rPr kumimoji="1" lang="ja-JP" altLang="en-US" sz="3600" b="1" dirty="0" smtClean="0"/>
              <a:t>のみなさまへ</a:t>
            </a:r>
            <a:r>
              <a:rPr kumimoji="1" lang="en-US" altLang="ja-JP" sz="3600" b="1" dirty="0" smtClean="0"/>
              <a:t/>
            </a:r>
            <a:br>
              <a:rPr kumimoji="1" lang="en-US" altLang="ja-JP" sz="3600" b="1" dirty="0" smtClean="0"/>
            </a:br>
            <a:r>
              <a:rPr lang="ja-JP" altLang="en-US" sz="3600" b="1" dirty="0"/>
              <a:t>地震災害ごみの</a:t>
            </a:r>
            <a:r>
              <a:rPr lang="ja-JP" altLang="en-US" sz="3600" b="1" dirty="0" smtClean="0"/>
              <a:t>出し方について</a:t>
            </a:r>
            <a:endParaRPr kumimoji="1" lang="ja-JP" altLang="en-US" sz="36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-752575" y="6304208"/>
            <a:ext cx="5589431" cy="553792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問合せ先</a:t>
            </a:r>
            <a:r>
              <a:rPr kumimoji="1" lang="en-US" altLang="ja-JP" dirty="0" smtClean="0"/>
              <a:t>】</a:t>
            </a:r>
            <a:r>
              <a:rPr kumimoji="1" lang="ja-JP" altLang="en-US" dirty="0" smtClean="0"/>
              <a:t>○市　○部　○課　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057363" y="5934876"/>
            <a:ext cx="7443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※</a:t>
            </a:r>
            <a:r>
              <a:rPr lang="ja-JP" altLang="en-US" dirty="0" smtClean="0"/>
              <a:t>通常収集のごみについては被災後○日後に行います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6489" y="1236372"/>
            <a:ext cx="617346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災害ごみ</a:t>
            </a:r>
            <a:r>
              <a:rPr kumimoji="1" lang="en-US" altLang="ja-JP" dirty="0" smtClean="0"/>
              <a:t>】</a:t>
            </a:r>
          </a:p>
          <a:p>
            <a:r>
              <a:rPr lang="ja-JP" altLang="en-US" dirty="0" smtClean="0"/>
              <a:t>　災害ごみは指定の集積場の○○広場に分別してご排出ください。</a:t>
            </a:r>
            <a:endParaRPr lang="en-US" altLang="ja-JP" dirty="0" smtClean="0"/>
          </a:p>
          <a:p>
            <a:r>
              <a:rPr lang="ja-JP" altLang="en-US" dirty="0" smtClean="0"/>
              <a:t>　</a:t>
            </a:r>
            <a:r>
              <a:rPr lang="en-US" altLang="ja-JP" dirty="0" smtClean="0"/>
              <a:t>※</a:t>
            </a:r>
            <a:r>
              <a:rPr lang="ja-JP" altLang="en-US" b="1" dirty="0" smtClean="0"/>
              <a:t>道路上</a:t>
            </a:r>
            <a:r>
              <a:rPr lang="ja-JP" altLang="en-US" dirty="0" smtClean="0"/>
              <a:t>へ</a:t>
            </a:r>
            <a:r>
              <a:rPr lang="ja-JP" altLang="en-US" dirty="0"/>
              <a:t>の災害ごみの排出はご遠慮</a:t>
            </a:r>
            <a:r>
              <a:rPr lang="ja-JP" altLang="en-US" dirty="0" smtClean="0"/>
              <a:t>ください。</a:t>
            </a:r>
            <a:endParaRPr lang="en-US" altLang="ja-JP" dirty="0" smtClean="0"/>
          </a:p>
          <a:p>
            <a:r>
              <a:rPr lang="en-US" altLang="ja-JP" dirty="0" smtClean="0"/>
              <a:t>【</a:t>
            </a:r>
            <a:r>
              <a:rPr lang="ja-JP" altLang="en-US" dirty="0" smtClean="0"/>
              <a:t>分別について</a:t>
            </a:r>
            <a:r>
              <a:rPr lang="en-US" altLang="ja-JP" dirty="0" smtClean="0"/>
              <a:t>】</a:t>
            </a:r>
          </a:p>
          <a:p>
            <a:r>
              <a:rPr lang="ja-JP" altLang="en-US" dirty="0" smtClean="0"/>
              <a:t>　災害ごみは受け入れるものと受け入れられないものがあります。受け入れられるごみは以下の通りです。</a:t>
            </a:r>
            <a:endParaRPr lang="en-US" altLang="ja-JP" dirty="0" smtClean="0"/>
          </a:p>
          <a:p>
            <a:r>
              <a:rPr lang="ja-JP" altLang="en-US" dirty="0" smtClean="0"/>
              <a:t>①燃えるごみ</a:t>
            </a:r>
            <a:endParaRPr lang="en-US" altLang="ja-JP" dirty="0" smtClean="0"/>
          </a:p>
          <a:p>
            <a:r>
              <a:rPr lang="ja-JP" altLang="en-US" dirty="0" smtClean="0"/>
              <a:t>②燃えないごみ（ガラス・陶器類・金属類など）</a:t>
            </a:r>
            <a:endParaRPr lang="en-US" altLang="ja-JP" dirty="0" smtClean="0"/>
          </a:p>
          <a:p>
            <a:r>
              <a:rPr lang="ja-JP" altLang="en-US" dirty="0" smtClean="0"/>
              <a:t>③たたみ</a:t>
            </a:r>
            <a:endParaRPr lang="en-US" altLang="ja-JP" dirty="0"/>
          </a:p>
          <a:p>
            <a:r>
              <a:rPr lang="ja-JP" altLang="en-US" dirty="0" smtClean="0"/>
              <a:t>④粗大ごみ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86364" y="4536562"/>
            <a:ext cx="92083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注意事項</a:t>
            </a:r>
            <a:r>
              <a:rPr kumimoji="1" lang="en-US" altLang="ja-JP" dirty="0" smtClean="0"/>
              <a:t>】</a:t>
            </a:r>
          </a:p>
          <a:p>
            <a:r>
              <a:rPr kumimoji="1" lang="ja-JP" altLang="en-US" dirty="0" smtClean="0"/>
              <a:t>・ガラス片や杭などで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怪我をしないよう</a:t>
            </a:r>
            <a:r>
              <a:rPr kumimoji="1" lang="ja-JP" altLang="en-US" dirty="0" smtClean="0"/>
              <a:t>ご注意ください。</a:t>
            </a:r>
            <a:endParaRPr kumimoji="1" lang="en-US" altLang="ja-JP" dirty="0" smtClean="0"/>
          </a:p>
          <a:p>
            <a:r>
              <a:rPr lang="ja-JP" altLang="en-US" dirty="0" smtClean="0"/>
              <a:t>・</a:t>
            </a:r>
            <a:r>
              <a:rPr lang="ja-JP" altLang="en-US" b="1" dirty="0" smtClean="0">
                <a:solidFill>
                  <a:srgbClr val="FF0000"/>
                </a:solidFill>
              </a:rPr>
              <a:t>災害ごみと関係のないごみ</a:t>
            </a:r>
            <a:r>
              <a:rPr lang="ja-JP" altLang="en-US" dirty="0" smtClean="0"/>
              <a:t>は捨てないでください。</a:t>
            </a:r>
            <a:endParaRPr kumimoji="1" lang="en-US" altLang="ja-JP" dirty="0" smtClean="0"/>
          </a:p>
          <a:p>
            <a:r>
              <a:rPr lang="ja-JP" altLang="en-US" dirty="0" smtClean="0"/>
              <a:t>・搬入時には、感染症対策として</a:t>
            </a:r>
            <a:r>
              <a:rPr lang="ja-JP" altLang="en-US" b="1" dirty="0" smtClean="0">
                <a:solidFill>
                  <a:srgbClr val="FF0000"/>
                </a:solidFill>
              </a:rPr>
              <a:t>マスクの着用</a:t>
            </a:r>
            <a:r>
              <a:rPr lang="ja-JP" altLang="en-US" dirty="0" smtClean="0"/>
              <a:t>をお願い致します。</a:t>
            </a:r>
            <a:endParaRPr kumimoji="1" lang="en-US" altLang="ja-JP" dirty="0" smtClean="0"/>
          </a:p>
        </p:txBody>
      </p:sp>
      <p:sp>
        <p:nvSpPr>
          <p:cNvPr id="12" name="角丸四角形 11"/>
          <p:cNvSpPr/>
          <p:nvPr/>
        </p:nvSpPr>
        <p:spPr>
          <a:xfrm>
            <a:off x="7023651" y="1719024"/>
            <a:ext cx="4465983" cy="3260035"/>
          </a:xfrm>
          <a:prstGeom prst="round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388810" y="3363171"/>
            <a:ext cx="241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仮置き場配置図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827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161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○○丁目のみなさまへ 地震災害ごみの出し方について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市民のみなさまへ 地震災害ごみの出し方について</dc:title>
  <dc:creator>施設整備Ｇ 循環推進</dc:creator>
  <cp:lastModifiedBy>施設整備Ｇ 循環推進</cp:lastModifiedBy>
  <cp:revision>4</cp:revision>
  <dcterms:created xsi:type="dcterms:W3CDTF">2020-11-17T07:12:53Z</dcterms:created>
  <dcterms:modified xsi:type="dcterms:W3CDTF">2020-11-17T08:00:29Z</dcterms:modified>
</cp:coreProperties>
</file>