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>
        <p:scale>
          <a:sx n="66" d="100"/>
          <a:sy n="66" d="100"/>
        </p:scale>
        <p:origin x="201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8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72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05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59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54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8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15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92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7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8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A2105-F3C2-48E4-B122-17438031C8F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ADEB-8BD7-47F8-A64C-652984BA33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09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34340" y="772625"/>
            <a:ext cx="55707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/>
              <a:t>生駒断層帯地震が発生しました！</a:t>
            </a:r>
            <a:endParaRPr kumimoji="1" lang="en-US" altLang="ja-JP" sz="2800" b="1" dirty="0" smtClean="0"/>
          </a:p>
          <a:p>
            <a:r>
              <a:rPr kumimoji="1" lang="ja-JP" altLang="en-US" sz="2800" b="1" dirty="0" smtClean="0"/>
              <a:t>災害時の廃棄物について！</a:t>
            </a:r>
            <a:endParaRPr kumimoji="1" lang="ja-JP" altLang="en-US" sz="28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7772" y="1923733"/>
            <a:ext cx="418576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災害廃棄物も</a:t>
            </a:r>
            <a:r>
              <a:rPr kumimoji="1" lang="ja-JP" altLang="en-US" sz="2400" b="1" dirty="0" smtClean="0"/>
              <a:t>分別してください</a:t>
            </a:r>
            <a:endParaRPr kumimoji="1" lang="ja-JP" altLang="en-US" sz="2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4340" y="253855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片付けごみ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2433" y="2859326"/>
            <a:ext cx="27238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・被災した大型ごみ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・木製</a:t>
            </a:r>
            <a:r>
              <a:rPr kumimoji="1" lang="ja-JP" altLang="en-US" dirty="0"/>
              <a:t>家具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・衣類・プラスチック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・畳・ソファ・ふとん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・小型の電化製品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・家電４品目</a:t>
            </a:r>
            <a:endParaRPr kumimoji="1" lang="en-US" altLang="ja-JP" dirty="0"/>
          </a:p>
          <a:p>
            <a:r>
              <a:rPr kumimoji="1" lang="ja-JP" altLang="en-US" dirty="0" smtClean="0"/>
              <a:t>・瓦・ブロック</a:t>
            </a:r>
            <a:endParaRPr kumimoji="1" lang="en-US" altLang="ja-JP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7772" y="5001249"/>
            <a:ext cx="608371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地域の</a:t>
            </a:r>
            <a:r>
              <a:rPr kumimoji="1" lang="ja-JP" altLang="en-US" sz="2400" b="1" dirty="0" smtClean="0"/>
              <a:t>集積場（市民仮置場）</a:t>
            </a:r>
            <a:r>
              <a:rPr kumimoji="1" lang="ja-JP" altLang="en-US" sz="2000" dirty="0" smtClean="0"/>
              <a:t>に出してください</a:t>
            </a:r>
            <a:endParaRPr kumimoji="1"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892" y="6730972"/>
            <a:ext cx="6186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地域の集積場とは、児童公園や集会場駐車場などです。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勝手に集積場を作らないでください。</a:t>
            </a:r>
            <a:endParaRPr kumimoji="1"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03672" y="5681450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（場所）〇〇町〇番〇号　□□公園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（排出可能時間）９時～１７時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（管理）〇〇自治会</a:t>
            </a:r>
            <a:endParaRPr kumimoji="1" lang="en-US" altLang="ja-JP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2433" y="7896799"/>
            <a:ext cx="331372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出せないごみ</a:t>
            </a:r>
            <a:r>
              <a:rPr kumimoji="1" lang="ja-JP" altLang="en-US" sz="2000" dirty="0" smtClean="0"/>
              <a:t>もあります</a:t>
            </a:r>
            <a:endParaRPr kumimoji="1" lang="en-US" altLang="ja-JP" sz="20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7557" y="8564533"/>
            <a:ext cx="41088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・通常の生ごみ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・危険物（消火器など）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・災害に関係のないごみ（便乗ごみ）</a:t>
            </a:r>
            <a:endParaRPr kumimoji="1" lang="en-US" altLang="ja-JP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08280" y="8477903"/>
            <a:ext cx="30572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通常</a:t>
            </a:r>
            <a:r>
              <a:rPr kumimoji="1" lang="ja-JP" altLang="en-US" sz="1600" dirty="0" smtClean="0"/>
              <a:t>の生ごみは、</a:t>
            </a:r>
            <a:endParaRPr kumimoji="1" lang="en-US" altLang="ja-JP" sz="1600" dirty="0" smtClean="0"/>
          </a:p>
          <a:p>
            <a:r>
              <a:rPr kumimoji="1" lang="ja-JP" altLang="en-US" sz="1600" u="sng" dirty="0" smtClean="0"/>
              <a:t>〇月〇日から</a:t>
            </a:r>
            <a:r>
              <a:rPr kumimoji="1" lang="ja-JP" altLang="en-US" sz="1600" dirty="0" smtClean="0"/>
              <a:t>収集を開始します</a:t>
            </a:r>
            <a:endParaRPr kumimoji="1" lang="en-US" altLang="ja-JP" sz="1600" dirty="0"/>
          </a:p>
          <a:p>
            <a:r>
              <a:rPr kumimoji="1" lang="ja-JP" altLang="en-US" sz="1600" dirty="0" smtClean="0"/>
              <a:t>いつもの場所に出してください</a:t>
            </a:r>
            <a:endParaRPr kumimoji="1" lang="en-US" altLang="ja-JP" sz="16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1892" y="7294880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u="sng" dirty="0" smtClean="0"/>
              <a:t>道路など出さないでください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9337" y="10362629"/>
            <a:ext cx="5021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問い合わせ先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〇〇市　環境局　〇〇センター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電話番号：〇〇ー〇〇〇〇ー〇〇〇〇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20" name="円形吹き出し 19"/>
          <p:cNvSpPr/>
          <p:nvPr/>
        </p:nvSpPr>
        <p:spPr>
          <a:xfrm>
            <a:off x="3476894" y="8078765"/>
            <a:ext cx="3188633" cy="1571313"/>
          </a:xfrm>
          <a:prstGeom prst="wedgeEllipseCallout">
            <a:avLst>
              <a:gd name="adj1" fmla="val -72876"/>
              <a:gd name="adj2" fmla="val -3873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30985" y="403293"/>
            <a:ext cx="782729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２班</a:t>
            </a:r>
            <a:endParaRPr kumimoji="1" lang="ja-JP" altLang="en-US" dirty="0"/>
          </a:p>
        </p:txBody>
      </p:sp>
      <p:pic>
        <p:nvPicPr>
          <p:cNvPr id="23" name="図 22" descr="\\nas-1\07_共通\04_情報公開\ホームページ改善\災害廃棄物コーナー\イラストデータ\haiki_15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349" y="2686958"/>
            <a:ext cx="984843" cy="78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図 23" descr="\\nas-1\07_共通\04_情報公開\ホームページ改善\災害廃棄物コーナー\イラストデータ\haiki_1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070" y="3413023"/>
            <a:ext cx="977367" cy="782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図 24" descr="\\nas-1\07_共通\04_情報公開\ホームページ改善\災害廃棄物コーナー\イラストデータ\haiki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289" y="2849877"/>
            <a:ext cx="798515" cy="63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図 25" descr="\\nas-1\07_共通\04_情報公開\ホームページ改善\災害廃棄物コーナー\イラストデータ\haiki_03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804" y="2497452"/>
            <a:ext cx="88074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図 26" descr="\\nas-1\07_共通\04_情報公開\ホームページ改善\災害廃棄物コーナー\イラストデータ\haiki_05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1919">
            <a:off x="3430270" y="4240711"/>
            <a:ext cx="570865" cy="456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図 27" descr="\\nas-1\07_共通\04_情報公開\ホームページ改善\災害廃棄物コーナー\イラストデータ\haiki_06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526" y="4283034"/>
            <a:ext cx="648848" cy="519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図 28" descr="\\nas-1\07_共通\04_情報公開\ホームページ改善\災害廃棄物コーナー\イラストデータ\haiki_09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928" y="4163914"/>
            <a:ext cx="766114" cy="612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図 29" descr="\\nas-1\07_共通\04_情報公開\ホームページ改善\災害廃棄物コーナー\イラストデータ\haiki_13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982" y="3408370"/>
            <a:ext cx="804545" cy="643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14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37029" y="100874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出す</a:t>
            </a:r>
            <a:r>
              <a:rPr kumimoji="1" lang="ja-JP" altLang="en-US" dirty="0"/>
              <a:t>場所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11200" y="1719943"/>
            <a:ext cx="1814286" cy="18142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木製家具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873830" y="1719944"/>
            <a:ext cx="943428" cy="18142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衣類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11200" y="3876097"/>
            <a:ext cx="1814286" cy="8563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瓦・ブロック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013200" y="1719944"/>
            <a:ext cx="943428" cy="18142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プラスチック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11200" y="5074308"/>
            <a:ext cx="1814286" cy="856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小型の家電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11200" y="6219381"/>
            <a:ext cx="1814286" cy="856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家電４品目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77372" y="1487715"/>
            <a:ext cx="5646057" cy="6358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873830" y="7569200"/>
            <a:ext cx="1139370" cy="595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617029" y="3588160"/>
            <a:ext cx="754744" cy="1392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 flipV="1">
            <a:off x="3316515" y="7133772"/>
            <a:ext cx="283028" cy="10862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 rot="5400000" flipV="1">
            <a:off x="5836557" y="3892568"/>
            <a:ext cx="257631" cy="7837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7372" y="8692384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（場所）〇〇町〇番〇号　□□公園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（排出可能時間）９時～１７時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（管理）〇〇自治会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5779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218</Words>
  <Application>Microsoft Office PowerPoint</Application>
  <PresentationFormat>ワイド画面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循環推進　施設整備Ｇ</dc:creator>
  <cp:lastModifiedBy>循環推進　施設整備Ｇ</cp:lastModifiedBy>
  <cp:revision>7</cp:revision>
  <dcterms:created xsi:type="dcterms:W3CDTF">2020-11-17T06:56:36Z</dcterms:created>
  <dcterms:modified xsi:type="dcterms:W3CDTF">2020-11-17T08:00:38Z</dcterms:modified>
</cp:coreProperties>
</file>