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61" r:id="rId7"/>
    <p:sldId id="263" r:id="rId8"/>
    <p:sldId id="264" r:id="rId9"/>
    <p:sldId id="265" r:id="rId10"/>
    <p:sldId id="262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431B-4FEB-403C-A41A-C69890A66205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16CEE-3DBF-454F-818D-13B8D0F2A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74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11</a:t>
            </a:r>
            <a:r>
              <a:rPr kumimoji="1" lang="ja-JP" altLang="en-US" dirty="0"/>
              <a:t>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16CEE-3DBF-454F-818D-13B8D0F2AE3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B8C04D7-5B8C-4FCA-8EEA-FD8CF679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5605736E-019E-4916-9667-F7147955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F0CDAB8-0365-4ECC-A7F7-BC4D8331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9C208C9-3E2C-4298-AC1A-EBD88693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8742030-EB4A-4E2B-8DD6-48DF8E81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1F4298C-C71B-49E5-9300-0DA0FF53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FDA70E1A-98FF-4309-9580-AF8F5990F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09B6C9B-7347-45AE-B7BA-693EFAB4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DCB8D86-60CE-4EF1-BD5B-ABDAC00F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3B6FD1C-F020-4274-9F56-564E8BB9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386E3101-A755-427E-9B19-BF6906A42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3EB43121-7692-4274-8ADC-2D3212A10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10E8ADB-5359-4C1C-8131-F13CB49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D636260-7A56-45A6-AF87-11051818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238C433-F638-4037-A98E-1B60939E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B6FDAC8-CD3F-49DD-BB0E-DC96A7BC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5E841E1-7631-494E-A0A5-B394321F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F9AF0A5-CAEC-4641-8D8C-514165E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445D8BF-DF4F-41E7-AEA0-2ACE0660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EF05D1D-0CC5-420E-A9DA-49392EAD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45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1BE748C-FFD6-4A81-A9BD-E88B3C1B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61E9DAA9-FFBF-4241-9774-49570ABE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D9B6CBF-F92F-4AC9-A8F5-FFBA5C23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ECE99D1-51D7-4074-8F5E-6673AEA4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CF8274F-5483-4DF7-BA77-7E072118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6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423E4CB-E8D4-4416-9941-E0C09711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2828E29-F378-471A-A38E-91AE8561B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C2C599B7-C7FE-4871-BEC3-11D6453A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3B78038F-83ED-49D2-A398-46C4620B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3609539-5C71-4371-85C9-6C0A543E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3F7588F2-CEC4-4A4A-B30D-0BC0B794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52C1C46-F148-4347-846D-CC12858F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50FB6FE-BF3E-40FB-AECB-6A874E7E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AE015F46-3B84-4A5A-AF1C-5071ECA3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833540C7-84A1-4ED3-BDDD-9105639AA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6652BA6A-1003-4A8E-83F3-D8E5815FD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FA6D9A1A-F3FF-44DF-9EAD-264375C5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FE63C2F8-225D-4126-B4EE-AD6A6C4E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D1B236A8-C485-4A4A-9E3E-EB496CB8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5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864E1B3-1A4F-4173-8811-50EACAD8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91A01B2A-254D-4C3E-9446-0453F36D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62657F9-7521-4286-9852-05460AD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9C3D7C9C-232D-4988-8BFC-30A57F60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3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458782AB-B02A-4ECF-9157-B19E4829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BC419B5-5F8A-4C24-88B9-0320172E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CA5D005-4FBA-4D25-A6AE-7312A5B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19A5127-D410-49FB-9D63-1F1352A5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57A87A6-827A-41B8-9A0A-848FD317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B23E8E3C-81D2-4293-99FE-FA30FBCE3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04F4BC5D-49C6-4A43-B562-330EC48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E276838E-783B-46B6-98CA-C19277BE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18FD7734-7757-4319-B56C-1A646FBE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2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A72F671-62C5-43BE-9714-CCB4812F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28434F95-31AB-4185-B88A-90018BBAD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F0A0944D-7AC5-4BBC-B377-0E5D14964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812DD5AE-10E6-4138-960C-185BAE8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A9D5C2F-F90B-4CEF-BFA6-E1825DDD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D9B49B66-2F60-4642-96C2-49EBF8E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B37F19FD-9B7D-4F90-AA61-AC73037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455FB6BE-131A-42A4-ABCC-4932D6E29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45BD19B-A5CF-42CD-BB75-0AA9D0551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A10E-8794-4E09-95A5-6C68C4F17F4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24E1D66-6912-45F2-9678-EE60EC588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7C598C9-57DE-4B05-9262-C0160B2E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7B1D91FC-A013-4C72-8471-9DFEEFA8A6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13" y="0"/>
            <a:ext cx="10021373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2" y="153824"/>
            <a:ext cx="10084038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災害廃棄物処理の一連の流れ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91825" y="257175"/>
            <a:ext cx="117157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資料２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DA5257C8-7687-480D-A08A-1EBEF346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34" y="883500"/>
            <a:ext cx="7859691" cy="590186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ニ次仮置場とは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3CE9B168-C599-4EA6-AAE0-52ABD257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84" y="1076073"/>
            <a:ext cx="7340837" cy="549251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想定される災害廃棄物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A493BA6D-A2FB-428D-8915-28BB5A04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55" y="885322"/>
            <a:ext cx="7897352" cy="596909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90"/>
                </a:solidFill>
              </a:rPr>
              <a:t>発災から仮置場への搬入までの流れ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619C0B7A-C056-4DFE-A363-200E6B48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92" y="896783"/>
            <a:ext cx="7986593" cy="596121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90"/>
                </a:solidFill>
              </a:rPr>
              <a:t>仮置場管理の注意点</a:t>
            </a:r>
            <a:endParaRPr kumimoji="1" lang="en-US" altLang="ja-JP" sz="24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BAD54B18-AC49-4F67-BF50-633B15D6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83" y="902553"/>
            <a:ext cx="8037867" cy="595611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一次仮置場とは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4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E2A9BD00-FADB-4C42-94AA-4BF87CF1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2" y="933794"/>
            <a:ext cx="7841314" cy="589508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一次仮置場への搬入の流れ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6697B3D4-2037-4D87-B49F-44657EDD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73" y="951866"/>
            <a:ext cx="7730220" cy="578376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一次仮置場の役割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1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13A0A929-1D34-4AE4-B9B6-C4C5677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61" y="888263"/>
            <a:ext cx="7957173" cy="592859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一次仮置場の分別の考え方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D1D74128-73F1-4566-BF74-F3EC6CDE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90" y="891066"/>
            <a:ext cx="7786257" cy="58431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一次仮置場の適正な管理項目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61</Words>
  <Application>Microsoft Office PowerPoint</Application>
  <PresentationFormat>ユーザー設定</PresentationFormat>
  <Paragraphs>13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2018-09-21T04:02:08Z</cp:lastPrinted>
  <dcterms:created xsi:type="dcterms:W3CDTF">2018-09-20T02:17:20Z</dcterms:created>
  <dcterms:modified xsi:type="dcterms:W3CDTF">2018-10-23T09:19:44Z</dcterms:modified>
</cp:coreProperties>
</file>