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60" r:id="rId1"/>
  </p:sldMasterIdLst>
  <p:notesMasterIdLst>
    <p:notesMasterId r:id="rId5"/>
  </p:notesMasterIdLst>
  <p:sldIdLst>
    <p:sldId id="716" r:id="rId2"/>
    <p:sldId id="695" r:id="rId3"/>
    <p:sldId id="718" r:id="rId4"/>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03B5"/>
    <a:srgbClr val="FF9933"/>
    <a:srgbClr val="BBE0E3"/>
    <a:srgbClr val="FF0066"/>
    <a:srgbClr val="F0F0FA"/>
    <a:srgbClr val="0033CC"/>
    <a:srgbClr val="212B47"/>
    <a:srgbClr val="FFFFFF"/>
    <a:srgbClr val="E4F6AA"/>
    <a:srgbClr val="EAD5B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85BE263C-DBD7-4A20-BB59-AAB30ACAA65A}" styleName="中間スタイル 3 - アクセント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2A488322-F2BA-4B5B-9748-0D474271808F}" styleName="中間スタイル 3 - アクセント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544" autoAdjust="0"/>
    <p:restoredTop sz="89767" autoAdjust="0"/>
  </p:normalViewPr>
  <p:slideViewPr>
    <p:cSldViewPr snapToGrid="0">
      <p:cViewPr varScale="1">
        <p:scale>
          <a:sx n="63" d="100"/>
          <a:sy n="63" d="100"/>
        </p:scale>
        <p:origin x="147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4" y="0"/>
            <a:ext cx="2949575" cy="496888"/>
          </a:xfrm>
          <a:prstGeom prst="rect">
            <a:avLst/>
          </a:prstGeom>
        </p:spPr>
        <p:txBody>
          <a:bodyPr vert="horz" lIns="91996" tIns="45996" rIns="91996" bIns="4599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52" y="0"/>
            <a:ext cx="2949575" cy="496888"/>
          </a:xfrm>
          <a:prstGeom prst="rect">
            <a:avLst/>
          </a:prstGeom>
        </p:spPr>
        <p:txBody>
          <a:bodyPr vert="horz" lIns="91996" tIns="45996" rIns="91996" bIns="45996" rtlCol="0"/>
          <a:lstStyle>
            <a:lvl1pPr algn="r">
              <a:defRPr sz="1200"/>
            </a:lvl1pPr>
          </a:lstStyle>
          <a:p>
            <a:fld id="{EECBB802-390E-416A-9078-047B5A3BFBEC}" type="datetimeFigureOut">
              <a:rPr kumimoji="1" lang="ja-JP" altLang="en-US" smtClean="0"/>
              <a:t>2022/9/13</a:t>
            </a:fld>
            <a:endParaRPr kumimoji="1" lang="ja-JP" altLang="en-US"/>
          </a:p>
        </p:txBody>
      </p:sp>
      <p:sp>
        <p:nvSpPr>
          <p:cNvPr id="4" name="スライド イメージ プレースホルダー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996" tIns="45996" rIns="91996" bIns="45996" rtlCol="0" anchor="ctr"/>
          <a:lstStyle/>
          <a:p>
            <a:endParaRPr lang="ja-JP" altLang="en-US"/>
          </a:p>
        </p:txBody>
      </p:sp>
      <p:sp>
        <p:nvSpPr>
          <p:cNvPr id="5" name="ノート プレースホルダー 4"/>
          <p:cNvSpPr>
            <a:spLocks noGrp="1"/>
          </p:cNvSpPr>
          <p:nvPr>
            <p:ph type="body" sz="quarter" idx="3"/>
          </p:nvPr>
        </p:nvSpPr>
        <p:spPr>
          <a:xfrm>
            <a:off x="681038" y="4721228"/>
            <a:ext cx="5445125" cy="4471988"/>
          </a:xfrm>
          <a:prstGeom prst="rect">
            <a:avLst/>
          </a:prstGeom>
        </p:spPr>
        <p:txBody>
          <a:bodyPr vert="horz" lIns="91996" tIns="45996" rIns="91996" bIns="4599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4" y="9440865"/>
            <a:ext cx="2949575" cy="496887"/>
          </a:xfrm>
          <a:prstGeom prst="rect">
            <a:avLst/>
          </a:prstGeom>
        </p:spPr>
        <p:txBody>
          <a:bodyPr vert="horz" lIns="91996" tIns="45996" rIns="91996" bIns="4599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52" y="9440865"/>
            <a:ext cx="2949575" cy="496887"/>
          </a:xfrm>
          <a:prstGeom prst="rect">
            <a:avLst/>
          </a:prstGeom>
        </p:spPr>
        <p:txBody>
          <a:bodyPr vert="horz" lIns="91996" tIns="45996" rIns="91996" bIns="45996" rtlCol="0" anchor="b"/>
          <a:lstStyle>
            <a:lvl1pPr algn="r">
              <a:defRPr sz="1200"/>
            </a:lvl1pPr>
          </a:lstStyle>
          <a:p>
            <a:fld id="{F951BCA7-131D-4984-B463-78DB2CA777CC}" type="slidenum">
              <a:rPr kumimoji="1" lang="ja-JP" altLang="en-US" smtClean="0"/>
              <a:t>‹#›</a:t>
            </a:fld>
            <a:endParaRPr kumimoji="1" lang="ja-JP" altLang="en-US"/>
          </a:p>
        </p:txBody>
      </p:sp>
    </p:spTree>
    <p:extLst>
      <p:ext uri="{BB962C8B-B14F-4D97-AF65-F5344CB8AC3E}">
        <p14:creationId xmlns:p14="http://schemas.microsoft.com/office/powerpoint/2010/main" val="146022495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Rectangle 9"/>
          <p:cNvSpPr>
            <a:spLocks noChangeArrowheads="1"/>
          </p:cNvSpPr>
          <p:nvPr userDrawn="1"/>
        </p:nvSpPr>
        <p:spPr bwMode="auto">
          <a:xfrm>
            <a:off x="1377949" y="3284538"/>
            <a:ext cx="7776000" cy="73025"/>
          </a:xfrm>
          <a:prstGeom prst="rect">
            <a:avLst/>
          </a:prstGeom>
          <a:solidFill>
            <a:srgbClr val="0066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1428" tIns="45714" rIns="91428" bIns="45714" anchor="ctr"/>
          <a:lstStyle/>
          <a:p>
            <a:pPr fontAlgn="base">
              <a:spcBef>
                <a:spcPct val="0"/>
              </a:spcBef>
              <a:spcAft>
                <a:spcPct val="0"/>
              </a:spcAft>
            </a:pPr>
            <a:endParaRPr lang="ja-JP" altLang="en-US">
              <a:solidFill>
                <a:srgbClr val="000000"/>
              </a:solidFill>
            </a:endParaRPr>
          </a:p>
        </p:txBody>
      </p:sp>
      <p:sp>
        <p:nvSpPr>
          <p:cNvPr id="3074" name="Rectangle 2"/>
          <p:cNvSpPr>
            <a:spLocks noGrp="1" noChangeArrowheads="1"/>
          </p:cNvSpPr>
          <p:nvPr>
            <p:ph type="ctrTitle"/>
          </p:nvPr>
        </p:nvSpPr>
        <p:spPr>
          <a:xfrm>
            <a:off x="1377949" y="2133619"/>
            <a:ext cx="7766051" cy="1470025"/>
          </a:xfrm>
        </p:spPr>
        <p:txBody>
          <a:bodyPr/>
          <a:lstStyle>
            <a:lvl1pPr>
              <a:defRPr sz="4000"/>
            </a:lvl1pPr>
          </a:lstStyle>
          <a:p>
            <a:r>
              <a:rPr lang="ja-JP" altLang="en-US" dirty="0"/>
              <a:t>マスタ タイトルの書式設定</a:t>
            </a:r>
          </a:p>
        </p:txBody>
      </p:sp>
      <p:sp>
        <p:nvSpPr>
          <p:cNvPr id="3075" name="Rectangle 3"/>
          <p:cNvSpPr>
            <a:spLocks noGrp="1" noChangeArrowheads="1"/>
          </p:cNvSpPr>
          <p:nvPr>
            <p:ph type="subTitle" idx="1"/>
          </p:nvPr>
        </p:nvSpPr>
        <p:spPr>
          <a:xfrm>
            <a:off x="1371601" y="3886200"/>
            <a:ext cx="6400800" cy="1752600"/>
          </a:xfrm>
        </p:spPr>
        <p:txBody>
          <a:bodyPr/>
          <a:lstStyle>
            <a:lvl1pPr marL="0" indent="0" algn="ctr">
              <a:buFontTx/>
              <a:buNone/>
              <a:defRPr/>
            </a:lvl1pPr>
          </a:lstStyle>
          <a:p>
            <a:r>
              <a:rPr lang="ja-JP" altLang="en-US"/>
              <a:t>マスタ サブタイトルの書式設定</a:t>
            </a:r>
          </a:p>
        </p:txBody>
      </p:sp>
      <p:sp>
        <p:nvSpPr>
          <p:cNvPr id="5" name="Rectangle 4"/>
          <p:cNvSpPr>
            <a:spLocks noGrp="1" noChangeArrowheads="1"/>
          </p:cNvSpPr>
          <p:nvPr>
            <p:ph type="dt" sz="half" idx="10"/>
          </p:nvPr>
        </p:nvSpPr>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xfrm>
            <a:off x="7010400" y="6578600"/>
            <a:ext cx="2133600" cy="279400"/>
          </a:xfrm>
        </p:spPr>
        <p:txBody>
          <a:bodyPr/>
          <a:lstStyle>
            <a:lvl1pPr>
              <a:defRPr/>
            </a:lvl1pPr>
          </a:lstStyle>
          <a:p>
            <a:pPr>
              <a:defRPr/>
            </a:pPr>
            <a:fld id="{1C940F4F-E466-4ABE-BC94-D68CEE825521}" type="slidenum">
              <a:rPr lang="en-US" altLang="ja-JP">
                <a:solidFill>
                  <a:srgbClr val="000000"/>
                </a:solidFill>
              </a:rPr>
              <a:pPr>
                <a:defRPr/>
              </a:pPr>
              <a:t>‹#›</a:t>
            </a:fld>
            <a:endParaRPr lang="en-US" altLang="ja-JP">
              <a:solidFill>
                <a:srgbClr val="000000"/>
              </a:solidFill>
            </a:endParaRPr>
          </a:p>
        </p:txBody>
      </p:sp>
      <p:grpSp>
        <p:nvGrpSpPr>
          <p:cNvPr id="8" name="グループ化 4"/>
          <p:cNvGrpSpPr>
            <a:grpSpLocks/>
          </p:cNvGrpSpPr>
          <p:nvPr userDrawn="1"/>
        </p:nvGrpSpPr>
        <p:grpSpPr bwMode="auto">
          <a:xfrm>
            <a:off x="0" y="6426382"/>
            <a:ext cx="1079500" cy="361950"/>
            <a:chOff x="7164536" y="392474"/>
            <a:chExt cx="1079872" cy="361316"/>
          </a:xfrm>
        </p:grpSpPr>
        <p:pic>
          <p:nvPicPr>
            <p:cNvPr id="9" name="図 14" descr="C:\Users\fujiiyu\AppData\Local\Microsoft\Windows\Temporary Internet Files\Content.Word\fusho_03.gif"/>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164536" y="392475"/>
              <a:ext cx="490855" cy="361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テキスト ボックス 23"/>
            <p:cNvSpPr txBox="1"/>
            <p:nvPr userDrawn="1"/>
          </p:nvSpPr>
          <p:spPr>
            <a:xfrm>
              <a:off x="7596485" y="392474"/>
              <a:ext cx="647923" cy="342299"/>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nchor="b"/>
            <a:lstStyle/>
            <a:p>
              <a:pPr fontAlgn="base">
                <a:spcBef>
                  <a:spcPct val="0"/>
                </a:spcBef>
                <a:defRPr/>
              </a:pPr>
              <a:r>
                <a:rPr lang="ja-JP" altLang="en-US" sz="1200" b="1" kern="100" dirty="0">
                  <a:solidFill>
                    <a:srgbClr val="002E8A"/>
                  </a:solidFill>
                  <a:ea typeface="ＭＳ ゴシック"/>
                  <a:cs typeface="Times New Roman"/>
                </a:rPr>
                <a:t>大阪府</a:t>
              </a:r>
              <a:endParaRPr lang="ja-JP" altLang="en-US" sz="1050" kern="100" dirty="0">
                <a:solidFill>
                  <a:srgbClr val="000000"/>
                </a:solidFill>
                <a:ea typeface="ＭＳ 明朝"/>
                <a:cs typeface="Times New Roman"/>
              </a:endParaRPr>
            </a:p>
          </p:txBody>
        </p:sp>
      </p:grpSp>
      <p:cxnSp>
        <p:nvCxnSpPr>
          <p:cNvPr id="11" name="直線コネクタ 10"/>
          <p:cNvCxnSpPr/>
          <p:nvPr userDrawn="1"/>
        </p:nvCxnSpPr>
        <p:spPr>
          <a:xfrm>
            <a:off x="0" y="6788332"/>
            <a:ext cx="9144000" cy="0"/>
          </a:xfrm>
          <a:prstGeom prst="line">
            <a:avLst/>
          </a:prstGeom>
          <a:ln w="38100">
            <a:solidFill>
              <a:srgbClr val="3276C8"/>
            </a:solidFill>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userDrawn="1"/>
        </p:nvCxnSpPr>
        <p:spPr>
          <a:xfrm>
            <a:off x="0" y="6841497"/>
            <a:ext cx="9144000" cy="0"/>
          </a:xfrm>
          <a:prstGeom prst="line">
            <a:avLst/>
          </a:prstGeom>
          <a:ln w="63500">
            <a:solidFill>
              <a:srgbClr val="1F497D"/>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34978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4A7E7FC-A139-4248-B9DA-2FF2B1CF2003}"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3905647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1"/>
            <a:ext cx="2171700" cy="6126163"/>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1" y="1"/>
            <a:ext cx="6362700" cy="6126163"/>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597826D-5910-4254-867C-7E2ECFB477B6}"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7731508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atin typeface="Meiryo UI" panose="020B0604030504040204" pitchFamily="50" charset="-128"/>
                <a:ea typeface="Meiryo UI" panose="020B0604030504040204" pitchFamily="50" charset="-128"/>
              </a:defRPr>
            </a:lvl1pPr>
          </a:lstStyle>
          <a:p>
            <a:pPr>
              <a:defRPr/>
            </a:pPr>
            <a:fld id="{09954CD4-AF95-4C78-B160-84012AB9CEDB}" type="slidenum">
              <a:rPr lang="en-US" altLang="ja-JP" smtClean="0">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6356896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4" y="4406919"/>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4" y="2906713"/>
            <a:ext cx="7772400" cy="1500187"/>
          </a:xfrm>
        </p:spPr>
        <p:txBody>
          <a:bodyPr anchor="b"/>
          <a:lstStyle>
            <a:lvl1pPr marL="0" indent="0">
              <a:buNone/>
              <a:defRPr sz="2000"/>
            </a:lvl1pPr>
            <a:lvl2pPr marL="457139" indent="0">
              <a:buNone/>
              <a:defRPr sz="1800"/>
            </a:lvl2pPr>
            <a:lvl3pPr marL="914278" indent="0">
              <a:buNone/>
              <a:defRPr sz="1600"/>
            </a:lvl3pPr>
            <a:lvl4pPr marL="1371417" indent="0">
              <a:buNone/>
              <a:defRPr sz="1400"/>
            </a:lvl4pPr>
            <a:lvl5pPr marL="1828555" indent="0">
              <a:buNone/>
              <a:defRPr sz="1400"/>
            </a:lvl5pPr>
            <a:lvl6pPr marL="2285694" indent="0">
              <a:buNone/>
              <a:defRPr sz="1400"/>
            </a:lvl6pPr>
            <a:lvl7pPr marL="2742833" indent="0">
              <a:buNone/>
              <a:defRPr sz="1400"/>
            </a:lvl7pPr>
            <a:lvl8pPr marL="3199972" indent="0">
              <a:buNone/>
              <a:defRPr sz="1400"/>
            </a:lvl8pPr>
            <a:lvl9pPr marL="3657111"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69AC889-3670-44DC-89A2-5E6DA9CE2B89}"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5598139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1" y="1600205"/>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600205"/>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C6BFE767-6E0E-4DA7-89ED-88A462D61EC7}"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3558688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393700"/>
            <a:ext cx="8229600" cy="4191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1" y="1535113"/>
            <a:ext cx="4040188" cy="639762"/>
          </a:xfrm>
        </p:spPr>
        <p:txBody>
          <a:bodyPr anchor="b"/>
          <a:lstStyle>
            <a:lvl1pPr marL="0" indent="0">
              <a:buNone/>
              <a:defRPr sz="2400" b="1"/>
            </a:lvl1pPr>
            <a:lvl2pPr marL="457139" indent="0">
              <a:buNone/>
              <a:defRPr sz="2000" b="1"/>
            </a:lvl2pPr>
            <a:lvl3pPr marL="914278" indent="0">
              <a:buNone/>
              <a:defRPr sz="1800" b="1"/>
            </a:lvl3pPr>
            <a:lvl4pPr marL="1371417" indent="0">
              <a:buNone/>
              <a:defRPr sz="1600" b="1"/>
            </a:lvl4pPr>
            <a:lvl5pPr marL="1828555" indent="0">
              <a:buNone/>
              <a:defRPr sz="1600" b="1"/>
            </a:lvl5pPr>
            <a:lvl6pPr marL="2285694" indent="0">
              <a:buNone/>
              <a:defRPr sz="1600" b="1"/>
            </a:lvl6pPr>
            <a:lvl7pPr marL="2742833" indent="0">
              <a:buNone/>
              <a:defRPr sz="1600" b="1"/>
            </a:lvl7pPr>
            <a:lvl8pPr marL="3199972" indent="0">
              <a:buNone/>
              <a:defRPr sz="1600" b="1"/>
            </a:lvl8pPr>
            <a:lvl9pPr marL="3657111"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6" y="1535113"/>
            <a:ext cx="4041775" cy="639762"/>
          </a:xfrm>
        </p:spPr>
        <p:txBody>
          <a:bodyPr anchor="b"/>
          <a:lstStyle>
            <a:lvl1pPr marL="0" indent="0">
              <a:buNone/>
              <a:defRPr sz="2400" b="1"/>
            </a:lvl1pPr>
            <a:lvl2pPr marL="457139" indent="0">
              <a:buNone/>
              <a:defRPr sz="2000" b="1"/>
            </a:lvl2pPr>
            <a:lvl3pPr marL="914278" indent="0">
              <a:buNone/>
              <a:defRPr sz="1800" b="1"/>
            </a:lvl3pPr>
            <a:lvl4pPr marL="1371417" indent="0">
              <a:buNone/>
              <a:defRPr sz="1600" b="1"/>
            </a:lvl4pPr>
            <a:lvl5pPr marL="1828555" indent="0">
              <a:buNone/>
              <a:defRPr sz="1600" b="1"/>
            </a:lvl5pPr>
            <a:lvl6pPr marL="2285694" indent="0">
              <a:buNone/>
              <a:defRPr sz="1600" b="1"/>
            </a:lvl6pPr>
            <a:lvl7pPr marL="2742833" indent="0">
              <a:buNone/>
              <a:defRPr sz="1600" b="1"/>
            </a:lvl7pPr>
            <a:lvl8pPr marL="3199972" indent="0">
              <a:buNone/>
              <a:defRPr sz="1600" b="1"/>
            </a:lvl8pPr>
            <a:lvl9pPr marL="3657111"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F4F4B267-970C-4D0F-AFA5-AA45FD1E102F}"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4782553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203200" y="471050"/>
            <a:ext cx="7019925" cy="404813"/>
          </a:xfrm>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D42ED30A-551E-4436-A5B2-8E8C0EE1860D}"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2170019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1BDB6D7F-53AA-4455-8AD0-F9E52A4623CB}"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8810200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31803" y="1098550"/>
            <a:ext cx="3008313" cy="1162050"/>
          </a:xfrm>
        </p:spPr>
        <p:txBody>
          <a:bodyPr anchor="b"/>
          <a:lstStyle>
            <a:lvl1pPr algn="l">
              <a:defRPr sz="2000" b="1"/>
            </a:lvl1pPr>
          </a:lstStyle>
          <a:p>
            <a:r>
              <a:rPr lang="ja-JP" altLang="en-US" dirty="0"/>
              <a:t>マスタ タイトルの書式設定</a:t>
            </a:r>
          </a:p>
        </p:txBody>
      </p:sp>
      <p:sp>
        <p:nvSpPr>
          <p:cNvPr id="3" name="コンテンツ プレースホルダ 2"/>
          <p:cNvSpPr>
            <a:spLocks noGrp="1"/>
          </p:cNvSpPr>
          <p:nvPr>
            <p:ph idx="1"/>
          </p:nvPr>
        </p:nvSpPr>
        <p:spPr>
          <a:xfrm>
            <a:off x="3575054" y="1066800"/>
            <a:ext cx="5111750" cy="505936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4" name="テキスト プレースホルダ 3"/>
          <p:cNvSpPr>
            <a:spLocks noGrp="1"/>
          </p:cNvSpPr>
          <p:nvPr>
            <p:ph type="body" sz="half" idx="2"/>
          </p:nvPr>
        </p:nvSpPr>
        <p:spPr>
          <a:xfrm>
            <a:off x="457203" y="2374900"/>
            <a:ext cx="3008313" cy="3759200"/>
          </a:xfrm>
        </p:spPr>
        <p:txBody>
          <a:bodyPr/>
          <a:lstStyle>
            <a:lvl1pPr marL="0" indent="0">
              <a:buNone/>
              <a:defRPr sz="1400"/>
            </a:lvl1pPr>
            <a:lvl2pPr marL="457139" indent="0">
              <a:buNone/>
              <a:defRPr sz="1200"/>
            </a:lvl2pPr>
            <a:lvl3pPr marL="914278" indent="0">
              <a:buNone/>
              <a:defRPr sz="1000"/>
            </a:lvl3pPr>
            <a:lvl4pPr marL="1371417" indent="0">
              <a:buNone/>
              <a:defRPr sz="900"/>
            </a:lvl4pPr>
            <a:lvl5pPr marL="1828555" indent="0">
              <a:buNone/>
              <a:defRPr sz="900"/>
            </a:lvl5pPr>
            <a:lvl6pPr marL="2285694" indent="0">
              <a:buNone/>
              <a:defRPr sz="900"/>
            </a:lvl6pPr>
            <a:lvl7pPr marL="2742833" indent="0">
              <a:buNone/>
              <a:defRPr sz="900"/>
            </a:lvl7pPr>
            <a:lvl8pPr marL="3199972" indent="0">
              <a:buNone/>
              <a:defRPr sz="900"/>
            </a:lvl8pPr>
            <a:lvl9pPr marL="3657111"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40A1C153-0189-4D41-9401-CE0A43E58F06}"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1145536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1"/>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1054099"/>
            <a:ext cx="5486400" cy="3673475"/>
          </a:xfrm>
        </p:spPr>
        <p:txBody>
          <a:bodyPr/>
          <a:lstStyle>
            <a:lvl1pPr marL="0" indent="0">
              <a:buNone/>
              <a:defRPr sz="3200"/>
            </a:lvl1pPr>
            <a:lvl2pPr marL="457139" indent="0">
              <a:buNone/>
              <a:defRPr sz="2800"/>
            </a:lvl2pPr>
            <a:lvl3pPr marL="914278" indent="0">
              <a:buNone/>
              <a:defRPr sz="2400"/>
            </a:lvl3pPr>
            <a:lvl4pPr marL="1371417" indent="0">
              <a:buNone/>
              <a:defRPr sz="2000"/>
            </a:lvl4pPr>
            <a:lvl5pPr marL="1828555" indent="0">
              <a:buNone/>
              <a:defRPr sz="2000"/>
            </a:lvl5pPr>
            <a:lvl6pPr marL="2285694" indent="0">
              <a:buNone/>
              <a:defRPr sz="2000"/>
            </a:lvl6pPr>
            <a:lvl7pPr marL="2742833" indent="0">
              <a:buNone/>
              <a:defRPr sz="2000"/>
            </a:lvl7pPr>
            <a:lvl8pPr marL="3199972" indent="0">
              <a:buNone/>
              <a:defRPr sz="2000"/>
            </a:lvl8pPr>
            <a:lvl9pPr marL="3657111"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9"/>
            <a:ext cx="5486400" cy="804862"/>
          </a:xfrm>
        </p:spPr>
        <p:txBody>
          <a:bodyPr/>
          <a:lstStyle>
            <a:lvl1pPr marL="0" indent="0">
              <a:buNone/>
              <a:defRPr sz="1400"/>
            </a:lvl1pPr>
            <a:lvl2pPr marL="457139" indent="0">
              <a:buNone/>
              <a:defRPr sz="1200"/>
            </a:lvl2pPr>
            <a:lvl3pPr marL="914278" indent="0">
              <a:buNone/>
              <a:defRPr sz="1000"/>
            </a:lvl3pPr>
            <a:lvl4pPr marL="1371417" indent="0">
              <a:buNone/>
              <a:defRPr sz="900"/>
            </a:lvl4pPr>
            <a:lvl5pPr marL="1828555" indent="0">
              <a:buNone/>
              <a:defRPr sz="900"/>
            </a:lvl5pPr>
            <a:lvl6pPr marL="2285694" indent="0">
              <a:buNone/>
              <a:defRPr sz="900"/>
            </a:lvl6pPr>
            <a:lvl7pPr marL="2742833" indent="0">
              <a:buNone/>
              <a:defRPr sz="900"/>
            </a:lvl7pPr>
            <a:lvl8pPr marL="3199972" indent="0">
              <a:buNone/>
              <a:defRPr sz="900"/>
            </a:lvl8pPr>
            <a:lvl9pPr marL="3657111"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FADE435C-7C34-4913-9A23-6BB1FBD71DF1}"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9185185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57200" y="15367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8" tIns="45714" rIns="91428" bIns="45714"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57200" y="6575425"/>
            <a:ext cx="2133600" cy="287338"/>
          </a:xfrm>
          <a:prstGeom prst="rect">
            <a:avLst/>
          </a:prstGeom>
          <a:noFill/>
          <a:ln w="9525">
            <a:noFill/>
            <a:miter lim="800000"/>
            <a:headEnd/>
            <a:tailEnd/>
          </a:ln>
          <a:effectLst/>
        </p:spPr>
        <p:txBody>
          <a:bodyPr vert="horz" wrap="square" lIns="72000" tIns="36000" rIns="72000" bIns="36000" numCol="1" anchor="ctr" anchorCtr="0" compatLnSpc="1">
            <a:prstTxWarp prst="textNoShape">
              <a:avLst/>
            </a:prstTxWarp>
          </a:bodyPr>
          <a:lstStyle>
            <a:lvl1pPr>
              <a:defRPr sz="1100">
                <a:ea typeface="ＭＳ Ｐゴシック" pitchFamily="50" charset="-128"/>
              </a:defRPr>
            </a:lvl1pPr>
          </a:lstStyle>
          <a:p>
            <a:pPr fontAlgn="base">
              <a:spcBef>
                <a:spcPct val="0"/>
              </a:spcBef>
              <a:spcAft>
                <a:spcPct val="0"/>
              </a:spcAft>
              <a:defRPr/>
            </a:pPr>
            <a:endParaRPr lang="en-US" altLang="ja-JP">
              <a:solidFill>
                <a:srgbClr val="000000"/>
              </a:solidFill>
            </a:endParaRPr>
          </a:p>
        </p:txBody>
      </p:sp>
      <p:sp>
        <p:nvSpPr>
          <p:cNvPr id="1029" name="Rectangle 5"/>
          <p:cNvSpPr>
            <a:spLocks noGrp="1" noChangeArrowheads="1"/>
          </p:cNvSpPr>
          <p:nvPr>
            <p:ph type="ftr" sz="quarter" idx="3"/>
          </p:nvPr>
        </p:nvSpPr>
        <p:spPr bwMode="auto">
          <a:xfrm>
            <a:off x="3124200" y="6575425"/>
            <a:ext cx="2895600" cy="287338"/>
          </a:xfrm>
          <a:prstGeom prst="rect">
            <a:avLst/>
          </a:prstGeom>
          <a:noFill/>
          <a:ln w="9525">
            <a:noFill/>
            <a:miter lim="800000"/>
            <a:headEnd/>
            <a:tailEnd/>
          </a:ln>
          <a:effectLst/>
        </p:spPr>
        <p:txBody>
          <a:bodyPr vert="horz" wrap="square" lIns="72000" tIns="36000" rIns="72000" bIns="36000" numCol="1" anchor="ctr" anchorCtr="0" compatLnSpc="1">
            <a:prstTxWarp prst="textNoShape">
              <a:avLst/>
            </a:prstTxWarp>
          </a:bodyPr>
          <a:lstStyle>
            <a:lvl1pPr algn="ctr">
              <a:defRPr sz="1100">
                <a:ea typeface="ＭＳ Ｐゴシック" pitchFamily="50" charset="-128"/>
              </a:defRPr>
            </a:lvl1pPr>
          </a:lstStyle>
          <a:p>
            <a:pPr fontAlgn="base">
              <a:spcBef>
                <a:spcPct val="0"/>
              </a:spcBef>
              <a:spcAft>
                <a:spcPct val="0"/>
              </a:spcAft>
              <a:defRPr/>
            </a:pPr>
            <a:endParaRPr lang="en-US" altLang="ja-JP">
              <a:solidFill>
                <a:srgbClr val="000000"/>
              </a:solidFill>
            </a:endParaRPr>
          </a:p>
        </p:txBody>
      </p:sp>
      <p:sp>
        <p:nvSpPr>
          <p:cNvPr id="1030" name="Rectangle 6"/>
          <p:cNvSpPr>
            <a:spLocks noGrp="1" noChangeArrowheads="1"/>
          </p:cNvSpPr>
          <p:nvPr>
            <p:ph type="sldNum" sz="quarter" idx="4"/>
          </p:nvPr>
        </p:nvSpPr>
        <p:spPr bwMode="auto">
          <a:xfrm>
            <a:off x="7010400" y="6433376"/>
            <a:ext cx="2133600" cy="287337"/>
          </a:xfrm>
          <a:prstGeom prst="rect">
            <a:avLst/>
          </a:prstGeom>
          <a:noFill/>
          <a:ln w="9525">
            <a:noFill/>
            <a:miter lim="800000"/>
            <a:headEnd/>
            <a:tailEnd/>
          </a:ln>
          <a:effectLst/>
        </p:spPr>
        <p:txBody>
          <a:bodyPr vert="horz" wrap="square" lIns="72000" tIns="36000" rIns="0" bIns="36000" numCol="1" anchor="ctr" anchorCtr="0" compatLnSpc="1">
            <a:prstTxWarp prst="textNoShape">
              <a:avLst/>
            </a:prstTxWarp>
          </a:bodyPr>
          <a:lstStyle>
            <a:lvl1pPr algn="r">
              <a:defRPr sz="1100" smtClean="0">
                <a:ea typeface="ＭＳ Ｐゴシック" pitchFamily="50" charset="-128"/>
              </a:defRPr>
            </a:lvl1pPr>
          </a:lstStyle>
          <a:p>
            <a:pPr fontAlgn="base">
              <a:spcBef>
                <a:spcPct val="0"/>
              </a:spcBef>
              <a:spcAft>
                <a:spcPct val="0"/>
              </a:spcAft>
              <a:defRPr/>
            </a:pPr>
            <a:fld id="{CAE3EE41-3415-4202-BC91-CCBF9140DDB8}" type="slidenum">
              <a:rPr lang="en-US" altLang="ja-JP">
                <a:solidFill>
                  <a:srgbClr val="000000"/>
                </a:solidFill>
              </a:rPr>
              <a:pPr fontAlgn="base">
                <a:spcBef>
                  <a:spcPct val="0"/>
                </a:spcBef>
                <a:spcAft>
                  <a:spcPct val="0"/>
                </a:spcAft>
                <a:defRPr/>
              </a:pPr>
              <a:t>‹#›</a:t>
            </a:fld>
            <a:endParaRPr lang="en-US" altLang="ja-JP">
              <a:solidFill>
                <a:srgbClr val="000000"/>
              </a:solidFill>
            </a:endParaRPr>
          </a:p>
        </p:txBody>
      </p:sp>
      <p:sp>
        <p:nvSpPr>
          <p:cNvPr id="2" name="Rectangle 2"/>
          <p:cNvSpPr>
            <a:spLocks noGrp="1" noChangeArrowheads="1"/>
          </p:cNvSpPr>
          <p:nvPr userDrawn="1">
            <p:ph type="title"/>
          </p:nvPr>
        </p:nvSpPr>
        <p:spPr bwMode="auto">
          <a:xfrm>
            <a:off x="0" y="471050"/>
            <a:ext cx="7019925" cy="404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8" tIns="45714" rIns="91428" bIns="45714" numCol="1" anchor="ctr" anchorCtr="0" compatLnSpc="1">
            <a:prstTxWarp prst="textNoShape">
              <a:avLst/>
            </a:prstTxWarp>
          </a:bodyPr>
          <a:lstStyle/>
          <a:p>
            <a:pPr lvl="0"/>
            <a:r>
              <a:rPr lang="ja-JP" altLang="en-US"/>
              <a:t>マスタ タイトルの書式設定</a:t>
            </a:r>
          </a:p>
        </p:txBody>
      </p:sp>
      <p:grpSp>
        <p:nvGrpSpPr>
          <p:cNvPr id="12" name="グループ化 4"/>
          <p:cNvGrpSpPr>
            <a:grpSpLocks/>
          </p:cNvGrpSpPr>
          <p:nvPr userDrawn="1"/>
        </p:nvGrpSpPr>
        <p:grpSpPr bwMode="auto">
          <a:xfrm>
            <a:off x="8110913" y="501650"/>
            <a:ext cx="1079500" cy="361950"/>
            <a:chOff x="7164536" y="392474"/>
            <a:chExt cx="1079872" cy="361316"/>
          </a:xfrm>
        </p:grpSpPr>
        <p:pic>
          <p:nvPicPr>
            <p:cNvPr id="13" name="図 14" descr="C:\Users\fujiiyu\AppData\Local\Microsoft\Windows\Temporary Internet Files\Content.Word\fusho_03.gif"/>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164536" y="392475"/>
              <a:ext cx="490855" cy="361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テキスト ボックス 23"/>
            <p:cNvSpPr txBox="1"/>
            <p:nvPr userDrawn="1"/>
          </p:nvSpPr>
          <p:spPr>
            <a:xfrm>
              <a:off x="7596485" y="392474"/>
              <a:ext cx="647923" cy="342299"/>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anchor="b"/>
            <a:lstStyle/>
            <a:p>
              <a:pPr fontAlgn="base">
                <a:spcBef>
                  <a:spcPct val="0"/>
                </a:spcBef>
                <a:defRPr/>
              </a:pPr>
              <a:r>
                <a:rPr lang="ja-JP" altLang="en-US" sz="1200" b="1" kern="100" dirty="0">
                  <a:solidFill>
                    <a:srgbClr val="002E8A"/>
                  </a:solidFill>
                  <a:ea typeface="ＭＳ ゴシック"/>
                  <a:cs typeface="Times New Roman"/>
                </a:rPr>
                <a:t>大阪府</a:t>
              </a:r>
              <a:endParaRPr lang="ja-JP" altLang="en-US" sz="1050" kern="100" dirty="0">
                <a:solidFill>
                  <a:srgbClr val="000000"/>
                </a:solidFill>
                <a:ea typeface="ＭＳ 明朝"/>
                <a:cs typeface="Times New Roman"/>
              </a:endParaRPr>
            </a:p>
          </p:txBody>
        </p:sp>
      </p:grpSp>
      <p:cxnSp>
        <p:nvCxnSpPr>
          <p:cNvPr id="15" name="直線コネクタ 14"/>
          <p:cNvCxnSpPr/>
          <p:nvPr userDrawn="1"/>
        </p:nvCxnSpPr>
        <p:spPr>
          <a:xfrm>
            <a:off x="-1975" y="931863"/>
            <a:ext cx="9144000" cy="0"/>
          </a:xfrm>
          <a:prstGeom prst="line">
            <a:avLst/>
          </a:prstGeom>
          <a:ln w="63500">
            <a:solidFill>
              <a:srgbClr val="1F497D"/>
            </a:solidFill>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p:nvPr userDrawn="1"/>
        </p:nvCxnSpPr>
        <p:spPr>
          <a:xfrm>
            <a:off x="-1975" y="893763"/>
            <a:ext cx="9144000" cy="0"/>
          </a:xfrm>
          <a:prstGeom prst="line">
            <a:avLst/>
          </a:prstGeom>
          <a:ln w="38100">
            <a:solidFill>
              <a:srgbClr val="3276C8"/>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648789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0" fontAlgn="base" hangingPunct="0">
        <a:spcBef>
          <a:spcPct val="0"/>
        </a:spcBef>
        <a:spcAft>
          <a:spcPct val="0"/>
        </a:spcAft>
        <a:defRPr kumimoji="1" sz="2400">
          <a:solidFill>
            <a:srgbClr val="1F497D"/>
          </a:solidFill>
          <a:latin typeface="+mj-lt"/>
          <a:ea typeface="+mj-ea"/>
          <a:cs typeface="+mj-cs"/>
        </a:defRPr>
      </a:lvl1pPr>
      <a:lvl2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400">
          <a:solidFill>
            <a:srgbClr val="1F497D"/>
          </a:solidFill>
          <a:latin typeface="HGP創英角ｺﾞｼｯｸUB" pitchFamily="50" charset="-128"/>
          <a:ea typeface="HGP創英角ｺﾞｼｯｸUB" pitchFamily="50" charset="-128"/>
        </a:defRPr>
      </a:lvl5pPr>
      <a:lvl6pPr marL="457139"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6pPr>
      <a:lvl7pPr marL="914278"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7pPr>
      <a:lvl8pPr marL="1371417"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8pPr>
      <a:lvl9pPr marL="1828555"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9pPr>
    </p:titleStyle>
    <p:bodyStyle>
      <a:lvl1pPr marL="341313" indent="-341313" algn="l" rtl="0" eaLnBrk="0" fontAlgn="base" hangingPunct="0">
        <a:spcBef>
          <a:spcPct val="20000"/>
        </a:spcBef>
        <a:spcAft>
          <a:spcPct val="0"/>
        </a:spcAft>
        <a:buChar char="•"/>
        <a:defRPr kumimoji="1" sz="3200">
          <a:solidFill>
            <a:schemeClr val="tx1"/>
          </a:solidFill>
          <a:latin typeface="+mn-lt"/>
          <a:ea typeface="+mn-ea"/>
          <a:cs typeface="+mn-cs"/>
        </a:defRPr>
      </a:lvl1pPr>
      <a:lvl2pPr marL="741363" indent="-284163" algn="l" rtl="0" eaLnBrk="0" fontAlgn="base" hangingPunct="0">
        <a:spcBef>
          <a:spcPct val="20000"/>
        </a:spcBef>
        <a:spcAft>
          <a:spcPct val="0"/>
        </a:spcAft>
        <a:buChar char="–"/>
        <a:defRPr kumimoji="1" sz="2800">
          <a:solidFill>
            <a:schemeClr val="tx1"/>
          </a:solidFill>
          <a:latin typeface="+mn-lt"/>
          <a:ea typeface="+mn-ea"/>
        </a:defRPr>
      </a:lvl2pPr>
      <a:lvl3pPr marL="1141413" indent="-227013" algn="l" rtl="0" eaLnBrk="0" fontAlgn="base" hangingPunct="0">
        <a:spcBef>
          <a:spcPct val="20000"/>
        </a:spcBef>
        <a:spcAft>
          <a:spcPct val="0"/>
        </a:spcAft>
        <a:buChar char="•"/>
        <a:defRPr kumimoji="1" sz="2400">
          <a:solidFill>
            <a:schemeClr val="tx1"/>
          </a:solidFill>
          <a:latin typeface="+mn-lt"/>
          <a:ea typeface="+mn-ea"/>
        </a:defRPr>
      </a:lvl3pPr>
      <a:lvl4pPr marL="1598613" indent="-227013" algn="l" rtl="0" eaLnBrk="0" fontAlgn="base" hangingPunct="0">
        <a:spcBef>
          <a:spcPct val="20000"/>
        </a:spcBef>
        <a:spcAft>
          <a:spcPct val="0"/>
        </a:spcAft>
        <a:buChar char="–"/>
        <a:defRPr kumimoji="1" sz="2000">
          <a:solidFill>
            <a:schemeClr val="tx1"/>
          </a:solidFill>
          <a:latin typeface="+mn-lt"/>
          <a:ea typeface="+mn-ea"/>
        </a:defRPr>
      </a:lvl4pPr>
      <a:lvl5pPr marL="2055813" indent="-227013" algn="l" rtl="0" eaLnBrk="0" fontAlgn="base" hangingPunct="0">
        <a:spcBef>
          <a:spcPct val="20000"/>
        </a:spcBef>
        <a:spcAft>
          <a:spcPct val="0"/>
        </a:spcAft>
        <a:buChar char="»"/>
        <a:defRPr kumimoji="1" sz="2000">
          <a:solidFill>
            <a:schemeClr val="tx1"/>
          </a:solidFill>
          <a:latin typeface="+mn-lt"/>
          <a:ea typeface="+mn-ea"/>
        </a:defRPr>
      </a:lvl5pPr>
      <a:lvl6pPr marL="2514264" indent="-228570" algn="l" rtl="0" fontAlgn="base">
        <a:spcBef>
          <a:spcPct val="20000"/>
        </a:spcBef>
        <a:spcAft>
          <a:spcPct val="0"/>
        </a:spcAft>
        <a:buChar char="»"/>
        <a:defRPr kumimoji="1" sz="2000">
          <a:solidFill>
            <a:schemeClr val="tx1"/>
          </a:solidFill>
          <a:latin typeface="+mn-lt"/>
          <a:ea typeface="+mn-ea"/>
        </a:defRPr>
      </a:lvl6pPr>
      <a:lvl7pPr marL="2971403" indent="-228570" algn="l" rtl="0" fontAlgn="base">
        <a:spcBef>
          <a:spcPct val="20000"/>
        </a:spcBef>
        <a:spcAft>
          <a:spcPct val="0"/>
        </a:spcAft>
        <a:buChar char="»"/>
        <a:defRPr kumimoji="1" sz="2000">
          <a:solidFill>
            <a:schemeClr val="tx1"/>
          </a:solidFill>
          <a:latin typeface="+mn-lt"/>
          <a:ea typeface="+mn-ea"/>
        </a:defRPr>
      </a:lvl7pPr>
      <a:lvl8pPr marL="3428542" indent="-228570" algn="l" rtl="0" fontAlgn="base">
        <a:spcBef>
          <a:spcPct val="20000"/>
        </a:spcBef>
        <a:spcAft>
          <a:spcPct val="0"/>
        </a:spcAft>
        <a:buChar char="»"/>
        <a:defRPr kumimoji="1" sz="2000">
          <a:solidFill>
            <a:schemeClr val="tx1"/>
          </a:solidFill>
          <a:latin typeface="+mn-lt"/>
          <a:ea typeface="+mn-ea"/>
        </a:defRPr>
      </a:lvl8pPr>
      <a:lvl9pPr marL="3885681" indent="-22857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278" rtl="0" eaLnBrk="1" latinLnBrk="0" hangingPunct="1">
        <a:defRPr kumimoji="1" sz="1800" kern="1200">
          <a:solidFill>
            <a:schemeClr val="tx1"/>
          </a:solidFill>
          <a:latin typeface="+mn-lt"/>
          <a:ea typeface="+mn-ea"/>
          <a:cs typeface="+mn-cs"/>
        </a:defRPr>
      </a:lvl1pPr>
      <a:lvl2pPr marL="457139" algn="l" defTabSz="914278" rtl="0" eaLnBrk="1" latinLnBrk="0" hangingPunct="1">
        <a:defRPr kumimoji="1" sz="1800" kern="1200">
          <a:solidFill>
            <a:schemeClr val="tx1"/>
          </a:solidFill>
          <a:latin typeface="+mn-lt"/>
          <a:ea typeface="+mn-ea"/>
          <a:cs typeface="+mn-cs"/>
        </a:defRPr>
      </a:lvl2pPr>
      <a:lvl3pPr marL="914278" algn="l" defTabSz="914278" rtl="0" eaLnBrk="1" latinLnBrk="0" hangingPunct="1">
        <a:defRPr kumimoji="1" sz="1800" kern="1200">
          <a:solidFill>
            <a:schemeClr val="tx1"/>
          </a:solidFill>
          <a:latin typeface="+mn-lt"/>
          <a:ea typeface="+mn-ea"/>
          <a:cs typeface="+mn-cs"/>
        </a:defRPr>
      </a:lvl3pPr>
      <a:lvl4pPr marL="1371417" algn="l" defTabSz="914278" rtl="0" eaLnBrk="1" latinLnBrk="0" hangingPunct="1">
        <a:defRPr kumimoji="1" sz="1800" kern="1200">
          <a:solidFill>
            <a:schemeClr val="tx1"/>
          </a:solidFill>
          <a:latin typeface="+mn-lt"/>
          <a:ea typeface="+mn-ea"/>
          <a:cs typeface="+mn-cs"/>
        </a:defRPr>
      </a:lvl4pPr>
      <a:lvl5pPr marL="1828555" algn="l" defTabSz="914278" rtl="0" eaLnBrk="1" latinLnBrk="0" hangingPunct="1">
        <a:defRPr kumimoji="1" sz="1800" kern="1200">
          <a:solidFill>
            <a:schemeClr val="tx1"/>
          </a:solidFill>
          <a:latin typeface="+mn-lt"/>
          <a:ea typeface="+mn-ea"/>
          <a:cs typeface="+mn-cs"/>
        </a:defRPr>
      </a:lvl5pPr>
      <a:lvl6pPr marL="2285694" algn="l" defTabSz="914278" rtl="0" eaLnBrk="1" latinLnBrk="0" hangingPunct="1">
        <a:defRPr kumimoji="1" sz="1800" kern="1200">
          <a:solidFill>
            <a:schemeClr val="tx1"/>
          </a:solidFill>
          <a:latin typeface="+mn-lt"/>
          <a:ea typeface="+mn-ea"/>
          <a:cs typeface="+mn-cs"/>
        </a:defRPr>
      </a:lvl6pPr>
      <a:lvl7pPr marL="2742833" algn="l" defTabSz="914278" rtl="0" eaLnBrk="1" latinLnBrk="0" hangingPunct="1">
        <a:defRPr kumimoji="1" sz="1800" kern="1200">
          <a:solidFill>
            <a:schemeClr val="tx1"/>
          </a:solidFill>
          <a:latin typeface="+mn-lt"/>
          <a:ea typeface="+mn-ea"/>
          <a:cs typeface="+mn-cs"/>
        </a:defRPr>
      </a:lvl7pPr>
      <a:lvl8pPr marL="3199972" algn="l" defTabSz="914278" rtl="0" eaLnBrk="1" latinLnBrk="0" hangingPunct="1">
        <a:defRPr kumimoji="1" sz="1800" kern="1200">
          <a:solidFill>
            <a:schemeClr val="tx1"/>
          </a:solidFill>
          <a:latin typeface="+mn-lt"/>
          <a:ea typeface="+mn-ea"/>
          <a:cs typeface="+mn-cs"/>
        </a:defRPr>
      </a:lvl8pPr>
      <a:lvl9pPr marL="3657111" algn="l" defTabSz="914278"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タイトル 1"/>
          <p:cNvSpPr>
            <a:spLocks noGrp="1"/>
          </p:cNvSpPr>
          <p:nvPr>
            <p:ph type="ctrTitle"/>
          </p:nvPr>
        </p:nvSpPr>
        <p:spPr>
          <a:xfrm>
            <a:off x="1231700" y="2059921"/>
            <a:ext cx="8277564" cy="1470025"/>
          </a:xfrm>
        </p:spPr>
        <p:txBody>
          <a:bodyPr/>
          <a:lstStyle/>
          <a:p>
            <a:r>
              <a:rPr lang="ja-JP" altLang="en-US" sz="3200" dirty="0"/>
              <a:t>建築物の耐震診断及び耐震改修の促進</a:t>
            </a:r>
            <a:r>
              <a:rPr lang="ja-JP" altLang="en-US" sz="3200" dirty="0" smtClean="0"/>
              <a:t>を</a:t>
            </a:r>
            <a:r>
              <a:rPr lang="en-US" altLang="ja-JP" sz="3200" dirty="0" smtClean="0"/>
              <a:t/>
            </a:r>
            <a:br>
              <a:rPr lang="en-US" altLang="ja-JP" sz="3200" dirty="0" smtClean="0"/>
            </a:br>
            <a:r>
              <a:rPr lang="ja-JP" altLang="en-US" sz="3200" dirty="0" smtClean="0"/>
              <a:t>図る</a:t>
            </a:r>
            <a:r>
              <a:rPr lang="ja-JP" altLang="en-US" sz="3200" dirty="0"/>
              <a:t>ための基本的な</a:t>
            </a:r>
            <a:r>
              <a:rPr lang="ja-JP" altLang="en-US" sz="3200" dirty="0" smtClean="0"/>
              <a:t>方針の</a:t>
            </a:r>
            <a:r>
              <a:rPr lang="ja-JP" altLang="en-US" sz="3200" dirty="0"/>
              <a:t>一部</a:t>
            </a:r>
            <a:r>
              <a:rPr lang="ja-JP" altLang="en-US" sz="3200" dirty="0" smtClean="0"/>
              <a:t>改正</a:t>
            </a:r>
            <a:r>
              <a:rPr lang="ja-JP" altLang="en-US" sz="3200" dirty="0"/>
              <a:t>について</a:t>
            </a:r>
          </a:p>
        </p:txBody>
      </p:sp>
      <p:sp>
        <p:nvSpPr>
          <p:cNvPr id="5" name="正方形/長方形 4"/>
          <p:cNvSpPr/>
          <p:nvPr/>
        </p:nvSpPr>
        <p:spPr>
          <a:xfrm>
            <a:off x="7140388" y="493824"/>
            <a:ext cx="1501253" cy="584775"/>
          </a:xfrm>
          <a:prstGeom prst="rect">
            <a:avLst/>
          </a:prstGeom>
          <a:noFill/>
          <a:ln w="28575">
            <a:solidFill>
              <a:srgbClr val="1F497D"/>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28" tIns="45714" rIns="91428" bIns="45714" numCol="1" anchor="ctr" anchorCtr="0" compatLnSpc="1">
            <a:prstTxWarp prst="textNoShape">
              <a:avLst/>
            </a:prstTxWarp>
          </a:bodyPr>
          <a:lstStyle/>
          <a:p>
            <a:pPr algn="ctr" eaLnBrk="0" hangingPunct="0"/>
            <a:r>
              <a:rPr lang="ja-JP" altLang="en-US" sz="3200" smtClean="0">
                <a:solidFill>
                  <a:srgbClr val="1F497D"/>
                </a:solidFill>
                <a:latin typeface="+mj-lt"/>
                <a:ea typeface="+mj-ea"/>
                <a:cs typeface="+mj-cs"/>
              </a:rPr>
              <a:t>資料１</a:t>
            </a:r>
            <a:endParaRPr lang="ja-JP" altLang="en-US" sz="3200" dirty="0">
              <a:solidFill>
                <a:srgbClr val="1F497D"/>
              </a:solidFill>
              <a:latin typeface="+mj-lt"/>
              <a:ea typeface="+mj-ea"/>
              <a:cs typeface="+mj-cs"/>
            </a:endParaRPr>
          </a:p>
        </p:txBody>
      </p:sp>
    </p:spTree>
    <p:extLst>
      <p:ext uri="{BB962C8B-B14F-4D97-AF65-F5344CB8AC3E}">
        <p14:creationId xmlns:p14="http://schemas.microsoft.com/office/powerpoint/2010/main" val="1840140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04F784F-54E0-4958-83D6-C139E6A21D91}"/>
              </a:ext>
            </a:extLst>
          </p:cNvPr>
          <p:cNvSpPr>
            <a:spLocks noGrp="1"/>
          </p:cNvSpPr>
          <p:nvPr>
            <p:ph type="title"/>
          </p:nvPr>
        </p:nvSpPr>
        <p:spPr>
          <a:xfrm>
            <a:off x="0" y="121920"/>
            <a:ext cx="8351520" cy="753943"/>
          </a:xfrm>
        </p:spPr>
        <p:txBody>
          <a:bodyPr/>
          <a:lstStyle/>
          <a:p>
            <a:r>
              <a:rPr lang="ja-JP" altLang="en-US" dirty="0" smtClean="0"/>
              <a:t>　１．背景</a:t>
            </a:r>
            <a:endParaRPr kumimoji="1" lang="ja-JP" altLang="en-US" dirty="0"/>
          </a:p>
        </p:txBody>
      </p:sp>
      <p:sp>
        <p:nvSpPr>
          <p:cNvPr id="57" name="テキスト ボックス 2">
            <a:extLst>
              <a:ext uri="{FF2B5EF4-FFF2-40B4-BE49-F238E27FC236}">
                <a16:creationId xmlns:a16="http://schemas.microsoft.com/office/drawing/2014/main" id="{A45A019F-46C7-4E70-B337-6012556245AE}"/>
              </a:ext>
            </a:extLst>
          </p:cNvPr>
          <p:cNvSpPr txBox="1">
            <a:spLocks noChangeArrowheads="1"/>
          </p:cNvSpPr>
          <p:nvPr/>
        </p:nvSpPr>
        <p:spPr bwMode="auto">
          <a:xfrm>
            <a:off x="152400" y="1277297"/>
            <a:ext cx="8839200" cy="2456503"/>
          </a:xfrm>
          <a:prstGeom prst="rect">
            <a:avLst/>
          </a:prstGeom>
          <a:solidFill>
            <a:schemeClr val="accent5"/>
          </a:solidFill>
          <a:ln>
            <a:noFill/>
          </a:ln>
        </p:spPr>
        <p:txBody>
          <a:bodyPr lIns="72000" tIns="72000" rIns="72000" bIns="72000" anchor="t"/>
          <a:lstStyle>
            <a:lvl1pPr marL="287338" indent="-287338"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1363" indent="-284163"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1413" indent="-227013"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598613" indent="-227013"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5813" indent="-227013"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3013" indent="-227013"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0213" indent="-227013"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7413" indent="-227013"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4613" indent="-227013"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252000" indent="-252000" eaLnBrk="1" hangingPunct="1">
              <a:lnSpc>
                <a:spcPct val="120000"/>
              </a:lnSpc>
              <a:spcBef>
                <a:spcPts val="1200"/>
              </a:spcBef>
              <a:buFontTx/>
              <a:buNone/>
            </a:pPr>
            <a:r>
              <a:rPr lang="ja-JP" altLang="en-US" sz="1800" dirty="0" smtClean="0">
                <a:latin typeface="Meiryo UI" panose="020B0604030504040204" pitchFamily="50" charset="-128"/>
                <a:ea typeface="Meiryo UI" panose="020B0604030504040204" pitchFamily="50" charset="-128"/>
              </a:rPr>
              <a:t>○建築物</a:t>
            </a:r>
            <a:r>
              <a:rPr lang="ja-JP" altLang="en-US" sz="1800" dirty="0">
                <a:latin typeface="Meiryo UI" panose="020B0604030504040204" pitchFamily="50" charset="-128"/>
                <a:ea typeface="Meiryo UI" panose="020B0604030504040204" pitchFamily="50" charset="-128"/>
              </a:rPr>
              <a:t>の耐震診断及び耐震改修の促進を図るための基本的な方針（平成</a:t>
            </a:r>
            <a:r>
              <a:rPr lang="en-US" altLang="ja-JP" sz="1800" dirty="0">
                <a:latin typeface="Meiryo UI" panose="020B0604030504040204" pitchFamily="50" charset="-128"/>
                <a:ea typeface="Meiryo UI" panose="020B0604030504040204" pitchFamily="50" charset="-128"/>
              </a:rPr>
              <a:t>18</a:t>
            </a:r>
            <a:r>
              <a:rPr lang="ja-JP" altLang="en-US" sz="1800" dirty="0">
                <a:latin typeface="Meiryo UI" panose="020B0604030504040204" pitchFamily="50" charset="-128"/>
                <a:ea typeface="Meiryo UI" panose="020B0604030504040204" pitchFamily="50" charset="-128"/>
              </a:rPr>
              <a:t>年</a:t>
            </a:r>
            <a:r>
              <a:rPr lang="ja-JP" altLang="en-US" sz="1800" dirty="0" smtClean="0">
                <a:latin typeface="Meiryo UI" panose="020B0604030504040204" pitchFamily="50" charset="-128"/>
                <a:ea typeface="Meiryo UI" panose="020B0604030504040204" pitchFamily="50" charset="-128"/>
              </a:rPr>
              <a:t>国土交通省</a:t>
            </a:r>
            <a:r>
              <a:rPr lang="ja-JP" altLang="en-US" sz="1800" dirty="0">
                <a:latin typeface="Meiryo UI" panose="020B0604030504040204" pitchFamily="50" charset="-128"/>
                <a:ea typeface="Meiryo UI" panose="020B0604030504040204" pitchFamily="50" charset="-128"/>
              </a:rPr>
              <a:t>告示第</a:t>
            </a:r>
            <a:r>
              <a:rPr lang="en-US" altLang="ja-JP" sz="1800" dirty="0">
                <a:latin typeface="Meiryo UI" panose="020B0604030504040204" pitchFamily="50" charset="-128"/>
                <a:ea typeface="Meiryo UI" panose="020B0604030504040204" pitchFamily="50" charset="-128"/>
              </a:rPr>
              <a:t>184</a:t>
            </a:r>
            <a:r>
              <a:rPr lang="ja-JP" altLang="en-US" sz="1800" dirty="0">
                <a:latin typeface="Meiryo UI" panose="020B0604030504040204" pitchFamily="50" charset="-128"/>
                <a:ea typeface="Meiryo UI" panose="020B0604030504040204" pitchFamily="50" charset="-128"/>
              </a:rPr>
              <a:t>号）においては、南海トラフ地震防災対策推進基本計画（平成</a:t>
            </a:r>
            <a:r>
              <a:rPr lang="en-US" altLang="ja-JP" sz="1800" dirty="0">
                <a:latin typeface="Meiryo UI" panose="020B0604030504040204" pitchFamily="50" charset="-128"/>
                <a:ea typeface="Meiryo UI" panose="020B0604030504040204" pitchFamily="50" charset="-128"/>
              </a:rPr>
              <a:t>26</a:t>
            </a:r>
            <a:r>
              <a:rPr lang="ja-JP" altLang="en-US" sz="1800" dirty="0" smtClean="0">
                <a:latin typeface="Meiryo UI" panose="020B0604030504040204" pitchFamily="50" charset="-128"/>
                <a:ea typeface="Meiryo UI" panose="020B0604030504040204" pitchFamily="50" charset="-128"/>
              </a:rPr>
              <a:t>年３月</a:t>
            </a:r>
            <a:r>
              <a:rPr lang="ja-JP" altLang="en-US" sz="1800" dirty="0">
                <a:latin typeface="Meiryo UI" panose="020B0604030504040204" pitchFamily="50" charset="-128"/>
                <a:ea typeface="Meiryo UI" panose="020B0604030504040204" pitchFamily="50" charset="-128"/>
              </a:rPr>
              <a:t>中央防災会議決定）等を踏まえ、住宅及び多数の者が利用する建築物の</a:t>
            </a:r>
            <a:r>
              <a:rPr lang="ja-JP" altLang="en-US" sz="1800" dirty="0" smtClean="0">
                <a:latin typeface="Meiryo UI" panose="020B0604030504040204" pitchFamily="50" charset="-128"/>
                <a:ea typeface="Meiryo UI" panose="020B0604030504040204" pitchFamily="50" charset="-128"/>
              </a:rPr>
              <a:t>耐震化率</a:t>
            </a:r>
            <a:r>
              <a:rPr lang="ja-JP" altLang="en-US" sz="1800" dirty="0">
                <a:latin typeface="Meiryo UI" panose="020B0604030504040204" pitchFamily="50" charset="-128"/>
                <a:ea typeface="Meiryo UI" panose="020B0604030504040204" pitchFamily="50" charset="-128"/>
              </a:rPr>
              <a:t>の令和</a:t>
            </a:r>
            <a:r>
              <a:rPr lang="ja-JP" altLang="en-US" sz="1800" dirty="0" smtClean="0">
                <a:latin typeface="Meiryo UI" panose="020B0604030504040204" pitchFamily="50" charset="-128"/>
                <a:ea typeface="Meiryo UI" panose="020B0604030504040204" pitchFamily="50" charset="-128"/>
              </a:rPr>
              <a:t>２年</a:t>
            </a:r>
            <a:r>
              <a:rPr lang="ja-JP" altLang="en-US" sz="1800" dirty="0">
                <a:latin typeface="Meiryo UI" panose="020B0604030504040204" pitchFamily="50" charset="-128"/>
                <a:ea typeface="Meiryo UI" panose="020B0604030504040204" pitchFamily="50" charset="-128"/>
              </a:rPr>
              <a:t>の</a:t>
            </a:r>
            <a:r>
              <a:rPr lang="ja-JP" altLang="en-US" sz="1800" dirty="0" smtClean="0">
                <a:latin typeface="Meiryo UI" panose="020B0604030504040204" pitchFamily="50" charset="-128"/>
                <a:ea typeface="Meiryo UI" panose="020B0604030504040204" pitchFamily="50" charset="-128"/>
              </a:rPr>
              <a:t>目標等が定められていた。</a:t>
            </a:r>
            <a:endParaRPr lang="en-US" altLang="ja-JP" sz="1800" dirty="0" smtClean="0">
              <a:latin typeface="Meiryo UI" panose="020B0604030504040204" pitchFamily="50" charset="-128"/>
              <a:ea typeface="Meiryo UI" panose="020B0604030504040204" pitchFamily="50" charset="-128"/>
            </a:endParaRPr>
          </a:p>
          <a:p>
            <a:pPr marL="252000" indent="-252000" eaLnBrk="1" hangingPunct="1">
              <a:lnSpc>
                <a:spcPct val="120000"/>
              </a:lnSpc>
              <a:spcBef>
                <a:spcPts val="1200"/>
              </a:spcBef>
              <a:buFontTx/>
              <a:buNone/>
            </a:pPr>
            <a:r>
              <a:rPr lang="ja-JP" altLang="en-US" sz="1800" dirty="0" smtClean="0">
                <a:latin typeface="Meiryo UI" panose="020B0604030504040204" pitchFamily="50" charset="-128"/>
                <a:ea typeface="Meiryo UI" panose="020B0604030504040204" pitchFamily="50" charset="-128"/>
              </a:rPr>
              <a:t>○南海</a:t>
            </a:r>
            <a:r>
              <a:rPr lang="ja-JP" altLang="en-US" sz="1800" dirty="0">
                <a:latin typeface="Meiryo UI" panose="020B0604030504040204" pitchFamily="50" charset="-128"/>
                <a:ea typeface="Meiryo UI" panose="020B0604030504040204" pitchFamily="50" charset="-128"/>
              </a:rPr>
              <a:t>トラフ地震防災対策推進基本計画（令和３年５月中央防災会議</a:t>
            </a:r>
            <a:r>
              <a:rPr lang="ja-JP" altLang="en-US" sz="1800" dirty="0" smtClean="0">
                <a:latin typeface="Meiryo UI" panose="020B0604030504040204" pitchFamily="50" charset="-128"/>
                <a:ea typeface="Meiryo UI" panose="020B0604030504040204" pitchFamily="50" charset="-128"/>
              </a:rPr>
              <a:t>決定</a:t>
            </a:r>
            <a:r>
              <a:rPr lang="ja-JP" altLang="en-US" sz="1800" dirty="0">
                <a:latin typeface="Meiryo UI" panose="020B0604030504040204" pitchFamily="50" charset="-128"/>
                <a:ea typeface="Meiryo UI" panose="020B0604030504040204" pitchFamily="50" charset="-128"/>
              </a:rPr>
              <a:t>）等が改定されたことなどを踏まえ</a:t>
            </a:r>
            <a:r>
              <a:rPr lang="ja-JP" altLang="en-US" sz="1800" dirty="0" smtClean="0">
                <a:latin typeface="Meiryo UI" panose="020B0604030504040204" pitchFamily="50" charset="-128"/>
                <a:ea typeface="Meiryo UI" panose="020B0604030504040204" pitchFamily="50" charset="-128"/>
              </a:rPr>
              <a:t>、新たな目標</a:t>
            </a:r>
            <a:r>
              <a:rPr lang="ja-JP" altLang="en-US" sz="1800" dirty="0">
                <a:latin typeface="Meiryo UI" panose="020B0604030504040204" pitchFamily="50" charset="-128"/>
                <a:ea typeface="Meiryo UI" panose="020B0604030504040204" pitchFamily="50" charset="-128"/>
              </a:rPr>
              <a:t>を定めるとともに、所要の</a:t>
            </a:r>
            <a:r>
              <a:rPr lang="ja-JP" altLang="en-US" sz="1800" dirty="0" smtClean="0">
                <a:latin typeface="Meiryo UI" panose="020B0604030504040204" pitchFamily="50" charset="-128"/>
                <a:ea typeface="Meiryo UI" panose="020B0604030504040204" pitchFamily="50" charset="-128"/>
              </a:rPr>
              <a:t>改正が行われた。</a:t>
            </a:r>
            <a:endParaRPr lang="ja-JP" altLang="en-US" sz="1800" dirty="0">
              <a:latin typeface="Meiryo UI" panose="020B0604030504040204" pitchFamily="50" charset="-128"/>
              <a:ea typeface="Meiryo UI" panose="020B0604030504040204" pitchFamily="50" charset="-128"/>
            </a:endParaRPr>
          </a:p>
        </p:txBody>
      </p:sp>
      <p:sp>
        <p:nvSpPr>
          <p:cNvPr id="66" name="Rectangle 12"/>
          <p:cNvSpPr>
            <a:spLocks noChangeArrowheads="1"/>
          </p:cNvSpPr>
          <p:nvPr/>
        </p:nvSpPr>
        <p:spPr bwMode="auto">
          <a:xfrm>
            <a:off x="152400" y="4073969"/>
            <a:ext cx="8839200" cy="1200329"/>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13335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177800" indent="-177800">
              <a:lnSpc>
                <a:spcPct val="200000"/>
              </a:lnSpc>
            </a:pPr>
            <a:r>
              <a:rPr lang="ja-JP" altLang="en-US" dirty="0" smtClean="0">
                <a:latin typeface="Meiryo UI" panose="020B0604030504040204" pitchFamily="50" charset="-128"/>
                <a:ea typeface="Meiryo UI" panose="020B0604030504040204" pitchFamily="50" charset="-128"/>
              </a:rPr>
              <a:t>パブリックコメント：令和</a:t>
            </a:r>
            <a:r>
              <a:rPr lang="ja-JP" altLang="en-US" dirty="0">
                <a:latin typeface="Meiryo UI" panose="020B0604030504040204" pitchFamily="50" charset="-128"/>
                <a:ea typeface="Meiryo UI" panose="020B0604030504040204" pitchFamily="50" charset="-128"/>
              </a:rPr>
              <a:t>３年</a:t>
            </a:r>
            <a:r>
              <a:rPr lang="en-US" altLang="ja-JP" dirty="0">
                <a:latin typeface="Meiryo UI" panose="020B0604030504040204" pitchFamily="50" charset="-128"/>
                <a:ea typeface="Meiryo UI" panose="020B0604030504040204" pitchFamily="50" charset="-128"/>
              </a:rPr>
              <a:t>10</a:t>
            </a:r>
            <a:r>
              <a:rPr lang="ja-JP" altLang="en-US" dirty="0">
                <a:latin typeface="Meiryo UI" panose="020B0604030504040204" pitchFamily="50" charset="-128"/>
                <a:ea typeface="Meiryo UI" panose="020B0604030504040204" pitchFamily="50" charset="-128"/>
              </a:rPr>
              <a:t>月</a:t>
            </a:r>
            <a:r>
              <a:rPr lang="en-US" altLang="ja-JP" dirty="0">
                <a:latin typeface="Meiryo UI" panose="020B0604030504040204" pitchFamily="50" charset="-128"/>
                <a:ea typeface="Meiryo UI" panose="020B0604030504040204" pitchFamily="50" charset="-128"/>
              </a:rPr>
              <a:t>28</a:t>
            </a:r>
            <a:r>
              <a:rPr lang="ja-JP" altLang="en-US" dirty="0">
                <a:latin typeface="Meiryo UI" panose="020B0604030504040204" pitchFamily="50" charset="-128"/>
                <a:ea typeface="Meiryo UI" panose="020B0604030504040204" pitchFamily="50" charset="-128"/>
              </a:rPr>
              <a:t>日</a:t>
            </a: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木</a:t>
            </a:r>
            <a:r>
              <a:rPr lang="en-US" altLang="ja-JP" dirty="0" smtClean="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rPr>
              <a:t>令和</a:t>
            </a:r>
            <a:r>
              <a:rPr lang="ja-JP" altLang="en-US" dirty="0">
                <a:latin typeface="Meiryo UI" panose="020B0604030504040204" pitchFamily="50" charset="-128"/>
                <a:ea typeface="Meiryo UI" panose="020B0604030504040204" pitchFamily="50" charset="-128"/>
              </a:rPr>
              <a:t>３年</a:t>
            </a:r>
            <a:r>
              <a:rPr lang="en-US" altLang="ja-JP" dirty="0">
                <a:latin typeface="Meiryo UI" panose="020B0604030504040204" pitchFamily="50" charset="-128"/>
                <a:ea typeface="Meiryo UI" panose="020B0604030504040204" pitchFamily="50" charset="-128"/>
              </a:rPr>
              <a:t>11</a:t>
            </a:r>
            <a:r>
              <a:rPr lang="ja-JP" altLang="en-US" dirty="0">
                <a:latin typeface="Meiryo UI" panose="020B0604030504040204" pitchFamily="50" charset="-128"/>
                <a:ea typeface="Meiryo UI" panose="020B0604030504040204" pitchFamily="50" charset="-128"/>
              </a:rPr>
              <a:t>月</a:t>
            </a:r>
            <a:r>
              <a:rPr lang="en-US" altLang="ja-JP" dirty="0">
                <a:latin typeface="Meiryo UI" panose="020B0604030504040204" pitchFamily="50" charset="-128"/>
                <a:ea typeface="Meiryo UI" panose="020B0604030504040204" pitchFamily="50" charset="-128"/>
              </a:rPr>
              <a:t>26</a:t>
            </a:r>
            <a:r>
              <a:rPr lang="ja-JP" altLang="en-US" dirty="0">
                <a:latin typeface="Meiryo UI" panose="020B0604030504040204" pitchFamily="50" charset="-128"/>
                <a:ea typeface="Meiryo UI" panose="020B0604030504040204" pitchFamily="50" charset="-128"/>
              </a:rPr>
              <a:t>日</a:t>
            </a: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金</a:t>
            </a:r>
            <a:r>
              <a:rPr lang="en-US" altLang="ja-JP" dirty="0" smtClean="0">
                <a:latin typeface="Meiryo UI" panose="020B0604030504040204" pitchFamily="50" charset="-128"/>
                <a:ea typeface="Meiryo UI" panose="020B0604030504040204" pitchFamily="50" charset="-128"/>
              </a:rPr>
              <a:t>)</a:t>
            </a:r>
          </a:p>
          <a:p>
            <a:pPr marL="177800" indent="-177800">
              <a:lnSpc>
                <a:spcPct val="200000"/>
              </a:lnSpc>
            </a:pPr>
            <a:r>
              <a:rPr lang="ja-JP" altLang="en-US" dirty="0" smtClean="0">
                <a:latin typeface="Meiryo UI" panose="020B0604030504040204" pitchFamily="50" charset="-128"/>
                <a:ea typeface="Meiryo UI" panose="020B0604030504040204" pitchFamily="50" charset="-128"/>
              </a:rPr>
              <a:t>公布・施行　　　</a:t>
            </a:r>
            <a:r>
              <a:rPr lang="ja-JP" altLang="en-US" smtClean="0">
                <a:latin typeface="Meiryo UI" panose="020B0604030504040204" pitchFamily="50" charset="-128"/>
                <a:ea typeface="Meiryo UI" panose="020B0604030504040204" pitchFamily="50" charset="-128"/>
              </a:rPr>
              <a:t>：令和３年</a:t>
            </a:r>
            <a:r>
              <a:rPr lang="en-US" altLang="ja-JP" dirty="0" smtClean="0">
                <a:latin typeface="Meiryo UI" panose="020B0604030504040204" pitchFamily="50" charset="-128"/>
                <a:ea typeface="Meiryo UI" panose="020B0604030504040204" pitchFamily="50" charset="-128"/>
              </a:rPr>
              <a:t>12</a:t>
            </a:r>
            <a:r>
              <a:rPr lang="ja-JP" altLang="en-US" dirty="0" smtClean="0">
                <a:latin typeface="Meiryo UI" panose="020B0604030504040204" pitchFamily="50" charset="-128"/>
                <a:ea typeface="Meiryo UI" panose="020B0604030504040204" pitchFamily="50" charset="-128"/>
              </a:rPr>
              <a:t>月</a:t>
            </a:r>
            <a:r>
              <a:rPr lang="en-US" altLang="ja-JP" dirty="0" smtClean="0">
                <a:latin typeface="Meiryo UI" panose="020B0604030504040204" pitchFamily="50" charset="-128"/>
                <a:ea typeface="Meiryo UI" panose="020B0604030504040204" pitchFamily="50" charset="-128"/>
              </a:rPr>
              <a:t>21</a:t>
            </a:r>
            <a:r>
              <a:rPr lang="ja-JP" altLang="en-US" dirty="0" smtClean="0">
                <a:latin typeface="Meiryo UI" panose="020B0604030504040204" pitchFamily="50" charset="-128"/>
                <a:ea typeface="Meiryo UI" panose="020B0604030504040204" pitchFamily="50" charset="-128"/>
              </a:rPr>
              <a:t>日</a:t>
            </a:r>
            <a:endParaRPr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9994739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04F784F-54E0-4958-83D6-C139E6A21D91}"/>
              </a:ext>
            </a:extLst>
          </p:cNvPr>
          <p:cNvSpPr>
            <a:spLocks noGrp="1"/>
          </p:cNvSpPr>
          <p:nvPr>
            <p:ph type="title"/>
          </p:nvPr>
        </p:nvSpPr>
        <p:spPr>
          <a:xfrm>
            <a:off x="0" y="121920"/>
            <a:ext cx="8351520" cy="753943"/>
          </a:xfrm>
        </p:spPr>
        <p:txBody>
          <a:bodyPr/>
          <a:lstStyle/>
          <a:p>
            <a:r>
              <a:rPr lang="ja-JP" altLang="en-US" dirty="0" smtClean="0"/>
              <a:t>　２．改正の概要</a:t>
            </a:r>
            <a:endParaRPr kumimoji="1" lang="ja-JP" altLang="en-US" dirty="0"/>
          </a:p>
        </p:txBody>
      </p:sp>
      <p:sp>
        <p:nvSpPr>
          <p:cNvPr id="58" name="Rectangle 12"/>
          <p:cNvSpPr>
            <a:spLocks noChangeArrowheads="1"/>
          </p:cNvSpPr>
          <p:nvPr/>
        </p:nvSpPr>
        <p:spPr bwMode="auto">
          <a:xfrm>
            <a:off x="-106680" y="926553"/>
            <a:ext cx="870440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13335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177800" indent="-177800"/>
            <a:r>
              <a:rPr lang="ja-JP" altLang="en-US" dirty="0" smtClean="0">
                <a:solidFill>
                  <a:srgbClr val="2903B5"/>
                </a:solidFill>
              </a:rPr>
              <a:t>　</a:t>
            </a:r>
            <a:r>
              <a:rPr lang="en-US" altLang="ja-JP" b="1" dirty="0" smtClean="0">
                <a:solidFill>
                  <a:srgbClr val="2903B5"/>
                </a:solidFill>
                <a:latin typeface="Meiryo UI" panose="020B0604030504040204" pitchFamily="50" charset="-128"/>
                <a:ea typeface="Meiryo UI" panose="020B0604030504040204" pitchFamily="50" charset="-128"/>
                <a:cs typeface="Meiryo UI" panose="020B0604030504040204" pitchFamily="50" charset="-128"/>
              </a:rPr>
              <a:t>《</a:t>
            </a:r>
            <a:r>
              <a:rPr lang="ja-JP" altLang="en-US" b="1" dirty="0" smtClean="0">
                <a:solidFill>
                  <a:srgbClr val="2903B5"/>
                </a:solidFill>
                <a:latin typeface="Meiryo UI" panose="020B0604030504040204" pitchFamily="50" charset="-128"/>
                <a:ea typeface="Meiryo UI" panose="020B0604030504040204" pitchFamily="50" charset="-128"/>
                <a:cs typeface="Meiryo UI" panose="020B0604030504040204" pitchFamily="50" charset="-128"/>
              </a:rPr>
              <a:t>耐震化の目標について</a:t>
            </a:r>
            <a:r>
              <a:rPr lang="en-US" altLang="ja-JP" b="1" dirty="0" smtClean="0">
                <a:solidFill>
                  <a:srgbClr val="2903B5"/>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63" name="Rectangle 12"/>
          <p:cNvSpPr>
            <a:spLocks noChangeArrowheads="1"/>
          </p:cNvSpPr>
          <p:nvPr/>
        </p:nvSpPr>
        <p:spPr bwMode="auto">
          <a:xfrm>
            <a:off x="113119" y="1284278"/>
            <a:ext cx="8924201" cy="179279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13335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177800" indent="-177800">
              <a:spcBef>
                <a:spcPts val="0"/>
              </a:spcBef>
            </a:pPr>
            <a:r>
              <a:rPr lang="ja-JP" altLang="en-US" b="1" dirty="0" smtClean="0">
                <a:latin typeface="Meiryo UI" panose="020B0604030504040204" pitchFamily="50" charset="-128"/>
                <a:ea typeface="Meiryo UI" panose="020B0604030504040204" pitchFamily="50" charset="-128"/>
              </a:rPr>
              <a:t>改正前</a:t>
            </a:r>
            <a:r>
              <a:rPr lang="ja-JP" altLang="en-US" dirty="0" smtClean="0">
                <a:latin typeface="Meiryo UI" panose="020B0604030504040204" pitchFamily="50" charset="-128"/>
                <a:ea typeface="Meiryo UI" panose="020B0604030504040204" pitchFamily="50" charset="-128"/>
              </a:rPr>
              <a:t>　○住宅</a:t>
            </a:r>
          </a:p>
          <a:p>
            <a:pPr marL="1082675" lvl="1">
              <a:spcBef>
                <a:spcPts val="0"/>
              </a:spcBef>
            </a:pPr>
            <a:r>
              <a:rPr lang="ja-JP" altLang="en-US" dirty="0" smtClean="0">
                <a:latin typeface="Meiryo UI" panose="020B0604030504040204" pitchFamily="50" charset="-128"/>
                <a:ea typeface="Meiryo UI" panose="020B0604030504040204" pitchFamily="50" charset="-128"/>
              </a:rPr>
              <a:t>・令和２年までに住宅の耐震化率を少なくとも</a:t>
            </a:r>
            <a:r>
              <a:rPr lang="en-US" altLang="ja-JP" dirty="0" smtClean="0">
                <a:latin typeface="Meiryo UI" panose="020B0604030504040204" pitchFamily="50" charset="-128"/>
                <a:ea typeface="Meiryo UI" panose="020B0604030504040204" pitchFamily="50" charset="-128"/>
              </a:rPr>
              <a:t>95</a:t>
            </a:r>
            <a:r>
              <a:rPr lang="ja-JP" altLang="en-US" dirty="0" smtClean="0">
                <a:latin typeface="Meiryo UI" panose="020B0604030504040204" pitchFamily="50" charset="-128"/>
                <a:ea typeface="Meiryo UI" panose="020B0604030504040204" pitchFamily="50" charset="-128"/>
              </a:rPr>
              <a:t>％</a:t>
            </a:r>
          </a:p>
          <a:p>
            <a:pPr marL="1082675" lvl="1">
              <a:spcBef>
                <a:spcPts val="0"/>
              </a:spcBef>
            </a:pPr>
            <a:r>
              <a:rPr lang="ja-JP" altLang="en-US" dirty="0" smtClean="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令和７年までに耐震性が不十分な住宅</a:t>
            </a:r>
            <a:r>
              <a:rPr lang="ja-JP" altLang="en-US" dirty="0" smtClean="0">
                <a:latin typeface="Meiryo UI" panose="020B0604030504040204" pitchFamily="50" charset="-128"/>
                <a:ea typeface="Meiryo UI" panose="020B0604030504040204" pitchFamily="50" charset="-128"/>
              </a:rPr>
              <a:t>をおおむね</a:t>
            </a:r>
            <a:r>
              <a:rPr lang="ja-JP" altLang="en-US" dirty="0">
                <a:latin typeface="Meiryo UI" panose="020B0604030504040204" pitchFamily="50" charset="-128"/>
                <a:ea typeface="Meiryo UI" panose="020B0604030504040204" pitchFamily="50" charset="-128"/>
              </a:rPr>
              <a:t>解消</a:t>
            </a:r>
          </a:p>
          <a:p>
            <a:pPr marL="1082675" indent="-274638">
              <a:spcBef>
                <a:spcPts val="300"/>
              </a:spcBef>
            </a:pPr>
            <a:r>
              <a:rPr lang="ja-JP" altLang="en-US" dirty="0">
                <a:latin typeface="Meiryo UI" panose="020B0604030504040204" pitchFamily="50" charset="-128"/>
                <a:ea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rPr>
              <a:t>建築物</a:t>
            </a:r>
          </a:p>
          <a:p>
            <a:pPr marL="635000" lvl="1" indent="447675">
              <a:spcBef>
                <a:spcPts val="0"/>
              </a:spcBef>
            </a:pPr>
            <a:r>
              <a:rPr lang="ja-JP" altLang="en-US" dirty="0" smtClean="0">
                <a:latin typeface="Meiryo UI" panose="020B0604030504040204" pitchFamily="50" charset="-128"/>
                <a:ea typeface="Meiryo UI" panose="020B0604030504040204" pitchFamily="50" charset="-128"/>
              </a:rPr>
              <a:t>・令和２年までに多数の者が利用する建築物の耐震化率を少なくとも</a:t>
            </a:r>
            <a:r>
              <a:rPr lang="en-US" altLang="ja-JP" dirty="0" smtClean="0">
                <a:latin typeface="Meiryo UI" panose="020B0604030504040204" pitchFamily="50" charset="-128"/>
                <a:ea typeface="Meiryo UI" panose="020B0604030504040204" pitchFamily="50" charset="-128"/>
              </a:rPr>
              <a:t>95</a:t>
            </a:r>
            <a:r>
              <a:rPr lang="ja-JP" altLang="en-US" dirty="0" smtClean="0">
                <a:latin typeface="Meiryo UI" panose="020B0604030504040204" pitchFamily="50" charset="-128"/>
                <a:ea typeface="Meiryo UI" panose="020B0604030504040204" pitchFamily="50" charset="-128"/>
              </a:rPr>
              <a:t>％</a:t>
            </a:r>
          </a:p>
          <a:p>
            <a:pPr marL="635000" lvl="1" indent="447675">
              <a:spcBef>
                <a:spcPts val="0"/>
              </a:spcBef>
            </a:pPr>
            <a:r>
              <a:rPr lang="ja-JP" altLang="en-US" dirty="0" smtClean="0">
                <a:latin typeface="Meiryo UI" panose="020B0604030504040204" pitchFamily="50" charset="-128"/>
                <a:ea typeface="Meiryo UI" panose="020B0604030504040204" pitchFamily="50" charset="-128"/>
              </a:rPr>
              <a:t>・令和７年までに耐震性が不十分な耐震診断義務付け対象建築物をおおむね解消</a:t>
            </a:r>
            <a:endParaRPr lang="ja-JP" altLang="ja-JP"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5" name="Rectangle 12"/>
          <p:cNvSpPr>
            <a:spLocks noChangeArrowheads="1"/>
          </p:cNvSpPr>
          <p:nvPr/>
        </p:nvSpPr>
        <p:spPr bwMode="auto">
          <a:xfrm>
            <a:off x="113119" y="3356786"/>
            <a:ext cx="8924201" cy="1238801"/>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13335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177800" indent="-177800">
              <a:spcBef>
                <a:spcPts val="0"/>
              </a:spcBef>
            </a:pPr>
            <a:r>
              <a:rPr lang="ja-JP" altLang="en-US" b="1" dirty="0" smtClean="0">
                <a:latin typeface="Meiryo UI" panose="020B0604030504040204" pitchFamily="50" charset="-128"/>
                <a:ea typeface="Meiryo UI" panose="020B0604030504040204" pitchFamily="50" charset="-128"/>
              </a:rPr>
              <a:t>改正後</a:t>
            </a:r>
            <a:r>
              <a:rPr lang="ja-JP" altLang="en-US" dirty="0" smtClean="0">
                <a:latin typeface="Meiryo UI" panose="020B0604030504040204" pitchFamily="50" charset="-128"/>
                <a:ea typeface="Meiryo UI" panose="020B0604030504040204" pitchFamily="50" charset="-128"/>
              </a:rPr>
              <a:t>　○</a:t>
            </a:r>
            <a:r>
              <a:rPr lang="ja-JP" altLang="en-US" dirty="0">
                <a:latin typeface="Meiryo UI" panose="020B0604030504040204" pitchFamily="50" charset="-128"/>
                <a:ea typeface="Meiryo UI" panose="020B0604030504040204" pitchFamily="50" charset="-128"/>
              </a:rPr>
              <a:t>住宅</a:t>
            </a:r>
          </a:p>
          <a:p>
            <a:pPr marL="635000" lvl="1" indent="447675">
              <a:spcBef>
                <a:spcPts val="0"/>
              </a:spcBef>
            </a:pPr>
            <a:r>
              <a:rPr lang="ja-JP" altLang="en-US" dirty="0">
                <a:latin typeface="Meiryo UI" panose="020B0604030504040204" pitchFamily="50" charset="-128"/>
                <a:ea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rPr>
              <a:t>令和</a:t>
            </a:r>
            <a:r>
              <a:rPr lang="en-US" altLang="ja-JP" dirty="0" smtClean="0">
                <a:latin typeface="Meiryo UI" panose="020B0604030504040204" pitchFamily="50" charset="-128"/>
                <a:ea typeface="Meiryo UI" panose="020B0604030504040204" pitchFamily="50" charset="-128"/>
              </a:rPr>
              <a:t>12</a:t>
            </a:r>
            <a:r>
              <a:rPr lang="ja-JP" altLang="en-US" dirty="0" smtClean="0">
                <a:latin typeface="Meiryo UI" panose="020B0604030504040204" pitchFamily="50" charset="-128"/>
                <a:ea typeface="Meiryo UI" panose="020B0604030504040204" pitchFamily="50" charset="-128"/>
              </a:rPr>
              <a:t>年</a:t>
            </a:r>
            <a:r>
              <a:rPr lang="ja-JP" altLang="en-US" dirty="0">
                <a:latin typeface="Meiryo UI" panose="020B0604030504040204" pitchFamily="50" charset="-128"/>
                <a:ea typeface="Meiryo UI" panose="020B0604030504040204" pitchFamily="50" charset="-128"/>
              </a:rPr>
              <a:t>までに耐震性が不十分な</a:t>
            </a:r>
            <a:r>
              <a:rPr lang="ja-JP" altLang="en-US" dirty="0" smtClean="0">
                <a:latin typeface="Meiryo UI" panose="020B0604030504040204" pitchFamily="50" charset="-128"/>
                <a:ea typeface="Meiryo UI" panose="020B0604030504040204" pitchFamily="50" charset="-128"/>
              </a:rPr>
              <a:t>住宅をおおむね</a:t>
            </a:r>
            <a:r>
              <a:rPr lang="ja-JP" altLang="en-US" dirty="0">
                <a:latin typeface="Meiryo UI" panose="020B0604030504040204" pitchFamily="50" charset="-128"/>
                <a:ea typeface="Meiryo UI" panose="020B0604030504040204" pitchFamily="50" charset="-128"/>
              </a:rPr>
              <a:t>解消</a:t>
            </a:r>
          </a:p>
          <a:p>
            <a:pPr marL="177800" indent="630238">
              <a:spcBef>
                <a:spcPts val="300"/>
              </a:spcBef>
            </a:pPr>
            <a:r>
              <a:rPr lang="ja-JP" altLang="en-US" dirty="0">
                <a:latin typeface="Meiryo UI" panose="020B0604030504040204" pitchFamily="50" charset="-128"/>
                <a:ea typeface="Meiryo UI" panose="020B0604030504040204" pitchFamily="50" charset="-128"/>
              </a:rPr>
              <a:t>○建築物</a:t>
            </a:r>
          </a:p>
          <a:p>
            <a:pPr marL="635000" lvl="1" indent="447675">
              <a:spcBef>
                <a:spcPts val="0"/>
              </a:spcBef>
            </a:pPr>
            <a:r>
              <a:rPr lang="ja-JP" altLang="en-US" dirty="0">
                <a:latin typeface="Meiryo UI" panose="020B0604030504040204" pitchFamily="50" charset="-128"/>
                <a:ea typeface="Meiryo UI" panose="020B0604030504040204" pitchFamily="50" charset="-128"/>
              </a:rPr>
              <a:t>・令和７年までに耐震性が不十分な耐震診断義務付け対象建築物</a:t>
            </a:r>
            <a:r>
              <a:rPr lang="ja-JP" altLang="en-US" dirty="0" smtClean="0">
                <a:latin typeface="Meiryo UI" panose="020B0604030504040204" pitchFamily="50" charset="-128"/>
                <a:ea typeface="Meiryo UI" panose="020B0604030504040204" pitchFamily="50" charset="-128"/>
              </a:rPr>
              <a:t>をおおむね</a:t>
            </a:r>
            <a:r>
              <a:rPr lang="ja-JP" altLang="en-US" dirty="0">
                <a:latin typeface="Meiryo UI" panose="020B0604030504040204" pitchFamily="50" charset="-128"/>
                <a:ea typeface="Meiryo UI" panose="020B0604030504040204" pitchFamily="50" charset="-128"/>
              </a:rPr>
              <a:t>解消</a:t>
            </a:r>
            <a:endParaRPr lang="ja-JP" altLang="ja-JP"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下矢印 2"/>
          <p:cNvSpPr/>
          <p:nvPr/>
        </p:nvSpPr>
        <p:spPr>
          <a:xfrm>
            <a:off x="4162062" y="3124595"/>
            <a:ext cx="413157" cy="201174"/>
          </a:xfrm>
          <a:prstGeom prst="downArrow">
            <a:avLst>
              <a:gd name="adj1" fmla="val 56048"/>
              <a:gd name="adj2" fmla="val 6137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Rectangle 12"/>
          <p:cNvSpPr>
            <a:spLocks noChangeArrowheads="1"/>
          </p:cNvSpPr>
          <p:nvPr/>
        </p:nvSpPr>
        <p:spPr bwMode="auto">
          <a:xfrm>
            <a:off x="-106680" y="4875297"/>
            <a:ext cx="870440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13335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177800" indent="-177800"/>
            <a:r>
              <a:rPr lang="ja-JP" altLang="en-US" dirty="0" smtClean="0">
                <a:solidFill>
                  <a:srgbClr val="2903B5"/>
                </a:solidFill>
              </a:rPr>
              <a:t>　</a:t>
            </a:r>
            <a:r>
              <a:rPr lang="en-US" altLang="ja-JP" b="1" dirty="0" smtClean="0">
                <a:solidFill>
                  <a:srgbClr val="2903B5"/>
                </a:solidFill>
                <a:latin typeface="Meiryo UI" panose="020B0604030504040204" pitchFamily="50" charset="-128"/>
                <a:ea typeface="Meiryo UI" panose="020B0604030504040204" pitchFamily="50" charset="-128"/>
                <a:cs typeface="Meiryo UI" panose="020B0604030504040204" pitchFamily="50" charset="-128"/>
              </a:rPr>
              <a:t>《</a:t>
            </a:r>
            <a:r>
              <a:rPr lang="ja-JP" altLang="en-US" b="1" dirty="0" smtClean="0">
                <a:solidFill>
                  <a:srgbClr val="2903B5"/>
                </a:solidFill>
                <a:latin typeface="Meiryo UI" panose="020B0604030504040204" pitchFamily="50" charset="-128"/>
                <a:ea typeface="Meiryo UI" panose="020B0604030504040204" pitchFamily="50" charset="-128"/>
                <a:cs typeface="Meiryo UI" panose="020B0604030504040204" pitchFamily="50" charset="-128"/>
              </a:rPr>
              <a:t>その他　主な改正</a:t>
            </a:r>
            <a:r>
              <a:rPr lang="en-US" altLang="ja-JP" b="1" dirty="0" smtClean="0">
                <a:solidFill>
                  <a:srgbClr val="2903B5"/>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10" name="Rectangle 12"/>
          <p:cNvSpPr>
            <a:spLocks noChangeArrowheads="1"/>
          </p:cNvSpPr>
          <p:nvPr/>
        </p:nvSpPr>
        <p:spPr bwMode="auto">
          <a:xfrm>
            <a:off x="113119" y="5274006"/>
            <a:ext cx="8924201" cy="1200329"/>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13335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177800" indent="-177800">
              <a:spcBef>
                <a:spcPts val="0"/>
              </a:spcBef>
            </a:pPr>
            <a:r>
              <a:rPr lang="ja-JP" altLang="en-US" b="1" dirty="0">
                <a:latin typeface="Meiryo UI" panose="020B0604030504040204" pitchFamily="50" charset="-128"/>
                <a:ea typeface="Meiryo UI" panose="020B0604030504040204" pitchFamily="50" charset="-128"/>
              </a:rPr>
              <a:t>危険なブロック塀</a:t>
            </a:r>
            <a:r>
              <a:rPr lang="ja-JP" altLang="en-US" b="1" dirty="0" smtClean="0">
                <a:latin typeface="Meiryo UI" panose="020B0604030504040204" pitchFamily="50" charset="-128"/>
                <a:ea typeface="Meiryo UI" panose="020B0604030504040204" pitchFamily="50" charset="-128"/>
              </a:rPr>
              <a:t>対策等について</a:t>
            </a:r>
            <a:endParaRPr lang="en-US" altLang="ja-JP" b="1" dirty="0" smtClean="0">
              <a:latin typeface="Meiryo UI" panose="020B0604030504040204" pitchFamily="50" charset="-128"/>
              <a:ea typeface="Meiryo UI" panose="020B0604030504040204" pitchFamily="50" charset="-128"/>
            </a:endParaRPr>
          </a:p>
          <a:p>
            <a:pPr marL="182563" indent="-92075">
              <a:spcBef>
                <a:spcPts val="0"/>
              </a:spcBef>
            </a:pPr>
            <a:r>
              <a:rPr lang="ja-JP" altLang="en-US" dirty="0">
                <a:latin typeface="Meiryo UI" panose="020B0604030504040204" pitchFamily="50" charset="-128"/>
                <a:ea typeface="Meiryo UI" panose="020B0604030504040204" pitchFamily="50" charset="-128"/>
              </a:rPr>
              <a:t>・建築物の耐震診断及び耐震改修の促進を図るための</a:t>
            </a:r>
            <a:r>
              <a:rPr lang="ja-JP" altLang="en-US" dirty="0" smtClean="0">
                <a:latin typeface="Meiryo UI" panose="020B0604030504040204" pitchFamily="50" charset="-128"/>
                <a:ea typeface="Meiryo UI" panose="020B0604030504040204" pitchFamily="50" charset="-128"/>
              </a:rPr>
              <a:t>施策として、通学</a:t>
            </a:r>
            <a:r>
              <a:rPr lang="ja-JP" altLang="en-US" dirty="0">
                <a:latin typeface="Meiryo UI" panose="020B0604030504040204" pitchFamily="50" charset="-128"/>
                <a:ea typeface="Meiryo UI" panose="020B0604030504040204" pitchFamily="50" charset="-128"/>
              </a:rPr>
              <a:t>路等の沿道のブロック</a:t>
            </a:r>
            <a:r>
              <a:rPr lang="ja-JP" altLang="en-US" dirty="0" smtClean="0">
                <a:latin typeface="Meiryo UI" panose="020B0604030504040204" pitchFamily="50" charset="-128"/>
                <a:ea typeface="Meiryo UI" panose="020B0604030504040204" pitchFamily="50" charset="-128"/>
              </a:rPr>
              <a:t>塀等の実態</a:t>
            </a:r>
            <a:r>
              <a:rPr lang="ja-JP" altLang="en-US" dirty="0">
                <a:latin typeface="Meiryo UI" panose="020B0604030504040204" pitchFamily="50" charset="-128"/>
                <a:ea typeface="Meiryo UI" panose="020B0604030504040204" pitchFamily="50" charset="-128"/>
              </a:rPr>
              <a:t>把握</a:t>
            </a:r>
            <a:r>
              <a:rPr lang="ja-JP" altLang="en-US" dirty="0" smtClean="0">
                <a:latin typeface="Meiryo UI" panose="020B0604030504040204" pitchFamily="50" charset="-128"/>
                <a:ea typeface="Meiryo UI" panose="020B0604030504040204" pitchFamily="50" charset="-128"/>
              </a:rPr>
              <a:t>を進め、住民の避難等の妨げとなるおそれの</a:t>
            </a:r>
            <a:r>
              <a:rPr lang="ja-JP" altLang="en-US" dirty="0">
                <a:latin typeface="Meiryo UI" panose="020B0604030504040204" pitchFamily="50" charset="-128"/>
                <a:ea typeface="Meiryo UI" panose="020B0604030504040204" pitchFamily="50" charset="-128"/>
              </a:rPr>
              <a:t>高い道路に</a:t>
            </a:r>
            <a:r>
              <a:rPr lang="ja-JP" altLang="en-US" dirty="0" smtClean="0">
                <a:latin typeface="Meiryo UI" panose="020B0604030504040204" pitchFamily="50" charset="-128"/>
                <a:ea typeface="Meiryo UI" panose="020B0604030504040204" pitchFamily="50" charset="-128"/>
              </a:rPr>
              <a:t>ついて、沿道のブロック塀等の耐震化を図ることが必要な道路として定めるべきである旨を追記。</a:t>
            </a:r>
            <a:endParaRPr lang="en-US" altLang="ja-JP" dirty="0" smtClean="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436298245"/>
      </p:ext>
    </p:extLst>
  </p:cSld>
  <p:clrMapOvr>
    <a:masterClrMapping/>
  </p:clrMapOvr>
  <p:timing>
    <p:tnLst>
      <p:par>
        <p:cTn id="1" dur="indefinite" restart="never" nodeType="tmRoot"/>
      </p:par>
    </p:tnLst>
  </p:timing>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ln w="6350" cap="flat" cmpd="sng" algn="ctr">
          <a:noFill/>
          <a:prstDash val="solid"/>
        </a:ln>
        <a:effectLst/>
      </a:spPr>
      <a:bodyPr wrap="square">
        <a:noAutofit/>
      </a:bodyPr>
      <a:lstStyle>
        <a:defPPr>
          <a:defRPr dirty="0"/>
        </a:defPPr>
      </a:lstStyle>
      <a:style>
        <a:lnRef idx="2">
          <a:schemeClr val="accent2"/>
        </a:lnRef>
        <a:fillRef idx="1">
          <a:schemeClr val="lt1"/>
        </a:fillRef>
        <a:effectRef idx="0">
          <a:schemeClr val="accent2"/>
        </a:effectRef>
        <a:fontRef idx="minor">
          <a:schemeClr val="dk1"/>
        </a:fontRef>
      </a:style>
    </a:tx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384</Words>
  <Application>Microsoft Office PowerPoint</Application>
  <PresentationFormat>画面に合わせる (4:3)</PresentationFormat>
  <Paragraphs>22</Paragraphs>
  <Slides>3</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3</vt:i4>
      </vt:variant>
    </vt:vector>
  </HeadingPairs>
  <TitlesOfParts>
    <vt:vector size="12" baseType="lpstr">
      <vt:lpstr>HGP創英角ｺﾞｼｯｸUB</vt:lpstr>
      <vt:lpstr>Meiryo UI</vt:lpstr>
      <vt:lpstr>ＭＳ Ｐゴシック</vt:lpstr>
      <vt:lpstr>ＭＳ ゴシック</vt:lpstr>
      <vt:lpstr>ＭＳ 明朝</vt:lpstr>
      <vt:lpstr>Arial</vt:lpstr>
      <vt:lpstr>Calibri</vt:lpstr>
      <vt:lpstr>Times New Roman</vt:lpstr>
      <vt:lpstr>標準デザイン</vt:lpstr>
      <vt:lpstr>建築物の耐震診断及び耐震改修の促進を 図るための基本的な方針の一部改正について</vt:lpstr>
      <vt:lpstr>　１．背景</vt:lpstr>
      <vt:lpstr>　２．改正の概要</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2022-09-13T05:51:12Z</dcterms:created>
  <dcterms:modified xsi:type="dcterms:W3CDTF">2022-09-13T05:51:19Z</dcterms:modified>
</cp:coreProperties>
</file>