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52" y="165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B5673-727A-44CE-A663-604B884C8ED0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5F372-7AB4-43E0-B643-30A4669C7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93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5F372-7AB4-43E0-B643-30A4669C771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93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2641-3EBB-4436-A5E2-4787ED748D6A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FC90-1A91-41A0-8E74-C0987B9B02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781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2641-3EBB-4436-A5E2-4787ED748D6A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FC90-1A91-41A0-8E74-C0987B9B02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99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2641-3EBB-4436-A5E2-4787ED748D6A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FC90-1A91-41A0-8E74-C0987B9B02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72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2641-3EBB-4436-A5E2-4787ED748D6A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FC90-1A91-41A0-8E74-C0987B9B02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109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2641-3EBB-4436-A5E2-4787ED748D6A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FC90-1A91-41A0-8E74-C0987B9B02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96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2641-3EBB-4436-A5E2-4787ED748D6A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FC90-1A91-41A0-8E74-C0987B9B02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989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2641-3EBB-4436-A5E2-4787ED748D6A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FC90-1A91-41A0-8E74-C0987B9B02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374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2641-3EBB-4436-A5E2-4787ED748D6A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FC90-1A91-41A0-8E74-C0987B9B02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30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2641-3EBB-4436-A5E2-4787ED748D6A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FC90-1A91-41A0-8E74-C0987B9B02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921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2641-3EBB-4436-A5E2-4787ED748D6A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FC90-1A91-41A0-8E74-C0987B9B02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85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2641-3EBB-4436-A5E2-4787ED748D6A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FC90-1A91-41A0-8E74-C0987B9B02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26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52641-3EBB-4436-A5E2-4787ED748D6A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7FC90-1A91-41A0-8E74-C0987B9B02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64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正方形/長方形 73"/>
          <p:cNvSpPr>
            <a:spLocks/>
          </p:cNvSpPr>
          <p:nvPr/>
        </p:nvSpPr>
        <p:spPr>
          <a:xfrm>
            <a:off x="4165079" y="2415475"/>
            <a:ext cx="1800000" cy="28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日本放送協会大阪放送局</a:t>
            </a:r>
            <a:endParaRPr lang="en-US" altLang="ja-JP" sz="1000" dirty="0" smtClean="0"/>
          </a:p>
        </p:txBody>
      </p:sp>
      <p:sp>
        <p:nvSpPr>
          <p:cNvPr id="75" name="正方形/長方形 74"/>
          <p:cNvSpPr>
            <a:spLocks/>
          </p:cNvSpPr>
          <p:nvPr/>
        </p:nvSpPr>
        <p:spPr>
          <a:xfrm>
            <a:off x="4170040" y="2829307"/>
            <a:ext cx="1800000" cy="28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西日本電信電話株式会社</a:t>
            </a:r>
            <a:endParaRPr lang="en-US" altLang="ja-JP" sz="1000" dirty="0" smtClean="0"/>
          </a:p>
        </p:txBody>
      </p:sp>
      <p:sp>
        <p:nvSpPr>
          <p:cNvPr id="76" name="正方形/長方形 75"/>
          <p:cNvSpPr>
            <a:spLocks/>
          </p:cNvSpPr>
          <p:nvPr/>
        </p:nvSpPr>
        <p:spPr>
          <a:xfrm>
            <a:off x="4177135" y="3243139"/>
            <a:ext cx="1800000" cy="28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/>
              <a:t>株式</a:t>
            </a:r>
            <a:r>
              <a:rPr lang="ja-JP" altLang="en-US" sz="1000" dirty="0" smtClean="0"/>
              <a:t>会社名門大洋フェリー</a:t>
            </a:r>
            <a:endParaRPr lang="en-US" altLang="ja-JP" sz="1000" dirty="0" smtClean="0"/>
          </a:p>
        </p:txBody>
      </p:sp>
      <p:sp>
        <p:nvSpPr>
          <p:cNvPr id="77" name="正方形/長方形 76"/>
          <p:cNvSpPr>
            <a:spLocks/>
          </p:cNvSpPr>
          <p:nvPr/>
        </p:nvSpPr>
        <p:spPr>
          <a:xfrm>
            <a:off x="4173488" y="3656971"/>
            <a:ext cx="1800000" cy="28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大阪瓦斯株式会社</a:t>
            </a:r>
            <a:endParaRPr lang="en-US" altLang="ja-JP" sz="1000" dirty="0" smtClean="0"/>
          </a:p>
        </p:txBody>
      </p:sp>
      <p:sp>
        <p:nvSpPr>
          <p:cNvPr id="78" name="正方形/長方形 77"/>
          <p:cNvSpPr>
            <a:spLocks/>
          </p:cNvSpPr>
          <p:nvPr/>
        </p:nvSpPr>
        <p:spPr>
          <a:xfrm>
            <a:off x="4165079" y="4484635"/>
            <a:ext cx="1800000" cy="28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大阪市消防</a:t>
            </a:r>
            <a:r>
              <a:rPr lang="ja-JP" altLang="en-US" sz="1000" dirty="0"/>
              <a:t>局</a:t>
            </a:r>
            <a:endParaRPr lang="en-US" altLang="ja-JP" sz="1000" dirty="0" smtClean="0"/>
          </a:p>
        </p:txBody>
      </p:sp>
      <p:sp>
        <p:nvSpPr>
          <p:cNvPr id="79" name="正方形/長方形 78"/>
          <p:cNvSpPr>
            <a:spLocks/>
          </p:cNvSpPr>
          <p:nvPr/>
        </p:nvSpPr>
        <p:spPr>
          <a:xfrm>
            <a:off x="4168527" y="4898467"/>
            <a:ext cx="1800000" cy="28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大阪府町村長</a:t>
            </a:r>
            <a:r>
              <a:rPr lang="ja-JP" altLang="en-US" sz="1000" dirty="0"/>
              <a:t>会</a:t>
            </a:r>
            <a:endParaRPr lang="en-US" altLang="ja-JP" sz="1000" dirty="0" smtClean="0"/>
          </a:p>
        </p:txBody>
      </p:sp>
      <p:sp>
        <p:nvSpPr>
          <p:cNvPr id="80" name="正方形/長方形 79"/>
          <p:cNvSpPr/>
          <p:nvPr/>
        </p:nvSpPr>
        <p:spPr>
          <a:xfrm>
            <a:off x="2634351" y="7001569"/>
            <a:ext cx="1253584" cy="30673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000" dirty="0" smtClean="0"/>
              <a:t>大阪府副知事</a:t>
            </a:r>
            <a:endParaRPr lang="en-US" altLang="ja-JP" sz="1000" dirty="0" smtClean="0"/>
          </a:p>
        </p:txBody>
      </p:sp>
      <p:sp>
        <p:nvSpPr>
          <p:cNvPr id="81" name="正方形/長方形 80"/>
          <p:cNvSpPr>
            <a:spLocks/>
          </p:cNvSpPr>
          <p:nvPr/>
        </p:nvSpPr>
        <p:spPr>
          <a:xfrm>
            <a:off x="4165079" y="5726128"/>
            <a:ext cx="1800000" cy="29597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大阪府警察</a:t>
            </a:r>
            <a:r>
              <a:rPr lang="ja-JP" altLang="en-US" sz="1000" dirty="0"/>
              <a:t>本部</a:t>
            </a:r>
            <a:endParaRPr lang="en-US" altLang="ja-JP" sz="1000" dirty="0" smtClean="0"/>
          </a:p>
        </p:txBody>
      </p:sp>
      <p:sp>
        <p:nvSpPr>
          <p:cNvPr id="82" name="正方形/長方形 81"/>
          <p:cNvSpPr>
            <a:spLocks/>
          </p:cNvSpPr>
          <p:nvPr/>
        </p:nvSpPr>
        <p:spPr>
          <a:xfrm>
            <a:off x="505519" y="1999290"/>
            <a:ext cx="1800000" cy="28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大阪府教育</a:t>
            </a:r>
            <a:r>
              <a:rPr lang="ja-JP" altLang="en-US" sz="1000" dirty="0"/>
              <a:t>委員会</a:t>
            </a:r>
            <a:endParaRPr lang="en-US" altLang="ja-JP" sz="1000" dirty="0" smtClean="0"/>
          </a:p>
        </p:txBody>
      </p:sp>
      <p:sp>
        <p:nvSpPr>
          <p:cNvPr id="84" name="正方形/長方形 83"/>
          <p:cNvSpPr/>
          <p:nvPr/>
        </p:nvSpPr>
        <p:spPr>
          <a:xfrm>
            <a:off x="527249" y="2449153"/>
            <a:ext cx="1800000" cy="28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陸上自衛隊第３師団</a:t>
            </a:r>
            <a:endParaRPr lang="en-US" altLang="ja-JP" sz="1000" dirty="0" smtClean="0"/>
          </a:p>
        </p:txBody>
      </p:sp>
      <p:sp>
        <p:nvSpPr>
          <p:cNvPr id="85" name="正方形/長方形 84"/>
          <p:cNvSpPr/>
          <p:nvPr/>
        </p:nvSpPr>
        <p:spPr>
          <a:xfrm>
            <a:off x="517723" y="2859772"/>
            <a:ext cx="1800000" cy="28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第五管区海上保安本部</a:t>
            </a:r>
            <a:endParaRPr lang="en-US" altLang="ja-JP" sz="1000" dirty="0" smtClean="0"/>
          </a:p>
        </p:txBody>
      </p:sp>
      <p:sp>
        <p:nvSpPr>
          <p:cNvPr id="86" name="正方形/長方形 85"/>
          <p:cNvSpPr/>
          <p:nvPr/>
        </p:nvSpPr>
        <p:spPr>
          <a:xfrm>
            <a:off x="527249" y="3270391"/>
            <a:ext cx="1800000" cy="28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大阪管区気象台</a:t>
            </a:r>
            <a:endParaRPr lang="en-US" altLang="ja-JP" sz="1000" dirty="0" smtClean="0"/>
          </a:p>
        </p:txBody>
      </p:sp>
      <p:sp>
        <p:nvSpPr>
          <p:cNvPr id="87" name="正方形/長方形 86"/>
          <p:cNvSpPr/>
          <p:nvPr/>
        </p:nvSpPr>
        <p:spPr>
          <a:xfrm>
            <a:off x="520353" y="3681010"/>
            <a:ext cx="1800000" cy="28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近畿</a:t>
            </a:r>
            <a:r>
              <a:rPr lang="ja-JP" altLang="en-US" sz="1000" dirty="0"/>
              <a:t>運輸局</a:t>
            </a:r>
            <a:endParaRPr lang="en-US" altLang="ja-JP" sz="1000" dirty="0" smtClean="0"/>
          </a:p>
        </p:txBody>
      </p:sp>
      <p:sp>
        <p:nvSpPr>
          <p:cNvPr id="88" name="正方形/長方形 87"/>
          <p:cNvSpPr/>
          <p:nvPr/>
        </p:nvSpPr>
        <p:spPr>
          <a:xfrm>
            <a:off x="527249" y="4091629"/>
            <a:ext cx="1800000" cy="28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近畿地方</a:t>
            </a:r>
            <a:r>
              <a:rPr lang="ja-JP" altLang="en-US" sz="1000" dirty="0"/>
              <a:t>整備局</a:t>
            </a:r>
            <a:endParaRPr lang="en-US" altLang="ja-JP" sz="1000" dirty="0" smtClean="0"/>
          </a:p>
        </p:txBody>
      </p:sp>
      <p:sp>
        <p:nvSpPr>
          <p:cNvPr id="89" name="正方形/長方形 88"/>
          <p:cNvSpPr/>
          <p:nvPr/>
        </p:nvSpPr>
        <p:spPr>
          <a:xfrm>
            <a:off x="527249" y="4502248"/>
            <a:ext cx="1800000" cy="28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近畿管区警察</a:t>
            </a:r>
            <a:r>
              <a:rPr lang="ja-JP" altLang="en-US" sz="1000" dirty="0"/>
              <a:t>局</a:t>
            </a:r>
            <a:endParaRPr lang="en-US" altLang="ja-JP" sz="1000" dirty="0" smtClean="0"/>
          </a:p>
        </p:txBody>
      </p:sp>
      <p:sp>
        <p:nvSpPr>
          <p:cNvPr id="90" name="正方形/長方形 89"/>
          <p:cNvSpPr/>
          <p:nvPr/>
        </p:nvSpPr>
        <p:spPr>
          <a:xfrm>
            <a:off x="517724" y="4912867"/>
            <a:ext cx="1800000" cy="28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吉岡　敏治　委員</a:t>
            </a:r>
            <a:endParaRPr lang="en-US" altLang="ja-JP" sz="1000" dirty="0" smtClean="0"/>
          </a:p>
        </p:txBody>
      </p:sp>
      <p:sp>
        <p:nvSpPr>
          <p:cNvPr id="91" name="正方形/長方形 90"/>
          <p:cNvSpPr/>
          <p:nvPr/>
        </p:nvSpPr>
        <p:spPr>
          <a:xfrm>
            <a:off x="527250" y="5323486"/>
            <a:ext cx="1800000" cy="28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室崎　益輝　委員</a:t>
            </a:r>
            <a:endParaRPr lang="en-US" altLang="ja-JP" sz="1000" dirty="0" smtClean="0"/>
          </a:p>
        </p:txBody>
      </p:sp>
      <p:sp>
        <p:nvSpPr>
          <p:cNvPr id="92" name="正方形/長方形 91"/>
          <p:cNvSpPr/>
          <p:nvPr/>
        </p:nvSpPr>
        <p:spPr>
          <a:xfrm>
            <a:off x="527248" y="5734108"/>
            <a:ext cx="1800000" cy="28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塚口　博司　委員</a:t>
            </a:r>
            <a:endParaRPr lang="en-US" altLang="ja-JP" sz="1000" dirty="0" smtClean="0"/>
          </a:p>
        </p:txBody>
      </p:sp>
      <p:sp>
        <p:nvSpPr>
          <p:cNvPr id="93" name="正方形/長方形 92"/>
          <p:cNvSpPr>
            <a:spLocks/>
          </p:cNvSpPr>
          <p:nvPr/>
        </p:nvSpPr>
        <p:spPr>
          <a:xfrm>
            <a:off x="4177258" y="4070803"/>
            <a:ext cx="1800000" cy="28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関西電力株式会社</a:t>
            </a:r>
            <a:endParaRPr lang="en-US" altLang="ja-JP" sz="1000" dirty="0" smtClean="0"/>
          </a:p>
        </p:txBody>
      </p:sp>
      <p:sp>
        <p:nvSpPr>
          <p:cNvPr id="97" name="パイ 96"/>
          <p:cNvSpPr/>
          <p:nvPr/>
        </p:nvSpPr>
        <p:spPr>
          <a:xfrm rot="16200000">
            <a:off x="3219093" y="5973784"/>
            <a:ext cx="615270" cy="458174"/>
          </a:xfrm>
          <a:prstGeom prst="pie">
            <a:avLst>
              <a:gd name="adj1" fmla="val 5422938"/>
              <a:gd name="adj2" fmla="val 10747620"/>
            </a:avLst>
          </a:prstGeom>
          <a:solidFill>
            <a:sysClr val="window" lastClr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1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20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8" name="正方形/長方形 97"/>
          <p:cNvSpPr/>
          <p:nvPr/>
        </p:nvSpPr>
        <p:spPr>
          <a:xfrm>
            <a:off x="3516560" y="1331640"/>
            <a:ext cx="234074" cy="4874734"/>
          </a:xfrm>
          <a:prstGeom prst="rect">
            <a:avLst/>
          </a:prstGeom>
          <a:solidFill>
            <a:sysClr val="window" lastClr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1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20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2866497" y="6206374"/>
            <a:ext cx="650065" cy="310171"/>
          </a:xfrm>
          <a:prstGeom prst="rect">
            <a:avLst/>
          </a:prstGeom>
          <a:solidFill>
            <a:sysClr val="window" lastClr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1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20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0" name="chair"/>
          <p:cNvSpPr>
            <a:spLocks noChangeAspect="1" noEditPoints="1" noChangeArrowheads="1"/>
          </p:cNvSpPr>
          <p:nvPr/>
        </p:nvSpPr>
        <p:spPr bwMode="auto">
          <a:xfrm rot="16200000">
            <a:off x="2314193" y="1584413"/>
            <a:ext cx="360934" cy="1868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01" name="chair"/>
          <p:cNvSpPr>
            <a:spLocks noChangeAspect="1" noEditPoints="1" noChangeArrowheads="1"/>
          </p:cNvSpPr>
          <p:nvPr/>
        </p:nvSpPr>
        <p:spPr bwMode="auto">
          <a:xfrm rot="16200000">
            <a:off x="2310910" y="2008590"/>
            <a:ext cx="360934" cy="1868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02" name="chair"/>
          <p:cNvSpPr>
            <a:spLocks noChangeAspect="1" noEditPoints="1" noChangeArrowheads="1"/>
          </p:cNvSpPr>
          <p:nvPr/>
        </p:nvSpPr>
        <p:spPr bwMode="auto">
          <a:xfrm rot="16200000">
            <a:off x="2313578" y="2425770"/>
            <a:ext cx="355599" cy="1868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03" name="chair"/>
          <p:cNvSpPr>
            <a:spLocks noChangeAspect="1" noEditPoints="1" noChangeArrowheads="1"/>
          </p:cNvSpPr>
          <p:nvPr/>
        </p:nvSpPr>
        <p:spPr bwMode="auto">
          <a:xfrm rot="16200000">
            <a:off x="2310909" y="2842952"/>
            <a:ext cx="360936" cy="1868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04" name="chair"/>
          <p:cNvSpPr>
            <a:spLocks noChangeAspect="1" noEditPoints="1" noChangeArrowheads="1"/>
          </p:cNvSpPr>
          <p:nvPr/>
        </p:nvSpPr>
        <p:spPr bwMode="auto">
          <a:xfrm rot="16200000">
            <a:off x="2310293" y="3260135"/>
            <a:ext cx="355600" cy="1868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05" name="chair"/>
          <p:cNvSpPr>
            <a:spLocks noChangeAspect="1" noEditPoints="1" noChangeArrowheads="1"/>
          </p:cNvSpPr>
          <p:nvPr/>
        </p:nvSpPr>
        <p:spPr bwMode="auto">
          <a:xfrm rot="16200000">
            <a:off x="2307626" y="3682146"/>
            <a:ext cx="360934" cy="1868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06" name="chair"/>
          <p:cNvSpPr>
            <a:spLocks noChangeAspect="1" noEditPoints="1" noChangeArrowheads="1"/>
          </p:cNvSpPr>
          <p:nvPr/>
        </p:nvSpPr>
        <p:spPr bwMode="auto">
          <a:xfrm rot="16200000">
            <a:off x="2307626" y="4111156"/>
            <a:ext cx="360934" cy="1868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07" name="chair"/>
          <p:cNvSpPr>
            <a:spLocks noChangeAspect="1" noEditPoints="1" noChangeArrowheads="1"/>
          </p:cNvSpPr>
          <p:nvPr/>
        </p:nvSpPr>
        <p:spPr bwMode="auto">
          <a:xfrm rot="16200000">
            <a:off x="2307626" y="4535834"/>
            <a:ext cx="360934" cy="1868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08" name="chair"/>
          <p:cNvSpPr>
            <a:spLocks noChangeAspect="1" noEditPoints="1" noChangeArrowheads="1"/>
          </p:cNvSpPr>
          <p:nvPr/>
        </p:nvSpPr>
        <p:spPr bwMode="auto">
          <a:xfrm rot="16200000">
            <a:off x="2307627" y="4960010"/>
            <a:ext cx="360936" cy="1868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09" name="chair"/>
          <p:cNvSpPr>
            <a:spLocks noChangeAspect="1" noEditPoints="1" noChangeArrowheads="1"/>
          </p:cNvSpPr>
          <p:nvPr/>
        </p:nvSpPr>
        <p:spPr bwMode="auto">
          <a:xfrm rot="16200000">
            <a:off x="2310293" y="5391689"/>
            <a:ext cx="355600" cy="1868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10" name="chair"/>
          <p:cNvSpPr>
            <a:spLocks noChangeAspect="1" noEditPoints="1" noChangeArrowheads="1"/>
          </p:cNvSpPr>
          <p:nvPr/>
        </p:nvSpPr>
        <p:spPr bwMode="auto">
          <a:xfrm rot="16200000">
            <a:off x="2309116" y="5821175"/>
            <a:ext cx="360934" cy="1868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11" name="chair"/>
          <p:cNvSpPr>
            <a:spLocks noChangeAspect="1" noEditPoints="1" noChangeArrowheads="1"/>
          </p:cNvSpPr>
          <p:nvPr/>
        </p:nvSpPr>
        <p:spPr bwMode="auto">
          <a:xfrm rot="5400000">
            <a:off x="3731196" y="1589245"/>
            <a:ext cx="360934" cy="1868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12" name="chair"/>
          <p:cNvSpPr>
            <a:spLocks noChangeAspect="1" noEditPoints="1" noChangeArrowheads="1"/>
          </p:cNvSpPr>
          <p:nvPr/>
        </p:nvSpPr>
        <p:spPr bwMode="auto">
          <a:xfrm rot="5400000">
            <a:off x="3727913" y="2013423"/>
            <a:ext cx="360934" cy="1868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13" name="chair"/>
          <p:cNvSpPr>
            <a:spLocks noChangeAspect="1" noEditPoints="1" noChangeArrowheads="1"/>
          </p:cNvSpPr>
          <p:nvPr/>
        </p:nvSpPr>
        <p:spPr bwMode="auto">
          <a:xfrm rot="5400000">
            <a:off x="3730581" y="2430602"/>
            <a:ext cx="355599" cy="1868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14" name="chair"/>
          <p:cNvSpPr>
            <a:spLocks noChangeAspect="1" noEditPoints="1" noChangeArrowheads="1"/>
          </p:cNvSpPr>
          <p:nvPr/>
        </p:nvSpPr>
        <p:spPr bwMode="auto">
          <a:xfrm rot="5400000">
            <a:off x="3727913" y="2847784"/>
            <a:ext cx="360936" cy="1868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15" name="chair"/>
          <p:cNvSpPr>
            <a:spLocks noChangeAspect="1" noEditPoints="1" noChangeArrowheads="1"/>
          </p:cNvSpPr>
          <p:nvPr/>
        </p:nvSpPr>
        <p:spPr bwMode="auto">
          <a:xfrm rot="5400000">
            <a:off x="3727297" y="3264967"/>
            <a:ext cx="355600" cy="1868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16" name="chair"/>
          <p:cNvSpPr>
            <a:spLocks noChangeAspect="1" noEditPoints="1" noChangeArrowheads="1"/>
          </p:cNvSpPr>
          <p:nvPr/>
        </p:nvSpPr>
        <p:spPr bwMode="auto">
          <a:xfrm rot="5400000">
            <a:off x="3724630" y="3686979"/>
            <a:ext cx="360934" cy="1868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17" name="chair"/>
          <p:cNvSpPr>
            <a:spLocks noChangeAspect="1" noEditPoints="1" noChangeArrowheads="1"/>
          </p:cNvSpPr>
          <p:nvPr/>
        </p:nvSpPr>
        <p:spPr bwMode="auto">
          <a:xfrm rot="5400000">
            <a:off x="3724630" y="4115988"/>
            <a:ext cx="360934" cy="1868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18" name="chair"/>
          <p:cNvSpPr>
            <a:spLocks noChangeAspect="1" noEditPoints="1" noChangeArrowheads="1"/>
          </p:cNvSpPr>
          <p:nvPr/>
        </p:nvSpPr>
        <p:spPr bwMode="auto">
          <a:xfrm rot="5400000">
            <a:off x="3727298" y="4537998"/>
            <a:ext cx="355599" cy="1868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19" name="chair"/>
          <p:cNvSpPr>
            <a:spLocks noChangeAspect="1" noEditPoints="1" noChangeArrowheads="1"/>
          </p:cNvSpPr>
          <p:nvPr/>
        </p:nvSpPr>
        <p:spPr bwMode="auto">
          <a:xfrm rot="5400000">
            <a:off x="3724630" y="4964842"/>
            <a:ext cx="360936" cy="1868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20" name="chair"/>
          <p:cNvSpPr>
            <a:spLocks noChangeAspect="1" noEditPoints="1" noChangeArrowheads="1"/>
          </p:cNvSpPr>
          <p:nvPr/>
        </p:nvSpPr>
        <p:spPr bwMode="auto">
          <a:xfrm rot="5400000">
            <a:off x="3727297" y="5396522"/>
            <a:ext cx="355600" cy="1868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21" name="chair"/>
          <p:cNvSpPr>
            <a:spLocks noChangeAspect="1" noEditPoints="1" noChangeArrowheads="1"/>
          </p:cNvSpPr>
          <p:nvPr/>
        </p:nvSpPr>
        <p:spPr bwMode="auto">
          <a:xfrm rot="5400000">
            <a:off x="3726119" y="5826007"/>
            <a:ext cx="360934" cy="1868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23" name="chair"/>
          <p:cNvSpPr>
            <a:spLocks noChangeAspect="1" noEditPoints="1" noChangeArrowheads="1"/>
          </p:cNvSpPr>
          <p:nvPr/>
        </p:nvSpPr>
        <p:spPr bwMode="auto">
          <a:xfrm rot="10800000">
            <a:off x="3065595" y="6606671"/>
            <a:ext cx="248869" cy="269585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125" name="正方形/長方形 124"/>
          <p:cNvSpPr/>
          <p:nvPr/>
        </p:nvSpPr>
        <p:spPr>
          <a:xfrm>
            <a:off x="2633693" y="1331640"/>
            <a:ext cx="232803" cy="4874734"/>
          </a:xfrm>
          <a:prstGeom prst="rect">
            <a:avLst/>
          </a:prstGeom>
          <a:solidFill>
            <a:sysClr val="window" lastClr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1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20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6" name="パイ 125"/>
          <p:cNvSpPr/>
          <p:nvPr/>
        </p:nvSpPr>
        <p:spPr>
          <a:xfrm>
            <a:off x="2634351" y="5890406"/>
            <a:ext cx="452431" cy="623721"/>
          </a:xfrm>
          <a:prstGeom prst="pie">
            <a:avLst>
              <a:gd name="adj1" fmla="val 5428644"/>
              <a:gd name="adj2" fmla="val 10806362"/>
            </a:avLst>
          </a:prstGeom>
          <a:solidFill>
            <a:sysClr val="window" lastClr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1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20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654220" y="411213"/>
            <a:ext cx="3213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大阪府国民保護協議会配席図</a:t>
            </a:r>
            <a:endParaRPr kumimoji="1" lang="ja-JP" altLang="en-US" dirty="0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4180903" y="809220"/>
            <a:ext cx="2275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平成２６年８月</a:t>
            </a:r>
            <a:r>
              <a:rPr lang="ja-JP" altLang="en-US" sz="1200" dirty="0"/>
              <a:t>２８</a:t>
            </a:r>
            <a:r>
              <a:rPr kumimoji="1" lang="ja-JP" altLang="en-US" sz="1200" dirty="0" smtClean="0"/>
              <a:t>日（木）</a:t>
            </a:r>
            <a:r>
              <a:rPr lang="ja-JP" altLang="en-US" sz="1200" dirty="0" smtClean="0"/>
              <a:t>　１４時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災害対策本部会議室</a:t>
            </a:r>
            <a:endParaRPr kumimoji="1" lang="en-US" altLang="ja-JP" sz="1200" dirty="0" smtClean="0"/>
          </a:p>
        </p:txBody>
      </p:sp>
      <p:sp>
        <p:nvSpPr>
          <p:cNvPr id="56" name="正方形/長方形 55"/>
          <p:cNvSpPr>
            <a:spLocks/>
          </p:cNvSpPr>
          <p:nvPr/>
        </p:nvSpPr>
        <p:spPr>
          <a:xfrm>
            <a:off x="4170659" y="5312299"/>
            <a:ext cx="1800000" cy="28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大阪府危機管理監</a:t>
            </a:r>
            <a:endParaRPr lang="en-US" altLang="ja-JP" sz="1000" dirty="0" smtClean="0"/>
          </a:p>
        </p:txBody>
      </p:sp>
      <p:sp>
        <p:nvSpPr>
          <p:cNvPr id="58" name="正方形/長方形 57"/>
          <p:cNvSpPr>
            <a:spLocks/>
          </p:cNvSpPr>
          <p:nvPr/>
        </p:nvSpPr>
        <p:spPr>
          <a:xfrm>
            <a:off x="4159349" y="2001643"/>
            <a:ext cx="1800000" cy="28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/>
              <a:t>日本</a:t>
            </a:r>
            <a:r>
              <a:rPr lang="ja-JP" altLang="en-US" sz="1000" dirty="0" smtClean="0"/>
              <a:t>赤十字社大阪府支部</a:t>
            </a:r>
            <a:endParaRPr lang="en-US" altLang="ja-JP" sz="1000" dirty="0" smtClean="0"/>
          </a:p>
        </p:txBody>
      </p:sp>
    </p:spTree>
    <p:extLst>
      <p:ext uri="{BB962C8B-B14F-4D97-AF65-F5344CB8AC3E}">
        <p14:creationId xmlns:p14="http://schemas.microsoft.com/office/powerpoint/2010/main" val="220081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74</Words>
  <Application>Microsoft Office PowerPoint</Application>
  <PresentationFormat>画面に合わせる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HOSTNAME</cp:lastModifiedBy>
  <cp:revision>19</cp:revision>
  <cp:lastPrinted>2014-08-27T09:44:03Z</cp:lastPrinted>
  <dcterms:created xsi:type="dcterms:W3CDTF">2014-07-02T07:36:59Z</dcterms:created>
  <dcterms:modified xsi:type="dcterms:W3CDTF">2017-12-22T06:24:21Z</dcterms:modified>
</cp:coreProperties>
</file>