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5896" autoAdjust="0"/>
  </p:normalViewPr>
  <p:slideViewPr>
    <p:cSldViewPr snapToGrid="0">
      <p:cViewPr varScale="1">
        <p:scale>
          <a:sx n="96" d="100"/>
          <a:sy n="96" d="100"/>
        </p:scale>
        <p:origin x="12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77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10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2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95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5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39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767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9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22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2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F657C-63F7-4795-AE8B-F5AEBA0AF603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18C5F5-EFE3-4448-9320-35378E710FAE}"/>
              </a:ext>
            </a:extLst>
          </p:cNvPr>
          <p:cNvSpPr/>
          <p:nvPr/>
        </p:nvSpPr>
        <p:spPr>
          <a:xfrm>
            <a:off x="0" y="22381"/>
            <a:ext cx="990600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「大阪府消防広域化推進計画」の改定概要</a:t>
            </a:r>
          </a:p>
        </p:txBody>
      </p:sp>
      <p:sp>
        <p:nvSpPr>
          <p:cNvPr id="68" name="角丸四角形 91">
            <a:extLst>
              <a:ext uri="{FF2B5EF4-FFF2-40B4-BE49-F238E27FC236}">
                <a16:creationId xmlns:a16="http://schemas.microsoft.com/office/drawing/2014/main" id="{8E77507B-87D6-44B4-A71F-90198FED1EB1}"/>
              </a:ext>
            </a:extLst>
          </p:cNvPr>
          <p:cNvSpPr/>
          <p:nvPr/>
        </p:nvSpPr>
        <p:spPr>
          <a:xfrm>
            <a:off x="8359498" y="69066"/>
            <a:ext cx="1440000" cy="252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参考資料５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0FE6631-BCD1-4A8D-AD88-806E3AFC0C37}"/>
              </a:ext>
            </a:extLst>
          </p:cNvPr>
          <p:cNvSpPr/>
          <p:nvPr/>
        </p:nvSpPr>
        <p:spPr>
          <a:xfrm>
            <a:off x="5119498" y="722935"/>
            <a:ext cx="4680000" cy="530911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91">
            <a:extLst>
              <a:ext uri="{FF2B5EF4-FFF2-40B4-BE49-F238E27FC236}">
                <a16:creationId xmlns:a16="http://schemas.microsoft.com/office/drawing/2014/main" id="{7F7BC8EE-5047-4AB5-B2E7-160AD997A0A2}"/>
              </a:ext>
            </a:extLst>
          </p:cNvPr>
          <p:cNvSpPr/>
          <p:nvPr/>
        </p:nvSpPr>
        <p:spPr>
          <a:xfrm>
            <a:off x="5119498" y="551470"/>
            <a:ext cx="198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時点修正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33BD3B4-7856-41C3-A572-6B2B4978FD1E}"/>
              </a:ext>
            </a:extLst>
          </p:cNvPr>
          <p:cNvSpPr txBox="1"/>
          <p:nvPr/>
        </p:nvSpPr>
        <p:spPr>
          <a:xfrm>
            <a:off x="5297437" y="923864"/>
            <a:ext cx="4324121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基本指針改正情報の反映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【F】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６年４月１日付け一部改正情報の追記</a:t>
            </a: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消防の新たな対応事象に「感染症発生」を追記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　中心消防本部の取扱いを追記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現況情報・統計データの更新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【G】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大阪府域の現況情報、消防の現況データの更新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・　広域化の進捗状況等の更新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災害情報の更新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【H】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H30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以降の災害（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）に更新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消防庁の広域化関連資料に掲載されているもの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調査結果等の更新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【I】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過年度に実施したアンケート・ヒアリング・委託調査の結果を、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最新のものに更新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新データ不存在記載の削除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【J】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消防力カード（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H30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のみ実施）に関連する記載を削除</a:t>
            </a: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現況調査データが存在しない記載の削除　など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FA014CCA-E0E4-4539-8D0C-6F96F4E213E2}"/>
              </a:ext>
            </a:extLst>
          </p:cNvPr>
          <p:cNvSpPr/>
          <p:nvPr/>
        </p:nvSpPr>
        <p:spPr>
          <a:xfrm>
            <a:off x="106502" y="2903356"/>
            <a:ext cx="4860000" cy="3128695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91">
            <a:extLst>
              <a:ext uri="{FF2B5EF4-FFF2-40B4-BE49-F238E27FC236}">
                <a16:creationId xmlns:a16="http://schemas.microsoft.com/office/drawing/2014/main" id="{F7CE63A7-3FB8-4111-AD1E-F72758731EC6}"/>
              </a:ext>
            </a:extLst>
          </p:cNvPr>
          <p:cNvSpPr/>
          <p:nvPr/>
        </p:nvSpPr>
        <p:spPr>
          <a:xfrm>
            <a:off x="99751" y="2759357"/>
            <a:ext cx="288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■　表現の修正・体裁の</a:t>
            </a: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整理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B76E462-ECCE-4C38-8117-885D9DF973D8}"/>
              </a:ext>
            </a:extLst>
          </p:cNvPr>
          <p:cNvSpPr txBox="1"/>
          <p:nvPr/>
        </p:nvSpPr>
        <p:spPr>
          <a:xfrm>
            <a:off x="295815" y="3164147"/>
            <a:ext cx="4645743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地震名称の訂正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【C】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　南海トラフ巨大地震　⇒　南海トラフ地震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前回修正漏れの修正、体裁の整理等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【D】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　削除漏れ・誤記・引用間違いの修正等</a:t>
            </a: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　項目間記載内容の整合等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表現の統一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【E】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　「市町村の消防の広域化に関する基本指針」を「基本指針」に統一</a:t>
            </a: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　消防需要の動向（火災・救急・救助）に関する言い回しの統一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　　など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1611A42-D2EE-4124-BBEC-F69B5695BCF2}"/>
              </a:ext>
            </a:extLst>
          </p:cNvPr>
          <p:cNvSpPr txBox="1"/>
          <p:nvPr/>
        </p:nvSpPr>
        <p:spPr>
          <a:xfrm>
            <a:off x="284442" y="923864"/>
            <a:ext cx="4965335" cy="1523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大阪府消防広域化推進審議会における審議結果の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 反映</a:t>
            </a: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【A】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・　広域化対象市町村：８ブロック　⇒　７ブロック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計画の改正背景の追記</a:t>
            </a: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【B】</a:t>
            </a:r>
            <a:endParaRPr kumimoji="0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　広域化等の進展を踏まえ、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ブロック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の見直しを行った旨追記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F010AD8-88E7-4AF1-9BFE-4A092B90BFD8}"/>
              </a:ext>
            </a:extLst>
          </p:cNvPr>
          <p:cNvSpPr/>
          <p:nvPr/>
        </p:nvSpPr>
        <p:spPr>
          <a:xfrm>
            <a:off x="99751" y="715638"/>
            <a:ext cx="4860000" cy="184516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91">
            <a:extLst>
              <a:ext uri="{FF2B5EF4-FFF2-40B4-BE49-F238E27FC236}">
                <a16:creationId xmlns:a16="http://schemas.microsoft.com/office/drawing/2014/main" id="{4A1C1FDE-BC38-453F-98A3-AEB14A6F0FE6}"/>
              </a:ext>
            </a:extLst>
          </p:cNvPr>
          <p:cNvSpPr/>
          <p:nvPr/>
        </p:nvSpPr>
        <p:spPr>
          <a:xfrm>
            <a:off x="99751" y="551470"/>
            <a:ext cx="198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ブロックの見直し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1D7C0CC-EACE-4C63-87CE-BAE51799A401}"/>
              </a:ext>
            </a:extLst>
          </p:cNvPr>
          <p:cNvSpPr txBox="1"/>
          <p:nvPr/>
        </p:nvSpPr>
        <p:spPr>
          <a:xfrm>
            <a:off x="284442" y="6105295"/>
            <a:ext cx="4231532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　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【A】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【J】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は改正分類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　新旧対照表（案）の「主な修正内容」欄に参考記載</a:t>
            </a:r>
            <a:endParaRPr kumimoji="0" lang="en-US" altLang="ja-JP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角丸四角形 91">
            <a:extLst>
              <a:ext uri="{FF2B5EF4-FFF2-40B4-BE49-F238E27FC236}">
                <a16:creationId xmlns:a16="http://schemas.microsoft.com/office/drawing/2014/main" id="{22A15540-F858-4153-B91F-434ED05882D0}"/>
              </a:ext>
            </a:extLst>
          </p:cNvPr>
          <p:cNvSpPr/>
          <p:nvPr/>
        </p:nvSpPr>
        <p:spPr>
          <a:xfrm>
            <a:off x="5119498" y="6155540"/>
            <a:ext cx="4368883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■　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資料編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に 見直し案と検討結果を掲載</a:t>
            </a:r>
            <a:r>
              <a:rPr kumimoji="1" lang="ja-JP" altLang="en-US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（報告事項分）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283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3083</TotalTime>
  <Words>457</Words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2024-10-11T12:15:46Z</cp:lastPrinted>
  <dcterms:created xsi:type="dcterms:W3CDTF">2023-10-03T10:50:56Z</dcterms:created>
  <dcterms:modified xsi:type="dcterms:W3CDTF">2024-12-16T06:56:45Z</dcterms:modified>
</cp:coreProperties>
</file>