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61263" cy="9361488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4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EB4EB"/>
    <a:srgbClr val="FF6600"/>
    <a:srgbClr val="FED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8" autoAdjust="0"/>
    <p:restoredTop sz="94894" autoAdjust="0"/>
  </p:normalViewPr>
  <p:slideViewPr>
    <p:cSldViewPr>
      <p:cViewPr varScale="1">
        <p:scale>
          <a:sx n="55" d="100"/>
          <a:sy n="55" d="100"/>
        </p:scale>
        <p:origin x="2064" y="78"/>
      </p:cViewPr>
      <p:guideLst>
        <p:guide orient="horz" pos="294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976" y="-9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2949787" cy="496570"/>
          </a:xfrm>
          <a:prstGeom prst="rect">
            <a:avLst/>
          </a:prstGeom>
        </p:spPr>
        <p:txBody>
          <a:bodyPr vert="horz" lIns="91100" tIns="45551" rIns="91100" bIns="4555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5" y="0"/>
            <a:ext cx="2949787" cy="496570"/>
          </a:xfrm>
          <a:prstGeom prst="rect">
            <a:avLst/>
          </a:prstGeom>
        </p:spPr>
        <p:txBody>
          <a:bodyPr vert="horz" lIns="91100" tIns="45551" rIns="91100" bIns="45551" rtlCol="0"/>
          <a:lstStyle>
            <a:lvl1pPr algn="r">
              <a:defRPr sz="1200"/>
            </a:lvl1pPr>
          </a:lstStyle>
          <a:p>
            <a:fld id="{5CC3724D-D51E-4BD9-A1FE-1132F6E9B0CE}" type="datetimeFigureOut">
              <a:rPr kumimoji="1" lang="ja-JP" altLang="en-US" smtClean="0"/>
              <a:t>2019/6/19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898650" y="744538"/>
            <a:ext cx="30099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0" tIns="45551" rIns="91100" bIns="4555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390"/>
            <a:ext cx="5445760" cy="4472305"/>
          </a:xfrm>
          <a:prstGeom prst="rect">
            <a:avLst/>
          </a:prstGeom>
        </p:spPr>
        <p:txBody>
          <a:bodyPr vert="horz" lIns="91100" tIns="45551" rIns="91100" bIns="4555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9441185"/>
            <a:ext cx="2949787" cy="496569"/>
          </a:xfrm>
          <a:prstGeom prst="rect">
            <a:avLst/>
          </a:prstGeom>
        </p:spPr>
        <p:txBody>
          <a:bodyPr vert="horz" lIns="91100" tIns="45551" rIns="91100" bIns="4555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5" y="9441185"/>
            <a:ext cx="2949787" cy="496569"/>
          </a:xfrm>
          <a:prstGeom prst="rect">
            <a:avLst/>
          </a:prstGeom>
        </p:spPr>
        <p:txBody>
          <a:bodyPr vert="horz" lIns="91100" tIns="45551" rIns="91100" bIns="45551" rtlCol="0" anchor="b"/>
          <a:lstStyle>
            <a:lvl1pPr algn="r">
              <a:defRPr sz="1200"/>
            </a:lvl1pPr>
          </a:lstStyle>
          <a:p>
            <a:fld id="{69AD6DBE-C6AA-47C8-B7E4-B872F247A9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35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D6DBE-C6AA-47C8-B7E4-B872F247A94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260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7" y="2908132"/>
            <a:ext cx="6427074" cy="200665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5304843"/>
            <a:ext cx="5292884" cy="2392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77D3-0EDE-42AE-85D1-BC120DB7ED58}" type="datetimeFigureOut">
              <a:rPr kumimoji="1" lang="ja-JP" altLang="en-US" smtClean="0"/>
              <a:t>2019/6/19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C49-4826-4B67-9741-806C3190A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976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77D3-0EDE-42AE-85D1-BC120DB7ED58}" type="datetimeFigureOut">
              <a:rPr kumimoji="1" lang="ja-JP" altLang="en-US" smtClean="0"/>
              <a:t>2019/6/19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C49-4826-4B67-9741-806C3190A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61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7" y="374896"/>
            <a:ext cx="1701285" cy="79876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8065" y="374896"/>
            <a:ext cx="4977832" cy="79876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77D3-0EDE-42AE-85D1-BC120DB7ED58}" type="datetimeFigureOut">
              <a:rPr kumimoji="1" lang="ja-JP" altLang="en-US" smtClean="0"/>
              <a:t>2019/6/19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C49-4826-4B67-9741-806C3190A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347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77D3-0EDE-42AE-85D1-BC120DB7ED58}" type="datetimeFigureOut">
              <a:rPr kumimoji="1" lang="ja-JP" altLang="en-US" smtClean="0"/>
              <a:t>2019/6/19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C49-4826-4B67-9741-806C3190A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17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90" y="6015623"/>
            <a:ext cx="6427074" cy="185929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90" y="3967800"/>
            <a:ext cx="6427074" cy="204782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77D3-0EDE-42AE-85D1-BC120DB7ED58}" type="datetimeFigureOut">
              <a:rPr kumimoji="1" lang="ja-JP" altLang="en-US" smtClean="0"/>
              <a:t>2019/6/19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C49-4826-4B67-9741-806C3190A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510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8063" y="2184350"/>
            <a:ext cx="3339558" cy="61781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3642" y="2184350"/>
            <a:ext cx="3339558" cy="61781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77D3-0EDE-42AE-85D1-BC120DB7ED58}" type="datetimeFigureOut">
              <a:rPr kumimoji="1" lang="ja-JP" altLang="en-US" smtClean="0"/>
              <a:t>2019/6/19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C49-4826-4B67-9741-806C3190A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887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095501"/>
            <a:ext cx="3340871" cy="87330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4" y="2968806"/>
            <a:ext cx="3340871" cy="53936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8" y="2095501"/>
            <a:ext cx="3342183" cy="87330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8" y="2968806"/>
            <a:ext cx="3342183" cy="53936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77D3-0EDE-42AE-85D1-BC120DB7ED58}" type="datetimeFigureOut">
              <a:rPr kumimoji="1" lang="ja-JP" altLang="en-US" smtClean="0"/>
              <a:t>2019/6/19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C49-4826-4B67-9741-806C3190A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46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77D3-0EDE-42AE-85D1-BC120DB7ED58}" type="datetimeFigureOut">
              <a:rPr kumimoji="1" lang="ja-JP" altLang="en-US" smtClean="0"/>
              <a:t>2019/6/19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C49-4826-4B67-9741-806C3190A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543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77D3-0EDE-42AE-85D1-BC120DB7ED58}" type="datetimeFigureOut">
              <a:rPr kumimoji="1" lang="ja-JP" altLang="en-US" smtClean="0"/>
              <a:t>2019/6/19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C49-4826-4B67-9741-806C3190A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026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372726"/>
            <a:ext cx="2487604" cy="15862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372728"/>
            <a:ext cx="4226957" cy="79897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1958980"/>
            <a:ext cx="2487604" cy="6403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77D3-0EDE-42AE-85D1-BC120DB7ED58}" type="datetimeFigureOut">
              <a:rPr kumimoji="1" lang="ja-JP" altLang="en-US" smtClean="0"/>
              <a:t>2019/6/19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C49-4826-4B67-9741-806C3190A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79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1" y="6553043"/>
            <a:ext cx="4536758" cy="7736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1" y="836467"/>
            <a:ext cx="4536758" cy="56168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1" y="7326667"/>
            <a:ext cx="4536758" cy="10986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77D3-0EDE-42AE-85D1-BC120DB7ED58}" type="datetimeFigureOut">
              <a:rPr kumimoji="1" lang="ja-JP" altLang="en-US" smtClean="0"/>
              <a:t>2019/6/19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AC49-4826-4B67-9741-806C3190A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504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374894"/>
            <a:ext cx="6805137" cy="1560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184350"/>
            <a:ext cx="6805137" cy="6178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8676715"/>
            <a:ext cx="1764295" cy="4984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C77D3-0EDE-42AE-85D1-BC120DB7ED58}" type="datetimeFigureOut">
              <a:rPr kumimoji="1" lang="ja-JP" altLang="en-US" smtClean="0"/>
              <a:t>2019/6/19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4" y="8676715"/>
            <a:ext cx="2394400" cy="4984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8676715"/>
            <a:ext cx="1764295" cy="4984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4AC49-4826-4B67-9741-806C3190A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341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1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12" Type="http://schemas.openxmlformats.org/officeDocument/2006/relationships/image" Target="../media/image10.emf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11" Type="http://schemas.openxmlformats.org/officeDocument/2006/relationships/image" Target="../media/image9.emf"/><Relationship Id="rId5" Type="http://schemas.openxmlformats.org/officeDocument/2006/relationships/image" Target="../media/image3.emf"/><Relationship Id="rId15" Type="http://schemas.openxmlformats.org/officeDocument/2006/relationships/image" Target="../media/image13.png"/><Relationship Id="rId10" Type="http://schemas.openxmlformats.org/officeDocument/2006/relationships/image" Target="../media/image8.emf"/><Relationship Id="rId4" Type="http://schemas.openxmlformats.org/officeDocument/2006/relationships/image" Target="../media/image2.emf"/><Relationship Id="rId9" Type="http://schemas.openxmlformats.org/officeDocument/2006/relationships/image" Target="../media/image7.emf"/><Relationship Id="rId1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/>
          <p:cNvSpPr/>
          <p:nvPr/>
        </p:nvSpPr>
        <p:spPr>
          <a:xfrm>
            <a:off x="2439509" y="2037692"/>
            <a:ext cx="1725863" cy="300835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941938" y="288258"/>
            <a:ext cx="5795627" cy="878497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922516" y="1080344"/>
            <a:ext cx="57956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0" name="正方形/長方形 1049"/>
          <p:cNvSpPr/>
          <p:nvPr/>
        </p:nvSpPr>
        <p:spPr>
          <a:xfrm>
            <a:off x="989073" y="1468666"/>
            <a:ext cx="5411502" cy="6197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1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003594" y="5088464"/>
            <a:ext cx="5689576" cy="3912760"/>
          </a:xfrm>
          <a:prstGeom prst="rect">
            <a:avLst/>
          </a:prstGeom>
          <a:solidFill>
            <a:srgbClr val="FED0E7"/>
          </a:solidFill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kumimoji="1" lang="ja-JP" altLang="en-US" sz="17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7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953901" y="5574000"/>
            <a:ext cx="5761801" cy="3515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rmAutofit fontScale="55000" lnSpcReduction="20000"/>
          </a:bodyPr>
          <a:lstStyle/>
          <a:p>
            <a:r>
              <a:rPr kumimoji="1" lang="ja-JP" altLang="en-US" sz="4400" b="1" dirty="0" smtClean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F0000"/>
                    </a:gs>
                    <a:gs pos="55000">
                      <a:srgbClr val="FFCC00"/>
                    </a:gs>
                    <a:gs pos="90000">
                      <a:srgbClr val="FFFF33"/>
                    </a:gs>
                    <a:gs pos="100000">
                      <a:srgbClr val="FFFFFF"/>
                    </a:gs>
                  </a:gsLst>
                  <a:lin ang="5400000" scaled="1"/>
                </a:gra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注意してください</a:t>
            </a:r>
            <a:r>
              <a:rPr kumimoji="1" lang="en-US" altLang="ja-JP" sz="4400" b="1" dirty="0" smtClean="0">
                <a:ln>
                  <a:solidFill>
                    <a:schemeClr val="tx1"/>
                  </a:solidFill>
                </a:ln>
                <a:gradFill>
                  <a:gsLst>
                    <a:gs pos="0">
                      <a:srgbClr val="FF0000"/>
                    </a:gs>
                    <a:gs pos="55000">
                      <a:srgbClr val="FFCC00"/>
                    </a:gs>
                    <a:gs pos="90000">
                      <a:srgbClr val="FFFF33"/>
                    </a:gs>
                    <a:gs pos="100000">
                      <a:srgbClr val="FFFFFF"/>
                    </a:gs>
                  </a:gsLst>
                  <a:lin ang="5400000" scaled="1"/>
                </a:gra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!!</a:t>
            </a:r>
            <a:r>
              <a:rPr kumimoji="1" lang="ja-JP" altLang="en-US" sz="25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en-US" altLang="ja-JP" sz="25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5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</a:t>
            </a:r>
            <a:endParaRPr lang="en-US" altLang="ja-JP" sz="5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endParaRPr lang="en-US" altLang="ja-JP" sz="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</a:t>
            </a:r>
            <a:r>
              <a:rPr lang="ja-JP" altLang="en-US" sz="2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2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は、自動車盗難が多発しています。</a:t>
            </a:r>
            <a:endParaRPr lang="en-US" altLang="ja-JP" sz="2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2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最近は上記のように</a:t>
            </a:r>
            <a:r>
              <a:rPr lang="en-US" altLang="ja-JP" sz="2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､</a:t>
            </a:r>
            <a:r>
              <a:rPr kumimoji="1" lang="ja-JP" altLang="en-US" sz="2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コンピュータセキュリティを破る手口もあるようです。</a:t>
            </a:r>
            <a:endParaRPr kumimoji="1" lang="en-US" altLang="ja-JP" sz="2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防犯対策のポイントとして</a:t>
            </a:r>
            <a:endParaRPr lang="en-US" altLang="ja-JP" sz="2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  <a:p>
            <a:r>
              <a:rPr lang="ja-JP" altLang="en-US" sz="2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★</a:t>
            </a:r>
            <a:r>
              <a:rPr lang="ja-JP" altLang="en-US" sz="2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スマートキーは微弱電波を遮断するキーケースに</a:t>
            </a:r>
            <a:endParaRPr lang="en-US" altLang="ja-JP" sz="29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2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</a:t>
            </a:r>
            <a:r>
              <a:rPr lang="ja-JP" altLang="en-US" sz="2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入れて持ち歩く</a:t>
            </a:r>
            <a:endParaRPr lang="en-US" altLang="ja-JP" sz="29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1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1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  <a:p>
            <a:r>
              <a:rPr kumimoji="1" lang="ja-JP" altLang="en-US" sz="2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2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★ 自宅では金属製の缶等にスマートキーを入れて保管</a:t>
            </a:r>
            <a:endParaRPr kumimoji="1" lang="en-US" altLang="ja-JP" sz="29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5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5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endParaRPr kumimoji="1" lang="en-US" altLang="ja-JP" sz="15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2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r>
              <a:rPr lang="ja-JP" altLang="en-US" sz="2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をしましょう！</a:t>
            </a:r>
            <a:endParaRPr lang="en-US" altLang="ja-JP" sz="2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2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2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また、この他</a:t>
            </a:r>
            <a:endParaRPr kumimoji="1" lang="en-US" altLang="ja-JP" sz="2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3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endParaRPr kumimoji="1" lang="en-US" altLang="ja-JP" sz="13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5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5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■ 車を離れる際は短時間でもエンジンを切り</a:t>
            </a:r>
            <a:r>
              <a:rPr lang="en-US" altLang="ja-JP" sz="25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､</a:t>
            </a:r>
            <a:r>
              <a:rPr lang="ja-JP" altLang="en-US" sz="25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ドアロックをする</a:t>
            </a:r>
            <a:endParaRPr lang="en-US" altLang="ja-JP" sz="25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 </a:t>
            </a:r>
            <a:r>
              <a: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約２０％は無施錠で盗難に遭っています。</a:t>
            </a:r>
            <a:endParaRPr kumimoji="1"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5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5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■ 防犯カメラ等、防犯設備のある明るい駐車場に駐車する</a:t>
            </a:r>
            <a:endParaRPr lang="en-US" altLang="ja-JP" sz="25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 </a:t>
            </a:r>
            <a:r>
              <a: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約７０％は駐車場で盗難に遭っています。</a:t>
            </a:r>
            <a:endParaRPr kumimoji="1"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5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5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■ ハンドルロックやタイヤロック等、二重三重の防犯対策を</a:t>
            </a:r>
            <a:endParaRPr lang="en-US" altLang="ja-JP" sz="25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 </a:t>
            </a:r>
            <a:r>
              <a: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コンピュータセキュリティも絶対安心とは言えません。</a:t>
            </a:r>
            <a:endParaRPr kumimoji="1"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</a:p>
          <a:p>
            <a:r>
              <a:rPr lang="ja-JP" altLang="en-US" sz="2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等を心掛けましょう。</a:t>
            </a:r>
            <a:endParaRPr kumimoji="1" lang="en-US" altLang="ja-JP" sz="2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52370" y="1080344"/>
            <a:ext cx="5795627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 dirty="0"/>
          </a:p>
        </p:txBody>
      </p:sp>
      <p:sp>
        <p:nvSpPr>
          <p:cNvPr id="78" name="正方形/長方形 77"/>
          <p:cNvSpPr/>
          <p:nvPr/>
        </p:nvSpPr>
        <p:spPr>
          <a:xfrm>
            <a:off x="6042979" y="1937134"/>
            <a:ext cx="696390" cy="30939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45" name="Picture 8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558800"/>
            <a:ext cx="561975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6" name="Picture 8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372" y="929934"/>
            <a:ext cx="561975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2" name="正方形/長方形 311"/>
          <p:cNvSpPr/>
          <p:nvPr/>
        </p:nvSpPr>
        <p:spPr>
          <a:xfrm>
            <a:off x="1003594" y="2033739"/>
            <a:ext cx="1364223" cy="29973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5" name="正方形/長方形 374"/>
          <p:cNvSpPr/>
          <p:nvPr/>
        </p:nvSpPr>
        <p:spPr>
          <a:xfrm>
            <a:off x="4197002" y="2037693"/>
            <a:ext cx="1816034" cy="299338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316" name="Group 240"/>
          <p:cNvGrpSpPr>
            <a:grpSpLocks/>
          </p:cNvGrpSpPr>
          <p:nvPr/>
        </p:nvGrpSpPr>
        <p:grpSpPr bwMode="auto">
          <a:xfrm flipH="1">
            <a:off x="4242100" y="3299120"/>
            <a:ext cx="1784942" cy="1694185"/>
            <a:chOff x="3" y="-29"/>
            <a:chExt cx="896" cy="828"/>
          </a:xfrm>
        </p:grpSpPr>
        <p:sp>
          <p:nvSpPr>
            <p:cNvPr id="317" name="Freeform 241"/>
            <p:cNvSpPr>
              <a:spLocks noChangeArrowheads="1"/>
            </p:cNvSpPr>
            <p:nvPr/>
          </p:nvSpPr>
          <p:spPr bwMode="auto">
            <a:xfrm>
              <a:off x="784" y="338"/>
              <a:ext cx="115" cy="212"/>
            </a:xfrm>
            <a:custGeom>
              <a:avLst/>
              <a:gdLst>
                <a:gd name="T0" fmla="*/ 21387 w 21600"/>
                <a:gd name="T1" fmla="*/ 9703 h 21600"/>
                <a:gd name="T2" fmla="*/ 8938 w 21600"/>
                <a:gd name="T3" fmla="*/ 21484 h 21600"/>
                <a:gd name="T4" fmla="*/ 638 w 21600"/>
                <a:gd name="T5" fmla="*/ 12995 h 21600"/>
                <a:gd name="T6" fmla="*/ 11279 w 21600"/>
                <a:gd name="T7" fmla="*/ 173 h 21600"/>
                <a:gd name="T8" fmla="*/ 21387 w 21600"/>
                <a:gd name="T9" fmla="*/ 970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387" y="9703"/>
                  </a:moveTo>
                  <a:cubicBezTo>
                    <a:pt x="21600" y="16864"/>
                    <a:pt x="18514" y="21311"/>
                    <a:pt x="8938" y="21484"/>
                  </a:cubicBezTo>
                  <a:cubicBezTo>
                    <a:pt x="319" y="21600"/>
                    <a:pt x="0" y="17904"/>
                    <a:pt x="638" y="12995"/>
                  </a:cubicBezTo>
                  <a:cubicBezTo>
                    <a:pt x="1383" y="8086"/>
                    <a:pt x="4682" y="347"/>
                    <a:pt x="11279" y="173"/>
                  </a:cubicBezTo>
                  <a:cubicBezTo>
                    <a:pt x="17769" y="0"/>
                    <a:pt x="21281" y="4447"/>
                    <a:pt x="21387" y="970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" name="Freeform 242"/>
            <p:cNvSpPr>
              <a:spLocks noChangeArrowheads="1"/>
            </p:cNvSpPr>
            <p:nvPr/>
          </p:nvSpPr>
          <p:spPr bwMode="auto">
            <a:xfrm>
              <a:off x="832" y="393"/>
              <a:ext cx="54" cy="120"/>
            </a:xfrm>
            <a:custGeom>
              <a:avLst/>
              <a:gdLst>
                <a:gd name="T0" fmla="*/ 0 w 21600"/>
                <a:gd name="T1" fmla="*/ 10903 h 21600"/>
                <a:gd name="T2" fmla="*/ 12505 w 21600"/>
                <a:gd name="T3" fmla="*/ 21497 h 21600"/>
                <a:gd name="T4" fmla="*/ 21600 w 21600"/>
                <a:gd name="T5" fmla="*/ 8537 h 21600"/>
                <a:gd name="T6" fmla="*/ 10459 w 21600"/>
                <a:gd name="T7" fmla="*/ 309 h 21600"/>
                <a:gd name="T8" fmla="*/ 0 w 21600"/>
                <a:gd name="T9" fmla="*/ 1090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10903"/>
                  </a:moveTo>
                  <a:cubicBezTo>
                    <a:pt x="0" y="17486"/>
                    <a:pt x="6366" y="21600"/>
                    <a:pt x="12505" y="21497"/>
                  </a:cubicBezTo>
                  <a:cubicBezTo>
                    <a:pt x="20918" y="21394"/>
                    <a:pt x="21600" y="15737"/>
                    <a:pt x="21600" y="8537"/>
                  </a:cubicBezTo>
                  <a:cubicBezTo>
                    <a:pt x="21600" y="1440"/>
                    <a:pt x="16598" y="0"/>
                    <a:pt x="10459" y="309"/>
                  </a:cubicBezTo>
                  <a:cubicBezTo>
                    <a:pt x="2274" y="617"/>
                    <a:pt x="0" y="3189"/>
                    <a:pt x="0" y="10903"/>
                  </a:cubicBezTo>
                </a:path>
              </a:pathLst>
            </a:custGeom>
            <a:solidFill>
              <a:srgbClr val="796B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" name="Freeform 243"/>
            <p:cNvSpPr>
              <a:spLocks noChangeArrowheads="1"/>
            </p:cNvSpPr>
            <p:nvPr/>
          </p:nvSpPr>
          <p:spPr bwMode="auto">
            <a:xfrm>
              <a:off x="851" y="421"/>
              <a:ext cx="23" cy="54"/>
            </a:xfrm>
            <a:custGeom>
              <a:avLst/>
              <a:gdLst>
                <a:gd name="T0" fmla="*/ 0 w 21600"/>
                <a:gd name="T1" fmla="*/ 10914 h 21600"/>
                <a:gd name="T2" fmla="*/ 21600 w 21600"/>
                <a:gd name="T3" fmla="*/ 10914 h 21600"/>
                <a:gd name="T4" fmla="*/ 0 w 21600"/>
                <a:gd name="T5" fmla="*/ 109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10914"/>
                  </a:moveTo>
                  <a:cubicBezTo>
                    <a:pt x="540" y="20463"/>
                    <a:pt x="21600" y="21600"/>
                    <a:pt x="21600" y="10914"/>
                  </a:cubicBezTo>
                  <a:cubicBezTo>
                    <a:pt x="21600" y="2501"/>
                    <a:pt x="0" y="0"/>
                    <a:pt x="0" y="10914"/>
                  </a:cubicBezTo>
                </a:path>
              </a:pathLst>
            </a:custGeom>
            <a:solidFill>
              <a:srgbClr val="373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48" name="Freeform 244"/>
            <p:cNvSpPr>
              <a:spLocks noChangeArrowheads="1"/>
            </p:cNvSpPr>
            <p:nvPr/>
          </p:nvSpPr>
          <p:spPr bwMode="auto">
            <a:xfrm>
              <a:off x="209" y="48"/>
              <a:ext cx="649" cy="334"/>
            </a:xfrm>
            <a:custGeom>
              <a:avLst/>
              <a:gdLst>
                <a:gd name="T0" fmla="*/ 16922 w 21600"/>
                <a:gd name="T1" fmla="*/ 37 h 21600"/>
                <a:gd name="T2" fmla="*/ 21600 w 21600"/>
                <a:gd name="T3" fmla="*/ 11935 h 21600"/>
                <a:gd name="T4" fmla="*/ 9810 w 21600"/>
                <a:gd name="T5" fmla="*/ 21307 h 21600"/>
                <a:gd name="T6" fmla="*/ 0 w 21600"/>
                <a:gd name="T7" fmla="*/ 14900 h 21600"/>
                <a:gd name="T8" fmla="*/ 2358 w 21600"/>
                <a:gd name="T9" fmla="*/ 0 h 21600"/>
                <a:gd name="T10" fmla="*/ 16922 w 21600"/>
                <a:gd name="T11" fmla="*/ 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16922" y="37"/>
                  </a:moveTo>
                  <a:cubicBezTo>
                    <a:pt x="18733" y="1245"/>
                    <a:pt x="21015" y="8127"/>
                    <a:pt x="21600" y="11935"/>
                  </a:cubicBezTo>
                  <a:cubicBezTo>
                    <a:pt x="20412" y="15157"/>
                    <a:pt x="12828" y="21051"/>
                    <a:pt x="9810" y="21307"/>
                  </a:cubicBezTo>
                  <a:cubicBezTo>
                    <a:pt x="6791" y="21600"/>
                    <a:pt x="811" y="18598"/>
                    <a:pt x="0" y="14900"/>
                  </a:cubicBezTo>
                  <a:cubicBezTo>
                    <a:pt x="566" y="9921"/>
                    <a:pt x="2358" y="0"/>
                    <a:pt x="2358" y="0"/>
                  </a:cubicBezTo>
                  <a:cubicBezTo>
                    <a:pt x="2358" y="0"/>
                    <a:pt x="16922" y="37"/>
                    <a:pt x="16922" y="37"/>
                  </a:cubicBezTo>
                </a:path>
              </a:pathLst>
            </a:custGeom>
            <a:solidFill>
              <a:schemeClr val="bg1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0" name="Freeform 246"/>
            <p:cNvSpPr>
              <a:spLocks noChangeArrowheads="1"/>
            </p:cNvSpPr>
            <p:nvPr/>
          </p:nvSpPr>
          <p:spPr bwMode="auto">
            <a:xfrm>
              <a:off x="354" y="531"/>
              <a:ext cx="189" cy="268"/>
            </a:xfrm>
            <a:custGeom>
              <a:avLst/>
              <a:gdLst>
                <a:gd name="T0" fmla="*/ 10153 w 21600"/>
                <a:gd name="T1" fmla="*/ 21006 h 21600"/>
                <a:gd name="T2" fmla="*/ 21277 w 21600"/>
                <a:gd name="T3" fmla="*/ 10275 h 21600"/>
                <a:gd name="T4" fmla="*/ 12352 w 21600"/>
                <a:gd name="T5" fmla="*/ 548 h 21600"/>
                <a:gd name="T6" fmla="*/ 129 w 21600"/>
                <a:gd name="T7" fmla="*/ 10732 h 21600"/>
                <a:gd name="T8" fmla="*/ 10153 w 21600"/>
                <a:gd name="T9" fmla="*/ 2100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10153" y="21006"/>
                  </a:moveTo>
                  <a:cubicBezTo>
                    <a:pt x="20501" y="21600"/>
                    <a:pt x="21406" y="12786"/>
                    <a:pt x="21277" y="10275"/>
                  </a:cubicBezTo>
                  <a:cubicBezTo>
                    <a:pt x="21147" y="7763"/>
                    <a:pt x="21600" y="0"/>
                    <a:pt x="12352" y="548"/>
                  </a:cubicBezTo>
                  <a:cubicBezTo>
                    <a:pt x="1552" y="1187"/>
                    <a:pt x="323" y="7170"/>
                    <a:pt x="129" y="10732"/>
                  </a:cubicBezTo>
                  <a:cubicBezTo>
                    <a:pt x="0" y="14613"/>
                    <a:pt x="129" y="20413"/>
                    <a:pt x="10153" y="2100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1" name="Freeform 247"/>
            <p:cNvSpPr>
              <a:spLocks noChangeArrowheads="1"/>
            </p:cNvSpPr>
            <p:nvPr/>
          </p:nvSpPr>
          <p:spPr bwMode="auto">
            <a:xfrm>
              <a:off x="430" y="586"/>
              <a:ext cx="86" cy="171"/>
            </a:xfrm>
            <a:custGeom>
              <a:avLst/>
              <a:gdLst>
                <a:gd name="T0" fmla="*/ 711 w 21600"/>
                <a:gd name="T1" fmla="*/ 8827 h 21600"/>
                <a:gd name="T2" fmla="*/ 10800 w 21600"/>
                <a:gd name="T3" fmla="*/ 21456 h 21600"/>
                <a:gd name="T4" fmla="*/ 21600 w 21600"/>
                <a:gd name="T5" fmla="*/ 11123 h 21600"/>
                <a:gd name="T6" fmla="*/ 9805 w 21600"/>
                <a:gd name="T7" fmla="*/ 0 h 21600"/>
                <a:gd name="T8" fmla="*/ 711 w 21600"/>
                <a:gd name="T9" fmla="*/ 882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711" y="8827"/>
                  </a:moveTo>
                  <a:cubicBezTo>
                    <a:pt x="0" y="18514"/>
                    <a:pt x="2842" y="21313"/>
                    <a:pt x="10800" y="21456"/>
                  </a:cubicBezTo>
                  <a:cubicBezTo>
                    <a:pt x="19326" y="21600"/>
                    <a:pt x="21600" y="15716"/>
                    <a:pt x="21600" y="11123"/>
                  </a:cubicBezTo>
                  <a:cubicBezTo>
                    <a:pt x="21600" y="6458"/>
                    <a:pt x="20605" y="0"/>
                    <a:pt x="9805" y="0"/>
                  </a:cubicBezTo>
                  <a:cubicBezTo>
                    <a:pt x="4832" y="0"/>
                    <a:pt x="1137" y="2727"/>
                    <a:pt x="711" y="8827"/>
                  </a:cubicBezTo>
                </a:path>
              </a:pathLst>
            </a:custGeom>
            <a:solidFill>
              <a:srgbClr val="796B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2" name="Freeform 248"/>
            <p:cNvSpPr>
              <a:spLocks noChangeArrowheads="1"/>
            </p:cNvSpPr>
            <p:nvPr/>
          </p:nvSpPr>
          <p:spPr bwMode="auto">
            <a:xfrm>
              <a:off x="460" y="638"/>
              <a:ext cx="28" cy="63"/>
            </a:xfrm>
            <a:custGeom>
              <a:avLst/>
              <a:gdLst>
                <a:gd name="T0" fmla="*/ 0 w 21600"/>
                <a:gd name="T1" fmla="*/ 10604 h 21600"/>
                <a:gd name="T2" fmla="*/ 21600 w 21600"/>
                <a:gd name="T3" fmla="*/ 10800 h 21600"/>
                <a:gd name="T4" fmla="*/ 0 w 21600"/>
                <a:gd name="T5" fmla="*/ 1060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10604"/>
                  </a:moveTo>
                  <a:cubicBezTo>
                    <a:pt x="0" y="21600"/>
                    <a:pt x="21600" y="20815"/>
                    <a:pt x="21600" y="10800"/>
                  </a:cubicBezTo>
                  <a:cubicBezTo>
                    <a:pt x="21159" y="1178"/>
                    <a:pt x="441" y="0"/>
                    <a:pt x="0" y="10604"/>
                  </a:cubicBezTo>
                </a:path>
              </a:pathLst>
            </a:custGeom>
            <a:solidFill>
              <a:srgbClr val="373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8" name="Oval 253"/>
            <p:cNvSpPr>
              <a:spLocks noChangeArrowheads="1"/>
            </p:cNvSpPr>
            <p:nvPr/>
          </p:nvSpPr>
          <p:spPr bwMode="auto">
            <a:xfrm>
              <a:off x="779" y="228"/>
              <a:ext cx="8" cy="8"/>
            </a:xfrm>
            <a:prstGeom prst="ellipse">
              <a:avLst/>
            </a:prstGeom>
            <a:solidFill>
              <a:srgbClr val="D168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279" name="Picture 25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6" y="192"/>
              <a:ext cx="31" cy="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65" name="Freeform 259"/>
            <p:cNvSpPr>
              <a:spLocks noChangeArrowheads="1"/>
            </p:cNvSpPr>
            <p:nvPr/>
          </p:nvSpPr>
          <p:spPr bwMode="auto">
            <a:xfrm>
              <a:off x="268" y="234"/>
              <a:ext cx="177" cy="108"/>
            </a:xfrm>
            <a:custGeom>
              <a:avLst/>
              <a:gdLst>
                <a:gd name="T0" fmla="*/ 17327 w 21600"/>
                <a:gd name="T1" fmla="*/ 3509 h 21600"/>
                <a:gd name="T2" fmla="*/ 17797 w 21600"/>
                <a:gd name="T3" fmla="*/ 18793 h 21600"/>
                <a:gd name="T4" fmla="*/ 11551 w 21600"/>
                <a:gd name="T5" fmla="*/ 16453 h 21600"/>
                <a:gd name="T6" fmla="*/ 13523 w 21600"/>
                <a:gd name="T7" fmla="*/ 10917 h 21600"/>
                <a:gd name="T8" fmla="*/ 3850 w 21600"/>
                <a:gd name="T9" fmla="*/ 6628 h 21600"/>
                <a:gd name="T10" fmla="*/ 2301 w 21600"/>
                <a:gd name="T11" fmla="*/ 12477 h 21600"/>
                <a:gd name="T12" fmla="*/ 0 w 21600"/>
                <a:gd name="T13" fmla="*/ 9981 h 21600"/>
                <a:gd name="T14" fmla="*/ 2442 w 21600"/>
                <a:gd name="T15" fmla="*/ 5770 h 21600"/>
                <a:gd name="T16" fmla="*/ 6527 w 21600"/>
                <a:gd name="T17" fmla="*/ 0 h 21600"/>
                <a:gd name="T18" fmla="*/ 17327 w 21600"/>
                <a:gd name="T19" fmla="*/ 350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600" h="21600">
                  <a:moveTo>
                    <a:pt x="17327" y="3509"/>
                  </a:moveTo>
                  <a:cubicBezTo>
                    <a:pt x="19487" y="6706"/>
                    <a:pt x="21600" y="15986"/>
                    <a:pt x="17797" y="18793"/>
                  </a:cubicBezTo>
                  <a:cubicBezTo>
                    <a:pt x="14040" y="21600"/>
                    <a:pt x="12162" y="18247"/>
                    <a:pt x="11551" y="16453"/>
                  </a:cubicBezTo>
                  <a:cubicBezTo>
                    <a:pt x="10941" y="14582"/>
                    <a:pt x="10143" y="10371"/>
                    <a:pt x="13523" y="10917"/>
                  </a:cubicBezTo>
                  <a:cubicBezTo>
                    <a:pt x="12584" y="5770"/>
                    <a:pt x="6480" y="2417"/>
                    <a:pt x="3850" y="6628"/>
                  </a:cubicBezTo>
                  <a:cubicBezTo>
                    <a:pt x="5588" y="9513"/>
                    <a:pt x="3428" y="12243"/>
                    <a:pt x="2301" y="12477"/>
                  </a:cubicBezTo>
                  <a:cubicBezTo>
                    <a:pt x="1174" y="12710"/>
                    <a:pt x="470" y="11073"/>
                    <a:pt x="0" y="9981"/>
                  </a:cubicBezTo>
                  <a:cubicBezTo>
                    <a:pt x="376" y="7330"/>
                    <a:pt x="1127" y="5770"/>
                    <a:pt x="2442" y="5770"/>
                  </a:cubicBezTo>
                  <a:cubicBezTo>
                    <a:pt x="3850" y="2963"/>
                    <a:pt x="5118" y="1014"/>
                    <a:pt x="6527" y="0"/>
                  </a:cubicBezTo>
                  <a:cubicBezTo>
                    <a:pt x="6527" y="0"/>
                    <a:pt x="17327" y="3509"/>
                    <a:pt x="17327" y="3509"/>
                  </a:cubicBezTo>
                </a:path>
              </a:pathLst>
            </a:custGeom>
            <a:solidFill>
              <a:srgbClr val="FFC000"/>
            </a:solidFill>
            <a:ln w="3600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9" name="Freeform 267"/>
            <p:cNvSpPr>
              <a:spLocks noChangeArrowheads="1"/>
            </p:cNvSpPr>
            <p:nvPr/>
          </p:nvSpPr>
          <p:spPr bwMode="auto">
            <a:xfrm>
              <a:off x="5" y="-29"/>
              <a:ext cx="887" cy="745"/>
            </a:xfrm>
            <a:custGeom>
              <a:avLst/>
              <a:gdLst>
                <a:gd name="T0" fmla="*/ 13559 w 21600"/>
                <a:gd name="T1" fmla="*/ 3433 h 21600"/>
                <a:gd name="T2" fmla="*/ 17352 w 21600"/>
                <a:gd name="T3" fmla="*/ 2250 h 21600"/>
                <a:gd name="T4" fmla="*/ 7462 w 21600"/>
                <a:gd name="T5" fmla="*/ 1708 h 21600"/>
                <a:gd name="T6" fmla="*/ 7048 w 21600"/>
                <a:gd name="T7" fmla="*/ 2447 h 21600"/>
                <a:gd name="T8" fmla="*/ 12634 w 21600"/>
                <a:gd name="T9" fmla="*/ 3351 h 21600"/>
                <a:gd name="T10" fmla="*/ 11766 w 21600"/>
                <a:gd name="T11" fmla="*/ 10907 h 21600"/>
                <a:gd name="T12" fmla="*/ 4979 w 21600"/>
                <a:gd name="T13" fmla="*/ 8919 h 21600"/>
                <a:gd name="T14" fmla="*/ 414 w 21600"/>
                <a:gd name="T15" fmla="*/ 12878 h 21600"/>
                <a:gd name="T16" fmla="*/ 262 w 21600"/>
                <a:gd name="T17" fmla="*/ 17017 h 21600"/>
                <a:gd name="T18" fmla="*/ 7697 w 21600"/>
                <a:gd name="T19" fmla="*/ 21534 h 21600"/>
                <a:gd name="T20" fmla="*/ 9462 w 21600"/>
                <a:gd name="T21" fmla="*/ 20384 h 21600"/>
                <a:gd name="T22" fmla="*/ 11048 w 21600"/>
                <a:gd name="T23" fmla="*/ 16804 h 21600"/>
                <a:gd name="T24" fmla="*/ 12814 w 21600"/>
                <a:gd name="T25" fmla="*/ 19235 h 21600"/>
                <a:gd name="T26" fmla="*/ 19559 w 21600"/>
                <a:gd name="T27" fmla="*/ 14849 h 21600"/>
                <a:gd name="T28" fmla="*/ 20469 w 21600"/>
                <a:gd name="T29" fmla="*/ 11301 h 21600"/>
                <a:gd name="T30" fmla="*/ 21379 w 21600"/>
                <a:gd name="T31" fmla="*/ 11317 h 21600"/>
                <a:gd name="T32" fmla="*/ 20772 w 21600"/>
                <a:gd name="T33" fmla="*/ 7589 h 21600"/>
                <a:gd name="T34" fmla="*/ 13366 w 21600"/>
                <a:gd name="T35" fmla="*/ 11022 h 21600"/>
                <a:gd name="T36" fmla="*/ 12966 w 21600"/>
                <a:gd name="T37" fmla="*/ 10266 h 21600"/>
                <a:gd name="T38" fmla="*/ 13559 w 21600"/>
                <a:gd name="T39" fmla="*/ 343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600" h="21600">
                  <a:moveTo>
                    <a:pt x="13559" y="3433"/>
                  </a:moveTo>
                  <a:cubicBezTo>
                    <a:pt x="14400" y="3203"/>
                    <a:pt x="16662" y="2677"/>
                    <a:pt x="17352" y="2250"/>
                  </a:cubicBezTo>
                  <a:cubicBezTo>
                    <a:pt x="14621" y="0"/>
                    <a:pt x="8966" y="1314"/>
                    <a:pt x="7462" y="1708"/>
                  </a:cubicBezTo>
                  <a:cubicBezTo>
                    <a:pt x="6814" y="1873"/>
                    <a:pt x="6372" y="2300"/>
                    <a:pt x="7048" y="2447"/>
                  </a:cubicBezTo>
                  <a:cubicBezTo>
                    <a:pt x="7986" y="2677"/>
                    <a:pt x="11021" y="2940"/>
                    <a:pt x="12634" y="3351"/>
                  </a:cubicBezTo>
                  <a:cubicBezTo>
                    <a:pt x="12386" y="5207"/>
                    <a:pt x="12124" y="8969"/>
                    <a:pt x="11766" y="10907"/>
                  </a:cubicBezTo>
                  <a:cubicBezTo>
                    <a:pt x="9793" y="10529"/>
                    <a:pt x="6662" y="9445"/>
                    <a:pt x="4979" y="8919"/>
                  </a:cubicBezTo>
                  <a:cubicBezTo>
                    <a:pt x="3310" y="9773"/>
                    <a:pt x="1421" y="9839"/>
                    <a:pt x="414" y="12878"/>
                  </a:cubicBezTo>
                  <a:cubicBezTo>
                    <a:pt x="0" y="14093"/>
                    <a:pt x="124" y="15835"/>
                    <a:pt x="262" y="17017"/>
                  </a:cubicBezTo>
                  <a:cubicBezTo>
                    <a:pt x="966" y="18561"/>
                    <a:pt x="6524" y="21469"/>
                    <a:pt x="7697" y="21534"/>
                  </a:cubicBezTo>
                  <a:cubicBezTo>
                    <a:pt x="8883" y="21600"/>
                    <a:pt x="9476" y="21485"/>
                    <a:pt x="9462" y="20384"/>
                  </a:cubicBezTo>
                  <a:cubicBezTo>
                    <a:pt x="9434" y="18315"/>
                    <a:pt x="9917" y="17001"/>
                    <a:pt x="11048" y="16804"/>
                  </a:cubicBezTo>
                  <a:cubicBezTo>
                    <a:pt x="12193" y="16607"/>
                    <a:pt x="12828" y="18052"/>
                    <a:pt x="12814" y="19235"/>
                  </a:cubicBezTo>
                  <a:cubicBezTo>
                    <a:pt x="13379" y="18890"/>
                    <a:pt x="18110" y="15424"/>
                    <a:pt x="19559" y="14849"/>
                  </a:cubicBezTo>
                  <a:cubicBezTo>
                    <a:pt x="19545" y="13321"/>
                    <a:pt x="19779" y="11662"/>
                    <a:pt x="20469" y="11301"/>
                  </a:cubicBezTo>
                  <a:cubicBezTo>
                    <a:pt x="20731" y="11170"/>
                    <a:pt x="21172" y="11071"/>
                    <a:pt x="21379" y="11317"/>
                  </a:cubicBezTo>
                  <a:cubicBezTo>
                    <a:pt x="21600" y="11087"/>
                    <a:pt x="21324" y="8410"/>
                    <a:pt x="20772" y="7589"/>
                  </a:cubicBezTo>
                  <a:cubicBezTo>
                    <a:pt x="19752" y="8164"/>
                    <a:pt x="15517" y="10053"/>
                    <a:pt x="13366" y="11022"/>
                  </a:cubicBezTo>
                  <a:cubicBezTo>
                    <a:pt x="12841" y="11252"/>
                    <a:pt x="12910" y="10940"/>
                    <a:pt x="12966" y="10266"/>
                  </a:cubicBezTo>
                  <a:cubicBezTo>
                    <a:pt x="13021" y="9593"/>
                    <a:pt x="13462" y="4977"/>
                    <a:pt x="13559" y="3433"/>
                  </a:cubicBezTo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0" name="Freeform 268"/>
            <p:cNvSpPr>
              <a:spLocks noChangeArrowheads="1"/>
            </p:cNvSpPr>
            <p:nvPr/>
          </p:nvSpPr>
          <p:spPr bwMode="auto">
            <a:xfrm>
              <a:off x="135" y="444"/>
              <a:ext cx="46" cy="36"/>
            </a:xfrm>
            <a:custGeom>
              <a:avLst/>
              <a:gdLst>
                <a:gd name="T0" fmla="*/ 2634 w 21600"/>
                <a:gd name="T1" fmla="*/ 0 h 21600"/>
                <a:gd name="T2" fmla="*/ 0 w 21600"/>
                <a:gd name="T3" fmla="*/ 13029 h 21600"/>
                <a:gd name="T4" fmla="*/ 17122 w 21600"/>
                <a:gd name="T5" fmla="*/ 21600 h 21600"/>
                <a:gd name="T6" fmla="*/ 21600 w 21600"/>
                <a:gd name="T7" fmla="*/ 7886 h 21600"/>
                <a:gd name="T8" fmla="*/ 2634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634" y="0"/>
                  </a:moveTo>
                  <a:cubicBezTo>
                    <a:pt x="1317" y="3771"/>
                    <a:pt x="0" y="8229"/>
                    <a:pt x="0" y="13029"/>
                  </a:cubicBezTo>
                  <a:cubicBezTo>
                    <a:pt x="6059" y="15771"/>
                    <a:pt x="11063" y="19543"/>
                    <a:pt x="17122" y="21600"/>
                  </a:cubicBezTo>
                  <a:cubicBezTo>
                    <a:pt x="19493" y="16800"/>
                    <a:pt x="20283" y="12343"/>
                    <a:pt x="21600" y="7886"/>
                  </a:cubicBezTo>
                  <a:cubicBezTo>
                    <a:pt x="16859" y="4800"/>
                    <a:pt x="10800" y="2743"/>
                    <a:pt x="2634" y="0"/>
                  </a:cubicBezTo>
                </a:path>
              </a:pathLst>
            </a:custGeom>
            <a:solidFill>
              <a:srgbClr val="FFFFFF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1" name="Freeform 269"/>
            <p:cNvSpPr>
              <a:spLocks noChangeArrowheads="1"/>
            </p:cNvSpPr>
            <p:nvPr/>
          </p:nvSpPr>
          <p:spPr bwMode="auto">
            <a:xfrm>
              <a:off x="669" y="327"/>
              <a:ext cx="52" cy="35"/>
            </a:xfrm>
            <a:custGeom>
              <a:avLst/>
              <a:gdLst>
                <a:gd name="T0" fmla="*/ 9257 w 21600"/>
                <a:gd name="T1" fmla="*/ 4529 h 21600"/>
                <a:gd name="T2" fmla="*/ 20413 w 21600"/>
                <a:gd name="T3" fmla="*/ 5226 h 21600"/>
                <a:gd name="T4" fmla="*/ 12818 w 21600"/>
                <a:gd name="T5" fmla="*/ 14981 h 21600"/>
                <a:gd name="T6" fmla="*/ 1424 w 21600"/>
                <a:gd name="T7" fmla="*/ 16374 h 21600"/>
                <a:gd name="T8" fmla="*/ 9257 w 21600"/>
                <a:gd name="T9" fmla="*/ 452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9257" y="4529"/>
                  </a:moveTo>
                  <a:cubicBezTo>
                    <a:pt x="15191" y="1742"/>
                    <a:pt x="19226" y="0"/>
                    <a:pt x="20413" y="5226"/>
                  </a:cubicBezTo>
                  <a:cubicBezTo>
                    <a:pt x="21600" y="10800"/>
                    <a:pt x="18514" y="11497"/>
                    <a:pt x="12818" y="14981"/>
                  </a:cubicBezTo>
                  <a:cubicBezTo>
                    <a:pt x="7121" y="18465"/>
                    <a:pt x="3086" y="21600"/>
                    <a:pt x="1424" y="16374"/>
                  </a:cubicBezTo>
                  <a:cubicBezTo>
                    <a:pt x="0" y="10800"/>
                    <a:pt x="3560" y="7316"/>
                    <a:pt x="9257" y="4529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2" name="Freeform 270"/>
            <p:cNvSpPr>
              <a:spLocks noChangeArrowheads="1"/>
            </p:cNvSpPr>
            <p:nvPr/>
          </p:nvSpPr>
          <p:spPr bwMode="auto">
            <a:xfrm>
              <a:off x="541" y="353"/>
              <a:ext cx="22" cy="264"/>
            </a:xfrm>
            <a:custGeom>
              <a:avLst/>
              <a:gdLst>
                <a:gd name="T0" fmla="*/ 21032 w 21600"/>
                <a:gd name="T1" fmla="*/ 21600 h 21600"/>
                <a:gd name="T2" fmla="*/ 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032" y="21600"/>
                  </a:moveTo>
                  <a:cubicBezTo>
                    <a:pt x="21600" y="13006"/>
                    <a:pt x="19895" y="5063"/>
                    <a:pt x="0" y="0"/>
                  </a:cubicBezTo>
                </a:path>
              </a:pathLst>
            </a:custGeom>
            <a:noFill/>
            <a:ln w="14400">
              <a:solidFill>
                <a:srgbClr val="8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3" name="Freeform 271"/>
            <p:cNvSpPr>
              <a:spLocks noChangeArrowheads="1"/>
            </p:cNvSpPr>
            <p:nvPr/>
          </p:nvSpPr>
          <p:spPr bwMode="auto">
            <a:xfrm>
              <a:off x="721" y="287"/>
              <a:ext cx="34" cy="222"/>
            </a:xfrm>
            <a:custGeom>
              <a:avLst/>
              <a:gdLst>
                <a:gd name="T0" fmla="*/ 0 w 21600"/>
                <a:gd name="T1" fmla="*/ 0 h 21600"/>
                <a:gd name="T2" fmla="*/ 20136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19037" y="5372"/>
                    <a:pt x="21600" y="15175"/>
                    <a:pt x="20136" y="21600"/>
                  </a:cubicBezTo>
                </a:path>
              </a:pathLst>
            </a:custGeom>
            <a:noFill/>
            <a:ln w="14400">
              <a:solidFill>
                <a:srgbClr val="8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5" name="Freeform 272"/>
            <p:cNvSpPr>
              <a:spLocks noChangeArrowheads="1"/>
            </p:cNvSpPr>
            <p:nvPr/>
          </p:nvSpPr>
          <p:spPr bwMode="auto">
            <a:xfrm>
              <a:off x="670" y="65"/>
              <a:ext cx="58" cy="220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4404" y="4220"/>
                    <a:pt x="15518" y="16825"/>
                    <a:pt x="21600" y="2160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6" name="Freeform 273"/>
            <p:cNvSpPr>
              <a:spLocks noChangeArrowheads="1"/>
            </p:cNvSpPr>
            <p:nvPr/>
          </p:nvSpPr>
          <p:spPr bwMode="auto">
            <a:xfrm>
              <a:off x="5" y="-29"/>
              <a:ext cx="887" cy="745"/>
            </a:xfrm>
            <a:custGeom>
              <a:avLst/>
              <a:gdLst>
                <a:gd name="T0" fmla="*/ 13559 w 21600"/>
                <a:gd name="T1" fmla="*/ 3433 h 21600"/>
                <a:gd name="T2" fmla="*/ 17352 w 21600"/>
                <a:gd name="T3" fmla="*/ 2250 h 21600"/>
                <a:gd name="T4" fmla="*/ 7462 w 21600"/>
                <a:gd name="T5" fmla="*/ 1708 h 21600"/>
                <a:gd name="T6" fmla="*/ 7048 w 21600"/>
                <a:gd name="T7" fmla="*/ 2447 h 21600"/>
                <a:gd name="T8" fmla="*/ 12634 w 21600"/>
                <a:gd name="T9" fmla="*/ 3351 h 21600"/>
                <a:gd name="T10" fmla="*/ 11766 w 21600"/>
                <a:gd name="T11" fmla="*/ 10907 h 21600"/>
                <a:gd name="T12" fmla="*/ 4979 w 21600"/>
                <a:gd name="T13" fmla="*/ 8919 h 21600"/>
                <a:gd name="T14" fmla="*/ 414 w 21600"/>
                <a:gd name="T15" fmla="*/ 12878 h 21600"/>
                <a:gd name="T16" fmla="*/ 262 w 21600"/>
                <a:gd name="T17" fmla="*/ 17017 h 21600"/>
                <a:gd name="T18" fmla="*/ 7697 w 21600"/>
                <a:gd name="T19" fmla="*/ 21534 h 21600"/>
                <a:gd name="T20" fmla="*/ 9462 w 21600"/>
                <a:gd name="T21" fmla="*/ 20384 h 21600"/>
                <a:gd name="T22" fmla="*/ 11048 w 21600"/>
                <a:gd name="T23" fmla="*/ 16804 h 21600"/>
                <a:gd name="T24" fmla="*/ 12814 w 21600"/>
                <a:gd name="T25" fmla="*/ 19235 h 21600"/>
                <a:gd name="T26" fmla="*/ 19559 w 21600"/>
                <a:gd name="T27" fmla="*/ 14849 h 21600"/>
                <a:gd name="T28" fmla="*/ 20469 w 21600"/>
                <a:gd name="T29" fmla="*/ 11301 h 21600"/>
                <a:gd name="T30" fmla="*/ 21379 w 21600"/>
                <a:gd name="T31" fmla="*/ 11317 h 21600"/>
                <a:gd name="T32" fmla="*/ 20772 w 21600"/>
                <a:gd name="T33" fmla="*/ 7589 h 21600"/>
                <a:gd name="T34" fmla="*/ 13366 w 21600"/>
                <a:gd name="T35" fmla="*/ 11022 h 21600"/>
                <a:gd name="T36" fmla="*/ 12966 w 21600"/>
                <a:gd name="T37" fmla="*/ 10266 h 21600"/>
                <a:gd name="T38" fmla="*/ 13559 w 21600"/>
                <a:gd name="T39" fmla="*/ 343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600" h="21600">
                  <a:moveTo>
                    <a:pt x="13559" y="3433"/>
                  </a:moveTo>
                  <a:cubicBezTo>
                    <a:pt x="14400" y="3203"/>
                    <a:pt x="16662" y="2677"/>
                    <a:pt x="17352" y="2250"/>
                  </a:cubicBezTo>
                  <a:cubicBezTo>
                    <a:pt x="14621" y="0"/>
                    <a:pt x="8966" y="1314"/>
                    <a:pt x="7462" y="1708"/>
                  </a:cubicBezTo>
                  <a:cubicBezTo>
                    <a:pt x="6814" y="1873"/>
                    <a:pt x="6372" y="2300"/>
                    <a:pt x="7048" y="2447"/>
                  </a:cubicBezTo>
                  <a:cubicBezTo>
                    <a:pt x="7986" y="2677"/>
                    <a:pt x="11021" y="2940"/>
                    <a:pt x="12634" y="3351"/>
                  </a:cubicBezTo>
                  <a:cubicBezTo>
                    <a:pt x="12386" y="5207"/>
                    <a:pt x="12124" y="8969"/>
                    <a:pt x="11766" y="10907"/>
                  </a:cubicBezTo>
                  <a:cubicBezTo>
                    <a:pt x="9793" y="10529"/>
                    <a:pt x="6662" y="9445"/>
                    <a:pt x="4979" y="8919"/>
                  </a:cubicBezTo>
                  <a:cubicBezTo>
                    <a:pt x="3310" y="9773"/>
                    <a:pt x="1421" y="9839"/>
                    <a:pt x="414" y="12878"/>
                  </a:cubicBezTo>
                  <a:cubicBezTo>
                    <a:pt x="0" y="14093"/>
                    <a:pt x="124" y="15835"/>
                    <a:pt x="262" y="17017"/>
                  </a:cubicBezTo>
                  <a:cubicBezTo>
                    <a:pt x="966" y="18561"/>
                    <a:pt x="6524" y="21469"/>
                    <a:pt x="7697" y="21534"/>
                  </a:cubicBezTo>
                  <a:cubicBezTo>
                    <a:pt x="8883" y="21600"/>
                    <a:pt x="9476" y="21485"/>
                    <a:pt x="9462" y="20384"/>
                  </a:cubicBezTo>
                  <a:cubicBezTo>
                    <a:pt x="9434" y="18315"/>
                    <a:pt x="9917" y="17001"/>
                    <a:pt x="11048" y="16804"/>
                  </a:cubicBezTo>
                  <a:cubicBezTo>
                    <a:pt x="12193" y="16607"/>
                    <a:pt x="12828" y="18052"/>
                    <a:pt x="12814" y="19235"/>
                  </a:cubicBezTo>
                  <a:cubicBezTo>
                    <a:pt x="13379" y="18890"/>
                    <a:pt x="18110" y="15424"/>
                    <a:pt x="19559" y="14849"/>
                  </a:cubicBezTo>
                  <a:cubicBezTo>
                    <a:pt x="19545" y="13321"/>
                    <a:pt x="19779" y="11662"/>
                    <a:pt x="20469" y="11301"/>
                  </a:cubicBezTo>
                  <a:cubicBezTo>
                    <a:pt x="20731" y="11170"/>
                    <a:pt x="21172" y="11071"/>
                    <a:pt x="21379" y="11317"/>
                  </a:cubicBezTo>
                  <a:cubicBezTo>
                    <a:pt x="21600" y="11087"/>
                    <a:pt x="21324" y="8410"/>
                    <a:pt x="20772" y="7589"/>
                  </a:cubicBezTo>
                  <a:cubicBezTo>
                    <a:pt x="19752" y="8164"/>
                    <a:pt x="15517" y="10053"/>
                    <a:pt x="13366" y="11022"/>
                  </a:cubicBezTo>
                  <a:cubicBezTo>
                    <a:pt x="12841" y="11252"/>
                    <a:pt x="12910" y="10940"/>
                    <a:pt x="12966" y="10266"/>
                  </a:cubicBezTo>
                  <a:cubicBezTo>
                    <a:pt x="13021" y="9593"/>
                    <a:pt x="13462" y="4977"/>
                    <a:pt x="13559" y="3433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306" name="Picture 28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" y="381"/>
              <a:ext cx="339" cy="2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4" name="Freeform 283"/>
            <p:cNvSpPr>
              <a:spLocks noChangeArrowheads="1"/>
            </p:cNvSpPr>
            <p:nvPr/>
          </p:nvSpPr>
          <p:spPr bwMode="auto">
            <a:xfrm>
              <a:off x="74" y="615"/>
              <a:ext cx="92" cy="112"/>
            </a:xfrm>
            <a:custGeom>
              <a:avLst/>
              <a:gdLst>
                <a:gd name="T0" fmla="*/ 0 w 21600"/>
                <a:gd name="T1" fmla="*/ 0 h 21600"/>
                <a:gd name="T2" fmla="*/ 795 w 21600"/>
                <a:gd name="T3" fmla="*/ 13242 h 21600"/>
                <a:gd name="T4" fmla="*/ 21070 w 21600"/>
                <a:gd name="T5" fmla="*/ 21600 h 21600"/>
                <a:gd name="T6" fmla="*/ 20937 w 21600"/>
                <a:gd name="T7" fmla="*/ 890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928" y="6947"/>
                    <a:pt x="795" y="13242"/>
                    <a:pt x="795" y="13242"/>
                  </a:cubicBezTo>
                  <a:cubicBezTo>
                    <a:pt x="5963" y="15739"/>
                    <a:pt x="16432" y="19863"/>
                    <a:pt x="21070" y="21600"/>
                  </a:cubicBezTo>
                  <a:cubicBezTo>
                    <a:pt x="21600" y="19646"/>
                    <a:pt x="20937" y="15087"/>
                    <a:pt x="20937" y="8901"/>
                  </a:cubicBezTo>
                </a:path>
              </a:pathLst>
            </a:custGeom>
            <a:solidFill>
              <a:srgbClr val="FFFFFF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5" name="Freeform 284"/>
            <p:cNvSpPr>
              <a:spLocks noChangeArrowheads="1"/>
            </p:cNvSpPr>
            <p:nvPr/>
          </p:nvSpPr>
          <p:spPr bwMode="auto">
            <a:xfrm>
              <a:off x="20" y="508"/>
              <a:ext cx="235" cy="173"/>
            </a:xfrm>
            <a:custGeom>
              <a:avLst/>
              <a:gdLst>
                <a:gd name="T0" fmla="*/ 0 w 21600"/>
                <a:gd name="T1" fmla="*/ 7553 h 21600"/>
                <a:gd name="T2" fmla="*/ 12029 w 21600"/>
                <a:gd name="T3" fmla="*/ 2682 h 21600"/>
                <a:gd name="T4" fmla="*/ 21548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7553"/>
                  </a:moveTo>
                  <a:cubicBezTo>
                    <a:pt x="1517" y="1059"/>
                    <a:pt x="6956" y="0"/>
                    <a:pt x="12029" y="2682"/>
                  </a:cubicBezTo>
                  <a:cubicBezTo>
                    <a:pt x="17416" y="5647"/>
                    <a:pt x="21600" y="12141"/>
                    <a:pt x="21548" y="21600"/>
                  </a:cubicBezTo>
                </a:path>
              </a:pathLst>
            </a:custGeom>
            <a:solidFill>
              <a:srgbClr val="796B5B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6" name="Freeform 285"/>
            <p:cNvSpPr>
              <a:spLocks noChangeArrowheads="1"/>
            </p:cNvSpPr>
            <p:nvPr/>
          </p:nvSpPr>
          <p:spPr bwMode="auto">
            <a:xfrm>
              <a:off x="3" y="543"/>
              <a:ext cx="341" cy="175"/>
            </a:xfrm>
            <a:custGeom>
              <a:avLst/>
              <a:gdLst>
                <a:gd name="T0" fmla="*/ 1656 w 21600"/>
                <a:gd name="T1" fmla="*/ 1608 h 21600"/>
                <a:gd name="T2" fmla="*/ 9144 w 21600"/>
                <a:gd name="T3" fmla="*/ 10765 h 21600"/>
                <a:gd name="T4" fmla="*/ 21384 w 21600"/>
                <a:gd name="T5" fmla="*/ 16986 h 21600"/>
                <a:gd name="T6" fmla="*/ 21492 w 21600"/>
                <a:gd name="T7" fmla="*/ 20272 h 21600"/>
                <a:gd name="T8" fmla="*/ 19188 w 21600"/>
                <a:gd name="T9" fmla="*/ 21460 h 21600"/>
                <a:gd name="T10" fmla="*/ 8280 w 21600"/>
                <a:gd name="T11" fmla="*/ 15029 h 21600"/>
                <a:gd name="T12" fmla="*/ 72 w 21600"/>
                <a:gd name="T13" fmla="*/ 2656 h 21600"/>
                <a:gd name="T14" fmla="*/ 1656 w 21600"/>
                <a:gd name="T15" fmla="*/ 160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1656" y="1608"/>
                  </a:moveTo>
                  <a:cubicBezTo>
                    <a:pt x="3708" y="5872"/>
                    <a:pt x="7092" y="8878"/>
                    <a:pt x="9144" y="10765"/>
                  </a:cubicBezTo>
                  <a:cubicBezTo>
                    <a:pt x="15048" y="16217"/>
                    <a:pt x="16704" y="17266"/>
                    <a:pt x="21384" y="16986"/>
                  </a:cubicBezTo>
                  <a:cubicBezTo>
                    <a:pt x="21528" y="18315"/>
                    <a:pt x="21456" y="19293"/>
                    <a:pt x="21492" y="20272"/>
                  </a:cubicBezTo>
                  <a:cubicBezTo>
                    <a:pt x="21600" y="21600"/>
                    <a:pt x="21096" y="21600"/>
                    <a:pt x="19188" y="21460"/>
                  </a:cubicBezTo>
                  <a:cubicBezTo>
                    <a:pt x="17388" y="21390"/>
                    <a:pt x="12456" y="19433"/>
                    <a:pt x="8280" y="15029"/>
                  </a:cubicBezTo>
                  <a:cubicBezTo>
                    <a:pt x="4140" y="10695"/>
                    <a:pt x="0" y="5942"/>
                    <a:pt x="72" y="2656"/>
                  </a:cubicBezTo>
                  <a:cubicBezTo>
                    <a:pt x="108" y="0"/>
                    <a:pt x="1152" y="559"/>
                    <a:pt x="1656" y="1608"/>
                  </a:cubicBezTo>
                </a:path>
              </a:pathLst>
            </a:custGeom>
            <a:solidFill>
              <a:srgbClr val="CBBFA5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7" name="Freeform 286"/>
            <p:cNvSpPr>
              <a:spLocks noChangeArrowheads="1"/>
            </p:cNvSpPr>
            <p:nvPr/>
          </p:nvSpPr>
          <p:spPr bwMode="auto">
            <a:xfrm>
              <a:off x="67" y="523"/>
              <a:ext cx="165" cy="75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4454" y="7146"/>
                    <a:pt x="15736" y="18677"/>
                    <a:pt x="21600" y="2160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8" name="Freeform 287"/>
            <p:cNvSpPr>
              <a:spLocks noChangeArrowheads="1"/>
            </p:cNvSpPr>
            <p:nvPr/>
          </p:nvSpPr>
          <p:spPr bwMode="auto">
            <a:xfrm>
              <a:off x="41" y="536"/>
              <a:ext cx="207" cy="97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4569" y="8842"/>
                    <a:pt x="16675" y="19958"/>
                    <a:pt x="21600" y="2160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4" name="Freeform 258"/>
            <p:cNvSpPr>
              <a:spLocks noChangeArrowheads="1"/>
            </p:cNvSpPr>
            <p:nvPr/>
          </p:nvSpPr>
          <p:spPr bwMode="auto">
            <a:xfrm>
              <a:off x="277" y="272"/>
              <a:ext cx="106" cy="47"/>
            </a:xfrm>
            <a:custGeom>
              <a:avLst/>
              <a:gdLst>
                <a:gd name="T0" fmla="*/ 5443 w 21600"/>
                <a:gd name="T1" fmla="*/ 9080 h 21600"/>
                <a:gd name="T2" fmla="*/ 13392 w 21600"/>
                <a:gd name="T3" fmla="*/ 12657 h 21600"/>
                <a:gd name="T4" fmla="*/ 6998 w 21600"/>
                <a:gd name="T5" fmla="*/ 19674 h 21600"/>
                <a:gd name="T6" fmla="*/ 9850 w 21600"/>
                <a:gd name="T7" fmla="*/ 21600 h 21600"/>
                <a:gd name="T8" fmla="*/ 15120 w 21600"/>
                <a:gd name="T9" fmla="*/ 15959 h 21600"/>
                <a:gd name="T10" fmla="*/ 12614 w 21600"/>
                <a:gd name="T11" fmla="*/ 5916 h 21600"/>
                <a:gd name="T12" fmla="*/ 0 w 21600"/>
                <a:gd name="T13" fmla="*/ 7842 h 21600"/>
                <a:gd name="T14" fmla="*/ 1037 w 21600"/>
                <a:gd name="T15" fmla="*/ 12107 h 21600"/>
                <a:gd name="T16" fmla="*/ 2765 w 21600"/>
                <a:gd name="T17" fmla="*/ 11144 h 21600"/>
                <a:gd name="T18" fmla="*/ 4666 w 21600"/>
                <a:gd name="T19" fmla="*/ 19674 h 21600"/>
                <a:gd name="T20" fmla="*/ 6826 w 21600"/>
                <a:gd name="T21" fmla="*/ 19261 h 21600"/>
                <a:gd name="T22" fmla="*/ 5443 w 21600"/>
                <a:gd name="T23" fmla="*/ 90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00" h="21600">
                  <a:moveTo>
                    <a:pt x="5443" y="9080"/>
                  </a:moveTo>
                  <a:cubicBezTo>
                    <a:pt x="7603" y="8530"/>
                    <a:pt x="11750" y="9906"/>
                    <a:pt x="13392" y="12657"/>
                  </a:cubicBezTo>
                  <a:cubicBezTo>
                    <a:pt x="13392" y="12657"/>
                    <a:pt x="6998" y="19674"/>
                    <a:pt x="6998" y="19674"/>
                  </a:cubicBezTo>
                  <a:cubicBezTo>
                    <a:pt x="6998" y="19674"/>
                    <a:pt x="9850" y="21600"/>
                    <a:pt x="9850" y="21600"/>
                  </a:cubicBezTo>
                  <a:cubicBezTo>
                    <a:pt x="9850" y="21600"/>
                    <a:pt x="15120" y="15959"/>
                    <a:pt x="15120" y="15959"/>
                  </a:cubicBezTo>
                  <a:cubicBezTo>
                    <a:pt x="21600" y="21462"/>
                    <a:pt x="21514" y="11694"/>
                    <a:pt x="12614" y="5916"/>
                  </a:cubicBezTo>
                  <a:cubicBezTo>
                    <a:pt x="3629" y="0"/>
                    <a:pt x="1037" y="4540"/>
                    <a:pt x="0" y="7842"/>
                  </a:cubicBezTo>
                  <a:cubicBezTo>
                    <a:pt x="0" y="7842"/>
                    <a:pt x="1037" y="12107"/>
                    <a:pt x="1037" y="12107"/>
                  </a:cubicBezTo>
                  <a:cubicBezTo>
                    <a:pt x="1037" y="12107"/>
                    <a:pt x="2765" y="11144"/>
                    <a:pt x="2765" y="11144"/>
                  </a:cubicBezTo>
                  <a:cubicBezTo>
                    <a:pt x="2765" y="11144"/>
                    <a:pt x="4666" y="19674"/>
                    <a:pt x="4666" y="19674"/>
                  </a:cubicBezTo>
                  <a:cubicBezTo>
                    <a:pt x="4666" y="19674"/>
                    <a:pt x="6826" y="19261"/>
                    <a:pt x="6826" y="19261"/>
                  </a:cubicBezTo>
                  <a:cubicBezTo>
                    <a:pt x="6826" y="19261"/>
                    <a:pt x="5443" y="9080"/>
                    <a:pt x="5443" y="9080"/>
                  </a:cubicBezTo>
                </a:path>
              </a:pathLst>
            </a:custGeom>
            <a:solidFill>
              <a:srgbClr val="5E3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61" name="角丸四角形 360"/>
          <p:cNvSpPr/>
          <p:nvPr/>
        </p:nvSpPr>
        <p:spPr>
          <a:xfrm>
            <a:off x="2482655" y="2114818"/>
            <a:ext cx="1508872" cy="4546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スマートキーから漏れる微弱電波を･･･</a:t>
            </a:r>
            <a:endParaRPr kumimoji="1" lang="ja-JP" altLang="en-US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010284" y="5088465"/>
            <a:ext cx="5682885" cy="456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1056651" y="4992615"/>
            <a:ext cx="5545763" cy="6480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r>
              <a:rPr lang="ja-JP" altLang="en-US" sz="1400" b="1" dirty="0">
                <a:latin typeface="AR Pマーカー体E" panose="040B0900000000000000" pitchFamily="50" charset="-128"/>
                <a:ea typeface="AR Pマーカー体E" panose="040B09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AR Pマーカー体E" panose="040B0900000000000000" pitchFamily="50" charset="-128"/>
                <a:ea typeface="AR Pマーカー体E" panose="040B0900000000000000" pitchFamily="50" charset="-128"/>
                <a:cs typeface="メイリオ" panose="020B0604030504040204" pitchFamily="50" charset="-128"/>
              </a:rPr>
              <a:t>スマートキーから発信される微弱電波を特殊な装置で受信・転送し、車のセキュリティを 解錠される可能性があります！</a:t>
            </a:r>
            <a:endParaRPr lang="en-US" altLang="ja-JP" sz="1400" b="1" dirty="0" smtClean="0">
              <a:latin typeface="AR Pマーカー体E" panose="040B0900000000000000" pitchFamily="50" charset="-128"/>
              <a:ea typeface="AR Pマーカー体E" panose="04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爆発 1 1"/>
          <p:cNvSpPr/>
          <p:nvPr/>
        </p:nvSpPr>
        <p:spPr>
          <a:xfrm>
            <a:off x="5270501" y="2493833"/>
            <a:ext cx="836162" cy="1134315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574893" y="2745271"/>
            <a:ext cx="253272" cy="56337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altLang="ja-JP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!</a:t>
            </a:r>
            <a:endParaRPr lang="ja-JP" alt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18" name="Group 10"/>
          <p:cNvGrpSpPr>
            <a:grpSpLocks/>
          </p:cNvGrpSpPr>
          <p:nvPr/>
        </p:nvGrpSpPr>
        <p:grpSpPr bwMode="auto">
          <a:xfrm>
            <a:off x="1038406" y="2297325"/>
            <a:ext cx="877184" cy="732220"/>
            <a:chOff x="-3" y="0"/>
            <a:chExt cx="186" cy="154"/>
          </a:xfrm>
        </p:grpSpPr>
        <p:sp>
          <p:nvSpPr>
            <p:cNvPr id="59" name="Rectangle 11"/>
            <p:cNvSpPr>
              <a:spLocks noChangeArrowheads="1"/>
            </p:cNvSpPr>
            <p:nvPr/>
          </p:nvSpPr>
          <p:spPr bwMode="auto">
            <a:xfrm>
              <a:off x="16" y="137"/>
              <a:ext cx="8" cy="15"/>
            </a:xfrm>
            <a:prstGeom prst="rect">
              <a:avLst/>
            </a:prstGeom>
            <a:solidFill>
              <a:srgbClr val="FF9900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Freeform 12"/>
            <p:cNvSpPr>
              <a:spLocks noChangeArrowheads="1"/>
            </p:cNvSpPr>
            <p:nvPr/>
          </p:nvSpPr>
          <p:spPr bwMode="auto">
            <a:xfrm>
              <a:off x="-3" y="80"/>
              <a:ext cx="48" cy="63"/>
            </a:xfrm>
            <a:custGeom>
              <a:avLst/>
              <a:gdLst>
                <a:gd name="T0" fmla="*/ 7786 w 21600"/>
                <a:gd name="T1" fmla="*/ 3892 h 21600"/>
                <a:gd name="T2" fmla="*/ 13312 w 21600"/>
                <a:gd name="T3" fmla="*/ 3892 h 21600"/>
                <a:gd name="T4" fmla="*/ 17330 w 21600"/>
                <a:gd name="T5" fmla="*/ 7784 h 21600"/>
                <a:gd name="T6" fmla="*/ 17330 w 21600"/>
                <a:gd name="T7" fmla="*/ 13816 h 21600"/>
                <a:gd name="T8" fmla="*/ 13312 w 21600"/>
                <a:gd name="T9" fmla="*/ 17708 h 21600"/>
                <a:gd name="T10" fmla="*/ 8037 w 21600"/>
                <a:gd name="T11" fmla="*/ 18097 h 21600"/>
                <a:gd name="T12" fmla="*/ 3767 w 21600"/>
                <a:gd name="T13" fmla="*/ 14011 h 21600"/>
                <a:gd name="T14" fmla="*/ 3516 w 21600"/>
                <a:gd name="T15" fmla="*/ 8173 h 21600"/>
                <a:gd name="T16" fmla="*/ 7786 w 21600"/>
                <a:gd name="T17" fmla="*/ 389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7786" y="3892"/>
                  </a:moveTo>
                  <a:cubicBezTo>
                    <a:pt x="7033" y="1168"/>
                    <a:pt x="13060" y="0"/>
                    <a:pt x="13312" y="3892"/>
                  </a:cubicBezTo>
                  <a:cubicBezTo>
                    <a:pt x="15823" y="1946"/>
                    <a:pt x="19842" y="5059"/>
                    <a:pt x="17330" y="7784"/>
                  </a:cubicBezTo>
                  <a:cubicBezTo>
                    <a:pt x="21600" y="8368"/>
                    <a:pt x="20093" y="14400"/>
                    <a:pt x="17330" y="13816"/>
                  </a:cubicBezTo>
                  <a:cubicBezTo>
                    <a:pt x="19842" y="15373"/>
                    <a:pt x="17581" y="20043"/>
                    <a:pt x="13312" y="17708"/>
                  </a:cubicBezTo>
                  <a:cubicBezTo>
                    <a:pt x="14065" y="21016"/>
                    <a:pt x="7786" y="21600"/>
                    <a:pt x="8037" y="18097"/>
                  </a:cubicBezTo>
                  <a:cubicBezTo>
                    <a:pt x="5777" y="19849"/>
                    <a:pt x="1256" y="16930"/>
                    <a:pt x="3767" y="14011"/>
                  </a:cubicBezTo>
                  <a:cubicBezTo>
                    <a:pt x="753" y="14011"/>
                    <a:pt x="0" y="8368"/>
                    <a:pt x="3516" y="8173"/>
                  </a:cubicBezTo>
                  <a:cubicBezTo>
                    <a:pt x="1005" y="6227"/>
                    <a:pt x="4521" y="1751"/>
                    <a:pt x="7786" y="3892"/>
                  </a:cubicBezTo>
                </a:path>
              </a:pathLst>
            </a:custGeom>
            <a:solidFill>
              <a:srgbClr val="96CC29"/>
            </a:solidFill>
            <a:ln w="3600" cap="rnd">
              <a:solidFill>
                <a:schemeClr val="tx1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Freeform 13"/>
            <p:cNvSpPr>
              <a:spLocks noChangeArrowheads="1"/>
            </p:cNvSpPr>
            <p:nvPr/>
          </p:nvSpPr>
          <p:spPr bwMode="auto">
            <a:xfrm>
              <a:off x="24" y="16"/>
              <a:ext cx="131" cy="138"/>
            </a:xfrm>
            <a:custGeom>
              <a:avLst/>
              <a:gdLst>
                <a:gd name="T0" fmla="*/ 0 w 21600"/>
                <a:gd name="T1" fmla="*/ 7911 h 21600"/>
                <a:gd name="T2" fmla="*/ 0 w 21600"/>
                <a:gd name="T3" fmla="*/ 21600 h 21600"/>
                <a:gd name="T4" fmla="*/ 21600 w 21600"/>
                <a:gd name="T5" fmla="*/ 21600 h 21600"/>
                <a:gd name="T6" fmla="*/ 21600 w 21600"/>
                <a:gd name="T7" fmla="*/ 7911 h 21600"/>
                <a:gd name="T8" fmla="*/ 10753 w 21600"/>
                <a:gd name="T9" fmla="*/ 0 h 21600"/>
                <a:gd name="T10" fmla="*/ 0 w 21600"/>
                <a:gd name="T11" fmla="*/ 791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0" y="7911"/>
                  </a:moveTo>
                  <a:cubicBezTo>
                    <a:pt x="0" y="7911"/>
                    <a:pt x="0" y="21600"/>
                    <a:pt x="0" y="21600"/>
                  </a:cubicBezTo>
                  <a:cubicBezTo>
                    <a:pt x="0" y="21600"/>
                    <a:pt x="21600" y="21600"/>
                    <a:pt x="21600" y="21600"/>
                  </a:cubicBezTo>
                  <a:cubicBezTo>
                    <a:pt x="21600" y="21600"/>
                    <a:pt x="21600" y="7911"/>
                    <a:pt x="21600" y="7911"/>
                  </a:cubicBezTo>
                  <a:cubicBezTo>
                    <a:pt x="21600" y="7911"/>
                    <a:pt x="10753" y="0"/>
                    <a:pt x="10753" y="0"/>
                  </a:cubicBezTo>
                  <a:cubicBezTo>
                    <a:pt x="10753" y="0"/>
                    <a:pt x="0" y="7911"/>
                    <a:pt x="0" y="7911"/>
                  </a:cubicBezTo>
                </a:path>
              </a:pathLst>
            </a:custGeom>
            <a:solidFill>
              <a:srgbClr val="FFCC99"/>
            </a:solidFill>
            <a:ln w="3600" cap="rnd">
              <a:solidFill>
                <a:schemeClr val="tx1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0" name="Freeform 14"/>
            <p:cNvSpPr>
              <a:spLocks noChangeArrowheads="1"/>
            </p:cNvSpPr>
            <p:nvPr/>
          </p:nvSpPr>
          <p:spPr bwMode="auto">
            <a:xfrm>
              <a:off x="20" y="13"/>
              <a:ext cx="139" cy="55"/>
            </a:xfrm>
            <a:custGeom>
              <a:avLst/>
              <a:gdLst>
                <a:gd name="T0" fmla="*/ 0 w 21600"/>
                <a:gd name="T1" fmla="*/ 20932 h 21600"/>
                <a:gd name="T2" fmla="*/ 354 w 21600"/>
                <a:gd name="T3" fmla="*/ 21600 h 21600"/>
                <a:gd name="T4" fmla="*/ 10800 w 21600"/>
                <a:gd name="T5" fmla="*/ 1559 h 21600"/>
                <a:gd name="T6" fmla="*/ 21246 w 21600"/>
                <a:gd name="T7" fmla="*/ 21600 h 21600"/>
                <a:gd name="T8" fmla="*/ 21600 w 21600"/>
                <a:gd name="T9" fmla="*/ 20932 h 21600"/>
                <a:gd name="T10" fmla="*/ 10800 w 21600"/>
                <a:gd name="T11" fmla="*/ 0 h 21600"/>
                <a:gd name="T12" fmla="*/ 0 w 21600"/>
                <a:gd name="T13" fmla="*/ 2093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0" y="20932"/>
                  </a:moveTo>
                  <a:cubicBezTo>
                    <a:pt x="0" y="20932"/>
                    <a:pt x="354" y="21600"/>
                    <a:pt x="354" y="21600"/>
                  </a:cubicBezTo>
                  <a:cubicBezTo>
                    <a:pt x="354" y="21600"/>
                    <a:pt x="10800" y="1559"/>
                    <a:pt x="10800" y="1559"/>
                  </a:cubicBezTo>
                  <a:cubicBezTo>
                    <a:pt x="10800" y="1559"/>
                    <a:pt x="21157" y="21600"/>
                    <a:pt x="21246" y="21600"/>
                  </a:cubicBezTo>
                  <a:cubicBezTo>
                    <a:pt x="21246" y="21600"/>
                    <a:pt x="21600" y="20932"/>
                    <a:pt x="21600" y="20932"/>
                  </a:cubicBezTo>
                  <a:cubicBezTo>
                    <a:pt x="21600" y="20932"/>
                    <a:pt x="10800" y="0"/>
                    <a:pt x="10800" y="0"/>
                  </a:cubicBezTo>
                  <a:cubicBezTo>
                    <a:pt x="10800" y="0"/>
                    <a:pt x="0" y="20932"/>
                    <a:pt x="0" y="20932"/>
                  </a:cubicBezTo>
                </a:path>
              </a:pathLst>
            </a:custGeom>
            <a:solidFill>
              <a:srgbClr val="FFCC00"/>
            </a:solidFill>
            <a:ln w="3600" cap="rnd">
              <a:solidFill>
                <a:schemeClr val="tx1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1" name="Freeform 15"/>
            <p:cNvSpPr>
              <a:spLocks noChangeArrowheads="1"/>
            </p:cNvSpPr>
            <p:nvPr/>
          </p:nvSpPr>
          <p:spPr bwMode="auto">
            <a:xfrm>
              <a:off x="3" y="0"/>
              <a:ext cx="174" cy="67"/>
            </a:xfrm>
            <a:custGeom>
              <a:avLst/>
              <a:gdLst>
                <a:gd name="T0" fmla="*/ 0 w 21600"/>
                <a:gd name="T1" fmla="*/ 21600 h 21600"/>
                <a:gd name="T2" fmla="*/ 2111 w 21600"/>
                <a:gd name="T3" fmla="*/ 21600 h 21600"/>
                <a:gd name="T4" fmla="*/ 10765 w 21600"/>
                <a:gd name="T5" fmla="*/ 4538 h 21600"/>
                <a:gd name="T6" fmla="*/ 19419 w 21600"/>
                <a:gd name="T7" fmla="*/ 21600 h 21600"/>
                <a:gd name="T8" fmla="*/ 21600 w 21600"/>
                <a:gd name="T9" fmla="*/ 21600 h 21600"/>
                <a:gd name="T10" fmla="*/ 10765 w 21600"/>
                <a:gd name="T11" fmla="*/ 0 h 21600"/>
                <a:gd name="T12" fmla="*/ 0 w 21600"/>
                <a:gd name="T1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1055" y="21600"/>
                    <a:pt x="2111" y="21600"/>
                    <a:pt x="2111" y="21600"/>
                  </a:cubicBezTo>
                  <a:cubicBezTo>
                    <a:pt x="2111" y="21600"/>
                    <a:pt x="10765" y="4538"/>
                    <a:pt x="10765" y="4538"/>
                  </a:cubicBezTo>
                  <a:cubicBezTo>
                    <a:pt x="10765" y="4538"/>
                    <a:pt x="19419" y="21600"/>
                    <a:pt x="19419" y="21600"/>
                  </a:cubicBezTo>
                  <a:cubicBezTo>
                    <a:pt x="19419" y="21600"/>
                    <a:pt x="21600" y="21600"/>
                    <a:pt x="21600" y="21600"/>
                  </a:cubicBezTo>
                  <a:cubicBezTo>
                    <a:pt x="21600" y="21600"/>
                    <a:pt x="10765" y="0"/>
                    <a:pt x="10765" y="0"/>
                  </a:cubicBezTo>
                  <a:cubicBezTo>
                    <a:pt x="10765" y="0"/>
                    <a:pt x="0" y="21600"/>
                    <a:pt x="0" y="21600"/>
                  </a:cubicBezTo>
                </a:path>
              </a:pathLst>
            </a:custGeom>
            <a:solidFill>
              <a:srgbClr val="FF9900"/>
            </a:solidFill>
            <a:ln w="3600" cap="rnd">
              <a:solidFill>
                <a:schemeClr val="tx1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5" name="Rectangle 16"/>
            <p:cNvSpPr>
              <a:spLocks noChangeArrowheads="1"/>
            </p:cNvSpPr>
            <p:nvPr/>
          </p:nvSpPr>
          <p:spPr bwMode="auto">
            <a:xfrm>
              <a:off x="79" y="32"/>
              <a:ext cx="7" cy="21"/>
            </a:xfrm>
            <a:prstGeom prst="rect">
              <a:avLst/>
            </a:prstGeom>
            <a:solidFill>
              <a:srgbClr val="52CCCC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6" name="Rectangle 17"/>
            <p:cNvSpPr>
              <a:spLocks noChangeArrowheads="1"/>
            </p:cNvSpPr>
            <p:nvPr/>
          </p:nvSpPr>
          <p:spPr bwMode="auto">
            <a:xfrm>
              <a:off x="93" y="32"/>
              <a:ext cx="7" cy="21"/>
            </a:xfrm>
            <a:prstGeom prst="rect">
              <a:avLst/>
            </a:prstGeom>
            <a:solidFill>
              <a:srgbClr val="52CCCC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7" name="Rectangle 18"/>
            <p:cNvSpPr>
              <a:spLocks noChangeArrowheads="1"/>
            </p:cNvSpPr>
            <p:nvPr/>
          </p:nvSpPr>
          <p:spPr bwMode="auto">
            <a:xfrm>
              <a:off x="37" y="76"/>
              <a:ext cx="25" cy="20"/>
            </a:xfrm>
            <a:prstGeom prst="rect">
              <a:avLst/>
            </a:prstGeom>
            <a:solidFill>
              <a:srgbClr val="52CCCC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8" name="Rectangle 19"/>
            <p:cNvSpPr>
              <a:spLocks noChangeArrowheads="1"/>
            </p:cNvSpPr>
            <p:nvPr/>
          </p:nvSpPr>
          <p:spPr bwMode="auto">
            <a:xfrm>
              <a:off x="36" y="114"/>
              <a:ext cx="27" cy="35"/>
            </a:xfrm>
            <a:prstGeom prst="rect">
              <a:avLst/>
            </a:prstGeom>
            <a:solidFill>
              <a:srgbClr val="52CCCC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9" name="Rectangle 20"/>
            <p:cNvSpPr>
              <a:spLocks noChangeArrowheads="1"/>
            </p:cNvSpPr>
            <p:nvPr/>
          </p:nvSpPr>
          <p:spPr bwMode="auto">
            <a:xfrm>
              <a:off x="117" y="76"/>
              <a:ext cx="25" cy="20"/>
            </a:xfrm>
            <a:prstGeom prst="rect">
              <a:avLst/>
            </a:prstGeom>
            <a:solidFill>
              <a:srgbClr val="52CCCC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0" name="Rectangle 21"/>
            <p:cNvSpPr>
              <a:spLocks noChangeArrowheads="1"/>
            </p:cNvSpPr>
            <p:nvPr/>
          </p:nvSpPr>
          <p:spPr bwMode="auto">
            <a:xfrm>
              <a:off x="116" y="114"/>
              <a:ext cx="26" cy="35"/>
            </a:xfrm>
            <a:prstGeom prst="rect">
              <a:avLst/>
            </a:prstGeom>
            <a:solidFill>
              <a:srgbClr val="52CCCC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1" name="Freeform 22"/>
            <p:cNvSpPr>
              <a:spLocks noChangeArrowheads="1"/>
            </p:cNvSpPr>
            <p:nvPr/>
          </p:nvSpPr>
          <p:spPr bwMode="auto">
            <a:xfrm>
              <a:off x="111" y="68"/>
              <a:ext cx="39" cy="8"/>
            </a:xfrm>
            <a:custGeom>
              <a:avLst/>
              <a:gdLst>
                <a:gd name="T0" fmla="*/ 19096 w 21600"/>
                <a:gd name="T1" fmla="*/ 0 h 21600"/>
                <a:gd name="T2" fmla="*/ 0 w 21600"/>
                <a:gd name="T3" fmla="*/ 0 h 21600"/>
                <a:gd name="T4" fmla="*/ 0 w 21600"/>
                <a:gd name="T5" fmla="*/ 21600 h 21600"/>
                <a:gd name="T6" fmla="*/ 21600 w 21600"/>
                <a:gd name="T7" fmla="*/ 21600 h 21600"/>
                <a:gd name="T8" fmla="*/ 19096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19096" y="0"/>
                  </a:moveTo>
                  <a:cubicBezTo>
                    <a:pt x="19096" y="0"/>
                    <a:pt x="0" y="0"/>
                    <a:pt x="0" y="0"/>
                  </a:cubicBezTo>
                  <a:cubicBezTo>
                    <a:pt x="0" y="0"/>
                    <a:pt x="0" y="21600"/>
                    <a:pt x="0" y="21600"/>
                  </a:cubicBezTo>
                  <a:cubicBezTo>
                    <a:pt x="0" y="21600"/>
                    <a:pt x="21600" y="21600"/>
                    <a:pt x="21600" y="21600"/>
                  </a:cubicBezTo>
                  <a:cubicBezTo>
                    <a:pt x="21600" y="21600"/>
                    <a:pt x="19096" y="0"/>
                    <a:pt x="19096" y="0"/>
                  </a:cubicBezTo>
                </a:path>
              </a:pathLst>
            </a:custGeom>
            <a:solidFill>
              <a:srgbClr val="FF9900"/>
            </a:solidFill>
            <a:ln w="3600" cap="rnd">
              <a:solidFill>
                <a:schemeClr val="tx1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2" name="Rectangle 23"/>
            <p:cNvSpPr>
              <a:spLocks noChangeArrowheads="1"/>
            </p:cNvSpPr>
            <p:nvPr/>
          </p:nvSpPr>
          <p:spPr bwMode="auto">
            <a:xfrm rot="10799063">
              <a:off x="110" y="96"/>
              <a:ext cx="35" cy="12"/>
            </a:xfrm>
            <a:prstGeom prst="rect">
              <a:avLst/>
            </a:prstGeom>
            <a:solidFill>
              <a:srgbClr val="FF9900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3" name="Freeform 24"/>
            <p:cNvSpPr>
              <a:spLocks noChangeArrowheads="1"/>
            </p:cNvSpPr>
            <p:nvPr/>
          </p:nvSpPr>
          <p:spPr bwMode="auto">
            <a:xfrm>
              <a:off x="28" y="68"/>
              <a:ext cx="39" cy="8"/>
            </a:xfrm>
            <a:custGeom>
              <a:avLst/>
              <a:gdLst>
                <a:gd name="T0" fmla="*/ 2504 w 21600"/>
                <a:gd name="T1" fmla="*/ 0 h 21600"/>
                <a:gd name="T2" fmla="*/ 21600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2504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504" y="0"/>
                  </a:moveTo>
                  <a:cubicBezTo>
                    <a:pt x="2504" y="0"/>
                    <a:pt x="21600" y="0"/>
                    <a:pt x="21600" y="0"/>
                  </a:cubicBezTo>
                  <a:cubicBezTo>
                    <a:pt x="21600" y="0"/>
                    <a:pt x="21600" y="21600"/>
                    <a:pt x="21600" y="21600"/>
                  </a:cubicBezTo>
                  <a:cubicBezTo>
                    <a:pt x="21600" y="21600"/>
                    <a:pt x="0" y="21600"/>
                    <a:pt x="0" y="21600"/>
                  </a:cubicBezTo>
                  <a:cubicBezTo>
                    <a:pt x="0" y="21600"/>
                    <a:pt x="2504" y="0"/>
                    <a:pt x="2504" y="0"/>
                  </a:cubicBezTo>
                </a:path>
              </a:pathLst>
            </a:custGeom>
            <a:solidFill>
              <a:srgbClr val="FF9900"/>
            </a:solidFill>
            <a:ln w="3600" cap="rnd">
              <a:solidFill>
                <a:schemeClr val="tx1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" name="Rectangle 25"/>
            <p:cNvSpPr>
              <a:spLocks noChangeArrowheads="1"/>
            </p:cNvSpPr>
            <p:nvPr/>
          </p:nvSpPr>
          <p:spPr bwMode="auto">
            <a:xfrm>
              <a:off x="33" y="95"/>
              <a:ext cx="36" cy="13"/>
            </a:xfrm>
            <a:prstGeom prst="rect">
              <a:avLst/>
            </a:prstGeom>
            <a:solidFill>
              <a:srgbClr val="FF9900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" name="Rectangle 26"/>
            <p:cNvSpPr>
              <a:spLocks noChangeArrowheads="1"/>
            </p:cNvSpPr>
            <p:nvPr/>
          </p:nvSpPr>
          <p:spPr bwMode="auto">
            <a:xfrm>
              <a:off x="77" y="117"/>
              <a:ext cx="25" cy="32"/>
            </a:xfrm>
            <a:prstGeom prst="rect">
              <a:avLst/>
            </a:prstGeom>
            <a:solidFill>
              <a:srgbClr val="CC7A29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" name="Freeform 27"/>
            <p:cNvSpPr>
              <a:spLocks noChangeArrowheads="1"/>
            </p:cNvSpPr>
            <p:nvPr/>
          </p:nvSpPr>
          <p:spPr bwMode="auto">
            <a:xfrm>
              <a:off x="71" y="109"/>
              <a:ext cx="37" cy="8"/>
            </a:xfrm>
            <a:custGeom>
              <a:avLst/>
              <a:gdLst>
                <a:gd name="T0" fmla="*/ 2945 w 21600"/>
                <a:gd name="T1" fmla="*/ 0 h 21600"/>
                <a:gd name="T2" fmla="*/ 18655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2945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945" y="0"/>
                  </a:moveTo>
                  <a:cubicBezTo>
                    <a:pt x="2945" y="0"/>
                    <a:pt x="18655" y="0"/>
                    <a:pt x="18655" y="0"/>
                  </a:cubicBezTo>
                  <a:cubicBezTo>
                    <a:pt x="18655" y="0"/>
                    <a:pt x="21600" y="21600"/>
                    <a:pt x="21600" y="21600"/>
                  </a:cubicBezTo>
                  <a:cubicBezTo>
                    <a:pt x="21600" y="21600"/>
                    <a:pt x="0" y="21600"/>
                    <a:pt x="0" y="21600"/>
                  </a:cubicBezTo>
                  <a:cubicBezTo>
                    <a:pt x="0" y="21600"/>
                    <a:pt x="2945" y="0"/>
                    <a:pt x="2945" y="0"/>
                  </a:cubicBezTo>
                </a:path>
              </a:pathLst>
            </a:custGeom>
            <a:solidFill>
              <a:srgbClr val="FF9900"/>
            </a:solidFill>
            <a:ln w="3600" cap="rnd">
              <a:solidFill>
                <a:schemeClr val="tx1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2" name="Rectangle 28"/>
            <p:cNvSpPr>
              <a:spLocks noChangeArrowheads="1"/>
            </p:cNvSpPr>
            <p:nvPr/>
          </p:nvSpPr>
          <p:spPr bwMode="auto">
            <a:xfrm>
              <a:off x="154" y="139"/>
              <a:ext cx="8" cy="15"/>
            </a:xfrm>
            <a:prstGeom prst="rect">
              <a:avLst/>
            </a:prstGeom>
            <a:solidFill>
              <a:srgbClr val="FF9900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3" name="Freeform 29"/>
            <p:cNvSpPr>
              <a:spLocks noChangeArrowheads="1"/>
            </p:cNvSpPr>
            <p:nvPr/>
          </p:nvSpPr>
          <p:spPr bwMode="auto">
            <a:xfrm>
              <a:off x="134" y="81"/>
              <a:ext cx="49" cy="63"/>
            </a:xfrm>
            <a:custGeom>
              <a:avLst/>
              <a:gdLst>
                <a:gd name="T0" fmla="*/ 7624 w 21600"/>
                <a:gd name="T1" fmla="*/ 3892 h 21600"/>
                <a:gd name="T2" fmla="*/ 13214 w 21600"/>
                <a:gd name="T3" fmla="*/ 4086 h 21600"/>
                <a:gd name="T4" fmla="*/ 17280 w 21600"/>
                <a:gd name="T5" fmla="*/ 7978 h 21600"/>
                <a:gd name="T6" fmla="*/ 17280 w 21600"/>
                <a:gd name="T7" fmla="*/ 14011 h 21600"/>
                <a:gd name="T8" fmla="*/ 13214 w 21600"/>
                <a:gd name="T9" fmla="*/ 17903 h 21600"/>
                <a:gd name="T10" fmla="*/ 7878 w 21600"/>
                <a:gd name="T11" fmla="*/ 18292 h 21600"/>
                <a:gd name="T12" fmla="*/ 3558 w 21600"/>
                <a:gd name="T13" fmla="*/ 14011 h 21600"/>
                <a:gd name="T14" fmla="*/ 3304 w 21600"/>
                <a:gd name="T15" fmla="*/ 8368 h 21600"/>
                <a:gd name="T16" fmla="*/ 7624 w 21600"/>
                <a:gd name="T17" fmla="*/ 389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7624" y="3892"/>
                  </a:moveTo>
                  <a:cubicBezTo>
                    <a:pt x="6861" y="1168"/>
                    <a:pt x="12960" y="0"/>
                    <a:pt x="13214" y="4086"/>
                  </a:cubicBezTo>
                  <a:cubicBezTo>
                    <a:pt x="15755" y="1946"/>
                    <a:pt x="19821" y="5254"/>
                    <a:pt x="17280" y="7978"/>
                  </a:cubicBezTo>
                  <a:cubicBezTo>
                    <a:pt x="21600" y="8368"/>
                    <a:pt x="20075" y="14400"/>
                    <a:pt x="17280" y="14011"/>
                  </a:cubicBezTo>
                  <a:cubicBezTo>
                    <a:pt x="19821" y="15568"/>
                    <a:pt x="17534" y="20238"/>
                    <a:pt x="13214" y="17903"/>
                  </a:cubicBezTo>
                  <a:cubicBezTo>
                    <a:pt x="13976" y="21016"/>
                    <a:pt x="7624" y="21600"/>
                    <a:pt x="7878" y="18292"/>
                  </a:cubicBezTo>
                  <a:cubicBezTo>
                    <a:pt x="5591" y="20043"/>
                    <a:pt x="1271" y="17124"/>
                    <a:pt x="3558" y="14011"/>
                  </a:cubicBezTo>
                  <a:cubicBezTo>
                    <a:pt x="508" y="14205"/>
                    <a:pt x="0" y="8562"/>
                    <a:pt x="3304" y="8368"/>
                  </a:cubicBezTo>
                  <a:cubicBezTo>
                    <a:pt x="762" y="6422"/>
                    <a:pt x="4320" y="1751"/>
                    <a:pt x="7624" y="3892"/>
                  </a:cubicBezTo>
                </a:path>
              </a:pathLst>
            </a:custGeom>
            <a:solidFill>
              <a:srgbClr val="96CC29"/>
            </a:solidFill>
            <a:ln w="3600" cap="rnd">
              <a:solidFill>
                <a:schemeClr val="tx1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06" name="Group 169"/>
          <p:cNvGrpSpPr>
            <a:grpSpLocks/>
          </p:cNvGrpSpPr>
          <p:nvPr/>
        </p:nvGrpSpPr>
        <p:grpSpPr bwMode="auto">
          <a:xfrm flipH="1">
            <a:off x="4760170" y="2408439"/>
            <a:ext cx="212055" cy="260469"/>
            <a:chOff x="-1745" y="422"/>
            <a:chExt cx="88" cy="142"/>
          </a:xfrm>
        </p:grpSpPr>
        <p:sp>
          <p:nvSpPr>
            <p:cNvPr id="410" name="Freeform 216"/>
            <p:cNvSpPr>
              <a:spLocks noChangeArrowheads="1"/>
            </p:cNvSpPr>
            <p:nvPr/>
          </p:nvSpPr>
          <p:spPr bwMode="auto">
            <a:xfrm>
              <a:off x="-1744" y="423"/>
              <a:ext cx="87" cy="141"/>
            </a:xfrm>
            <a:custGeom>
              <a:avLst/>
              <a:gdLst>
                <a:gd name="T0" fmla="*/ 16800 w 21600"/>
                <a:gd name="T1" fmla="*/ 16461 h 21600"/>
                <a:gd name="T2" fmla="*/ 17929 w 21600"/>
                <a:gd name="T3" fmla="*/ 0 h 21600"/>
                <a:gd name="T4" fmla="*/ 15812 w 21600"/>
                <a:gd name="T5" fmla="*/ 7839 h 21600"/>
                <a:gd name="T6" fmla="*/ 5224 w 21600"/>
                <a:gd name="T7" fmla="*/ 3484 h 21600"/>
                <a:gd name="T8" fmla="*/ 9035 w 21600"/>
                <a:gd name="T9" fmla="*/ 12019 h 21600"/>
                <a:gd name="T10" fmla="*/ 0 w 21600"/>
                <a:gd name="T11" fmla="*/ 13935 h 21600"/>
                <a:gd name="T12" fmla="*/ 7341 w 21600"/>
                <a:gd name="T13" fmla="*/ 21600 h 21600"/>
                <a:gd name="T14" fmla="*/ 16800 w 21600"/>
                <a:gd name="T15" fmla="*/ 1646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16800" y="16461"/>
                  </a:moveTo>
                  <a:cubicBezTo>
                    <a:pt x="21600" y="12368"/>
                    <a:pt x="17929" y="0"/>
                    <a:pt x="17929" y="0"/>
                  </a:cubicBezTo>
                  <a:cubicBezTo>
                    <a:pt x="17929" y="0"/>
                    <a:pt x="19624" y="7055"/>
                    <a:pt x="15812" y="7839"/>
                  </a:cubicBezTo>
                  <a:cubicBezTo>
                    <a:pt x="11718" y="8361"/>
                    <a:pt x="5224" y="3484"/>
                    <a:pt x="5224" y="3484"/>
                  </a:cubicBezTo>
                  <a:cubicBezTo>
                    <a:pt x="5224" y="3484"/>
                    <a:pt x="10024" y="9494"/>
                    <a:pt x="9035" y="12019"/>
                  </a:cubicBezTo>
                  <a:cubicBezTo>
                    <a:pt x="7906" y="14545"/>
                    <a:pt x="0" y="13935"/>
                    <a:pt x="0" y="13935"/>
                  </a:cubicBezTo>
                  <a:cubicBezTo>
                    <a:pt x="0" y="13935"/>
                    <a:pt x="7341" y="21600"/>
                    <a:pt x="7341" y="21600"/>
                  </a:cubicBezTo>
                  <a:cubicBezTo>
                    <a:pt x="7341" y="21600"/>
                    <a:pt x="14824" y="19945"/>
                    <a:pt x="16800" y="16461"/>
                  </a:cubicBezTo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1" name="Freeform 217"/>
            <p:cNvSpPr>
              <a:spLocks noChangeArrowheads="1"/>
            </p:cNvSpPr>
            <p:nvPr/>
          </p:nvSpPr>
          <p:spPr bwMode="auto">
            <a:xfrm>
              <a:off x="-1745" y="422"/>
              <a:ext cx="81" cy="141"/>
            </a:xfrm>
            <a:custGeom>
              <a:avLst/>
              <a:gdLst>
                <a:gd name="T0" fmla="*/ 19318 w 21600"/>
                <a:gd name="T1" fmla="*/ 0 h 21600"/>
                <a:gd name="T2" fmla="*/ 17037 w 21600"/>
                <a:gd name="T3" fmla="*/ 7839 h 21600"/>
                <a:gd name="T4" fmla="*/ 5628 w 21600"/>
                <a:gd name="T5" fmla="*/ 3484 h 21600"/>
                <a:gd name="T6" fmla="*/ 9735 w 21600"/>
                <a:gd name="T7" fmla="*/ 12019 h 21600"/>
                <a:gd name="T8" fmla="*/ 0 w 21600"/>
                <a:gd name="T9" fmla="*/ 13935 h 21600"/>
                <a:gd name="T10" fmla="*/ 5476 w 21600"/>
                <a:gd name="T11" fmla="*/ 18116 h 21600"/>
                <a:gd name="T12" fmla="*/ 8062 w 21600"/>
                <a:gd name="T1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19318" y="0"/>
                  </a:moveTo>
                  <a:cubicBezTo>
                    <a:pt x="19318" y="0"/>
                    <a:pt x="21600" y="7055"/>
                    <a:pt x="17037" y="7839"/>
                  </a:cubicBezTo>
                  <a:cubicBezTo>
                    <a:pt x="12169" y="8361"/>
                    <a:pt x="5628" y="3484"/>
                    <a:pt x="5628" y="3484"/>
                  </a:cubicBezTo>
                  <a:cubicBezTo>
                    <a:pt x="5628" y="3484"/>
                    <a:pt x="11865" y="9929"/>
                    <a:pt x="9735" y="12019"/>
                  </a:cubicBezTo>
                  <a:cubicBezTo>
                    <a:pt x="7454" y="14023"/>
                    <a:pt x="0" y="13935"/>
                    <a:pt x="0" y="13935"/>
                  </a:cubicBezTo>
                  <a:cubicBezTo>
                    <a:pt x="0" y="13935"/>
                    <a:pt x="4107" y="16200"/>
                    <a:pt x="5476" y="18116"/>
                  </a:cubicBezTo>
                  <a:cubicBezTo>
                    <a:pt x="6845" y="19945"/>
                    <a:pt x="8062" y="21600"/>
                    <a:pt x="8062" y="2160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1025957" y="1368376"/>
            <a:ext cx="5692185" cy="43829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b="1" cap="none" spc="0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あなたの愛車が</a:t>
            </a:r>
            <a:r>
              <a:rPr lang="ja-JP" altLang="en-US" sz="5400" b="1" cap="none" spc="0" dirty="0" smtClean="0">
                <a:ln w="17780" cmpd="sng">
                  <a:noFill/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狙</a:t>
            </a:r>
            <a:endParaRPr lang="ja-JP" altLang="en-US" sz="5400" b="1" cap="none" spc="0" dirty="0">
              <a:ln w="17780" cmpd="sng">
                <a:noFill/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 rot="5400000">
            <a:off x="4876771" y="3100266"/>
            <a:ext cx="3046289" cy="586505"/>
          </a:xfrm>
          <a:prstGeom prst="rect">
            <a:avLst/>
          </a:prstGeom>
          <a:noFill/>
        </p:spPr>
        <p:txBody>
          <a:bodyPr vert="wordArtVertRtl"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われています</a:t>
            </a:r>
            <a:endParaRPr lang="ja-JP" altLang="en-US" sz="5400" b="1" cap="none" spc="0" dirty="0">
              <a:ln w="17780" cmpd="sng">
                <a:noFill/>
                <a:prstDash val="solid"/>
                <a:miter lim="800000"/>
              </a:ln>
              <a:solidFill>
                <a:schemeClr val="bg1"/>
              </a:solidFill>
              <a:effectLst>
                <a:outerShdw blurRad="50800" algn="tl" rotWithShape="0">
                  <a:srgbClr val="000000"/>
                </a:outerShdw>
              </a:effectLst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grpSp>
        <p:nvGrpSpPr>
          <p:cNvPr id="77" name="Group 2"/>
          <p:cNvGrpSpPr>
            <a:grpSpLocks/>
          </p:cNvGrpSpPr>
          <p:nvPr/>
        </p:nvGrpSpPr>
        <p:grpSpPr bwMode="auto">
          <a:xfrm>
            <a:off x="1912582" y="3102656"/>
            <a:ext cx="570073" cy="888092"/>
            <a:chOff x="28" y="5"/>
            <a:chExt cx="314" cy="521"/>
          </a:xfrm>
        </p:grpSpPr>
        <p:sp>
          <p:nvSpPr>
            <p:cNvPr id="79" name="Oval 3"/>
            <p:cNvSpPr>
              <a:spLocks noChangeArrowheads="1"/>
            </p:cNvSpPr>
            <p:nvPr/>
          </p:nvSpPr>
          <p:spPr bwMode="auto">
            <a:xfrm>
              <a:off x="40" y="483"/>
              <a:ext cx="133" cy="32"/>
            </a:xfrm>
            <a:prstGeom prst="ellipse">
              <a:avLst/>
            </a:prstGeom>
            <a:solidFill>
              <a:srgbClr val="CC9900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0" name="Rectangle 4"/>
            <p:cNvSpPr>
              <a:spLocks noChangeArrowheads="1"/>
            </p:cNvSpPr>
            <p:nvPr/>
          </p:nvSpPr>
          <p:spPr bwMode="auto">
            <a:xfrm>
              <a:off x="131" y="429"/>
              <a:ext cx="29" cy="58"/>
            </a:xfrm>
            <a:prstGeom prst="rect">
              <a:avLst/>
            </a:prstGeom>
            <a:solidFill>
              <a:srgbClr val="FFCC99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1" name="Oval 5"/>
            <p:cNvSpPr>
              <a:spLocks noChangeArrowheads="1"/>
            </p:cNvSpPr>
            <p:nvPr/>
          </p:nvSpPr>
          <p:spPr bwMode="auto">
            <a:xfrm>
              <a:off x="40" y="478"/>
              <a:ext cx="130" cy="30"/>
            </a:xfrm>
            <a:prstGeom prst="ellipse">
              <a:avLst/>
            </a:prstGeom>
            <a:solidFill>
              <a:srgbClr val="FFCC9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2" name="Freeform 6"/>
            <p:cNvSpPr>
              <a:spLocks noChangeArrowheads="1"/>
            </p:cNvSpPr>
            <p:nvPr/>
          </p:nvSpPr>
          <p:spPr bwMode="auto">
            <a:xfrm>
              <a:off x="73" y="473"/>
              <a:ext cx="51" cy="40"/>
            </a:xfrm>
            <a:custGeom>
              <a:avLst/>
              <a:gdLst>
                <a:gd name="T0" fmla="*/ 0 w 21600"/>
                <a:gd name="T1" fmla="*/ 939 h 21600"/>
                <a:gd name="T2" fmla="*/ 10919 w 21600"/>
                <a:gd name="T3" fmla="*/ 0 h 21600"/>
                <a:gd name="T4" fmla="*/ 20651 w 21600"/>
                <a:gd name="T5" fmla="*/ 21600 h 21600"/>
                <a:gd name="T6" fmla="*/ 7833 w 21600"/>
                <a:gd name="T7" fmla="*/ 21600 h 21600"/>
                <a:gd name="T8" fmla="*/ 0 w 21600"/>
                <a:gd name="T9" fmla="*/ 93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939"/>
                  </a:moveTo>
                  <a:cubicBezTo>
                    <a:pt x="0" y="939"/>
                    <a:pt x="10919" y="0"/>
                    <a:pt x="10919" y="0"/>
                  </a:cubicBezTo>
                  <a:cubicBezTo>
                    <a:pt x="10919" y="0"/>
                    <a:pt x="21600" y="21600"/>
                    <a:pt x="20651" y="21600"/>
                  </a:cubicBezTo>
                  <a:cubicBezTo>
                    <a:pt x="19938" y="21600"/>
                    <a:pt x="7833" y="21600"/>
                    <a:pt x="7833" y="21600"/>
                  </a:cubicBezTo>
                  <a:cubicBezTo>
                    <a:pt x="7833" y="21600"/>
                    <a:pt x="0" y="939"/>
                    <a:pt x="0" y="939"/>
                  </a:cubicBezTo>
                </a:path>
              </a:pathLst>
            </a:custGeom>
            <a:solidFill>
              <a:srgbClr val="993300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3" name="Oval 7"/>
            <p:cNvSpPr>
              <a:spLocks noChangeArrowheads="1"/>
            </p:cNvSpPr>
            <p:nvPr/>
          </p:nvSpPr>
          <p:spPr bwMode="auto">
            <a:xfrm>
              <a:off x="107" y="494"/>
              <a:ext cx="133" cy="32"/>
            </a:xfrm>
            <a:prstGeom prst="ellipse">
              <a:avLst/>
            </a:prstGeom>
            <a:solidFill>
              <a:srgbClr val="CC9900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4" name="Rectangle 8"/>
            <p:cNvSpPr>
              <a:spLocks noChangeArrowheads="1"/>
            </p:cNvSpPr>
            <p:nvPr/>
          </p:nvSpPr>
          <p:spPr bwMode="auto">
            <a:xfrm>
              <a:off x="198" y="440"/>
              <a:ext cx="29" cy="59"/>
            </a:xfrm>
            <a:prstGeom prst="rect">
              <a:avLst/>
            </a:prstGeom>
            <a:solidFill>
              <a:srgbClr val="FFCC99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5" name="Oval 9"/>
            <p:cNvSpPr>
              <a:spLocks noChangeArrowheads="1"/>
            </p:cNvSpPr>
            <p:nvPr/>
          </p:nvSpPr>
          <p:spPr bwMode="auto">
            <a:xfrm>
              <a:off x="107" y="490"/>
              <a:ext cx="129" cy="30"/>
            </a:xfrm>
            <a:prstGeom prst="ellipse">
              <a:avLst/>
            </a:prstGeom>
            <a:solidFill>
              <a:srgbClr val="FFCC9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6" name="Freeform 10"/>
            <p:cNvSpPr>
              <a:spLocks noChangeArrowheads="1"/>
            </p:cNvSpPr>
            <p:nvPr/>
          </p:nvSpPr>
          <p:spPr bwMode="auto">
            <a:xfrm>
              <a:off x="140" y="485"/>
              <a:ext cx="52" cy="39"/>
            </a:xfrm>
            <a:custGeom>
              <a:avLst/>
              <a:gdLst>
                <a:gd name="T0" fmla="*/ 0 w 21600"/>
                <a:gd name="T1" fmla="*/ 1234 h 21600"/>
                <a:gd name="T2" fmla="*/ 10919 w 21600"/>
                <a:gd name="T3" fmla="*/ 0 h 21600"/>
                <a:gd name="T4" fmla="*/ 20651 w 21600"/>
                <a:gd name="T5" fmla="*/ 21600 h 21600"/>
                <a:gd name="T6" fmla="*/ 7833 w 21600"/>
                <a:gd name="T7" fmla="*/ 21600 h 21600"/>
                <a:gd name="T8" fmla="*/ 0 w 21600"/>
                <a:gd name="T9" fmla="*/ 12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1234"/>
                  </a:moveTo>
                  <a:cubicBezTo>
                    <a:pt x="0" y="1234"/>
                    <a:pt x="10919" y="0"/>
                    <a:pt x="10919" y="0"/>
                  </a:cubicBezTo>
                  <a:cubicBezTo>
                    <a:pt x="10919" y="0"/>
                    <a:pt x="21600" y="21600"/>
                    <a:pt x="20651" y="21600"/>
                  </a:cubicBezTo>
                  <a:cubicBezTo>
                    <a:pt x="19701" y="21600"/>
                    <a:pt x="7833" y="21600"/>
                    <a:pt x="7833" y="21600"/>
                  </a:cubicBezTo>
                  <a:cubicBezTo>
                    <a:pt x="7833" y="21600"/>
                    <a:pt x="0" y="1234"/>
                    <a:pt x="0" y="1234"/>
                  </a:cubicBezTo>
                </a:path>
              </a:pathLst>
            </a:custGeom>
            <a:solidFill>
              <a:srgbClr val="993300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7" name="Freeform 11"/>
            <p:cNvSpPr>
              <a:spLocks noChangeArrowheads="1"/>
            </p:cNvSpPr>
            <p:nvPr/>
          </p:nvSpPr>
          <p:spPr bwMode="auto">
            <a:xfrm>
              <a:off x="69" y="306"/>
              <a:ext cx="125" cy="73"/>
            </a:xfrm>
            <a:custGeom>
              <a:avLst/>
              <a:gdLst>
                <a:gd name="T0" fmla="*/ 9327 w 21600"/>
                <a:gd name="T1" fmla="*/ 2492 h 21600"/>
                <a:gd name="T2" fmla="*/ 4320 w 21600"/>
                <a:gd name="T3" fmla="*/ 10468 h 21600"/>
                <a:gd name="T4" fmla="*/ 2945 w 21600"/>
                <a:gd name="T5" fmla="*/ 21102 h 21600"/>
                <a:gd name="T6" fmla="*/ 9327 w 21600"/>
                <a:gd name="T7" fmla="*/ 249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9327" y="2492"/>
                  </a:moveTo>
                  <a:cubicBezTo>
                    <a:pt x="8051" y="5151"/>
                    <a:pt x="7756" y="11298"/>
                    <a:pt x="4320" y="10468"/>
                  </a:cubicBezTo>
                  <a:cubicBezTo>
                    <a:pt x="1964" y="13791"/>
                    <a:pt x="0" y="18609"/>
                    <a:pt x="2945" y="21102"/>
                  </a:cubicBezTo>
                  <a:cubicBezTo>
                    <a:pt x="8836" y="21600"/>
                    <a:pt x="21600" y="0"/>
                    <a:pt x="9327" y="2492"/>
                  </a:cubicBezTo>
                </a:path>
              </a:pathLst>
            </a:custGeom>
            <a:solidFill>
              <a:srgbClr val="FF9900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8" name="Rectangle 12"/>
            <p:cNvSpPr>
              <a:spLocks noChangeArrowheads="1"/>
            </p:cNvSpPr>
            <p:nvPr/>
          </p:nvSpPr>
          <p:spPr bwMode="auto">
            <a:xfrm>
              <a:off x="118" y="303"/>
              <a:ext cx="117" cy="11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9" name="Freeform 13"/>
            <p:cNvSpPr>
              <a:spLocks noChangeArrowheads="1"/>
            </p:cNvSpPr>
            <p:nvPr/>
          </p:nvSpPr>
          <p:spPr bwMode="auto">
            <a:xfrm>
              <a:off x="108" y="303"/>
              <a:ext cx="123" cy="102"/>
            </a:xfrm>
            <a:custGeom>
              <a:avLst/>
              <a:gdLst>
                <a:gd name="T0" fmla="*/ 2972 w 21600"/>
                <a:gd name="T1" fmla="*/ 11814 h 21600"/>
                <a:gd name="T2" fmla="*/ 14367 w 21600"/>
                <a:gd name="T3" fmla="*/ 4296 h 21600"/>
                <a:gd name="T4" fmla="*/ 20510 w 21600"/>
                <a:gd name="T5" fmla="*/ 4296 h 21600"/>
                <a:gd name="T6" fmla="*/ 3567 w 21600"/>
                <a:gd name="T7" fmla="*/ 21123 h 21600"/>
                <a:gd name="T8" fmla="*/ 2972 w 21600"/>
                <a:gd name="T9" fmla="*/ 118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972" y="11814"/>
                  </a:moveTo>
                  <a:cubicBezTo>
                    <a:pt x="6936" y="11814"/>
                    <a:pt x="12385" y="8473"/>
                    <a:pt x="14367" y="4296"/>
                  </a:cubicBezTo>
                  <a:cubicBezTo>
                    <a:pt x="19024" y="1193"/>
                    <a:pt x="21600" y="0"/>
                    <a:pt x="20510" y="4296"/>
                  </a:cubicBezTo>
                  <a:cubicBezTo>
                    <a:pt x="19519" y="8712"/>
                    <a:pt x="16250" y="21600"/>
                    <a:pt x="3567" y="21123"/>
                  </a:cubicBezTo>
                  <a:cubicBezTo>
                    <a:pt x="0" y="15872"/>
                    <a:pt x="99" y="12888"/>
                    <a:pt x="2972" y="11814"/>
                  </a:cubicBezTo>
                </a:path>
              </a:pathLst>
            </a:custGeom>
            <a:solidFill>
              <a:srgbClr val="7030A0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0" name="Oval 14"/>
            <p:cNvSpPr>
              <a:spLocks noChangeArrowheads="1"/>
            </p:cNvSpPr>
            <p:nvPr/>
          </p:nvSpPr>
          <p:spPr bwMode="auto">
            <a:xfrm rot="2961563">
              <a:off x="230" y="238"/>
              <a:ext cx="54" cy="76"/>
            </a:xfrm>
            <a:prstGeom prst="ellipse">
              <a:avLst/>
            </a:prstGeom>
            <a:solidFill>
              <a:srgbClr val="FFCC9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1" name="Oval 15"/>
            <p:cNvSpPr>
              <a:spLocks noChangeArrowheads="1"/>
            </p:cNvSpPr>
            <p:nvPr/>
          </p:nvSpPr>
          <p:spPr bwMode="auto">
            <a:xfrm rot="2960625">
              <a:off x="232" y="248"/>
              <a:ext cx="36" cy="60"/>
            </a:xfrm>
            <a:prstGeom prst="ellipse">
              <a:avLst/>
            </a:prstGeom>
            <a:solidFill>
              <a:srgbClr val="FF9933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2" name="Freeform 16"/>
            <p:cNvSpPr>
              <a:spLocks noChangeArrowheads="1"/>
            </p:cNvSpPr>
            <p:nvPr/>
          </p:nvSpPr>
          <p:spPr bwMode="auto">
            <a:xfrm>
              <a:off x="38" y="24"/>
              <a:ext cx="264" cy="304"/>
            </a:xfrm>
            <a:custGeom>
              <a:avLst/>
              <a:gdLst>
                <a:gd name="T0" fmla="*/ 2369 w 21600"/>
                <a:gd name="T1" fmla="*/ 16291 h 21600"/>
                <a:gd name="T2" fmla="*/ 883 w 21600"/>
                <a:gd name="T3" fmla="*/ 9171 h 21600"/>
                <a:gd name="T4" fmla="*/ 12495 w 21600"/>
                <a:gd name="T5" fmla="*/ 684 h 21600"/>
                <a:gd name="T6" fmla="*/ 20625 w 21600"/>
                <a:gd name="T7" fmla="*/ 11866 h 21600"/>
                <a:gd name="T8" fmla="*/ 16397 w 21600"/>
                <a:gd name="T9" fmla="*/ 18422 h 21600"/>
                <a:gd name="T10" fmla="*/ 17141 w 21600"/>
                <a:gd name="T11" fmla="*/ 19709 h 21600"/>
                <a:gd name="T12" fmla="*/ 8268 w 21600"/>
                <a:gd name="T13" fmla="*/ 20997 h 21600"/>
                <a:gd name="T14" fmla="*/ 186 w 21600"/>
                <a:gd name="T15" fmla="*/ 17497 h 21600"/>
                <a:gd name="T16" fmla="*/ 2369 w 21600"/>
                <a:gd name="T17" fmla="*/ 1629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2369" y="16291"/>
                  </a:moveTo>
                  <a:cubicBezTo>
                    <a:pt x="975" y="14279"/>
                    <a:pt x="418" y="11705"/>
                    <a:pt x="883" y="9171"/>
                  </a:cubicBezTo>
                  <a:cubicBezTo>
                    <a:pt x="1812" y="3781"/>
                    <a:pt x="7061" y="0"/>
                    <a:pt x="12495" y="684"/>
                  </a:cubicBezTo>
                  <a:cubicBezTo>
                    <a:pt x="17977" y="1448"/>
                    <a:pt x="21600" y="6436"/>
                    <a:pt x="20625" y="11866"/>
                  </a:cubicBezTo>
                  <a:cubicBezTo>
                    <a:pt x="20114" y="14440"/>
                    <a:pt x="18581" y="16854"/>
                    <a:pt x="16397" y="18422"/>
                  </a:cubicBezTo>
                  <a:cubicBezTo>
                    <a:pt x="17001" y="18865"/>
                    <a:pt x="17234" y="19347"/>
                    <a:pt x="17141" y="19709"/>
                  </a:cubicBezTo>
                  <a:cubicBezTo>
                    <a:pt x="16955" y="21037"/>
                    <a:pt x="12960" y="21600"/>
                    <a:pt x="8268" y="20997"/>
                  </a:cubicBezTo>
                  <a:cubicBezTo>
                    <a:pt x="3577" y="20393"/>
                    <a:pt x="0" y="18784"/>
                    <a:pt x="186" y="17497"/>
                  </a:cubicBezTo>
                  <a:cubicBezTo>
                    <a:pt x="279" y="16974"/>
                    <a:pt x="1161" y="16572"/>
                    <a:pt x="2369" y="16291"/>
                  </a:cubicBezTo>
                </a:path>
              </a:pathLst>
            </a:custGeom>
            <a:solidFill>
              <a:srgbClr val="FFCC99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3" name="Freeform 17"/>
            <p:cNvSpPr>
              <a:spLocks noChangeArrowheads="1"/>
            </p:cNvSpPr>
            <p:nvPr/>
          </p:nvSpPr>
          <p:spPr bwMode="auto">
            <a:xfrm>
              <a:off x="28" y="5"/>
              <a:ext cx="314" cy="285"/>
            </a:xfrm>
            <a:custGeom>
              <a:avLst/>
              <a:gdLst>
                <a:gd name="T0" fmla="*/ 5614 w 21600"/>
                <a:gd name="T1" fmla="*/ 10671 h 21600"/>
                <a:gd name="T2" fmla="*/ 2495 w 21600"/>
                <a:gd name="T3" fmla="*/ 12429 h 21600"/>
                <a:gd name="T4" fmla="*/ 1832 w 21600"/>
                <a:gd name="T5" fmla="*/ 15386 h 21600"/>
                <a:gd name="T6" fmla="*/ 741 w 21600"/>
                <a:gd name="T7" fmla="*/ 13114 h 21600"/>
                <a:gd name="T8" fmla="*/ 1053 w 21600"/>
                <a:gd name="T9" fmla="*/ 11743 h 21600"/>
                <a:gd name="T10" fmla="*/ 0 w 21600"/>
                <a:gd name="T11" fmla="*/ 9257 h 21600"/>
                <a:gd name="T12" fmla="*/ 2963 w 21600"/>
                <a:gd name="T13" fmla="*/ 6000 h 21600"/>
                <a:gd name="T14" fmla="*/ 2963 w 21600"/>
                <a:gd name="T15" fmla="*/ 6000 h 21600"/>
                <a:gd name="T16" fmla="*/ 2573 w 21600"/>
                <a:gd name="T17" fmla="*/ 4371 h 21600"/>
                <a:gd name="T18" fmla="*/ 5497 w 21600"/>
                <a:gd name="T19" fmla="*/ 1114 h 21600"/>
                <a:gd name="T20" fmla="*/ 7252 w 21600"/>
                <a:gd name="T21" fmla="*/ 1757 h 21600"/>
                <a:gd name="T22" fmla="*/ 9903 w 21600"/>
                <a:gd name="T23" fmla="*/ 0 h 21600"/>
                <a:gd name="T24" fmla="*/ 12555 w 21600"/>
                <a:gd name="T25" fmla="*/ 1757 h 21600"/>
                <a:gd name="T26" fmla="*/ 14621 w 21600"/>
                <a:gd name="T27" fmla="*/ 857 h 21600"/>
                <a:gd name="T28" fmla="*/ 17545 w 21600"/>
                <a:gd name="T29" fmla="*/ 4071 h 21600"/>
                <a:gd name="T30" fmla="*/ 18130 w 21600"/>
                <a:gd name="T31" fmla="*/ 4114 h 21600"/>
                <a:gd name="T32" fmla="*/ 18130 w 21600"/>
                <a:gd name="T33" fmla="*/ 4114 h 21600"/>
                <a:gd name="T34" fmla="*/ 21093 w 21600"/>
                <a:gd name="T35" fmla="*/ 7329 h 21600"/>
                <a:gd name="T36" fmla="*/ 20235 w 21600"/>
                <a:gd name="T37" fmla="*/ 9643 h 21600"/>
                <a:gd name="T38" fmla="*/ 21600 w 21600"/>
                <a:gd name="T39" fmla="*/ 12429 h 21600"/>
                <a:gd name="T40" fmla="*/ 20508 w 21600"/>
                <a:gd name="T41" fmla="*/ 14957 h 21600"/>
                <a:gd name="T42" fmla="*/ 21210 w 21600"/>
                <a:gd name="T43" fmla="*/ 17100 h 21600"/>
                <a:gd name="T44" fmla="*/ 18286 w 21600"/>
                <a:gd name="T45" fmla="*/ 20357 h 21600"/>
                <a:gd name="T46" fmla="*/ 16025 w 21600"/>
                <a:gd name="T47" fmla="*/ 19243 h 21600"/>
                <a:gd name="T48" fmla="*/ 14153 w 21600"/>
                <a:gd name="T49" fmla="*/ 20914 h 21600"/>
                <a:gd name="T50" fmla="*/ 13646 w 21600"/>
                <a:gd name="T51" fmla="*/ 17700 h 21600"/>
                <a:gd name="T52" fmla="*/ 13022 w 21600"/>
                <a:gd name="T53" fmla="*/ 15643 h 21600"/>
                <a:gd name="T54" fmla="*/ 13607 w 21600"/>
                <a:gd name="T55" fmla="*/ 13757 h 21600"/>
                <a:gd name="T56" fmla="*/ 12321 w 21600"/>
                <a:gd name="T57" fmla="*/ 11229 h 21600"/>
                <a:gd name="T58" fmla="*/ 11385 w 21600"/>
                <a:gd name="T59" fmla="*/ 11357 h 21600"/>
                <a:gd name="T60" fmla="*/ 9201 w 21600"/>
                <a:gd name="T61" fmla="*/ 10329 h 21600"/>
                <a:gd name="T62" fmla="*/ 7057 w 21600"/>
                <a:gd name="T63" fmla="*/ 11314 h 21600"/>
                <a:gd name="T64" fmla="*/ 5614 w 21600"/>
                <a:gd name="T65" fmla="*/ 1067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600" h="21600">
                  <a:moveTo>
                    <a:pt x="5614" y="10671"/>
                  </a:moveTo>
                  <a:cubicBezTo>
                    <a:pt x="6238" y="11271"/>
                    <a:pt x="2768" y="11571"/>
                    <a:pt x="2495" y="12429"/>
                  </a:cubicBezTo>
                  <a:cubicBezTo>
                    <a:pt x="1910" y="14057"/>
                    <a:pt x="1949" y="15000"/>
                    <a:pt x="1832" y="15386"/>
                  </a:cubicBezTo>
                  <a:cubicBezTo>
                    <a:pt x="1404" y="17057"/>
                    <a:pt x="741" y="14871"/>
                    <a:pt x="741" y="13114"/>
                  </a:cubicBezTo>
                  <a:cubicBezTo>
                    <a:pt x="741" y="12643"/>
                    <a:pt x="858" y="12171"/>
                    <a:pt x="1053" y="11743"/>
                  </a:cubicBezTo>
                  <a:cubicBezTo>
                    <a:pt x="390" y="11100"/>
                    <a:pt x="0" y="10200"/>
                    <a:pt x="0" y="9257"/>
                  </a:cubicBezTo>
                  <a:cubicBezTo>
                    <a:pt x="0" y="7457"/>
                    <a:pt x="1326" y="6000"/>
                    <a:pt x="2963" y="6000"/>
                  </a:cubicBezTo>
                  <a:cubicBezTo>
                    <a:pt x="2963" y="6000"/>
                    <a:pt x="2963" y="6000"/>
                    <a:pt x="2963" y="6000"/>
                  </a:cubicBezTo>
                  <a:cubicBezTo>
                    <a:pt x="2729" y="5486"/>
                    <a:pt x="2573" y="4929"/>
                    <a:pt x="2573" y="4371"/>
                  </a:cubicBezTo>
                  <a:cubicBezTo>
                    <a:pt x="2573" y="2571"/>
                    <a:pt x="3860" y="1114"/>
                    <a:pt x="5497" y="1114"/>
                  </a:cubicBezTo>
                  <a:cubicBezTo>
                    <a:pt x="6160" y="1114"/>
                    <a:pt x="6784" y="1371"/>
                    <a:pt x="7252" y="1757"/>
                  </a:cubicBezTo>
                  <a:cubicBezTo>
                    <a:pt x="7759" y="686"/>
                    <a:pt x="8773" y="0"/>
                    <a:pt x="9903" y="0"/>
                  </a:cubicBezTo>
                  <a:cubicBezTo>
                    <a:pt x="10995" y="0"/>
                    <a:pt x="12048" y="686"/>
                    <a:pt x="12555" y="1757"/>
                  </a:cubicBezTo>
                  <a:cubicBezTo>
                    <a:pt x="13100" y="1157"/>
                    <a:pt x="13841" y="857"/>
                    <a:pt x="14621" y="857"/>
                  </a:cubicBezTo>
                  <a:cubicBezTo>
                    <a:pt x="16219" y="857"/>
                    <a:pt x="17545" y="2314"/>
                    <a:pt x="17545" y="4071"/>
                  </a:cubicBezTo>
                  <a:cubicBezTo>
                    <a:pt x="17545" y="4286"/>
                    <a:pt x="18130" y="3900"/>
                    <a:pt x="18130" y="4114"/>
                  </a:cubicBezTo>
                  <a:cubicBezTo>
                    <a:pt x="18286" y="4071"/>
                    <a:pt x="17935" y="4114"/>
                    <a:pt x="18130" y="4114"/>
                  </a:cubicBezTo>
                  <a:cubicBezTo>
                    <a:pt x="19729" y="4114"/>
                    <a:pt x="21093" y="5571"/>
                    <a:pt x="21093" y="7329"/>
                  </a:cubicBezTo>
                  <a:cubicBezTo>
                    <a:pt x="21093" y="8229"/>
                    <a:pt x="20742" y="9043"/>
                    <a:pt x="20235" y="9643"/>
                  </a:cubicBezTo>
                  <a:cubicBezTo>
                    <a:pt x="21054" y="10286"/>
                    <a:pt x="21600" y="11314"/>
                    <a:pt x="21600" y="12429"/>
                  </a:cubicBezTo>
                  <a:cubicBezTo>
                    <a:pt x="21600" y="13371"/>
                    <a:pt x="21171" y="14314"/>
                    <a:pt x="20508" y="14957"/>
                  </a:cubicBezTo>
                  <a:cubicBezTo>
                    <a:pt x="20937" y="15557"/>
                    <a:pt x="21210" y="16286"/>
                    <a:pt x="21210" y="17100"/>
                  </a:cubicBezTo>
                  <a:cubicBezTo>
                    <a:pt x="21210" y="18857"/>
                    <a:pt x="19884" y="20357"/>
                    <a:pt x="18286" y="20357"/>
                  </a:cubicBezTo>
                  <a:cubicBezTo>
                    <a:pt x="17311" y="20357"/>
                    <a:pt x="16570" y="20143"/>
                    <a:pt x="16025" y="19243"/>
                  </a:cubicBezTo>
                  <a:cubicBezTo>
                    <a:pt x="16142" y="19886"/>
                    <a:pt x="14699" y="21600"/>
                    <a:pt x="14153" y="20914"/>
                  </a:cubicBezTo>
                  <a:cubicBezTo>
                    <a:pt x="13334" y="19671"/>
                    <a:pt x="13607" y="18514"/>
                    <a:pt x="13646" y="17700"/>
                  </a:cubicBezTo>
                  <a:cubicBezTo>
                    <a:pt x="13256" y="17100"/>
                    <a:pt x="13022" y="16414"/>
                    <a:pt x="13022" y="15643"/>
                  </a:cubicBezTo>
                  <a:cubicBezTo>
                    <a:pt x="13022" y="15000"/>
                    <a:pt x="13217" y="14271"/>
                    <a:pt x="13607" y="13757"/>
                  </a:cubicBezTo>
                  <a:cubicBezTo>
                    <a:pt x="12866" y="13157"/>
                    <a:pt x="12360" y="12214"/>
                    <a:pt x="12321" y="11229"/>
                  </a:cubicBezTo>
                  <a:cubicBezTo>
                    <a:pt x="12048" y="11271"/>
                    <a:pt x="11697" y="11357"/>
                    <a:pt x="11385" y="11357"/>
                  </a:cubicBezTo>
                  <a:cubicBezTo>
                    <a:pt x="10566" y="11357"/>
                    <a:pt x="9747" y="10971"/>
                    <a:pt x="9201" y="10329"/>
                  </a:cubicBezTo>
                  <a:cubicBezTo>
                    <a:pt x="8617" y="10929"/>
                    <a:pt x="7837" y="11314"/>
                    <a:pt x="7057" y="11314"/>
                  </a:cubicBezTo>
                  <a:cubicBezTo>
                    <a:pt x="6511" y="11314"/>
                    <a:pt x="6082" y="10929"/>
                    <a:pt x="5614" y="10671"/>
                  </a:cubicBezTo>
                </a:path>
              </a:pathLst>
            </a:custGeom>
            <a:solidFill>
              <a:srgbClr val="993300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4" name="Freeform 18"/>
            <p:cNvSpPr>
              <a:spLocks noChangeArrowheads="1"/>
            </p:cNvSpPr>
            <p:nvPr/>
          </p:nvSpPr>
          <p:spPr bwMode="auto">
            <a:xfrm>
              <a:off x="71" y="225"/>
              <a:ext cx="32" cy="30"/>
            </a:xfrm>
            <a:custGeom>
              <a:avLst/>
              <a:gdLst>
                <a:gd name="T0" fmla="*/ 0 w 21600"/>
                <a:gd name="T1" fmla="*/ 15079 h 21600"/>
                <a:gd name="T2" fmla="*/ 12729 w 21600"/>
                <a:gd name="T3" fmla="*/ 1223 h 21600"/>
                <a:gd name="T4" fmla="*/ 20057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15079"/>
                  </a:moveTo>
                  <a:cubicBezTo>
                    <a:pt x="1543" y="6521"/>
                    <a:pt x="7714" y="0"/>
                    <a:pt x="12729" y="1223"/>
                  </a:cubicBezTo>
                  <a:cubicBezTo>
                    <a:pt x="18129" y="2038"/>
                    <a:pt x="21600" y="11411"/>
                    <a:pt x="20057" y="2160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5" name="Freeform 19"/>
            <p:cNvSpPr>
              <a:spLocks noChangeArrowheads="1"/>
            </p:cNvSpPr>
            <p:nvPr/>
          </p:nvSpPr>
          <p:spPr bwMode="auto">
            <a:xfrm>
              <a:off x="149" y="237"/>
              <a:ext cx="38" cy="31"/>
            </a:xfrm>
            <a:custGeom>
              <a:avLst/>
              <a:gdLst>
                <a:gd name="T0" fmla="*/ 0 w 21600"/>
                <a:gd name="T1" fmla="*/ 14400 h 21600"/>
                <a:gd name="T2" fmla="*/ 12436 w 21600"/>
                <a:gd name="T3" fmla="*/ 1200 h 21600"/>
                <a:gd name="T4" fmla="*/ 20291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14400"/>
                  </a:moveTo>
                  <a:cubicBezTo>
                    <a:pt x="1964" y="5600"/>
                    <a:pt x="7855" y="0"/>
                    <a:pt x="12436" y="1200"/>
                  </a:cubicBezTo>
                  <a:cubicBezTo>
                    <a:pt x="18000" y="2400"/>
                    <a:pt x="21600" y="11600"/>
                    <a:pt x="20291" y="2160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6" name="Freeform 20"/>
            <p:cNvSpPr>
              <a:spLocks noChangeArrowheads="1"/>
            </p:cNvSpPr>
            <p:nvPr/>
          </p:nvSpPr>
          <p:spPr bwMode="auto">
            <a:xfrm>
              <a:off x="91" y="272"/>
              <a:ext cx="57" cy="27"/>
            </a:xfrm>
            <a:custGeom>
              <a:avLst/>
              <a:gdLst>
                <a:gd name="T0" fmla="*/ 21600 w 21600"/>
                <a:gd name="T1" fmla="*/ 12409 h 21600"/>
                <a:gd name="T2" fmla="*/ 10051 w 21600"/>
                <a:gd name="T3" fmla="*/ 19762 h 21600"/>
                <a:gd name="T4" fmla="*/ 428 w 21600"/>
                <a:gd name="T5" fmla="*/ 2298 h 21600"/>
                <a:gd name="T6" fmla="*/ 855 w 21600"/>
                <a:gd name="T7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2409"/>
                  </a:moveTo>
                  <a:cubicBezTo>
                    <a:pt x="20317" y="17923"/>
                    <a:pt x="15184" y="21600"/>
                    <a:pt x="10051" y="19762"/>
                  </a:cubicBezTo>
                  <a:cubicBezTo>
                    <a:pt x="4277" y="17923"/>
                    <a:pt x="0" y="9651"/>
                    <a:pt x="428" y="2298"/>
                  </a:cubicBezTo>
                  <a:cubicBezTo>
                    <a:pt x="428" y="1838"/>
                    <a:pt x="642" y="460"/>
                    <a:pt x="855" y="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7" name="Freeform 21"/>
            <p:cNvSpPr>
              <a:spLocks noChangeArrowheads="1"/>
            </p:cNvSpPr>
            <p:nvPr/>
          </p:nvSpPr>
          <p:spPr bwMode="auto">
            <a:xfrm>
              <a:off x="170" y="289"/>
              <a:ext cx="13" cy="21"/>
            </a:xfrm>
            <a:custGeom>
              <a:avLst/>
              <a:gdLst>
                <a:gd name="T0" fmla="*/ 0 w 21600"/>
                <a:gd name="T1" fmla="*/ 0 h 21600"/>
                <a:gd name="T2" fmla="*/ 19722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939" y="0"/>
                    <a:pt x="21600" y="15178"/>
                    <a:pt x="19722" y="2160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8" name="Rectangle 22"/>
            <p:cNvSpPr>
              <a:spLocks noChangeArrowheads="1"/>
            </p:cNvSpPr>
            <p:nvPr/>
          </p:nvSpPr>
          <p:spPr bwMode="auto">
            <a:xfrm>
              <a:off x="117" y="412"/>
              <a:ext cx="119" cy="32"/>
            </a:xfrm>
            <a:prstGeom prst="rect">
              <a:avLst/>
            </a:prstGeom>
            <a:solidFill>
              <a:srgbClr val="000000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9" name="Oval 23"/>
            <p:cNvSpPr>
              <a:spLocks noChangeArrowheads="1"/>
            </p:cNvSpPr>
            <p:nvPr/>
          </p:nvSpPr>
          <p:spPr bwMode="auto">
            <a:xfrm>
              <a:off x="43" y="312"/>
              <a:ext cx="55" cy="77"/>
            </a:xfrm>
            <a:prstGeom prst="ellipse">
              <a:avLst/>
            </a:prstGeom>
            <a:solidFill>
              <a:srgbClr val="FFCC9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2" name="Oval 26"/>
            <p:cNvSpPr>
              <a:spLocks noChangeArrowheads="1"/>
            </p:cNvSpPr>
            <p:nvPr/>
          </p:nvSpPr>
          <p:spPr bwMode="auto">
            <a:xfrm>
              <a:off x="84" y="346"/>
              <a:ext cx="55" cy="77"/>
            </a:xfrm>
            <a:prstGeom prst="ellipse">
              <a:avLst/>
            </a:prstGeom>
            <a:solidFill>
              <a:srgbClr val="FFCC9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6" name="Group 3"/>
          <p:cNvGrpSpPr>
            <a:grpSpLocks/>
          </p:cNvGrpSpPr>
          <p:nvPr/>
        </p:nvGrpSpPr>
        <p:grpSpPr bwMode="auto">
          <a:xfrm>
            <a:off x="1010284" y="3131182"/>
            <a:ext cx="992694" cy="1186848"/>
            <a:chOff x="0" y="6"/>
            <a:chExt cx="1061" cy="925"/>
          </a:xfrm>
        </p:grpSpPr>
        <p:pic>
          <p:nvPicPr>
            <p:cNvPr id="377" name="Picture 4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32"/>
              <a:ext cx="1061" cy="146"/>
            </a:xfrm>
            <a:prstGeom prst="rect">
              <a:avLst/>
            </a:prstGeom>
            <a:noFill/>
            <a:extLst/>
          </p:spPr>
        </p:pic>
        <p:sp>
          <p:nvSpPr>
            <p:cNvPr id="378" name="Freeform 5"/>
            <p:cNvSpPr>
              <a:spLocks noChangeArrowheads="1"/>
            </p:cNvSpPr>
            <p:nvPr/>
          </p:nvSpPr>
          <p:spPr bwMode="auto">
            <a:xfrm>
              <a:off x="96" y="74"/>
              <a:ext cx="859" cy="436"/>
            </a:xfrm>
            <a:custGeom>
              <a:avLst/>
              <a:gdLst>
                <a:gd name="T0" fmla="*/ 413 w 21600"/>
                <a:gd name="T1" fmla="*/ 21600 h 21600"/>
                <a:gd name="T2" fmla="*/ 1923 w 21600"/>
                <a:gd name="T3" fmla="*/ 2441 h 21600"/>
                <a:gd name="T4" fmla="*/ 19748 w 21600"/>
                <a:gd name="T5" fmla="*/ 2441 h 21600"/>
                <a:gd name="T6" fmla="*/ 21187 w 21600"/>
                <a:gd name="T7" fmla="*/ 21600 h 21600"/>
                <a:gd name="T8" fmla="*/ 413 w 21600"/>
                <a:gd name="T9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413" y="21600"/>
                  </a:moveTo>
                  <a:cubicBezTo>
                    <a:pt x="0" y="15429"/>
                    <a:pt x="285" y="6620"/>
                    <a:pt x="1923" y="2441"/>
                  </a:cubicBezTo>
                  <a:cubicBezTo>
                    <a:pt x="3947" y="0"/>
                    <a:pt x="17454" y="421"/>
                    <a:pt x="19748" y="2441"/>
                  </a:cubicBezTo>
                  <a:cubicBezTo>
                    <a:pt x="21144" y="7658"/>
                    <a:pt x="21600" y="13745"/>
                    <a:pt x="21187" y="21600"/>
                  </a:cubicBezTo>
                  <a:cubicBezTo>
                    <a:pt x="21187" y="21600"/>
                    <a:pt x="413" y="21600"/>
                    <a:pt x="413" y="21600"/>
                  </a:cubicBezTo>
                </a:path>
              </a:pathLst>
            </a:cu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9" name="Line 6"/>
            <p:cNvSpPr>
              <a:spLocks noChangeShapeType="1"/>
            </p:cNvSpPr>
            <p:nvPr/>
          </p:nvSpPr>
          <p:spPr bwMode="auto">
            <a:xfrm>
              <a:off x="541" y="94"/>
              <a:ext cx="1" cy="77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0" name="Rectangle 7"/>
            <p:cNvSpPr>
              <a:spLocks noChangeArrowheads="1"/>
            </p:cNvSpPr>
            <p:nvPr/>
          </p:nvSpPr>
          <p:spPr bwMode="auto">
            <a:xfrm>
              <a:off x="470" y="171"/>
              <a:ext cx="142" cy="47"/>
            </a:xfrm>
            <a:prstGeom prst="rect">
              <a:avLst/>
            </a:prstGeom>
            <a:solidFill>
              <a:srgbClr val="FFFFFF"/>
            </a:solidFill>
            <a:ln w="28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1" name="Freeform 8"/>
            <p:cNvSpPr>
              <a:spLocks noChangeArrowheads="1"/>
            </p:cNvSpPr>
            <p:nvPr/>
          </p:nvSpPr>
          <p:spPr bwMode="auto">
            <a:xfrm>
              <a:off x="172" y="6"/>
              <a:ext cx="710" cy="117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21600 h 21600"/>
                <a:gd name="T4" fmla="*/ 17353 w 21600"/>
                <a:gd name="T5" fmla="*/ 1363 h 21600"/>
                <a:gd name="T6" fmla="*/ 2780 w 21600"/>
                <a:gd name="T7" fmla="*/ 3355 h 21600"/>
                <a:gd name="T8" fmla="*/ 0 w 21600"/>
                <a:gd name="T9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21600"/>
                    <a:pt x="21600" y="21600"/>
                    <a:pt x="21600" y="21600"/>
                  </a:cubicBezTo>
                  <a:cubicBezTo>
                    <a:pt x="21237" y="11429"/>
                    <a:pt x="19407" y="1992"/>
                    <a:pt x="17353" y="1363"/>
                  </a:cubicBezTo>
                  <a:cubicBezTo>
                    <a:pt x="12777" y="0"/>
                    <a:pt x="6993" y="734"/>
                    <a:pt x="2780" y="3355"/>
                  </a:cubicBezTo>
                  <a:cubicBezTo>
                    <a:pt x="1088" y="4404"/>
                    <a:pt x="363" y="12163"/>
                    <a:pt x="0" y="21600"/>
                  </a:cubicBezTo>
                </a:path>
              </a:pathLst>
            </a:custGeom>
            <a:solidFill>
              <a:srgbClr val="FFFF00"/>
            </a:solidFill>
            <a:ln w="360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2" name="Freeform 9"/>
            <p:cNvSpPr>
              <a:spLocks noChangeArrowheads="1"/>
            </p:cNvSpPr>
            <p:nvPr/>
          </p:nvSpPr>
          <p:spPr bwMode="auto">
            <a:xfrm>
              <a:off x="172" y="357"/>
              <a:ext cx="236" cy="125"/>
            </a:xfrm>
            <a:custGeom>
              <a:avLst/>
              <a:gdLst>
                <a:gd name="T0" fmla="*/ 0 w 21600"/>
                <a:gd name="T1" fmla="*/ 21600 h 21600"/>
                <a:gd name="T2" fmla="*/ 10800 w 21600"/>
                <a:gd name="T3" fmla="*/ 0 h 21600"/>
                <a:gd name="T4" fmla="*/ 21600 w 21600"/>
                <a:gd name="T5" fmla="*/ 21600 h 21600"/>
                <a:gd name="T6" fmla="*/ 17965 w 21600"/>
                <a:gd name="T7" fmla="*/ 21600 h 21600"/>
                <a:gd name="T8" fmla="*/ 10748 w 21600"/>
                <a:gd name="T9" fmla="*/ 6284 h 21600"/>
                <a:gd name="T10" fmla="*/ 3531 w 21600"/>
                <a:gd name="T11" fmla="*/ 21600 h 21600"/>
                <a:gd name="T12" fmla="*/ 0 w 21600"/>
                <a:gd name="T1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720"/>
                    <a:pt x="4881" y="0"/>
                    <a:pt x="10800" y="0"/>
                  </a:cubicBezTo>
                  <a:cubicBezTo>
                    <a:pt x="16719" y="0"/>
                    <a:pt x="21600" y="9720"/>
                    <a:pt x="21600" y="21600"/>
                  </a:cubicBezTo>
                  <a:cubicBezTo>
                    <a:pt x="21600" y="21600"/>
                    <a:pt x="17965" y="21600"/>
                    <a:pt x="17965" y="21600"/>
                  </a:cubicBezTo>
                  <a:cubicBezTo>
                    <a:pt x="17965" y="13156"/>
                    <a:pt x="14694" y="6284"/>
                    <a:pt x="10748" y="6284"/>
                  </a:cubicBezTo>
                  <a:cubicBezTo>
                    <a:pt x="6802" y="6284"/>
                    <a:pt x="3531" y="13156"/>
                    <a:pt x="3531" y="21600"/>
                  </a:cubicBezTo>
                  <a:cubicBezTo>
                    <a:pt x="3531" y="21600"/>
                    <a:pt x="0" y="21600"/>
                    <a:pt x="0" y="21600"/>
                  </a:cubicBezTo>
                </a:path>
              </a:pathLst>
            </a:custGeom>
            <a:solidFill>
              <a:srgbClr val="000000"/>
            </a:solidFill>
            <a:ln w="360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3" name="Freeform 10"/>
            <p:cNvSpPr>
              <a:spLocks noChangeArrowheads="1"/>
            </p:cNvSpPr>
            <p:nvPr/>
          </p:nvSpPr>
          <p:spPr bwMode="auto">
            <a:xfrm>
              <a:off x="58" y="449"/>
              <a:ext cx="939" cy="293"/>
            </a:xfrm>
            <a:custGeom>
              <a:avLst/>
              <a:gdLst>
                <a:gd name="T0" fmla="*/ 0 w 21600"/>
                <a:gd name="T1" fmla="*/ 21600 h 21600"/>
                <a:gd name="T2" fmla="*/ 78 w 21600"/>
                <a:gd name="T3" fmla="*/ 15488 h 21600"/>
                <a:gd name="T4" fmla="*/ 182 w 21600"/>
                <a:gd name="T5" fmla="*/ 8833 h 21600"/>
                <a:gd name="T6" fmla="*/ 2868 w 21600"/>
                <a:gd name="T7" fmla="*/ 544 h 21600"/>
                <a:gd name="T8" fmla="*/ 18771 w 21600"/>
                <a:gd name="T9" fmla="*/ 0 h 21600"/>
                <a:gd name="T10" fmla="*/ 21444 w 21600"/>
                <a:gd name="T11" fmla="*/ 8833 h 21600"/>
                <a:gd name="T12" fmla="*/ 21522 w 21600"/>
                <a:gd name="T13" fmla="*/ 15488 h 21600"/>
                <a:gd name="T14" fmla="*/ 21600 w 21600"/>
                <a:gd name="T15" fmla="*/ 20930 h 21600"/>
                <a:gd name="T16" fmla="*/ 0 w 21600"/>
                <a:gd name="T17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21600"/>
                    <a:pt x="78" y="15488"/>
                    <a:pt x="78" y="15488"/>
                  </a:cubicBezTo>
                  <a:cubicBezTo>
                    <a:pt x="769" y="12851"/>
                    <a:pt x="769" y="11512"/>
                    <a:pt x="182" y="8833"/>
                  </a:cubicBezTo>
                  <a:cubicBezTo>
                    <a:pt x="313" y="3433"/>
                    <a:pt x="1108" y="628"/>
                    <a:pt x="2868" y="544"/>
                  </a:cubicBezTo>
                  <a:cubicBezTo>
                    <a:pt x="6453" y="377"/>
                    <a:pt x="15982" y="0"/>
                    <a:pt x="18771" y="0"/>
                  </a:cubicBezTo>
                  <a:cubicBezTo>
                    <a:pt x="20635" y="0"/>
                    <a:pt x="21365" y="2512"/>
                    <a:pt x="21444" y="8833"/>
                  </a:cubicBezTo>
                  <a:cubicBezTo>
                    <a:pt x="20870" y="10633"/>
                    <a:pt x="20805" y="13395"/>
                    <a:pt x="21522" y="15488"/>
                  </a:cubicBezTo>
                  <a:cubicBezTo>
                    <a:pt x="21522" y="15488"/>
                    <a:pt x="21600" y="20930"/>
                    <a:pt x="21600" y="20930"/>
                  </a:cubicBezTo>
                  <a:cubicBezTo>
                    <a:pt x="21600" y="20930"/>
                    <a:pt x="0" y="21600"/>
                    <a:pt x="0" y="21600"/>
                  </a:cubicBezTo>
                </a:path>
              </a:pathLst>
            </a:custGeom>
            <a:solidFill>
              <a:srgbClr val="FFFF00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386" name="Picture 13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" y="782"/>
              <a:ext cx="872" cy="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87" name="Rectangle 15"/>
            <p:cNvSpPr>
              <a:spLocks noChangeArrowheads="1"/>
            </p:cNvSpPr>
            <p:nvPr/>
          </p:nvSpPr>
          <p:spPr bwMode="auto">
            <a:xfrm>
              <a:off x="418" y="686"/>
              <a:ext cx="228" cy="115"/>
            </a:xfrm>
            <a:prstGeom prst="rect">
              <a:avLst/>
            </a:prstGeom>
            <a:solidFill>
              <a:srgbClr val="FFFFFF"/>
            </a:solidFill>
            <a:ln w="28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389" name="Picture 17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" y="740"/>
              <a:ext cx="933" cy="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90" name="Freeform 14"/>
            <p:cNvSpPr>
              <a:spLocks noChangeArrowheads="1"/>
            </p:cNvSpPr>
            <p:nvPr/>
          </p:nvSpPr>
          <p:spPr bwMode="auto">
            <a:xfrm>
              <a:off x="6" y="714"/>
              <a:ext cx="1034" cy="125"/>
            </a:xfrm>
            <a:custGeom>
              <a:avLst/>
              <a:gdLst>
                <a:gd name="T0" fmla="*/ 1444 w 21600"/>
                <a:gd name="T1" fmla="*/ 0 h 21600"/>
                <a:gd name="T2" fmla="*/ 20760 w 21600"/>
                <a:gd name="T3" fmla="*/ 295 h 21600"/>
                <a:gd name="T4" fmla="*/ 20724 w 21600"/>
                <a:gd name="T5" fmla="*/ 20520 h 21600"/>
                <a:gd name="T6" fmla="*/ 1160 w 21600"/>
                <a:gd name="T7" fmla="*/ 21600 h 21600"/>
                <a:gd name="T8" fmla="*/ 1444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1444" y="0"/>
                  </a:moveTo>
                  <a:cubicBezTo>
                    <a:pt x="6320" y="0"/>
                    <a:pt x="16120" y="295"/>
                    <a:pt x="20760" y="295"/>
                  </a:cubicBezTo>
                  <a:cubicBezTo>
                    <a:pt x="21600" y="295"/>
                    <a:pt x="21482" y="20520"/>
                    <a:pt x="20724" y="20520"/>
                  </a:cubicBezTo>
                  <a:cubicBezTo>
                    <a:pt x="15954" y="20520"/>
                    <a:pt x="6415" y="21600"/>
                    <a:pt x="1160" y="21600"/>
                  </a:cubicBezTo>
                  <a:cubicBezTo>
                    <a:pt x="0" y="21600"/>
                    <a:pt x="189" y="0"/>
                    <a:pt x="1444" y="0"/>
                  </a:cubicBezTo>
                </a:path>
              </a:pathLst>
            </a:custGeom>
            <a:solidFill>
              <a:schemeClr val="bg2">
                <a:lumMod val="90000"/>
              </a:schemeClr>
            </a:solidFill>
            <a:ln w="360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60" name="雲形吹き出し 359"/>
          <p:cNvSpPr/>
          <p:nvPr/>
        </p:nvSpPr>
        <p:spPr>
          <a:xfrm>
            <a:off x="1133605" y="4208354"/>
            <a:ext cx="1594023" cy="842048"/>
          </a:xfrm>
          <a:prstGeom prst="cloudCallout">
            <a:avLst>
              <a:gd name="adj1" fmla="val 19490"/>
              <a:gd name="adj2" fmla="val -92527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5" name="円/楕円 1034"/>
          <p:cNvSpPr/>
          <p:nvPr/>
        </p:nvSpPr>
        <p:spPr>
          <a:xfrm rot="2514194">
            <a:off x="1743547" y="4198787"/>
            <a:ext cx="420736" cy="8237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6" name="正方形/長方形 1035"/>
          <p:cNvSpPr/>
          <p:nvPr/>
        </p:nvSpPr>
        <p:spPr>
          <a:xfrm rot="2486471">
            <a:off x="1987185" y="4348008"/>
            <a:ext cx="220165" cy="2049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2" name="正方形/長方形 511"/>
          <p:cNvSpPr/>
          <p:nvPr/>
        </p:nvSpPr>
        <p:spPr>
          <a:xfrm rot="2486471">
            <a:off x="1832141" y="4534276"/>
            <a:ext cx="225263" cy="17563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3" name="正方形/長方形 512"/>
          <p:cNvSpPr/>
          <p:nvPr/>
        </p:nvSpPr>
        <p:spPr>
          <a:xfrm rot="2486471">
            <a:off x="1995162" y="4443660"/>
            <a:ext cx="120782" cy="9194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4" name="正方形/長方形 513"/>
          <p:cNvSpPr/>
          <p:nvPr/>
        </p:nvSpPr>
        <p:spPr>
          <a:xfrm rot="2486471">
            <a:off x="1861551" y="4610921"/>
            <a:ext cx="124316" cy="8785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7" name="アーチ 1036"/>
          <p:cNvSpPr/>
          <p:nvPr/>
        </p:nvSpPr>
        <p:spPr>
          <a:xfrm rot="2781948">
            <a:off x="2044907" y="4384378"/>
            <a:ext cx="80702" cy="150424"/>
          </a:xfrm>
          <a:prstGeom prst="blockArc">
            <a:avLst>
              <a:gd name="adj1" fmla="val 10800000"/>
              <a:gd name="adj2" fmla="val 21052724"/>
              <a:gd name="adj3" fmla="val 4895"/>
            </a:avLst>
          </a:prstGeom>
          <a:solidFill>
            <a:srgbClr val="FFFF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15" name="アーチ 514"/>
          <p:cNvSpPr/>
          <p:nvPr/>
        </p:nvSpPr>
        <p:spPr>
          <a:xfrm rot="2781948">
            <a:off x="1916022" y="4575547"/>
            <a:ext cx="98102" cy="105244"/>
          </a:xfrm>
          <a:prstGeom prst="blockArc">
            <a:avLst>
              <a:gd name="adj1" fmla="val 10800000"/>
              <a:gd name="adj2" fmla="val 17502229"/>
              <a:gd name="adj3" fmla="val 0"/>
            </a:avLst>
          </a:prstGeom>
          <a:solidFill>
            <a:srgbClr val="FFFF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38" name="正方形/長方形 1037"/>
          <p:cNvSpPr/>
          <p:nvPr/>
        </p:nvSpPr>
        <p:spPr>
          <a:xfrm rot="2412195">
            <a:off x="1516925" y="4562365"/>
            <a:ext cx="697533" cy="3159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" b="1" dirty="0" smtClean="0"/>
              <a:t>SMART</a:t>
            </a:r>
            <a:endParaRPr kumimoji="1" lang="ja-JP" altLang="en-US" sz="600" b="1" dirty="0"/>
          </a:p>
        </p:txBody>
      </p:sp>
      <p:sp>
        <p:nvSpPr>
          <p:cNvPr id="516" name="正方形/長方形 515"/>
          <p:cNvSpPr/>
          <p:nvPr/>
        </p:nvSpPr>
        <p:spPr>
          <a:xfrm rot="2412195">
            <a:off x="1444704" y="4630753"/>
            <a:ext cx="697533" cy="3159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 smtClean="0"/>
              <a:t>KEY</a:t>
            </a:r>
            <a:endParaRPr kumimoji="1" lang="ja-JP" altLang="en-US" sz="800" b="1" dirty="0"/>
          </a:p>
        </p:txBody>
      </p:sp>
      <p:grpSp>
        <p:nvGrpSpPr>
          <p:cNvPr id="12" name="Group 2"/>
          <p:cNvGrpSpPr>
            <a:grpSpLocks/>
          </p:cNvGrpSpPr>
          <p:nvPr/>
        </p:nvGrpSpPr>
        <p:grpSpPr bwMode="auto">
          <a:xfrm rot="20275695">
            <a:off x="2658662" y="2766983"/>
            <a:ext cx="774807" cy="707880"/>
            <a:chOff x="0" y="0"/>
            <a:chExt cx="976" cy="957"/>
          </a:xfrm>
        </p:grpSpPr>
        <p:sp>
          <p:nvSpPr>
            <p:cNvPr id="13" name="Freeform 3"/>
            <p:cNvSpPr>
              <a:spLocks noChangeArrowheads="1"/>
            </p:cNvSpPr>
            <p:nvPr/>
          </p:nvSpPr>
          <p:spPr bwMode="auto">
            <a:xfrm>
              <a:off x="0" y="23"/>
              <a:ext cx="302" cy="903"/>
            </a:xfrm>
            <a:custGeom>
              <a:avLst/>
              <a:gdLst>
                <a:gd name="T0" fmla="*/ 11793 w 21600"/>
                <a:gd name="T1" fmla="*/ 4963 h 21600"/>
                <a:gd name="T2" fmla="*/ 15926 w 21600"/>
                <a:gd name="T3" fmla="*/ 4976 h 21600"/>
                <a:gd name="T4" fmla="*/ 17547 w 21600"/>
                <a:gd name="T5" fmla="*/ 4637 h 21600"/>
                <a:gd name="T6" fmla="*/ 17507 w 21600"/>
                <a:gd name="T7" fmla="*/ 2183 h 21600"/>
                <a:gd name="T8" fmla="*/ 15238 w 21600"/>
                <a:gd name="T9" fmla="*/ 2400 h 21600"/>
                <a:gd name="T10" fmla="*/ 17021 w 21600"/>
                <a:gd name="T11" fmla="*/ 1464 h 21600"/>
                <a:gd name="T12" fmla="*/ 18358 w 21600"/>
                <a:gd name="T13" fmla="*/ 434 h 21600"/>
                <a:gd name="T14" fmla="*/ 19938 w 21600"/>
                <a:gd name="T15" fmla="*/ 1546 h 21600"/>
                <a:gd name="T16" fmla="*/ 21600 w 21600"/>
                <a:gd name="T17" fmla="*/ 2427 h 21600"/>
                <a:gd name="T18" fmla="*/ 19371 w 21600"/>
                <a:gd name="T19" fmla="*/ 2183 h 21600"/>
                <a:gd name="T20" fmla="*/ 19331 w 21600"/>
                <a:gd name="T21" fmla="*/ 4556 h 21600"/>
                <a:gd name="T22" fmla="*/ 17466 w 21600"/>
                <a:gd name="T23" fmla="*/ 5478 h 21600"/>
                <a:gd name="T24" fmla="*/ 11833 w 21600"/>
                <a:gd name="T25" fmla="*/ 5573 h 21600"/>
                <a:gd name="T26" fmla="*/ 11793 w 21600"/>
                <a:gd name="T27" fmla="*/ 21302 h 21600"/>
                <a:gd name="T28" fmla="*/ 11063 w 21600"/>
                <a:gd name="T29" fmla="*/ 21586 h 21600"/>
                <a:gd name="T30" fmla="*/ 10010 w 21600"/>
                <a:gd name="T31" fmla="*/ 21424 h 21600"/>
                <a:gd name="T32" fmla="*/ 10010 w 21600"/>
                <a:gd name="T33" fmla="*/ 5573 h 21600"/>
                <a:gd name="T34" fmla="*/ 4741 w 21600"/>
                <a:gd name="T35" fmla="*/ 5532 h 21600"/>
                <a:gd name="T36" fmla="*/ 2513 w 21600"/>
                <a:gd name="T37" fmla="*/ 4773 h 21600"/>
                <a:gd name="T38" fmla="*/ 2432 w 21600"/>
                <a:gd name="T39" fmla="*/ 2183 h 21600"/>
                <a:gd name="T40" fmla="*/ 0 w 21600"/>
                <a:gd name="T41" fmla="*/ 2414 h 21600"/>
                <a:gd name="T42" fmla="*/ 2350 w 21600"/>
                <a:gd name="T43" fmla="*/ 1153 h 21600"/>
                <a:gd name="T44" fmla="*/ 3283 w 21600"/>
                <a:gd name="T45" fmla="*/ 461 h 21600"/>
                <a:gd name="T46" fmla="*/ 4944 w 21600"/>
                <a:gd name="T47" fmla="*/ 1614 h 21600"/>
                <a:gd name="T48" fmla="*/ 6565 w 21600"/>
                <a:gd name="T49" fmla="*/ 2441 h 21600"/>
                <a:gd name="T50" fmla="*/ 4255 w 21600"/>
                <a:gd name="T51" fmla="*/ 2183 h 21600"/>
                <a:gd name="T52" fmla="*/ 4215 w 21600"/>
                <a:gd name="T53" fmla="*/ 4176 h 21600"/>
                <a:gd name="T54" fmla="*/ 5025 w 21600"/>
                <a:gd name="T55" fmla="*/ 4922 h 21600"/>
                <a:gd name="T56" fmla="*/ 9199 w 21600"/>
                <a:gd name="T57" fmla="*/ 4990 h 21600"/>
                <a:gd name="T58" fmla="*/ 10091 w 21600"/>
                <a:gd name="T59" fmla="*/ 4556 h 21600"/>
                <a:gd name="T60" fmla="*/ 10010 w 21600"/>
                <a:gd name="T61" fmla="*/ 2142 h 21600"/>
                <a:gd name="T62" fmla="*/ 6808 w 21600"/>
                <a:gd name="T63" fmla="*/ 2427 h 21600"/>
                <a:gd name="T64" fmla="*/ 9118 w 21600"/>
                <a:gd name="T65" fmla="*/ 1261 h 21600"/>
                <a:gd name="T66" fmla="*/ 10942 w 21600"/>
                <a:gd name="T67" fmla="*/ 0 h 21600"/>
                <a:gd name="T68" fmla="*/ 13009 w 21600"/>
                <a:gd name="T69" fmla="*/ 1492 h 21600"/>
                <a:gd name="T70" fmla="*/ 14994 w 21600"/>
                <a:gd name="T71" fmla="*/ 2454 h 21600"/>
                <a:gd name="T72" fmla="*/ 11833 w 21600"/>
                <a:gd name="T73" fmla="*/ 2129 h 21600"/>
                <a:gd name="T74" fmla="*/ 11793 w 21600"/>
                <a:gd name="T75" fmla="*/ 496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1600" h="21600">
                  <a:moveTo>
                    <a:pt x="11793" y="4963"/>
                  </a:moveTo>
                  <a:cubicBezTo>
                    <a:pt x="11793" y="4963"/>
                    <a:pt x="14954" y="4990"/>
                    <a:pt x="15926" y="4976"/>
                  </a:cubicBezTo>
                  <a:cubicBezTo>
                    <a:pt x="16940" y="4963"/>
                    <a:pt x="17426" y="4881"/>
                    <a:pt x="17547" y="4637"/>
                  </a:cubicBezTo>
                  <a:cubicBezTo>
                    <a:pt x="17710" y="4380"/>
                    <a:pt x="17507" y="2183"/>
                    <a:pt x="17507" y="2183"/>
                  </a:cubicBezTo>
                  <a:cubicBezTo>
                    <a:pt x="17507" y="2183"/>
                    <a:pt x="15238" y="2400"/>
                    <a:pt x="15238" y="2400"/>
                  </a:cubicBezTo>
                  <a:cubicBezTo>
                    <a:pt x="15238" y="2400"/>
                    <a:pt x="16453" y="1858"/>
                    <a:pt x="17021" y="1464"/>
                  </a:cubicBezTo>
                  <a:cubicBezTo>
                    <a:pt x="17547" y="1085"/>
                    <a:pt x="18358" y="434"/>
                    <a:pt x="18358" y="434"/>
                  </a:cubicBezTo>
                  <a:cubicBezTo>
                    <a:pt x="18358" y="434"/>
                    <a:pt x="19412" y="1288"/>
                    <a:pt x="19938" y="1546"/>
                  </a:cubicBezTo>
                  <a:cubicBezTo>
                    <a:pt x="20506" y="1817"/>
                    <a:pt x="21600" y="2427"/>
                    <a:pt x="21600" y="2427"/>
                  </a:cubicBezTo>
                  <a:cubicBezTo>
                    <a:pt x="21600" y="2427"/>
                    <a:pt x="19371" y="2183"/>
                    <a:pt x="19371" y="2183"/>
                  </a:cubicBezTo>
                  <a:cubicBezTo>
                    <a:pt x="19371" y="2183"/>
                    <a:pt x="19371" y="4203"/>
                    <a:pt x="19331" y="4556"/>
                  </a:cubicBezTo>
                  <a:cubicBezTo>
                    <a:pt x="19290" y="4908"/>
                    <a:pt x="18682" y="5383"/>
                    <a:pt x="17466" y="5478"/>
                  </a:cubicBezTo>
                  <a:cubicBezTo>
                    <a:pt x="16251" y="5573"/>
                    <a:pt x="11833" y="5573"/>
                    <a:pt x="11833" y="5573"/>
                  </a:cubicBezTo>
                  <a:cubicBezTo>
                    <a:pt x="11833" y="5573"/>
                    <a:pt x="11793" y="21302"/>
                    <a:pt x="11793" y="21302"/>
                  </a:cubicBezTo>
                  <a:cubicBezTo>
                    <a:pt x="11793" y="21302"/>
                    <a:pt x="11793" y="21573"/>
                    <a:pt x="11063" y="21586"/>
                  </a:cubicBezTo>
                  <a:cubicBezTo>
                    <a:pt x="10334" y="21600"/>
                    <a:pt x="10010" y="21424"/>
                    <a:pt x="10010" y="21424"/>
                  </a:cubicBezTo>
                  <a:cubicBezTo>
                    <a:pt x="10010" y="21424"/>
                    <a:pt x="10010" y="5573"/>
                    <a:pt x="10010" y="5573"/>
                  </a:cubicBezTo>
                  <a:cubicBezTo>
                    <a:pt x="10010" y="5573"/>
                    <a:pt x="5876" y="5641"/>
                    <a:pt x="4741" y="5532"/>
                  </a:cubicBezTo>
                  <a:cubicBezTo>
                    <a:pt x="3607" y="5397"/>
                    <a:pt x="2675" y="5125"/>
                    <a:pt x="2513" y="4773"/>
                  </a:cubicBezTo>
                  <a:cubicBezTo>
                    <a:pt x="2310" y="4393"/>
                    <a:pt x="2432" y="2183"/>
                    <a:pt x="2432" y="2183"/>
                  </a:cubicBezTo>
                  <a:cubicBezTo>
                    <a:pt x="2432" y="2183"/>
                    <a:pt x="0" y="2414"/>
                    <a:pt x="0" y="2414"/>
                  </a:cubicBezTo>
                  <a:cubicBezTo>
                    <a:pt x="0" y="2414"/>
                    <a:pt x="1783" y="1586"/>
                    <a:pt x="2350" y="1153"/>
                  </a:cubicBezTo>
                  <a:cubicBezTo>
                    <a:pt x="2958" y="719"/>
                    <a:pt x="3283" y="461"/>
                    <a:pt x="3283" y="461"/>
                  </a:cubicBezTo>
                  <a:cubicBezTo>
                    <a:pt x="3283" y="461"/>
                    <a:pt x="4498" y="1397"/>
                    <a:pt x="4944" y="1614"/>
                  </a:cubicBezTo>
                  <a:cubicBezTo>
                    <a:pt x="5349" y="1817"/>
                    <a:pt x="6565" y="2441"/>
                    <a:pt x="6565" y="2441"/>
                  </a:cubicBezTo>
                  <a:cubicBezTo>
                    <a:pt x="6565" y="2441"/>
                    <a:pt x="4255" y="2183"/>
                    <a:pt x="4255" y="2183"/>
                  </a:cubicBezTo>
                  <a:cubicBezTo>
                    <a:pt x="4255" y="2183"/>
                    <a:pt x="4255" y="3810"/>
                    <a:pt x="4215" y="4176"/>
                  </a:cubicBezTo>
                  <a:cubicBezTo>
                    <a:pt x="4174" y="4542"/>
                    <a:pt x="4296" y="4827"/>
                    <a:pt x="5025" y="4922"/>
                  </a:cubicBezTo>
                  <a:cubicBezTo>
                    <a:pt x="5755" y="5003"/>
                    <a:pt x="8429" y="5017"/>
                    <a:pt x="9199" y="4990"/>
                  </a:cubicBezTo>
                  <a:cubicBezTo>
                    <a:pt x="9969" y="4976"/>
                    <a:pt x="10091" y="5058"/>
                    <a:pt x="10091" y="4556"/>
                  </a:cubicBezTo>
                  <a:cubicBezTo>
                    <a:pt x="10091" y="4041"/>
                    <a:pt x="10010" y="2142"/>
                    <a:pt x="10010" y="2142"/>
                  </a:cubicBezTo>
                  <a:cubicBezTo>
                    <a:pt x="10010" y="2142"/>
                    <a:pt x="6808" y="2427"/>
                    <a:pt x="6808" y="2427"/>
                  </a:cubicBezTo>
                  <a:cubicBezTo>
                    <a:pt x="6808" y="2427"/>
                    <a:pt x="8348" y="1749"/>
                    <a:pt x="9118" y="1261"/>
                  </a:cubicBezTo>
                  <a:cubicBezTo>
                    <a:pt x="9888" y="773"/>
                    <a:pt x="10942" y="0"/>
                    <a:pt x="10942" y="0"/>
                  </a:cubicBezTo>
                  <a:cubicBezTo>
                    <a:pt x="10942" y="0"/>
                    <a:pt x="12401" y="1139"/>
                    <a:pt x="13009" y="1492"/>
                  </a:cubicBezTo>
                  <a:cubicBezTo>
                    <a:pt x="13576" y="1844"/>
                    <a:pt x="14994" y="2454"/>
                    <a:pt x="14994" y="2454"/>
                  </a:cubicBezTo>
                  <a:cubicBezTo>
                    <a:pt x="14994" y="2454"/>
                    <a:pt x="11833" y="2129"/>
                    <a:pt x="11833" y="2129"/>
                  </a:cubicBezTo>
                  <a:cubicBezTo>
                    <a:pt x="11833" y="2129"/>
                    <a:pt x="11793" y="4963"/>
                    <a:pt x="11793" y="496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4"/>
            <p:cNvSpPr>
              <a:spLocks noChangeArrowheads="1"/>
            </p:cNvSpPr>
            <p:nvPr/>
          </p:nvSpPr>
          <p:spPr bwMode="auto">
            <a:xfrm>
              <a:off x="100" y="0"/>
              <a:ext cx="876" cy="957"/>
            </a:xfrm>
            <a:custGeom>
              <a:avLst/>
              <a:gdLst>
                <a:gd name="T0" fmla="*/ 8352 w 21600"/>
                <a:gd name="T1" fmla="*/ 2239 h 21600"/>
                <a:gd name="T2" fmla="*/ 7289 w 21600"/>
                <a:gd name="T3" fmla="*/ 1113 h 21600"/>
                <a:gd name="T4" fmla="*/ 6911 w 21600"/>
                <a:gd name="T5" fmla="*/ 0 h 21600"/>
                <a:gd name="T6" fmla="*/ 6771 w 21600"/>
                <a:gd name="T7" fmla="*/ 1267 h 21600"/>
                <a:gd name="T8" fmla="*/ 7037 w 21600"/>
                <a:gd name="T9" fmla="*/ 3033 h 21600"/>
                <a:gd name="T10" fmla="*/ 7303 w 21600"/>
                <a:gd name="T11" fmla="*/ 3545 h 21600"/>
                <a:gd name="T12" fmla="*/ 7303 w 21600"/>
                <a:gd name="T13" fmla="*/ 9981 h 21600"/>
                <a:gd name="T14" fmla="*/ 4645 w 21600"/>
                <a:gd name="T15" fmla="*/ 9802 h 21600"/>
                <a:gd name="T16" fmla="*/ 2742 w 21600"/>
                <a:gd name="T17" fmla="*/ 9341 h 21600"/>
                <a:gd name="T18" fmla="*/ 2210 w 21600"/>
                <a:gd name="T19" fmla="*/ 8484 h 21600"/>
                <a:gd name="T20" fmla="*/ 783 w 21600"/>
                <a:gd name="T21" fmla="*/ 8330 h 21600"/>
                <a:gd name="T22" fmla="*/ 14 w 21600"/>
                <a:gd name="T23" fmla="*/ 9533 h 21600"/>
                <a:gd name="T24" fmla="*/ 1077 w 21600"/>
                <a:gd name="T25" fmla="*/ 10634 h 21600"/>
                <a:gd name="T26" fmla="*/ 2126 w 21600"/>
                <a:gd name="T27" fmla="*/ 10442 h 21600"/>
                <a:gd name="T28" fmla="*/ 2602 w 21600"/>
                <a:gd name="T29" fmla="*/ 9943 h 21600"/>
                <a:gd name="T30" fmla="*/ 4379 w 21600"/>
                <a:gd name="T31" fmla="*/ 10314 h 21600"/>
                <a:gd name="T32" fmla="*/ 6491 w 21600"/>
                <a:gd name="T33" fmla="*/ 10544 h 21600"/>
                <a:gd name="T34" fmla="*/ 7331 w 21600"/>
                <a:gd name="T35" fmla="*/ 10557 h 21600"/>
                <a:gd name="T36" fmla="*/ 7331 w 21600"/>
                <a:gd name="T37" fmla="*/ 16162 h 21600"/>
                <a:gd name="T38" fmla="*/ 7890 w 21600"/>
                <a:gd name="T39" fmla="*/ 17006 h 21600"/>
                <a:gd name="T40" fmla="*/ 8366 w 21600"/>
                <a:gd name="T41" fmla="*/ 17160 h 21600"/>
                <a:gd name="T42" fmla="*/ 7820 w 21600"/>
                <a:gd name="T43" fmla="*/ 18260 h 21600"/>
                <a:gd name="T44" fmla="*/ 7596 w 21600"/>
                <a:gd name="T45" fmla="*/ 19450 h 21600"/>
                <a:gd name="T46" fmla="*/ 5540 w 21600"/>
                <a:gd name="T47" fmla="*/ 20167 h 21600"/>
                <a:gd name="T48" fmla="*/ 4379 w 21600"/>
                <a:gd name="T49" fmla="*/ 21191 h 21600"/>
                <a:gd name="T50" fmla="*/ 5820 w 21600"/>
                <a:gd name="T51" fmla="*/ 21434 h 21600"/>
                <a:gd name="T52" fmla="*/ 8995 w 21600"/>
                <a:gd name="T53" fmla="*/ 20423 h 21600"/>
                <a:gd name="T54" fmla="*/ 9681 w 21600"/>
                <a:gd name="T55" fmla="*/ 19399 h 21600"/>
                <a:gd name="T56" fmla="*/ 8296 w 21600"/>
                <a:gd name="T57" fmla="*/ 19335 h 21600"/>
                <a:gd name="T58" fmla="*/ 8646 w 21600"/>
                <a:gd name="T59" fmla="*/ 17991 h 21600"/>
                <a:gd name="T60" fmla="*/ 9191 w 21600"/>
                <a:gd name="T61" fmla="*/ 17211 h 21600"/>
                <a:gd name="T62" fmla="*/ 14074 w 21600"/>
                <a:gd name="T63" fmla="*/ 17211 h 21600"/>
                <a:gd name="T64" fmla="*/ 14675 w 21600"/>
                <a:gd name="T65" fmla="*/ 18094 h 21600"/>
                <a:gd name="T66" fmla="*/ 15039 w 21600"/>
                <a:gd name="T67" fmla="*/ 19361 h 21600"/>
                <a:gd name="T68" fmla="*/ 14046 w 21600"/>
                <a:gd name="T69" fmla="*/ 19309 h 21600"/>
                <a:gd name="T70" fmla="*/ 13640 w 21600"/>
                <a:gd name="T71" fmla="*/ 19949 h 21600"/>
                <a:gd name="T72" fmla="*/ 16858 w 21600"/>
                <a:gd name="T73" fmla="*/ 21344 h 21600"/>
                <a:gd name="T74" fmla="*/ 18872 w 21600"/>
                <a:gd name="T75" fmla="*/ 21331 h 21600"/>
                <a:gd name="T76" fmla="*/ 18368 w 21600"/>
                <a:gd name="T77" fmla="*/ 20551 h 21600"/>
                <a:gd name="T78" fmla="*/ 16704 w 21600"/>
                <a:gd name="T79" fmla="*/ 19745 h 21600"/>
                <a:gd name="T80" fmla="*/ 15724 w 21600"/>
                <a:gd name="T81" fmla="*/ 19463 h 21600"/>
                <a:gd name="T82" fmla="*/ 15501 w 21600"/>
                <a:gd name="T83" fmla="*/ 18311 h 21600"/>
                <a:gd name="T84" fmla="*/ 14927 w 21600"/>
                <a:gd name="T85" fmla="*/ 17160 h 21600"/>
                <a:gd name="T86" fmla="*/ 15640 w 21600"/>
                <a:gd name="T87" fmla="*/ 16686 h 21600"/>
                <a:gd name="T88" fmla="*/ 15892 w 21600"/>
                <a:gd name="T89" fmla="*/ 15445 h 21600"/>
                <a:gd name="T90" fmla="*/ 15892 w 21600"/>
                <a:gd name="T91" fmla="*/ 10403 h 21600"/>
                <a:gd name="T92" fmla="*/ 17557 w 21600"/>
                <a:gd name="T93" fmla="*/ 10864 h 21600"/>
                <a:gd name="T94" fmla="*/ 19124 w 21600"/>
                <a:gd name="T95" fmla="*/ 11696 h 21600"/>
                <a:gd name="T96" fmla="*/ 18816 w 21600"/>
                <a:gd name="T97" fmla="*/ 12579 h 21600"/>
                <a:gd name="T98" fmla="*/ 19781 w 21600"/>
                <a:gd name="T99" fmla="*/ 13666 h 21600"/>
                <a:gd name="T100" fmla="*/ 21096 w 21600"/>
                <a:gd name="T101" fmla="*/ 13385 h 21600"/>
                <a:gd name="T102" fmla="*/ 21488 w 21600"/>
                <a:gd name="T103" fmla="*/ 12169 h 21600"/>
                <a:gd name="T104" fmla="*/ 20551 w 21600"/>
                <a:gd name="T105" fmla="*/ 11273 h 21600"/>
                <a:gd name="T106" fmla="*/ 19683 w 21600"/>
                <a:gd name="T107" fmla="*/ 11325 h 21600"/>
                <a:gd name="T108" fmla="*/ 18019 w 21600"/>
                <a:gd name="T109" fmla="*/ 10442 h 21600"/>
                <a:gd name="T110" fmla="*/ 15878 w 21600"/>
                <a:gd name="T111" fmla="*/ 9815 h 21600"/>
                <a:gd name="T112" fmla="*/ 15878 w 21600"/>
                <a:gd name="T113" fmla="*/ 3340 h 21600"/>
                <a:gd name="T114" fmla="*/ 16298 w 21600"/>
                <a:gd name="T115" fmla="*/ 1817 h 21600"/>
                <a:gd name="T116" fmla="*/ 16186 w 21600"/>
                <a:gd name="T117" fmla="*/ 0 h 21600"/>
                <a:gd name="T118" fmla="*/ 15515 w 21600"/>
                <a:gd name="T119" fmla="*/ 1510 h 21600"/>
                <a:gd name="T120" fmla="*/ 14745 w 21600"/>
                <a:gd name="T121" fmla="*/ 2252 h 21600"/>
                <a:gd name="T122" fmla="*/ 8352 w 21600"/>
                <a:gd name="T123" fmla="*/ 223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600" h="21600">
                  <a:moveTo>
                    <a:pt x="8352" y="2239"/>
                  </a:moveTo>
                  <a:cubicBezTo>
                    <a:pt x="8352" y="2239"/>
                    <a:pt x="7526" y="1651"/>
                    <a:pt x="7289" y="1113"/>
                  </a:cubicBezTo>
                  <a:cubicBezTo>
                    <a:pt x="7037" y="576"/>
                    <a:pt x="6911" y="0"/>
                    <a:pt x="6911" y="0"/>
                  </a:cubicBezTo>
                  <a:cubicBezTo>
                    <a:pt x="6911" y="0"/>
                    <a:pt x="6799" y="781"/>
                    <a:pt x="6771" y="1267"/>
                  </a:cubicBezTo>
                  <a:cubicBezTo>
                    <a:pt x="6743" y="1766"/>
                    <a:pt x="6897" y="2764"/>
                    <a:pt x="7037" y="3033"/>
                  </a:cubicBezTo>
                  <a:cubicBezTo>
                    <a:pt x="7191" y="3289"/>
                    <a:pt x="7303" y="3545"/>
                    <a:pt x="7303" y="3545"/>
                  </a:cubicBezTo>
                  <a:cubicBezTo>
                    <a:pt x="7303" y="3545"/>
                    <a:pt x="7303" y="9981"/>
                    <a:pt x="7303" y="9981"/>
                  </a:cubicBezTo>
                  <a:cubicBezTo>
                    <a:pt x="7303" y="9981"/>
                    <a:pt x="5428" y="9955"/>
                    <a:pt x="4645" y="9802"/>
                  </a:cubicBezTo>
                  <a:cubicBezTo>
                    <a:pt x="3861" y="9648"/>
                    <a:pt x="2742" y="9341"/>
                    <a:pt x="2742" y="9341"/>
                  </a:cubicBezTo>
                  <a:cubicBezTo>
                    <a:pt x="2742" y="9341"/>
                    <a:pt x="2616" y="8740"/>
                    <a:pt x="2210" y="8484"/>
                  </a:cubicBezTo>
                  <a:cubicBezTo>
                    <a:pt x="1833" y="8241"/>
                    <a:pt x="1413" y="8100"/>
                    <a:pt x="783" y="8330"/>
                  </a:cubicBezTo>
                  <a:cubicBezTo>
                    <a:pt x="154" y="8561"/>
                    <a:pt x="0" y="9098"/>
                    <a:pt x="14" y="9533"/>
                  </a:cubicBezTo>
                  <a:cubicBezTo>
                    <a:pt x="42" y="10058"/>
                    <a:pt x="504" y="10608"/>
                    <a:pt x="1077" y="10634"/>
                  </a:cubicBezTo>
                  <a:cubicBezTo>
                    <a:pt x="1609" y="10659"/>
                    <a:pt x="1749" y="10634"/>
                    <a:pt x="2126" y="10442"/>
                  </a:cubicBezTo>
                  <a:cubicBezTo>
                    <a:pt x="2448" y="10275"/>
                    <a:pt x="2602" y="9943"/>
                    <a:pt x="2602" y="9943"/>
                  </a:cubicBezTo>
                  <a:cubicBezTo>
                    <a:pt x="2602" y="9943"/>
                    <a:pt x="3665" y="10199"/>
                    <a:pt x="4379" y="10314"/>
                  </a:cubicBezTo>
                  <a:cubicBezTo>
                    <a:pt x="5078" y="10442"/>
                    <a:pt x="6030" y="10531"/>
                    <a:pt x="6491" y="10544"/>
                  </a:cubicBezTo>
                  <a:cubicBezTo>
                    <a:pt x="6967" y="10557"/>
                    <a:pt x="7331" y="10557"/>
                    <a:pt x="7331" y="10557"/>
                  </a:cubicBezTo>
                  <a:cubicBezTo>
                    <a:pt x="7331" y="10557"/>
                    <a:pt x="7317" y="15842"/>
                    <a:pt x="7331" y="16162"/>
                  </a:cubicBezTo>
                  <a:cubicBezTo>
                    <a:pt x="7359" y="16507"/>
                    <a:pt x="7596" y="16853"/>
                    <a:pt x="7890" y="17006"/>
                  </a:cubicBezTo>
                  <a:cubicBezTo>
                    <a:pt x="8184" y="17160"/>
                    <a:pt x="8366" y="17160"/>
                    <a:pt x="8366" y="17160"/>
                  </a:cubicBezTo>
                  <a:cubicBezTo>
                    <a:pt x="8366" y="17160"/>
                    <a:pt x="7946" y="17723"/>
                    <a:pt x="7820" y="18260"/>
                  </a:cubicBezTo>
                  <a:cubicBezTo>
                    <a:pt x="7680" y="18785"/>
                    <a:pt x="7596" y="19450"/>
                    <a:pt x="7596" y="19450"/>
                  </a:cubicBezTo>
                  <a:cubicBezTo>
                    <a:pt x="7596" y="19450"/>
                    <a:pt x="6058" y="19885"/>
                    <a:pt x="5540" y="20167"/>
                  </a:cubicBezTo>
                  <a:cubicBezTo>
                    <a:pt x="5022" y="20461"/>
                    <a:pt x="4309" y="20922"/>
                    <a:pt x="4379" y="21191"/>
                  </a:cubicBezTo>
                  <a:cubicBezTo>
                    <a:pt x="4435" y="21459"/>
                    <a:pt x="4812" y="21600"/>
                    <a:pt x="5820" y="21434"/>
                  </a:cubicBezTo>
                  <a:cubicBezTo>
                    <a:pt x="6827" y="21267"/>
                    <a:pt x="8366" y="20781"/>
                    <a:pt x="8995" y="20423"/>
                  </a:cubicBezTo>
                  <a:cubicBezTo>
                    <a:pt x="9527" y="20128"/>
                    <a:pt x="10073" y="19668"/>
                    <a:pt x="9681" y="19399"/>
                  </a:cubicBezTo>
                  <a:cubicBezTo>
                    <a:pt x="9331" y="19156"/>
                    <a:pt x="8296" y="19335"/>
                    <a:pt x="8296" y="19335"/>
                  </a:cubicBezTo>
                  <a:cubicBezTo>
                    <a:pt x="8296" y="19335"/>
                    <a:pt x="8422" y="18375"/>
                    <a:pt x="8646" y="17991"/>
                  </a:cubicBezTo>
                  <a:cubicBezTo>
                    <a:pt x="8883" y="17608"/>
                    <a:pt x="9191" y="17211"/>
                    <a:pt x="9191" y="17211"/>
                  </a:cubicBezTo>
                  <a:cubicBezTo>
                    <a:pt x="9191" y="17211"/>
                    <a:pt x="14074" y="17211"/>
                    <a:pt x="14074" y="17211"/>
                  </a:cubicBezTo>
                  <a:cubicBezTo>
                    <a:pt x="14074" y="17211"/>
                    <a:pt x="14493" y="17556"/>
                    <a:pt x="14675" y="18094"/>
                  </a:cubicBezTo>
                  <a:cubicBezTo>
                    <a:pt x="14871" y="18631"/>
                    <a:pt x="15039" y="19361"/>
                    <a:pt x="15039" y="19361"/>
                  </a:cubicBezTo>
                  <a:cubicBezTo>
                    <a:pt x="15039" y="19361"/>
                    <a:pt x="14451" y="19258"/>
                    <a:pt x="14046" y="19309"/>
                  </a:cubicBezTo>
                  <a:cubicBezTo>
                    <a:pt x="13626" y="19361"/>
                    <a:pt x="13178" y="19553"/>
                    <a:pt x="13640" y="19949"/>
                  </a:cubicBezTo>
                  <a:cubicBezTo>
                    <a:pt x="14102" y="20346"/>
                    <a:pt x="15822" y="21203"/>
                    <a:pt x="16858" y="21344"/>
                  </a:cubicBezTo>
                  <a:cubicBezTo>
                    <a:pt x="17907" y="21498"/>
                    <a:pt x="18620" y="21562"/>
                    <a:pt x="18872" y="21331"/>
                  </a:cubicBezTo>
                  <a:cubicBezTo>
                    <a:pt x="19124" y="21101"/>
                    <a:pt x="18802" y="20794"/>
                    <a:pt x="18368" y="20551"/>
                  </a:cubicBezTo>
                  <a:cubicBezTo>
                    <a:pt x="17949" y="20295"/>
                    <a:pt x="17193" y="19885"/>
                    <a:pt x="16704" y="19745"/>
                  </a:cubicBezTo>
                  <a:cubicBezTo>
                    <a:pt x="16228" y="19617"/>
                    <a:pt x="15724" y="19463"/>
                    <a:pt x="15724" y="19463"/>
                  </a:cubicBezTo>
                  <a:cubicBezTo>
                    <a:pt x="15724" y="19463"/>
                    <a:pt x="15682" y="18759"/>
                    <a:pt x="15501" y="18311"/>
                  </a:cubicBezTo>
                  <a:cubicBezTo>
                    <a:pt x="15319" y="17864"/>
                    <a:pt x="14927" y="17160"/>
                    <a:pt x="14927" y="17160"/>
                  </a:cubicBezTo>
                  <a:cubicBezTo>
                    <a:pt x="14927" y="17160"/>
                    <a:pt x="15375" y="17070"/>
                    <a:pt x="15640" y="16686"/>
                  </a:cubicBezTo>
                  <a:cubicBezTo>
                    <a:pt x="15892" y="16290"/>
                    <a:pt x="15892" y="16162"/>
                    <a:pt x="15892" y="15445"/>
                  </a:cubicBezTo>
                  <a:cubicBezTo>
                    <a:pt x="15892" y="14716"/>
                    <a:pt x="15892" y="10403"/>
                    <a:pt x="15892" y="10403"/>
                  </a:cubicBezTo>
                  <a:cubicBezTo>
                    <a:pt x="15892" y="10403"/>
                    <a:pt x="16997" y="10621"/>
                    <a:pt x="17557" y="10864"/>
                  </a:cubicBezTo>
                  <a:cubicBezTo>
                    <a:pt x="18117" y="11107"/>
                    <a:pt x="19124" y="11696"/>
                    <a:pt x="19124" y="11696"/>
                  </a:cubicBezTo>
                  <a:cubicBezTo>
                    <a:pt x="19124" y="11696"/>
                    <a:pt x="18774" y="12144"/>
                    <a:pt x="18816" y="12579"/>
                  </a:cubicBezTo>
                  <a:cubicBezTo>
                    <a:pt x="18872" y="13142"/>
                    <a:pt x="19250" y="13538"/>
                    <a:pt x="19781" y="13666"/>
                  </a:cubicBezTo>
                  <a:cubicBezTo>
                    <a:pt x="20327" y="13794"/>
                    <a:pt x="20817" y="13615"/>
                    <a:pt x="21096" y="13385"/>
                  </a:cubicBezTo>
                  <a:cubicBezTo>
                    <a:pt x="21488" y="13078"/>
                    <a:pt x="21600" y="12553"/>
                    <a:pt x="21488" y="12169"/>
                  </a:cubicBezTo>
                  <a:cubicBezTo>
                    <a:pt x="21320" y="11619"/>
                    <a:pt x="21096" y="11427"/>
                    <a:pt x="20551" y="11273"/>
                  </a:cubicBezTo>
                  <a:cubicBezTo>
                    <a:pt x="20033" y="11133"/>
                    <a:pt x="19683" y="11325"/>
                    <a:pt x="19683" y="11325"/>
                  </a:cubicBezTo>
                  <a:cubicBezTo>
                    <a:pt x="19683" y="11325"/>
                    <a:pt x="18788" y="10710"/>
                    <a:pt x="18019" y="10442"/>
                  </a:cubicBezTo>
                  <a:cubicBezTo>
                    <a:pt x="17221" y="10147"/>
                    <a:pt x="15878" y="9815"/>
                    <a:pt x="15878" y="9815"/>
                  </a:cubicBezTo>
                  <a:cubicBezTo>
                    <a:pt x="15878" y="9815"/>
                    <a:pt x="15878" y="3340"/>
                    <a:pt x="15878" y="3340"/>
                  </a:cubicBezTo>
                  <a:cubicBezTo>
                    <a:pt x="15878" y="3340"/>
                    <a:pt x="16284" y="2674"/>
                    <a:pt x="16298" y="1817"/>
                  </a:cubicBezTo>
                  <a:cubicBezTo>
                    <a:pt x="16326" y="960"/>
                    <a:pt x="16186" y="0"/>
                    <a:pt x="16186" y="0"/>
                  </a:cubicBezTo>
                  <a:cubicBezTo>
                    <a:pt x="16186" y="0"/>
                    <a:pt x="15934" y="1088"/>
                    <a:pt x="15515" y="1510"/>
                  </a:cubicBezTo>
                  <a:cubicBezTo>
                    <a:pt x="15095" y="1919"/>
                    <a:pt x="14745" y="2252"/>
                    <a:pt x="14745" y="2252"/>
                  </a:cubicBezTo>
                  <a:cubicBezTo>
                    <a:pt x="14745" y="2252"/>
                    <a:pt x="8352" y="2239"/>
                    <a:pt x="8352" y="2239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5"/>
            <p:cNvSpPr>
              <a:spLocks noChangeArrowheads="1"/>
            </p:cNvSpPr>
            <p:nvPr/>
          </p:nvSpPr>
          <p:spPr bwMode="auto">
            <a:xfrm>
              <a:off x="407" y="112"/>
              <a:ext cx="325" cy="639"/>
            </a:xfrm>
            <a:custGeom>
              <a:avLst/>
              <a:gdLst>
                <a:gd name="T0" fmla="*/ 0 w 21600"/>
                <a:gd name="T1" fmla="*/ 1169 h 21600"/>
                <a:gd name="T2" fmla="*/ 2295 w 21600"/>
                <a:gd name="T3" fmla="*/ 0 h 21600"/>
                <a:gd name="T4" fmla="*/ 19229 w 21600"/>
                <a:gd name="T5" fmla="*/ 0 h 21600"/>
                <a:gd name="T6" fmla="*/ 21600 w 21600"/>
                <a:gd name="T7" fmla="*/ 1227 h 21600"/>
                <a:gd name="T8" fmla="*/ 21600 w 21600"/>
                <a:gd name="T9" fmla="*/ 20297 h 21600"/>
                <a:gd name="T10" fmla="*/ 19041 w 21600"/>
                <a:gd name="T11" fmla="*/ 21600 h 21600"/>
                <a:gd name="T12" fmla="*/ 2559 w 21600"/>
                <a:gd name="T13" fmla="*/ 21600 h 21600"/>
                <a:gd name="T14" fmla="*/ 0 w 21600"/>
                <a:gd name="T15" fmla="*/ 20278 h 21600"/>
                <a:gd name="T16" fmla="*/ 0 w 21600"/>
                <a:gd name="T17" fmla="*/ 116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0" y="1169"/>
                  </a:moveTo>
                  <a:cubicBezTo>
                    <a:pt x="0" y="537"/>
                    <a:pt x="1016" y="0"/>
                    <a:pt x="2295" y="0"/>
                  </a:cubicBezTo>
                  <a:cubicBezTo>
                    <a:pt x="2295" y="0"/>
                    <a:pt x="19229" y="0"/>
                    <a:pt x="19229" y="0"/>
                  </a:cubicBezTo>
                  <a:cubicBezTo>
                    <a:pt x="20546" y="0"/>
                    <a:pt x="21600" y="556"/>
                    <a:pt x="21600" y="1227"/>
                  </a:cubicBezTo>
                  <a:cubicBezTo>
                    <a:pt x="21600" y="1227"/>
                    <a:pt x="21600" y="20297"/>
                    <a:pt x="21600" y="20297"/>
                  </a:cubicBezTo>
                  <a:cubicBezTo>
                    <a:pt x="21600" y="21006"/>
                    <a:pt x="20433" y="21600"/>
                    <a:pt x="19041" y="21600"/>
                  </a:cubicBezTo>
                  <a:cubicBezTo>
                    <a:pt x="19041" y="21600"/>
                    <a:pt x="2559" y="21600"/>
                    <a:pt x="2559" y="21600"/>
                  </a:cubicBezTo>
                  <a:cubicBezTo>
                    <a:pt x="1167" y="21600"/>
                    <a:pt x="0" y="20987"/>
                    <a:pt x="0" y="20278"/>
                  </a:cubicBezTo>
                  <a:cubicBezTo>
                    <a:pt x="0" y="20278"/>
                    <a:pt x="0" y="1169"/>
                    <a:pt x="0" y="1169"/>
                  </a:cubicBezTo>
                </a:path>
              </a:pathLst>
            </a:custGeom>
            <a:solidFill>
              <a:srgbClr val="BBBB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>
              <a:off x="441" y="142"/>
              <a:ext cx="256" cy="277"/>
            </a:xfrm>
            <a:prstGeom prst="rect">
              <a:avLst/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Rectangle 7"/>
            <p:cNvSpPr>
              <a:spLocks noChangeArrowheads="1"/>
            </p:cNvSpPr>
            <p:nvPr/>
          </p:nvSpPr>
          <p:spPr bwMode="auto">
            <a:xfrm>
              <a:off x="445" y="146"/>
              <a:ext cx="248" cy="269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00339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9" name="Freeform 8"/>
            <p:cNvSpPr>
              <a:spLocks noChangeArrowheads="1"/>
            </p:cNvSpPr>
            <p:nvPr/>
          </p:nvSpPr>
          <p:spPr bwMode="auto">
            <a:xfrm>
              <a:off x="466" y="211"/>
              <a:ext cx="88" cy="54"/>
            </a:xfrm>
            <a:custGeom>
              <a:avLst/>
              <a:gdLst>
                <a:gd name="T0" fmla="*/ 0 w 21600"/>
                <a:gd name="T1" fmla="*/ 0 h 21600"/>
                <a:gd name="T2" fmla="*/ 4431 w 21600"/>
                <a:gd name="T3" fmla="*/ 16650 h 21600"/>
                <a:gd name="T4" fmla="*/ 16062 w 21600"/>
                <a:gd name="T5" fmla="*/ 19350 h 21600"/>
                <a:gd name="T6" fmla="*/ 21600 w 21600"/>
                <a:gd name="T7" fmla="*/ 13275 h 21600"/>
                <a:gd name="T8" fmla="*/ 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692" y="11925"/>
                    <a:pt x="4431" y="16650"/>
                  </a:cubicBezTo>
                  <a:cubicBezTo>
                    <a:pt x="8031" y="20925"/>
                    <a:pt x="12323" y="21600"/>
                    <a:pt x="16062" y="19350"/>
                  </a:cubicBezTo>
                  <a:cubicBezTo>
                    <a:pt x="20215" y="16875"/>
                    <a:pt x="21600" y="13275"/>
                    <a:pt x="21600" y="13275"/>
                  </a:cubicBezTo>
                  <a:cubicBezTo>
                    <a:pt x="21600" y="13275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2" name="Freeform 9"/>
            <p:cNvSpPr>
              <a:spLocks noChangeArrowheads="1"/>
            </p:cNvSpPr>
            <p:nvPr/>
          </p:nvSpPr>
          <p:spPr bwMode="auto">
            <a:xfrm>
              <a:off x="579" y="210"/>
              <a:ext cx="88" cy="55"/>
            </a:xfrm>
            <a:custGeom>
              <a:avLst/>
              <a:gdLst>
                <a:gd name="T0" fmla="*/ 21461 w 21600"/>
                <a:gd name="T1" fmla="*/ 0 h 21600"/>
                <a:gd name="T2" fmla="*/ 17001 w 21600"/>
                <a:gd name="T3" fmla="*/ 16650 h 21600"/>
                <a:gd name="T4" fmla="*/ 5295 w 21600"/>
                <a:gd name="T5" fmla="*/ 19350 h 21600"/>
                <a:gd name="T6" fmla="*/ 0 w 21600"/>
                <a:gd name="T7" fmla="*/ 13500 h 21600"/>
                <a:gd name="T8" fmla="*/ 21461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461" y="0"/>
                  </a:moveTo>
                  <a:cubicBezTo>
                    <a:pt x="21461" y="0"/>
                    <a:pt x="21600" y="11250"/>
                    <a:pt x="17001" y="16650"/>
                  </a:cubicBezTo>
                  <a:cubicBezTo>
                    <a:pt x="13378" y="21150"/>
                    <a:pt x="9615" y="21600"/>
                    <a:pt x="5295" y="19350"/>
                  </a:cubicBezTo>
                  <a:cubicBezTo>
                    <a:pt x="1115" y="16875"/>
                    <a:pt x="0" y="13500"/>
                    <a:pt x="0" y="13500"/>
                  </a:cubicBezTo>
                  <a:cubicBezTo>
                    <a:pt x="0" y="13500"/>
                    <a:pt x="21461" y="0"/>
                    <a:pt x="21461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3" name="Freeform 10"/>
            <p:cNvSpPr>
              <a:spLocks noChangeArrowheads="1"/>
            </p:cNvSpPr>
            <p:nvPr/>
          </p:nvSpPr>
          <p:spPr bwMode="auto">
            <a:xfrm>
              <a:off x="489" y="303"/>
              <a:ext cx="154" cy="63"/>
            </a:xfrm>
            <a:custGeom>
              <a:avLst/>
              <a:gdLst>
                <a:gd name="T0" fmla="*/ 17074 w 21600"/>
                <a:gd name="T1" fmla="*/ 3535 h 21600"/>
                <a:gd name="T2" fmla="*/ 21600 w 21600"/>
                <a:gd name="T3" fmla="*/ 0 h 21600"/>
                <a:gd name="T4" fmla="*/ 18265 w 21600"/>
                <a:gd name="T5" fmla="*/ 13745 h 21600"/>
                <a:gd name="T6" fmla="*/ 10562 w 21600"/>
                <a:gd name="T7" fmla="*/ 21207 h 21600"/>
                <a:gd name="T8" fmla="*/ 2541 w 21600"/>
                <a:gd name="T9" fmla="*/ 12175 h 21600"/>
                <a:gd name="T10" fmla="*/ 0 w 21600"/>
                <a:gd name="T11" fmla="*/ 0 h 21600"/>
                <a:gd name="T12" fmla="*/ 4447 w 21600"/>
                <a:gd name="T13" fmla="*/ 3731 h 21600"/>
                <a:gd name="T14" fmla="*/ 17074 w 21600"/>
                <a:gd name="T15" fmla="*/ 35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17074" y="3535"/>
                  </a:moveTo>
                  <a:cubicBezTo>
                    <a:pt x="18741" y="2553"/>
                    <a:pt x="21600" y="0"/>
                    <a:pt x="21600" y="0"/>
                  </a:cubicBezTo>
                  <a:cubicBezTo>
                    <a:pt x="21600" y="0"/>
                    <a:pt x="20568" y="7855"/>
                    <a:pt x="18265" y="13745"/>
                  </a:cubicBezTo>
                  <a:cubicBezTo>
                    <a:pt x="16518" y="17869"/>
                    <a:pt x="14453" y="21600"/>
                    <a:pt x="10562" y="21207"/>
                  </a:cubicBezTo>
                  <a:cubicBezTo>
                    <a:pt x="6750" y="21011"/>
                    <a:pt x="4209" y="17673"/>
                    <a:pt x="2541" y="12175"/>
                  </a:cubicBezTo>
                  <a:cubicBezTo>
                    <a:pt x="874" y="6873"/>
                    <a:pt x="0" y="0"/>
                    <a:pt x="0" y="0"/>
                  </a:cubicBezTo>
                  <a:cubicBezTo>
                    <a:pt x="0" y="0"/>
                    <a:pt x="1429" y="2160"/>
                    <a:pt x="4447" y="3731"/>
                  </a:cubicBezTo>
                  <a:cubicBezTo>
                    <a:pt x="7703" y="5498"/>
                    <a:pt x="13659" y="5695"/>
                    <a:pt x="17074" y="353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4" name="Oval 11"/>
            <p:cNvSpPr>
              <a:spLocks noChangeArrowheads="1"/>
            </p:cNvSpPr>
            <p:nvPr/>
          </p:nvSpPr>
          <p:spPr bwMode="auto">
            <a:xfrm>
              <a:off x="503" y="431"/>
              <a:ext cx="135" cy="99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5" name="Oval 12"/>
            <p:cNvSpPr>
              <a:spLocks noChangeArrowheads="1"/>
            </p:cNvSpPr>
            <p:nvPr/>
          </p:nvSpPr>
          <p:spPr bwMode="auto">
            <a:xfrm>
              <a:off x="526" y="451"/>
              <a:ext cx="90" cy="59"/>
            </a:xfrm>
            <a:prstGeom prst="ellipse">
              <a:avLst/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6" name="Freeform 13"/>
            <p:cNvSpPr>
              <a:spLocks noChangeArrowheads="1"/>
            </p:cNvSpPr>
            <p:nvPr/>
          </p:nvSpPr>
          <p:spPr bwMode="auto">
            <a:xfrm>
              <a:off x="561" y="437"/>
              <a:ext cx="19" cy="8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21600 h 21600"/>
                <a:gd name="T4" fmla="*/ 11127 w 21600"/>
                <a:gd name="T5" fmla="*/ 0 h 21600"/>
                <a:gd name="T6" fmla="*/ 0 w 21600"/>
                <a:gd name="T7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21600"/>
                    <a:pt x="21600" y="21600"/>
                    <a:pt x="21600" y="21600"/>
                  </a:cubicBezTo>
                  <a:cubicBezTo>
                    <a:pt x="21600" y="21600"/>
                    <a:pt x="11127" y="0"/>
                    <a:pt x="11127" y="0"/>
                  </a:cubicBezTo>
                  <a:cubicBezTo>
                    <a:pt x="11127" y="0"/>
                    <a:pt x="0" y="21600"/>
                    <a:pt x="0" y="21600"/>
                  </a:cubicBezTo>
                </a:path>
              </a:pathLst>
            </a:cu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7" name="Freeform 14"/>
            <p:cNvSpPr>
              <a:spLocks noChangeArrowheads="1"/>
            </p:cNvSpPr>
            <p:nvPr/>
          </p:nvSpPr>
          <p:spPr bwMode="auto">
            <a:xfrm>
              <a:off x="621" y="470"/>
              <a:ext cx="9" cy="1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21600 h 21600"/>
                <a:gd name="T4" fmla="*/ 21600 w 21600"/>
                <a:gd name="T5" fmla="*/ 11782 h 21600"/>
                <a:gd name="T6" fmla="*/ 0 w 21600"/>
                <a:gd name="T7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0" y="21600"/>
                    <a:pt x="0" y="21600"/>
                  </a:cubicBezTo>
                  <a:cubicBezTo>
                    <a:pt x="0" y="21600"/>
                    <a:pt x="21600" y="11782"/>
                    <a:pt x="21600" y="11782"/>
                  </a:cubicBezTo>
                  <a:cubicBezTo>
                    <a:pt x="21600" y="11782"/>
                    <a:pt x="0" y="0"/>
                    <a:pt x="0" y="0"/>
                  </a:cubicBezTo>
                </a:path>
              </a:pathLst>
            </a:cu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9" name="Freeform 15"/>
            <p:cNvSpPr>
              <a:spLocks noChangeArrowheads="1"/>
            </p:cNvSpPr>
            <p:nvPr/>
          </p:nvSpPr>
          <p:spPr bwMode="auto">
            <a:xfrm>
              <a:off x="561" y="514"/>
              <a:ext cx="18" cy="9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0 h 21600"/>
                <a:gd name="T4" fmla="*/ 10800 w 21600"/>
                <a:gd name="T5" fmla="*/ 21600 h 21600"/>
                <a:gd name="T6" fmla="*/ 0 w 21600"/>
                <a:gd name="T7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21600" y="0"/>
                    <a:pt x="21600" y="0"/>
                  </a:cubicBezTo>
                  <a:cubicBezTo>
                    <a:pt x="21600" y="0"/>
                    <a:pt x="10800" y="21600"/>
                    <a:pt x="10800" y="21600"/>
                  </a:cubicBezTo>
                  <a:cubicBezTo>
                    <a:pt x="10800" y="21600"/>
                    <a:pt x="0" y="0"/>
                    <a:pt x="0" y="0"/>
                  </a:cubicBezTo>
                </a:path>
              </a:pathLst>
            </a:cu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0" name="Freeform 16"/>
            <p:cNvSpPr>
              <a:spLocks noChangeArrowheads="1"/>
            </p:cNvSpPr>
            <p:nvPr/>
          </p:nvSpPr>
          <p:spPr bwMode="auto">
            <a:xfrm>
              <a:off x="511" y="470"/>
              <a:ext cx="9" cy="18"/>
            </a:xfrm>
            <a:custGeom>
              <a:avLst/>
              <a:gdLst>
                <a:gd name="T0" fmla="*/ 21600 w 21600"/>
                <a:gd name="T1" fmla="*/ 0 h 21600"/>
                <a:gd name="T2" fmla="*/ 21600 w 21600"/>
                <a:gd name="T3" fmla="*/ 21600 h 21600"/>
                <a:gd name="T4" fmla="*/ 0 w 21600"/>
                <a:gd name="T5" fmla="*/ 11475 h 21600"/>
                <a:gd name="T6" fmla="*/ 21600 w 21600"/>
                <a:gd name="T7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21600" y="0"/>
                    <a:pt x="21600" y="21600"/>
                    <a:pt x="21600" y="21600"/>
                  </a:cubicBezTo>
                  <a:cubicBezTo>
                    <a:pt x="21600" y="21600"/>
                    <a:pt x="0" y="11475"/>
                    <a:pt x="0" y="11475"/>
                  </a:cubicBezTo>
                  <a:cubicBezTo>
                    <a:pt x="0" y="11475"/>
                    <a:pt x="21600" y="0"/>
                    <a:pt x="21600" y="0"/>
                  </a:cubicBezTo>
                </a:path>
              </a:pathLst>
            </a:cu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1" name="Oval 17"/>
            <p:cNvSpPr>
              <a:spLocks noChangeArrowheads="1"/>
            </p:cNvSpPr>
            <p:nvPr/>
          </p:nvSpPr>
          <p:spPr bwMode="auto">
            <a:xfrm>
              <a:off x="431" y="455"/>
              <a:ext cx="60" cy="42"/>
            </a:xfrm>
            <a:prstGeom prst="ellipse">
              <a:avLst/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2" name="Oval 18"/>
            <p:cNvSpPr>
              <a:spLocks noChangeArrowheads="1"/>
            </p:cNvSpPr>
            <p:nvPr/>
          </p:nvSpPr>
          <p:spPr bwMode="auto">
            <a:xfrm>
              <a:off x="658" y="455"/>
              <a:ext cx="60" cy="42"/>
            </a:xfrm>
            <a:prstGeom prst="ellipse">
              <a:avLst/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3" name="Freeform 19"/>
            <p:cNvSpPr>
              <a:spLocks noChangeArrowheads="1"/>
            </p:cNvSpPr>
            <p:nvPr/>
          </p:nvSpPr>
          <p:spPr bwMode="auto">
            <a:xfrm>
              <a:off x="429" y="543"/>
              <a:ext cx="86" cy="36"/>
            </a:xfrm>
            <a:custGeom>
              <a:avLst/>
              <a:gdLst>
                <a:gd name="T0" fmla="*/ 21600 w 21600"/>
                <a:gd name="T1" fmla="*/ 0 h 21600"/>
                <a:gd name="T2" fmla="*/ 21600 w 21600"/>
                <a:gd name="T3" fmla="*/ 21600 h 21600"/>
                <a:gd name="T4" fmla="*/ 4263 w 21600"/>
                <a:gd name="T5" fmla="*/ 21600 h 21600"/>
                <a:gd name="T6" fmla="*/ 284 w 21600"/>
                <a:gd name="T7" fmla="*/ 9113 h 21600"/>
                <a:gd name="T8" fmla="*/ 4121 w 21600"/>
                <a:gd name="T9" fmla="*/ 0 h 21600"/>
                <a:gd name="T10" fmla="*/ 21600 w 21600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21600" y="0"/>
                    <a:pt x="21600" y="21600"/>
                    <a:pt x="21600" y="21600"/>
                  </a:cubicBezTo>
                  <a:cubicBezTo>
                    <a:pt x="21600" y="21600"/>
                    <a:pt x="4263" y="21600"/>
                    <a:pt x="4263" y="21600"/>
                  </a:cubicBezTo>
                  <a:cubicBezTo>
                    <a:pt x="1847" y="21600"/>
                    <a:pt x="0" y="15863"/>
                    <a:pt x="284" y="9113"/>
                  </a:cubicBezTo>
                  <a:cubicBezTo>
                    <a:pt x="426" y="4725"/>
                    <a:pt x="1989" y="0"/>
                    <a:pt x="4121" y="0"/>
                  </a:cubicBezTo>
                  <a:cubicBezTo>
                    <a:pt x="4121" y="0"/>
                    <a:pt x="21600" y="0"/>
                    <a:pt x="21600" y="0"/>
                  </a:cubicBezTo>
                </a:path>
              </a:pathLst>
            </a:cu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4" name="Freeform 20"/>
            <p:cNvSpPr>
              <a:spLocks noChangeArrowheads="1"/>
            </p:cNvSpPr>
            <p:nvPr/>
          </p:nvSpPr>
          <p:spPr bwMode="auto">
            <a:xfrm>
              <a:off x="623" y="543"/>
              <a:ext cx="86" cy="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21600 h 21600"/>
                <a:gd name="T4" fmla="*/ 17337 w 21600"/>
                <a:gd name="T5" fmla="*/ 21600 h 21600"/>
                <a:gd name="T6" fmla="*/ 21316 w 21600"/>
                <a:gd name="T7" fmla="*/ 9113 h 21600"/>
                <a:gd name="T8" fmla="*/ 17621 w 21600"/>
                <a:gd name="T9" fmla="*/ 0 h 21600"/>
                <a:gd name="T10" fmla="*/ 0 w 21600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0" y="21600"/>
                    <a:pt x="0" y="21600"/>
                  </a:cubicBezTo>
                  <a:cubicBezTo>
                    <a:pt x="0" y="21600"/>
                    <a:pt x="17337" y="21600"/>
                    <a:pt x="17337" y="21600"/>
                  </a:cubicBezTo>
                  <a:cubicBezTo>
                    <a:pt x="19753" y="21600"/>
                    <a:pt x="21600" y="15863"/>
                    <a:pt x="21316" y="9113"/>
                  </a:cubicBezTo>
                  <a:cubicBezTo>
                    <a:pt x="21316" y="4725"/>
                    <a:pt x="19611" y="0"/>
                    <a:pt x="17621" y="0"/>
                  </a:cubicBezTo>
                  <a:cubicBezTo>
                    <a:pt x="17621" y="0"/>
                    <a:pt x="0" y="0"/>
                    <a:pt x="0" y="0"/>
                  </a:cubicBezTo>
                </a:path>
              </a:pathLst>
            </a:cu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9" name="Rectangle 21"/>
            <p:cNvSpPr>
              <a:spLocks noChangeArrowheads="1"/>
            </p:cNvSpPr>
            <p:nvPr/>
          </p:nvSpPr>
          <p:spPr bwMode="auto">
            <a:xfrm>
              <a:off x="531" y="543"/>
              <a:ext cx="77" cy="36"/>
            </a:xfrm>
            <a:prstGeom prst="rect">
              <a:avLst/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0" name="Freeform 22"/>
            <p:cNvSpPr>
              <a:spLocks noChangeArrowheads="1"/>
            </p:cNvSpPr>
            <p:nvPr/>
          </p:nvSpPr>
          <p:spPr bwMode="auto">
            <a:xfrm>
              <a:off x="429" y="591"/>
              <a:ext cx="86" cy="35"/>
            </a:xfrm>
            <a:custGeom>
              <a:avLst/>
              <a:gdLst>
                <a:gd name="T0" fmla="*/ 21600 w 21600"/>
                <a:gd name="T1" fmla="*/ 0 h 21600"/>
                <a:gd name="T2" fmla="*/ 21600 w 21600"/>
                <a:gd name="T3" fmla="*/ 21600 h 21600"/>
                <a:gd name="T4" fmla="*/ 4263 w 21600"/>
                <a:gd name="T5" fmla="*/ 21600 h 21600"/>
                <a:gd name="T6" fmla="*/ 284 w 21600"/>
                <a:gd name="T7" fmla="*/ 9257 h 21600"/>
                <a:gd name="T8" fmla="*/ 4121 w 21600"/>
                <a:gd name="T9" fmla="*/ 0 h 21600"/>
                <a:gd name="T10" fmla="*/ 21600 w 21600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21600" y="0"/>
                    <a:pt x="21600" y="21600"/>
                    <a:pt x="21600" y="21600"/>
                  </a:cubicBezTo>
                  <a:cubicBezTo>
                    <a:pt x="21600" y="21600"/>
                    <a:pt x="4263" y="21600"/>
                    <a:pt x="4263" y="21600"/>
                  </a:cubicBezTo>
                  <a:cubicBezTo>
                    <a:pt x="1847" y="21600"/>
                    <a:pt x="0" y="16114"/>
                    <a:pt x="284" y="9257"/>
                  </a:cubicBezTo>
                  <a:cubicBezTo>
                    <a:pt x="426" y="4457"/>
                    <a:pt x="1989" y="0"/>
                    <a:pt x="4121" y="0"/>
                  </a:cubicBezTo>
                  <a:cubicBezTo>
                    <a:pt x="4121" y="0"/>
                    <a:pt x="21600" y="0"/>
                    <a:pt x="21600" y="0"/>
                  </a:cubicBezTo>
                </a:path>
              </a:pathLst>
            </a:cu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1" name="Freeform 23"/>
            <p:cNvSpPr>
              <a:spLocks noChangeArrowheads="1"/>
            </p:cNvSpPr>
            <p:nvPr/>
          </p:nvSpPr>
          <p:spPr bwMode="auto">
            <a:xfrm>
              <a:off x="623" y="591"/>
              <a:ext cx="86" cy="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21600 h 21600"/>
                <a:gd name="T4" fmla="*/ 17337 w 21600"/>
                <a:gd name="T5" fmla="*/ 21600 h 21600"/>
                <a:gd name="T6" fmla="*/ 21316 w 21600"/>
                <a:gd name="T7" fmla="*/ 9257 h 21600"/>
                <a:gd name="T8" fmla="*/ 17621 w 21600"/>
                <a:gd name="T9" fmla="*/ 0 h 21600"/>
                <a:gd name="T10" fmla="*/ 0 w 21600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0" y="21600"/>
                    <a:pt x="0" y="21600"/>
                  </a:cubicBezTo>
                  <a:cubicBezTo>
                    <a:pt x="0" y="21600"/>
                    <a:pt x="17337" y="21600"/>
                    <a:pt x="17337" y="21600"/>
                  </a:cubicBezTo>
                  <a:cubicBezTo>
                    <a:pt x="19753" y="21600"/>
                    <a:pt x="21600" y="16114"/>
                    <a:pt x="21316" y="9257"/>
                  </a:cubicBezTo>
                  <a:cubicBezTo>
                    <a:pt x="21316" y="4457"/>
                    <a:pt x="19611" y="0"/>
                    <a:pt x="17621" y="0"/>
                  </a:cubicBezTo>
                  <a:cubicBezTo>
                    <a:pt x="17621" y="0"/>
                    <a:pt x="0" y="0"/>
                    <a:pt x="0" y="0"/>
                  </a:cubicBezTo>
                </a:path>
              </a:pathLst>
            </a:cu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4" name="Rectangle 24"/>
            <p:cNvSpPr>
              <a:spLocks noChangeArrowheads="1"/>
            </p:cNvSpPr>
            <p:nvPr/>
          </p:nvSpPr>
          <p:spPr bwMode="auto">
            <a:xfrm>
              <a:off x="531" y="591"/>
              <a:ext cx="77" cy="35"/>
            </a:xfrm>
            <a:prstGeom prst="rect">
              <a:avLst/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7" name="Rectangle 27"/>
            <p:cNvSpPr>
              <a:spLocks noChangeArrowheads="1"/>
            </p:cNvSpPr>
            <p:nvPr/>
          </p:nvSpPr>
          <p:spPr bwMode="auto">
            <a:xfrm>
              <a:off x="531" y="637"/>
              <a:ext cx="77" cy="36"/>
            </a:xfrm>
            <a:prstGeom prst="rect">
              <a:avLst/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5" name="Freeform 25"/>
            <p:cNvSpPr>
              <a:spLocks noChangeArrowheads="1"/>
            </p:cNvSpPr>
            <p:nvPr/>
          </p:nvSpPr>
          <p:spPr bwMode="auto">
            <a:xfrm>
              <a:off x="429" y="637"/>
              <a:ext cx="86" cy="35"/>
            </a:xfrm>
            <a:custGeom>
              <a:avLst/>
              <a:gdLst>
                <a:gd name="T0" fmla="*/ 21600 w 21600"/>
                <a:gd name="T1" fmla="*/ 0 h 21600"/>
                <a:gd name="T2" fmla="*/ 21600 w 21600"/>
                <a:gd name="T3" fmla="*/ 21600 h 21600"/>
                <a:gd name="T4" fmla="*/ 4263 w 21600"/>
                <a:gd name="T5" fmla="*/ 21600 h 21600"/>
                <a:gd name="T6" fmla="*/ 284 w 21600"/>
                <a:gd name="T7" fmla="*/ 9058 h 21600"/>
                <a:gd name="T8" fmla="*/ 4121 w 21600"/>
                <a:gd name="T9" fmla="*/ 0 h 21600"/>
                <a:gd name="T10" fmla="*/ 21600 w 21600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21600" y="0"/>
                    <a:pt x="21600" y="21600"/>
                    <a:pt x="21600" y="21600"/>
                  </a:cubicBezTo>
                  <a:cubicBezTo>
                    <a:pt x="21600" y="21600"/>
                    <a:pt x="4263" y="21600"/>
                    <a:pt x="4263" y="21600"/>
                  </a:cubicBezTo>
                  <a:cubicBezTo>
                    <a:pt x="1847" y="21600"/>
                    <a:pt x="0" y="16374"/>
                    <a:pt x="284" y="9058"/>
                  </a:cubicBezTo>
                  <a:cubicBezTo>
                    <a:pt x="426" y="4529"/>
                    <a:pt x="1989" y="0"/>
                    <a:pt x="4121" y="0"/>
                  </a:cubicBezTo>
                  <a:cubicBezTo>
                    <a:pt x="4121" y="0"/>
                    <a:pt x="21600" y="0"/>
                    <a:pt x="21600" y="0"/>
                  </a:cubicBezTo>
                </a:path>
              </a:pathLst>
            </a:cu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6" name="Freeform 26"/>
            <p:cNvSpPr>
              <a:spLocks noChangeArrowheads="1"/>
            </p:cNvSpPr>
            <p:nvPr/>
          </p:nvSpPr>
          <p:spPr bwMode="auto">
            <a:xfrm>
              <a:off x="623" y="637"/>
              <a:ext cx="86" cy="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21600 h 21600"/>
                <a:gd name="T4" fmla="*/ 17337 w 21600"/>
                <a:gd name="T5" fmla="*/ 21600 h 21600"/>
                <a:gd name="T6" fmla="*/ 21316 w 21600"/>
                <a:gd name="T7" fmla="*/ 9058 h 21600"/>
                <a:gd name="T8" fmla="*/ 17621 w 21600"/>
                <a:gd name="T9" fmla="*/ 0 h 21600"/>
                <a:gd name="T10" fmla="*/ 0 w 21600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0" y="21600"/>
                    <a:pt x="0" y="21600"/>
                  </a:cubicBezTo>
                  <a:cubicBezTo>
                    <a:pt x="0" y="21600"/>
                    <a:pt x="17337" y="21600"/>
                    <a:pt x="17337" y="21600"/>
                  </a:cubicBezTo>
                  <a:cubicBezTo>
                    <a:pt x="19753" y="21600"/>
                    <a:pt x="21600" y="16374"/>
                    <a:pt x="21316" y="9058"/>
                  </a:cubicBezTo>
                  <a:cubicBezTo>
                    <a:pt x="21316" y="4529"/>
                    <a:pt x="19611" y="0"/>
                    <a:pt x="17621" y="0"/>
                  </a:cubicBezTo>
                  <a:cubicBezTo>
                    <a:pt x="17621" y="0"/>
                    <a:pt x="0" y="0"/>
                    <a:pt x="0" y="0"/>
                  </a:cubicBezTo>
                </a:path>
              </a:pathLst>
            </a:cu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8" name="Freeform 28"/>
            <p:cNvSpPr>
              <a:spLocks noChangeArrowheads="1"/>
            </p:cNvSpPr>
            <p:nvPr/>
          </p:nvSpPr>
          <p:spPr bwMode="auto">
            <a:xfrm>
              <a:off x="429" y="682"/>
              <a:ext cx="86" cy="36"/>
            </a:xfrm>
            <a:custGeom>
              <a:avLst/>
              <a:gdLst>
                <a:gd name="T0" fmla="*/ 21600 w 21600"/>
                <a:gd name="T1" fmla="*/ 0 h 21600"/>
                <a:gd name="T2" fmla="*/ 21600 w 21600"/>
                <a:gd name="T3" fmla="*/ 21600 h 21600"/>
                <a:gd name="T4" fmla="*/ 4263 w 21600"/>
                <a:gd name="T5" fmla="*/ 21600 h 21600"/>
                <a:gd name="T6" fmla="*/ 284 w 21600"/>
                <a:gd name="T7" fmla="*/ 9113 h 21600"/>
                <a:gd name="T8" fmla="*/ 4121 w 21600"/>
                <a:gd name="T9" fmla="*/ 0 h 21600"/>
                <a:gd name="T10" fmla="*/ 21600 w 21600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21600" y="0"/>
                    <a:pt x="21600" y="21600"/>
                    <a:pt x="21600" y="21600"/>
                  </a:cubicBezTo>
                  <a:cubicBezTo>
                    <a:pt x="21600" y="21600"/>
                    <a:pt x="4263" y="21600"/>
                    <a:pt x="4263" y="21600"/>
                  </a:cubicBezTo>
                  <a:cubicBezTo>
                    <a:pt x="1847" y="21600"/>
                    <a:pt x="0" y="16200"/>
                    <a:pt x="284" y="9113"/>
                  </a:cubicBezTo>
                  <a:cubicBezTo>
                    <a:pt x="426" y="4725"/>
                    <a:pt x="1989" y="0"/>
                    <a:pt x="4121" y="0"/>
                  </a:cubicBezTo>
                  <a:cubicBezTo>
                    <a:pt x="4121" y="0"/>
                    <a:pt x="21600" y="0"/>
                    <a:pt x="21600" y="0"/>
                  </a:cubicBezTo>
                </a:path>
              </a:pathLst>
            </a:cu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9" name="Freeform 29"/>
            <p:cNvSpPr>
              <a:spLocks noChangeArrowheads="1"/>
            </p:cNvSpPr>
            <p:nvPr/>
          </p:nvSpPr>
          <p:spPr bwMode="auto">
            <a:xfrm>
              <a:off x="623" y="682"/>
              <a:ext cx="86" cy="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21600 h 21600"/>
                <a:gd name="T4" fmla="*/ 17337 w 21600"/>
                <a:gd name="T5" fmla="*/ 21600 h 21600"/>
                <a:gd name="T6" fmla="*/ 21316 w 21600"/>
                <a:gd name="T7" fmla="*/ 9113 h 21600"/>
                <a:gd name="T8" fmla="*/ 17621 w 21600"/>
                <a:gd name="T9" fmla="*/ 0 h 21600"/>
                <a:gd name="T10" fmla="*/ 0 w 21600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0" y="21600"/>
                    <a:pt x="0" y="21600"/>
                  </a:cubicBezTo>
                  <a:cubicBezTo>
                    <a:pt x="0" y="21600"/>
                    <a:pt x="17337" y="21600"/>
                    <a:pt x="17337" y="21600"/>
                  </a:cubicBezTo>
                  <a:cubicBezTo>
                    <a:pt x="19753" y="21600"/>
                    <a:pt x="21600" y="16200"/>
                    <a:pt x="21316" y="9113"/>
                  </a:cubicBezTo>
                  <a:cubicBezTo>
                    <a:pt x="21316" y="4725"/>
                    <a:pt x="19611" y="0"/>
                    <a:pt x="17621" y="0"/>
                  </a:cubicBezTo>
                  <a:cubicBezTo>
                    <a:pt x="17621" y="0"/>
                    <a:pt x="0" y="0"/>
                    <a:pt x="0" y="0"/>
                  </a:cubicBezTo>
                </a:path>
              </a:pathLst>
            </a:cu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0" name="Rectangle 30"/>
            <p:cNvSpPr>
              <a:spLocks noChangeArrowheads="1"/>
            </p:cNvSpPr>
            <p:nvPr/>
          </p:nvSpPr>
          <p:spPr bwMode="auto">
            <a:xfrm>
              <a:off x="531" y="683"/>
              <a:ext cx="77" cy="36"/>
            </a:xfrm>
            <a:prstGeom prst="rect">
              <a:avLst/>
            </a:pr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1" name="Freeform 31"/>
            <p:cNvSpPr>
              <a:spLocks noChangeArrowheads="1"/>
            </p:cNvSpPr>
            <p:nvPr/>
          </p:nvSpPr>
          <p:spPr bwMode="auto">
            <a:xfrm>
              <a:off x="466" y="549"/>
              <a:ext cx="18" cy="25"/>
            </a:xfrm>
            <a:custGeom>
              <a:avLst/>
              <a:gdLst>
                <a:gd name="T0" fmla="*/ 12542 w 21600"/>
                <a:gd name="T1" fmla="*/ 2455 h 21600"/>
                <a:gd name="T2" fmla="*/ 16723 w 21600"/>
                <a:gd name="T3" fmla="*/ 0 h 21600"/>
                <a:gd name="T4" fmla="*/ 21600 w 21600"/>
                <a:gd name="T5" fmla="*/ 0 h 21600"/>
                <a:gd name="T6" fmla="*/ 21600 w 21600"/>
                <a:gd name="T7" fmla="*/ 21600 h 21600"/>
                <a:gd name="T8" fmla="*/ 12542 w 21600"/>
                <a:gd name="T9" fmla="*/ 21600 h 21600"/>
                <a:gd name="T10" fmla="*/ 12542 w 21600"/>
                <a:gd name="T11" fmla="*/ 4909 h 21600"/>
                <a:gd name="T12" fmla="*/ 0 w 21600"/>
                <a:gd name="T13" fmla="*/ 4909 h 21600"/>
                <a:gd name="T14" fmla="*/ 0 w 21600"/>
                <a:gd name="T15" fmla="*/ 3436 h 21600"/>
                <a:gd name="T16" fmla="*/ 4181 w 21600"/>
                <a:gd name="T17" fmla="*/ 3436 h 21600"/>
                <a:gd name="T18" fmla="*/ 12542 w 21600"/>
                <a:gd name="T19" fmla="*/ 245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600" h="21600">
                  <a:moveTo>
                    <a:pt x="12542" y="2455"/>
                  </a:moveTo>
                  <a:cubicBezTo>
                    <a:pt x="15329" y="1964"/>
                    <a:pt x="16723" y="982"/>
                    <a:pt x="16723" y="0"/>
                  </a:cubicBezTo>
                  <a:cubicBezTo>
                    <a:pt x="18116" y="0"/>
                    <a:pt x="20206" y="0"/>
                    <a:pt x="21600" y="0"/>
                  </a:cubicBezTo>
                  <a:cubicBezTo>
                    <a:pt x="21600" y="7364"/>
                    <a:pt x="21600" y="14236"/>
                    <a:pt x="21600" y="21600"/>
                  </a:cubicBezTo>
                  <a:cubicBezTo>
                    <a:pt x="18116" y="21600"/>
                    <a:pt x="15329" y="21600"/>
                    <a:pt x="12542" y="21600"/>
                  </a:cubicBezTo>
                  <a:cubicBezTo>
                    <a:pt x="12542" y="16200"/>
                    <a:pt x="12542" y="10309"/>
                    <a:pt x="12542" y="4909"/>
                  </a:cubicBezTo>
                  <a:cubicBezTo>
                    <a:pt x="8361" y="4909"/>
                    <a:pt x="4181" y="4909"/>
                    <a:pt x="0" y="4909"/>
                  </a:cubicBezTo>
                  <a:cubicBezTo>
                    <a:pt x="0" y="4418"/>
                    <a:pt x="0" y="3927"/>
                    <a:pt x="0" y="3436"/>
                  </a:cubicBezTo>
                  <a:cubicBezTo>
                    <a:pt x="697" y="3436"/>
                    <a:pt x="2090" y="3436"/>
                    <a:pt x="4181" y="3436"/>
                  </a:cubicBezTo>
                  <a:cubicBezTo>
                    <a:pt x="7665" y="3436"/>
                    <a:pt x="10452" y="2945"/>
                    <a:pt x="12542" y="245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2" name="Freeform 32"/>
            <p:cNvSpPr>
              <a:spLocks noChangeArrowheads="1"/>
            </p:cNvSpPr>
            <p:nvPr/>
          </p:nvSpPr>
          <p:spPr bwMode="auto">
            <a:xfrm>
              <a:off x="556" y="549"/>
              <a:ext cx="26" cy="25"/>
            </a:xfrm>
            <a:custGeom>
              <a:avLst/>
              <a:gdLst>
                <a:gd name="T0" fmla="*/ 919 w 21600"/>
                <a:gd name="T1" fmla="*/ 7680 h 21600"/>
                <a:gd name="T2" fmla="*/ 4136 w 21600"/>
                <a:gd name="T3" fmla="*/ 1920 h 21600"/>
                <a:gd name="T4" fmla="*/ 10570 w 21600"/>
                <a:gd name="T5" fmla="*/ 0 h 21600"/>
                <a:gd name="T6" fmla="*/ 18843 w 21600"/>
                <a:gd name="T7" fmla="*/ 1920 h 21600"/>
                <a:gd name="T8" fmla="*/ 21600 w 21600"/>
                <a:gd name="T9" fmla="*/ 5760 h 21600"/>
                <a:gd name="T10" fmla="*/ 17923 w 21600"/>
                <a:gd name="T11" fmla="*/ 11040 h 21600"/>
                <a:gd name="T12" fmla="*/ 11489 w 21600"/>
                <a:gd name="T13" fmla="*/ 14880 h 21600"/>
                <a:gd name="T14" fmla="*/ 8272 w 21600"/>
                <a:gd name="T15" fmla="*/ 17280 h 21600"/>
                <a:gd name="T16" fmla="*/ 5515 w 21600"/>
                <a:gd name="T17" fmla="*/ 19200 h 21600"/>
                <a:gd name="T18" fmla="*/ 21600 w 21600"/>
                <a:gd name="T19" fmla="*/ 19200 h 21600"/>
                <a:gd name="T20" fmla="*/ 21600 w 21600"/>
                <a:gd name="T21" fmla="*/ 21600 h 21600"/>
                <a:gd name="T22" fmla="*/ 0 w 21600"/>
                <a:gd name="T23" fmla="*/ 21600 h 21600"/>
                <a:gd name="T24" fmla="*/ 0 w 21600"/>
                <a:gd name="T25" fmla="*/ 19680 h 21600"/>
                <a:gd name="T26" fmla="*/ 3217 w 21600"/>
                <a:gd name="T27" fmla="*/ 15840 h 21600"/>
                <a:gd name="T28" fmla="*/ 12409 w 21600"/>
                <a:gd name="T29" fmla="*/ 10560 h 21600"/>
                <a:gd name="T30" fmla="*/ 16085 w 21600"/>
                <a:gd name="T31" fmla="*/ 5760 h 21600"/>
                <a:gd name="T32" fmla="*/ 14247 w 21600"/>
                <a:gd name="T33" fmla="*/ 3360 h 21600"/>
                <a:gd name="T34" fmla="*/ 11030 w 21600"/>
                <a:gd name="T35" fmla="*/ 2880 h 21600"/>
                <a:gd name="T36" fmla="*/ 7813 w 21600"/>
                <a:gd name="T37" fmla="*/ 3360 h 21600"/>
                <a:gd name="T38" fmla="*/ 5515 w 21600"/>
                <a:gd name="T39" fmla="*/ 7680 h 21600"/>
                <a:gd name="T40" fmla="*/ 919 w 21600"/>
                <a:gd name="T41" fmla="*/ 76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600" h="21600">
                  <a:moveTo>
                    <a:pt x="919" y="7680"/>
                  </a:moveTo>
                  <a:cubicBezTo>
                    <a:pt x="919" y="5280"/>
                    <a:pt x="1838" y="2880"/>
                    <a:pt x="4136" y="1920"/>
                  </a:cubicBezTo>
                  <a:cubicBezTo>
                    <a:pt x="5974" y="480"/>
                    <a:pt x="8272" y="0"/>
                    <a:pt x="10570" y="0"/>
                  </a:cubicBezTo>
                  <a:cubicBezTo>
                    <a:pt x="13787" y="0"/>
                    <a:pt x="16545" y="480"/>
                    <a:pt x="18843" y="1920"/>
                  </a:cubicBezTo>
                  <a:cubicBezTo>
                    <a:pt x="20221" y="2880"/>
                    <a:pt x="21600" y="3840"/>
                    <a:pt x="21600" y="5760"/>
                  </a:cubicBezTo>
                  <a:cubicBezTo>
                    <a:pt x="21600" y="7680"/>
                    <a:pt x="20221" y="9120"/>
                    <a:pt x="17923" y="11040"/>
                  </a:cubicBezTo>
                  <a:cubicBezTo>
                    <a:pt x="16085" y="12000"/>
                    <a:pt x="13787" y="13920"/>
                    <a:pt x="11489" y="14880"/>
                  </a:cubicBezTo>
                  <a:cubicBezTo>
                    <a:pt x="10570" y="15840"/>
                    <a:pt x="9651" y="16800"/>
                    <a:pt x="8272" y="17280"/>
                  </a:cubicBezTo>
                  <a:cubicBezTo>
                    <a:pt x="7353" y="17760"/>
                    <a:pt x="6434" y="18720"/>
                    <a:pt x="5515" y="19200"/>
                  </a:cubicBezTo>
                  <a:cubicBezTo>
                    <a:pt x="11030" y="19200"/>
                    <a:pt x="16085" y="19200"/>
                    <a:pt x="21600" y="19200"/>
                  </a:cubicBezTo>
                  <a:cubicBezTo>
                    <a:pt x="21600" y="20160"/>
                    <a:pt x="21600" y="20640"/>
                    <a:pt x="21600" y="21600"/>
                  </a:cubicBezTo>
                  <a:cubicBezTo>
                    <a:pt x="14706" y="21600"/>
                    <a:pt x="7353" y="21600"/>
                    <a:pt x="0" y="21600"/>
                  </a:cubicBezTo>
                  <a:cubicBezTo>
                    <a:pt x="0" y="20640"/>
                    <a:pt x="0" y="20160"/>
                    <a:pt x="0" y="19680"/>
                  </a:cubicBezTo>
                  <a:cubicBezTo>
                    <a:pt x="0" y="18720"/>
                    <a:pt x="1379" y="17280"/>
                    <a:pt x="3217" y="15840"/>
                  </a:cubicBezTo>
                  <a:cubicBezTo>
                    <a:pt x="7353" y="13920"/>
                    <a:pt x="10111" y="12000"/>
                    <a:pt x="12409" y="10560"/>
                  </a:cubicBezTo>
                  <a:cubicBezTo>
                    <a:pt x="14706" y="8640"/>
                    <a:pt x="16085" y="7680"/>
                    <a:pt x="16085" y="5760"/>
                  </a:cubicBezTo>
                  <a:cubicBezTo>
                    <a:pt x="16085" y="4800"/>
                    <a:pt x="15626" y="3840"/>
                    <a:pt x="14247" y="3360"/>
                  </a:cubicBezTo>
                  <a:cubicBezTo>
                    <a:pt x="13328" y="2880"/>
                    <a:pt x="12409" y="2880"/>
                    <a:pt x="11030" y="2880"/>
                  </a:cubicBezTo>
                  <a:cubicBezTo>
                    <a:pt x="10111" y="2880"/>
                    <a:pt x="8732" y="2880"/>
                    <a:pt x="7813" y="3360"/>
                  </a:cubicBezTo>
                  <a:cubicBezTo>
                    <a:pt x="6434" y="3840"/>
                    <a:pt x="5515" y="5760"/>
                    <a:pt x="5515" y="7680"/>
                  </a:cubicBezTo>
                  <a:cubicBezTo>
                    <a:pt x="4136" y="7680"/>
                    <a:pt x="2298" y="7680"/>
                    <a:pt x="919" y="768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3" name="Freeform 33"/>
            <p:cNvSpPr>
              <a:spLocks noChangeArrowheads="1"/>
            </p:cNvSpPr>
            <p:nvPr/>
          </p:nvSpPr>
          <p:spPr bwMode="auto">
            <a:xfrm>
              <a:off x="651" y="549"/>
              <a:ext cx="26" cy="26"/>
            </a:xfrm>
            <a:custGeom>
              <a:avLst/>
              <a:gdLst>
                <a:gd name="T0" fmla="*/ 939 w 21600"/>
                <a:gd name="T1" fmla="*/ 6104 h 21600"/>
                <a:gd name="T2" fmla="*/ 4226 w 21600"/>
                <a:gd name="T3" fmla="*/ 1409 h 21600"/>
                <a:gd name="T4" fmla="*/ 10800 w 21600"/>
                <a:gd name="T5" fmla="*/ 0 h 21600"/>
                <a:gd name="T6" fmla="*/ 17843 w 21600"/>
                <a:gd name="T7" fmla="*/ 1409 h 21600"/>
                <a:gd name="T8" fmla="*/ 20661 w 21600"/>
                <a:gd name="T9" fmla="*/ 5635 h 21600"/>
                <a:gd name="T10" fmla="*/ 18783 w 21600"/>
                <a:gd name="T11" fmla="*/ 8922 h 21600"/>
                <a:gd name="T12" fmla="*/ 15496 w 21600"/>
                <a:gd name="T13" fmla="*/ 10330 h 21600"/>
                <a:gd name="T14" fmla="*/ 19252 w 21600"/>
                <a:gd name="T15" fmla="*/ 11270 h 21600"/>
                <a:gd name="T16" fmla="*/ 21600 w 21600"/>
                <a:gd name="T17" fmla="*/ 15496 h 21600"/>
                <a:gd name="T18" fmla="*/ 18783 w 21600"/>
                <a:gd name="T19" fmla="*/ 19722 h 21600"/>
                <a:gd name="T20" fmla="*/ 10330 w 21600"/>
                <a:gd name="T21" fmla="*/ 21600 h 21600"/>
                <a:gd name="T22" fmla="*/ 2817 w 21600"/>
                <a:gd name="T23" fmla="*/ 19722 h 21600"/>
                <a:gd name="T24" fmla="*/ 0 w 21600"/>
                <a:gd name="T25" fmla="*/ 15965 h 21600"/>
                <a:gd name="T26" fmla="*/ 0 w 21600"/>
                <a:gd name="T27" fmla="*/ 14557 h 21600"/>
                <a:gd name="T28" fmla="*/ 5165 w 21600"/>
                <a:gd name="T29" fmla="*/ 14557 h 21600"/>
                <a:gd name="T30" fmla="*/ 5165 w 21600"/>
                <a:gd name="T31" fmla="*/ 15496 h 21600"/>
                <a:gd name="T32" fmla="*/ 7043 w 21600"/>
                <a:gd name="T33" fmla="*/ 18313 h 21600"/>
                <a:gd name="T34" fmla="*/ 10330 w 21600"/>
                <a:gd name="T35" fmla="*/ 19252 h 21600"/>
                <a:gd name="T36" fmla="*/ 15026 w 21600"/>
                <a:gd name="T37" fmla="*/ 18313 h 21600"/>
                <a:gd name="T38" fmla="*/ 16435 w 21600"/>
                <a:gd name="T39" fmla="*/ 15026 h 21600"/>
                <a:gd name="T40" fmla="*/ 15026 w 21600"/>
                <a:gd name="T41" fmla="*/ 12678 h 21600"/>
                <a:gd name="T42" fmla="*/ 10800 w 21600"/>
                <a:gd name="T43" fmla="*/ 11270 h 21600"/>
                <a:gd name="T44" fmla="*/ 9391 w 21600"/>
                <a:gd name="T45" fmla="*/ 11270 h 21600"/>
                <a:gd name="T46" fmla="*/ 9391 w 21600"/>
                <a:gd name="T47" fmla="*/ 9391 h 21600"/>
                <a:gd name="T48" fmla="*/ 10800 w 21600"/>
                <a:gd name="T49" fmla="*/ 9391 h 21600"/>
                <a:gd name="T50" fmla="*/ 13617 w 21600"/>
                <a:gd name="T51" fmla="*/ 8452 h 21600"/>
                <a:gd name="T52" fmla="*/ 15965 w 21600"/>
                <a:gd name="T53" fmla="*/ 5635 h 21600"/>
                <a:gd name="T54" fmla="*/ 13617 w 21600"/>
                <a:gd name="T55" fmla="*/ 2817 h 21600"/>
                <a:gd name="T56" fmla="*/ 10800 w 21600"/>
                <a:gd name="T57" fmla="*/ 2348 h 21600"/>
                <a:gd name="T58" fmla="*/ 7513 w 21600"/>
                <a:gd name="T59" fmla="*/ 2817 h 21600"/>
                <a:gd name="T60" fmla="*/ 5635 w 21600"/>
                <a:gd name="T61" fmla="*/ 6104 h 21600"/>
                <a:gd name="T62" fmla="*/ 939 w 21600"/>
                <a:gd name="T63" fmla="*/ 610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600" h="21600">
                  <a:moveTo>
                    <a:pt x="939" y="6104"/>
                  </a:moveTo>
                  <a:cubicBezTo>
                    <a:pt x="939" y="4226"/>
                    <a:pt x="1878" y="2817"/>
                    <a:pt x="4226" y="1409"/>
                  </a:cubicBezTo>
                  <a:cubicBezTo>
                    <a:pt x="5635" y="0"/>
                    <a:pt x="7983" y="0"/>
                    <a:pt x="10800" y="0"/>
                  </a:cubicBezTo>
                  <a:cubicBezTo>
                    <a:pt x="13617" y="0"/>
                    <a:pt x="16435" y="0"/>
                    <a:pt x="17843" y="1409"/>
                  </a:cubicBezTo>
                  <a:cubicBezTo>
                    <a:pt x="19722" y="2348"/>
                    <a:pt x="20661" y="3757"/>
                    <a:pt x="20661" y="5635"/>
                  </a:cubicBezTo>
                  <a:cubicBezTo>
                    <a:pt x="20661" y="7043"/>
                    <a:pt x="19722" y="8452"/>
                    <a:pt x="18783" y="8922"/>
                  </a:cubicBezTo>
                  <a:cubicBezTo>
                    <a:pt x="17374" y="9861"/>
                    <a:pt x="16435" y="10330"/>
                    <a:pt x="15496" y="10330"/>
                  </a:cubicBezTo>
                  <a:cubicBezTo>
                    <a:pt x="16435" y="10330"/>
                    <a:pt x="17843" y="10800"/>
                    <a:pt x="19252" y="11270"/>
                  </a:cubicBezTo>
                  <a:cubicBezTo>
                    <a:pt x="20661" y="12678"/>
                    <a:pt x="21600" y="14087"/>
                    <a:pt x="21600" y="15496"/>
                  </a:cubicBezTo>
                  <a:cubicBezTo>
                    <a:pt x="21600" y="16904"/>
                    <a:pt x="20191" y="18783"/>
                    <a:pt x="18783" y="19722"/>
                  </a:cubicBezTo>
                  <a:cubicBezTo>
                    <a:pt x="16435" y="21130"/>
                    <a:pt x="13617" y="21600"/>
                    <a:pt x="10330" y="21600"/>
                  </a:cubicBezTo>
                  <a:cubicBezTo>
                    <a:pt x="7513" y="21600"/>
                    <a:pt x="5165" y="21130"/>
                    <a:pt x="2817" y="19722"/>
                  </a:cubicBezTo>
                  <a:cubicBezTo>
                    <a:pt x="939" y="18783"/>
                    <a:pt x="0" y="16904"/>
                    <a:pt x="0" y="15965"/>
                  </a:cubicBezTo>
                  <a:cubicBezTo>
                    <a:pt x="0" y="15496"/>
                    <a:pt x="0" y="15026"/>
                    <a:pt x="0" y="14557"/>
                  </a:cubicBezTo>
                  <a:cubicBezTo>
                    <a:pt x="1878" y="14557"/>
                    <a:pt x="3287" y="14557"/>
                    <a:pt x="5165" y="14557"/>
                  </a:cubicBezTo>
                  <a:cubicBezTo>
                    <a:pt x="5165" y="15026"/>
                    <a:pt x="5165" y="15496"/>
                    <a:pt x="5165" y="15496"/>
                  </a:cubicBezTo>
                  <a:cubicBezTo>
                    <a:pt x="5165" y="16904"/>
                    <a:pt x="5635" y="17374"/>
                    <a:pt x="7043" y="18313"/>
                  </a:cubicBezTo>
                  <a:cubicBezTo>
                    <a:pt x="7983" y="18783"/>
                    <a:pt x="8922" y="19252"/>
                    <a:pt x="10330" y="19252"/>
                  </a:cubicBezTo>
                  <a:cubicBezTo>
                    <a:pt x="12209" y="19252"/>
                    <a:pt x="13617" y="18783"/>
                    <a:pt x="15026" y="18313"/>
                  </a:cubicBezTo>
                  <a:cubicBezTo>
                    <a:pt x="15965" y="17374"/>
                    <a:pt x="16435" y="16904"/>
                    <a:pt x="16435" y="15026"/>
                  </a:cubicBezTo>
                  <a:cubicBezTo>
                    <a:pt x="16435" y="14087"/>
                    <a:pt x="15965" y="13148"/>
                    <a:pt x="15026" y="12678"/>
                  </a:cubicBezTo>
                  <a:cubicBezTo>
                    <a:pt x="13617" y="11739"/>
                    <a:pt x="12209" y="11270"/>
                    <a:pt x="10800" y="11270"/>
                  </a:cubicBezTo>
                  <a:cubicBezTo>
                    <a:pt x="10330" y="11270"/>
                    <a:pt x="9861" y="11270"/>
                    <a:pt x="9391" y="11270"/>
                  </a:cubicBezTo>
                  <a:cubicBezTo>
                    <a:pt x="9391" y="10800"/>
                    <a:pt x="9391" y="9861"/>
                    <a:pt x="9391" y="9391"/>
                  </a:cubicBezTo>
                  <a:cubicBezTo>
                    <a:pt x="9861" y="9391"/>
                    <a:pt x="10330" y="9391"/>
                    <a:pt x="10800" y="9391"/>
                  </a:cubicBezTo>
                  <a:cubicBezTo>
                    <a:pt x="11739" y="9391"/>
                    <a:pt x="13148" y="8922"/>
                    <a:pt x="13617" y="8452"/>
                  </a:cubicBezTo>
                  <a:cubicBezTo>
                    <a:pt x="15026" y="7513"/>
                    <a:pt x="15965" y="6574"/>
                    <a:pt x="15965" y="5635"/>
                  </a:cubicBezTo>
                  <a:cubicBezTo>
                    <a:pt x="15965" y="4226"/>
                    <a:pt x="15026" y="3287"/>
                    <a:pt x="13617" y="2817"/>
                  </a:cubicBezTo>
                  <a:cubicBezTo>
                    <a:pt x="13617" y="2348"/>
                    <a:pt x="12209" y="2348"/>
                    <a:pt x="10800" y="2348"/>
                  </a:cubicBezTo>
                  <a:cubicBezTo>
                    <a:pt x="9391" y="2348"/>
                    <a:pt x="8452" y="2348"/>
                    <a:pt x="7513" y="2817"/>
                  </a:cubicBezTo>
                  <a:cubicBezTo>
                    <a:pt x="6104" y="3287"/>
                    <a:pt x="5635" y="4696"/>
                    <a:pt x="5635" y="6104"/>
                  </a:cubicBezTo>
                  <a:cubicBezTo>
                    <a:pt x="4226" y="6104"/>
                    <a:pt x="2348" y="6104"/>
                    <a:pt x="939" y="610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058" name="Picture 3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" y="595"/>
              <a:ext cx="27" cy="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4" name="Freeform 35"/>
            <p:cNvSpPr>
              <a:spLocks noChangeArrowheads="1"/>
            </p:cNvSpPr>
            <p:nvPr/>
          </p:nvSpPr>
          <p:spPr bwMode="auto">
            <a:xfrm>
              <a:off x="554" y="595"/>
              <a:ext cx="29" cy="26"/>
            </a:xfrm>
            <a:custGeom>
              <a:avLst/>
              <a:gdLst>
                <a:gd name="T0" fmla="*/ 2541 w 21600"/>
                <a:gd name="T1" fmla="*/ 0 h 21600"/>
                <a:gd name="T2" fmla="*/ 20753 w 21600"/>
                <a:gd name="T3" fmla="*/ 0 h 21600"/>
                <a:gd name="T4" fmla="*/ 20753 w 21600"/>
                <a:gd name="T5" fmla="*/ 2400 h 21600"/>
                <a:gd name="T6" fmla="*/ 6353 w 21600"/>
                <a:gd name="T7" fmla="*/ 2400 h 21600"/>
                <a:gd name="T8" fmla="*/ 6353 w 21600"/>
                <a:gd name="T9" fmla="*/ 2880 h 21600"/>
                <a:gd name="T10" fmla="*/ 5929 w 21600"/>
                <a:gd name="T11" fmla="*/ 7200 h 21600"/>
                <a:gd name="T12" fmla="*/ 5506 w 21600"/>
                <a:gd name="T13" fmla="*/ 8160 h 21600"/>
                <a:gd name="T14" fmla="*/ 11859 w 21600"/>
                <a:gd name="T15" fmla="*/ 6720 h 21600"/>
                <a:gd name="T16" fmla="*/ 18635 w 21600"/>
                <a:gd name="T17" fmla="*/ 8160 h 21600"/>
                <a:gd name="T18" fmla="*/ 21600 w 21600"/>
                <a:gd name="T19" fmla="*/ 13440 h 21600"/>
                <a:gd name="T20" fmla="*/ 18212 w 21600"/>
                <a:gd name="T21" fmla="*/ 20160 h 21600"/>
                <a:gd name="T22" fmla="*/ 10588 w 21600"/>
                <a:gd name="T23" fmla="*/ 21600 h 21600"/>
                <a:gd name="T24" fmla="*/ 3388 w 21600"/>
                <a:gd name="T25" fmla="*/ 20640 h 21600"/>
                <a:gd name="T26" fmla="*/ 0 w 21600"/>
                <a:gd name="T27" fmla="*/ 15360 h 21600"/>
                <a:gd name="T28" fmla="*/ 5082 w 21600"/>
                <a:gd name="T29" fmla="*/ 15360 h 21600"/>
                <a:gd name="T30" fmla="*/ 7200 w 21600"/>
                <a:gd name="T31" fmla="*/ 18240 h 21600"/>
                <a:gd name="T32" fmla="*/ 10588 w 21600"/>
                <a:gd name="T33" fmla="*/ 19200 h 21600"/>
                <a:gd name="T34" fmla="*/ 14400 w 21600"/>
                <a:gd name="T35" fmla="*/ 18240 h 21600"/>
                <a:gd name="T36" fmla="*/ 16518 w 21600"/>
                <a:gd name="T37" fmla="*/ 13920 h 21600"/>
                <a:gd name="T38" fmla="*/ 14824 w 21600"/>
                <a:gd name="T39" fmla="*/ 9600 h 21600"/>
                <a:gd name="T40" fmla="*/ 11859 w 21600"/>
                <a:gd name="T41" fmla="*/ 9120 h 21600"/>
                <a:gd name="T42" fmla="*/ 7200 w 21600"/>
                <a:gd name="T43" fmla="*/ 9600 h 21600"/>
                <a:gd name="T44" fmla="*/ 5506 w 21600"/>
                <a:gd name="T45" fmla="*/ 11040 h 21600"/>
                <a:gd name="T46" fmla="*/ 1271 w 21600"/>
                <a:gd name="T47" fmla="*/ 11040 h 21600"/>
                <a:gd name="T48" fmla="*/ 1271 w 21600"/>
                <a:gd name="T49" fmla="*/ 10080 h 21600"/>
                <a:gd name="T50" fmla="*/ 2541 w 21600"/>
                <a:gd name="T51" fmla="*/ 480 h 21600"/>
                <a:gd name="T52" fmla="*/ 2541 w 21600"/>
                <a:gd name="T5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600" h="21600">
                  <a:moveTo>
                    <a:pt x="2541" y="0"/>
                  </a:moveTo>
                  <a:cubicBezTo>
                    <a:pt x="8471" y="0"/>
                    <a:pt x="14824" y="0"/>
                    <a:pt x="20753" y="0"/>
                  </a:cubicBezTo>
                  <a:cubicBezTo>
                    <a:pt x="20753" y="960"/>
                    <a:pt x="20753" y="1440"/>
                    <a:pt x="20753" y="2400"/>
                  </a:cubicBezTo>
                  <a:cubicBezTo>
                    <a:pt x="16094" y="2400"/>
                    <a:pt x="11435" y="2400"/>
                    <a:pt x="6353" y="2400"/>
                  </a:cubicBezTo>
                  <a:cubicBezTo>
                    <a:pt x="6353" y="2400"/>
                    <a:pt x="6353" y="2880"/>
                    <a:pt x="6353" y="2880"/>
                  </a:cubicBezTo>
                  <a:cubicBezTo>
                    <a:pt x="6353" y="4320"/>
                    <a:pt x="5929" y="6240"/>
                    <a:pt x="5929" y="7200"/>
                  </a:cubicBezTo>
                  <a:cubicBezTo>
                    <a:pt x="5506" y="7680"/>
                    <a:pt x="5506" y="8160"/>
                    <a:pt x="5506" y="8160"/>
                  </a:cubicBezTo>
                  <a:cubicBezTo>
                    <a:pt x="7624" y="7200"/>
                    <a:pt x="9741" y="6720"/>
                    <a:pt x="11859" y="6720"/>
                  </a:cubicBezTo>
                  <a:cubicBezTo>
                    <a:pt x="14824" y="6720"/>
                    <a:pt x="16941" y="7200"/>
                    <a:pt x="18635" y="8160"/>
                  </a:cubicBezTo>
                  <a:cubicBezTo>
                    <a:pt x="20753" y="9600"/>
                    <a:pt x="21600" y="11040"/>
                    <a:pt x="21600" y="13440"/>
                  </a:cubicBezTo>
                  <a:cubicBezTo>
                    <a:pt x="21600" y="16320"/>
                    <a:pt x="20753" y="18240"/>
                    <a:pt x="18212" y="20160"/>
                  </a:cubicBezTo>
                  <a:cubicBezTo>
                    <a:pt x="15671" y="21120"/>
                    <a:pt x="13129" y="21600"/>
                    <a:pt x="10588" y="21600"/>
                  </a:cubicBezTo>
                  <a:cubicBezTo>
                    <a:pt x="7624" y="21600"/>
                    <a:pt x="5082" y="21120"/>
                    <a:pt x="3388" y="20640"/>
                  </a:cubicBezTo>
                  <a:cubicBezTo>
                    <a:pt x="1694" y="19200"/>
                    <a:pt x="0" y="17760"/>
                    <a:pt x="0" y="15360"/>
                  </a:cubicBezTo>
                  <a:cubicBezTo>
                    <a:pt x="1694" y="15360"/>
                    <a:pt x="2965" y="15360"/>
                    <a:pt x="5082" y="15360"/>
                  </a:cubicBezTo>
                  <a:cubicBezTo>
                    <a:pt x="5082" y="16800"/>
                    <a:pt x="5929" y="18240"/>
                    <a:pt x="7200" y="18240"/>
                  </a:cubicBezTo>
                  <a:cubicBezTo>
                    <a:pt x="7624" y="19200"/>
                    <a:pt x="8894" y="19200"/>
                    <a:pt x="10588" y="19200"/>
                  </a:cubicBezTo>
                  <a:cubicBezTo>
                    <a:pt x="11859" y="19200"/>
                    <a:pt x="13129" y="19200"/>
                    <a:pt x="14400" y="18240"/>
                  </a:cubicBezTo>
                  <a:cubicBezTo>
                    <a:pt x="15671" y="17760"/>
                    <a:pt x="16518" y="15840"/>
                    <a:pt x="16518" y="13920"/>
                  </a:cubicBezTo>
                  <a:cubicBezTo>
                    <a:pt x="16518" y="12000"/>
                    <a:pt x="15671" y="10080"/>
                    <a:pt x="14824" y="9600"/>
                  </a:cubicBezTo>
                  <a:cubicBezTo>
                    <a:pt x="13553" y="9120"/>
                    <a:pt x="13129" y="9120"/>
                    <a:pt x="11859" y="9120"/>
                  </a:cubicBezTo>
                  <a:cubicBezTo>
                    <a:pt x="10165" y="9120"/>
                    <a:pt x="8471" y="9600"/>
                    <a:pt x="7200" y="9600"/>
                  </a:cubicBezTo>
                  <a:cubicBezTo>
                    <a:pt x="6353" y="10560"/>
                    <a:pt x="5506" y="11040"/>
                    <a:pt x="5506" y="11040"/>
                  </a:cubicBezTo>
                  <a:cubicBezTo>
                    <a:pt x="3812" y="11040"/>
                    <a:pt x="2541" y="11040"/>
                    <a:pt x="1271" y="11040"/>
                  </a:cubicBezTo>
                  <a:cubicBezTo>
                    <a:pt x="1271" y="11040"/>
                    <a:pt x="1271" y="10560"/>
                    <a:pt x="1271" y="10080"/>
                  </a:cubicBezTo>
                  <a:cubicBezTo>
                    <a:pt x="1694" y="6720"/>
                    <a:pt x="2118" y="3840"/>
                    <a:pt x="2541" y="480"/>
                  </a:cubicBezTo>
                  <a:cubicBezTo>
                    <a:pt x="2541" y="480"/>
                    <a:pt x="2541" y="480"/>
                    <a:pt x="2541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060" name="Picture 3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" y="595"/>
              <a:ext cx="27" cy="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5" name="Freeform 37"/>
            <p:cNvSpPr>
              <a:spLocks noChangeArrowheads="1"/>
            </p:cNvSpPr>
            <p:nvPr/>
          </p:nvSpPr>
          <p:spPr bwMode="auto">
            <a:xfrm>
              <a:off x="463" y="641"/>
              <a:ext cx="24" cy="27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0 h 21600"/>
                <a:gd name="T4" fmla="*/ 21600 w 21600"/>
                <a:gd name="T5" fmla="*/ 2700 h 21600"/>
                <a:gd name="T6" fmla="*/ 10549 w 21600"/>
                <a:gd name="T7" fmla="*/ 21600 h 21600"/>
                <a:gd name="T8" fmla="*/ 5526 w 21600"/>
                <a:gd name="T9" fmla="*/ 21600 h 21600"/>
                <a:gd name="T10" fmla="*/ 16577 w 21600"/>
                <a:gd name="T11" fmla="*/ 4950 h 21600"/>
                <a:gd name="T12" fmla="*/ 0 w 21600"/>
                <a:gd name="T13" fmla="*/ 4950 h 21600"/>
                <a:gd name="T14" fmla="*/ 0 w 21600"/>
                <a:gd name="T1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033" y="0"/>
                    <a:pt x="14567" y="0"/>
                    <a:pt x="21600" y="0"/>
                  </a:cubicBezTo>
                  <a:cubicBezTo>
                    <a:pt x="21600" y="900"/>
                    <a:pt x="21600" y="2250"/>
                    <a:pt x="21600" y="2700"/>
                  </a:cubicBezTo>
                  <a:cubicBezTo>
                    <a:pt x="18084" y="9000"/>
                    <a:pt x="14567" y="15750"/>
                    <a:pt x="10549" y="21600"/>
                  </a:cubicBezTo>
                  <a:cubicBezTo>
                    <a:pt x="9042" y="21600"/>
                    <a:pt x="7033" y="21600"/>
                    <a:pt x="5526" y="21600"/>
                  </a:cubicBezTo>
                  <a:cubicBezTo>
                    <a:pt x="9042" y="15300"/>
                    <a:pt x="13060" y="11250"/>
                    <a:pt x="16577" y="4950"/>
                  </a:cubicBezTo>
                  <a:cubicBezTo>
                    <a:pt x="11051" y="4950"/>
                    <a:pt x="5023" y="4950"/>
                    <a:pt x="0" y="4950"/>
                  </a:cubicBezTo>
                  <a:cubicBezTo>
                    <a:pt x="0" y="4050"/>
                    <a:pt x="0" y="900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062" name="Picture 38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" y="643"/>
              <a:ext cx="29" cy="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3" name="Picture 39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" y="641"/>
              <a:ext cx="27" cy="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4" name="Picture 40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" y="689"/>
              <a:ext cx="26" cy="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6" name="Freeform 41"/>
            <p:cNvSpPr>
              <a:spLocks noChangeArrowheads="1"/>
            </p:cNvSpPr>
            <p:nvPr/>
          </p:nvSpPr>
          <p:spPr bwMode="auto">
            <a:xfrm>
              <a:off x="463" y="689"/>
              <a:ext cx="24" cy="23"/>
            </a:xfrm>
            <a:custGeom>
              <a:avLst/>
              <a:gdLst>
                <a:gd name="T0" fmla="*/ 7535 w 21600"/>
                <a:gd name="T1" fmla="*/ 20520 h 21600"/>
                <a:gd name="T2" fmla="*/ 9042 w 21600"/>
                <a:gd name="T3" fmla="*/ 16200 h 21600"/>
                <a:gd name="T4" fmla="*/ 10549 w 21600"/>
                <a:gd name="T5" fmla="*/ 12960 h 21600"/>
                <a:gd name="T6" fmla="*/ 12056 w 21600"/>
                <a:gd name="T7" fmla="*/ 15660 h 21600"/>
                <a:gd name="T8" fmla="*/ 12558 w 21600"/>
                <a:gd name="T9" fmla="*/ 18900 h 21600"/>
                <a:gd name="T10" fmla="*/ 14567 w 21600"/>
                <a:gd name="T11" fmla="*/ 21060 h 21600"/>
                <a:gd name="T12" fmla="*/ 17581 w 21600"/>
                <a:gd name="T13" fmla="*/ 20520 h 21600"/>
                <a:gd name="T14" fmla="*/ 18084 w 21600"/>
                <a:gd name="T15" fmla="*/ 18900 h 21600"/>
                <a:gd name="T16" fmla="*/ 18084 w 21600"/>
                <a:gd name="T17" fmla="*/ 16200 h 21600"/>
                <a:gd name="T18" fmla="*/ 15070 w 21600"/>
                <a:gd name="T19" fmla="*/ 14040 h 21600"/>
                <a:gd name="T20" fmla="*/ 12558 w 21600"/>
                <a:gd name="T21" fmla="*/ 12420 h 21600"/>
                <a:gd name="T22" fmla="*/ 15572 w 21600"/>
                <a:gd name="T23" fmla="*/ 12420 h 21600"/>
                <a:gd name="T24" fmla="*/ 19088 w 21600"/>
                <a:gd name="T25" fmla="*/ 12420 h 21600"/>
                <a:gd name="T26" fmla="*/ 21098 w 21600"/>
                <a:gd name="T27" fmla="*/ 10260 h 21600"/>
                <a:gd name="T28" fmla="*/ 21098 w 21600"/>
                <a:gd name="T29" fmla="*/ 8100 h 21600"/>
                <a:gd name="T30" fmla="*/ 19591 w 21600"/>
                <a:gd name="T31" fmla="*/ 6480 h 21600"/>
                <a:gd name="T32" fmla="*/ 17581 w 21600"/>
                <a:gd name="T33" fmla="*/ 6480 h 21600"/>
                <a:gd name="T34" fmla="*/ 14567 w 21600"/>
                <a:gd name="T35" fmla="*/ 8100 h 21600"/>
                <a:gd name="T36" fmla="*/ 12056 w 21600"/>
                <a:gd name="T37" fmla="*/ 9720 h 21600"/>
                <a:gd name="T38" fmla="*/ 13060 w 21600"/>
                <a:gd name="T39" fmla="*/ 5940 h 21600"/>
                <a:gd name="T40" fmla="*/ 14065 w 21600"/>
                <a:gd name="T41" fmla="*/ 3240 h 21600"/>
                <a:gd name="T42" fmla="*/ 13060 w 21600"/>
                <a:gd name="T43" fmla="*/ 540 h 21600"/>
                <a:gd name="T44" fmla="*/ 11553 w 21600"/>
                <a:gd name="T45" fmla="*/ 0 h 21600"/>
                <a:gd name="T46" fmla="*/ 9042 w 21600"/>
                <a:gd name="T47" fmla="*/ 1080 h 21600"/>
                <a:gd name="T48" fmla="*/ 8037 w 21600"/>
                <a:gd name="T49" fmla="*/ 3240 h 21600"/>
                <a:gd name="T50" fmla="*/ 9042 w 21600"/>
                <a:gd name="T51" fmla="*/ 5940 h 21600"/>
                <a:gd name="T52" fmla="*/ 9042 w 21600"/>
                <a:gd name="T53" fmla="*/ 9720 h 21600"/>
                <a:gd name="T54" fmla="*/ 6028 w 21600"/>
                <a:gd name="T55" fmla="*/ 7560 h 21600"/>
                <a:gd name="T56" fmla="*/ 3014 w 21600"/>
                <a:gd name="T57" fmla="*/ 6480 h 21600"/>
                <a:gd name="T58" fmla="*/ 502 w 21600"/>
                <a:gd name="T59" fmla="*/ 7020 h 21600"/>
                <a:gd name="T60" fmla="*/ 0 w 21600"/>
                <a:gd name="T61" fmla="*/ 9180 h 21600"/>
                <a:gd name="T62" fmla="*/ 1005 w 21600"/>
                <a:gd name="T63" fmla="*/ 12420 h 21600"/>
                <a:gd name="T64" fmla="*/ 4019 w 21600"/>
                <a:gd name="T65" fmla="*/ 12420 h 21600"/>
                <a:gd name="T66" fmla="*/ 7033 w 21600"/>
                <a:gd name="T67" fmla="*/ 12420 h 21600"/>
                <a:gd name="T68" fmla="*/ 9042 w 21600"/>
                <a:gd name="T69" fmla="*/ 12420 h 21600"/>
                <a:gd name="T70" fmla="*/ 6028 w 21600"/>
                <a:gd name="T71" fmla="*/ 13500 h 21600"/>
                <a:gd name="T72" fmla="*/ 3014 w 21600"/>
                <a:gd name="T73" fmla="*/ 16200 h 21600"/>
                <a:gd name="T74" fmla="*/ 3014 w 21600"/>
                <a:gd name="T75" fmla="*/ 18360 h 21600"/>
                <a:gd name="T76" fmla="*/ 3014 w 21600"/>
                <a:gd name="T77" fmla="*/ 20520 h 21600"/>
                <a:gd name="T78" fmla="*/ 6028 w 21600"/>
                <a:gd name="T79" fmla="*/ 21060 h 21600"/>
                <a:gd name="T80" fmla="*/ 7535 w 21600"/>
                <a:gd name="T81" fmla="*/ 2052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600" h="21600">
                  <a:moveTo>
                    <a:pt x="7535" y="20520"/>
                  </a:moveTo>
                  <a:cubicBezTo>
                    <a:pt x="8540" y="18900"/>
                    <a:pt x="9042" y="17820"/>
                    <a:pt x="9042" y="16200"/>
                  </a:cubicBezTo>
                  <a:cubicBezTo>
                    <a:pt x="9042" y="15660"/>
                    <a:pt x="10047" y="14580"/>
                    <a:pt x="10549" y="12960"/>
                  </a:cubicBezTo>
                  <a:cubicBezTo>
                    <a:pt x="11553" y="14040"/>
                    <a:pt x="11553" y="15120"/>
                    <a:pt x="12056" y="15660"/>
                  </a:cubicBezTo>
                  <a:cubicBezTo>
                    <a:pt x="12056" y="17280"/>
                    <a:pt x="12056" y="18900"/>
                    <a:pt x="12558" y="18900"/>
                  </a:cubicBezTo>
                  <a:cubicBezTo>
                    <a:pt x="13060" y="19980"/>
                    <a:pt x="13563" y="20520"/>
                    <a:pt x="14567" y="21060"/>
                  </a:cubicBezTo>
                  <a:cubicBezTo>
                    <a:pt x="15572" y="21600"/>
                    <a:pt x="16577" y="21060"/>
                    <a:pt x="17581" y="20520"/>
                  </a:cubicBezTo>
                  <a:cubicBezTo>
                    <a:pt x="18084" y="19980"/>
                    <a:pt x="18084" y="19440"/>
                    <a:pt x="18084" y="18900"/>
                  </a:cubicBezTo>
                  <a:cubicBezTo>
                    <a:pt x="18586" y="17820"/>
                    <a:pt x="18084" y="16740"/>
                    <a:pt x="18084" y="16200"/>
                  </a:cubicBezTo>
                  <a:cubicBezTo>
                    <a:pt x="17581" y="15660"/>
                    <a:pt x="16577" y="15120"/>
                    <a:pt x="15070" y="14040"/>
                  </a:cubicBezTo>
                  <a:cubicBezTo>
                    <a:pt x="14567" y="13500"/>
                    <a:pt x="13563" y="12960"/>
                    <a:pt x="12558" y="12420"/>
                  </a:cubicBezTo>
                  <a:cubicBezTo>
                    <a:pt x="13563" y="11880"/>
                    <a:pt x="15070" y="11880"/>
                    <a:pt x="15572" y="12420"/>
                  </a:cubicBezTo>
                  <a:cubicBezTo>
                    <a:pt x="17079" y="12420"/>
                    <a:pt x="18084" y="12420"/>
                    <a:pt x="19088" y="12420"/>
                  </a:cubicBezTo>
                  <a:cubicBezTo>
                    <a:pt x="20093" y="11880"/>
                    <a:pt x="21098" y="11340"/>
                    <a:pt x="21098" y="10260"/>
                  </a:cubicBezTo>
                  <a:cubicBezTo>
                    <a:pt x="21600" y="9720"/>
                    <a:pt x="21600" y="9180"/>
                    <a:pt x="21098" y="8100"/>
                  </a:cubicBezTo>
                  <a:cubicBezTo>
                    <a:pt x="21098" y="7020"/>
                    <a:pt x="20595" y="6480"/>
                    <a:pt x="19591" y="6480"/>
                  </a:cubicBezTo>
                  <a:cubicBezTo>
                    <a:pt x="18084" y="5940"/>
                    <a:pt x="18084" y="5940"/>
                    <a:pt x="17581" y="6480"/>
                  </a:cubicBezTo>
                  <a:cubicBezTo>
                    <a:pt x="16074" y="7020"/>
                    <a:pt x="15070" y="7020"/>
                    <a:pt x="14567" y="8100"/>
                  </a:cubicBezTo>
                  <a:cubicBezTo>
                    <a:pt x="14065" y="9180"/>
                    <a:pt x="13060" y="9180"/>
                    <a:pt x="12056" y="9720"/>
                  </a:cubicBezTo>
                  <a:cubicBezTo>
                    <a:pt x="12056" y="8640"/>
                    <a:pt x="12056" y="7020"/>
                    <a:pt x="13060" y="5940"/>
                  </a:cubicBezTo>
                  <a:cubicBezTo>
                    <a:pt x="13563" y="5400"/>
                    <a:pt x="14065" y="4320"/>
                    <a:pt x="14065" y="3240"/>
                  </a:cubicBezTo>
                  <a:cubicBezTo>
                    <a:pt x="14065" y="2700"/>
                    <a:pt x="13563" y="1620"/>
                    <a:pt x="13060" y="540"/>
                  </a:cubicBezTo>
                  <a:cubicBezTo>
                    <a:pt x="12558" y="0"/>
                    <a:pt x="12056" y="0"/>
                    <a:pt x="11553" y="0"/>
                  </a:cubicBezTo>
                  <a:cubicBezTo>
                    <a:pt x="10047" y="0"/>
                    <a:pt x="9042" y="0"/>
                    <a:pt x="9042" y="1080"/>
                  </a:cubicBezTo>
                  <a:cubicBezTo>
                    <a:pt x="8540" y="1620"/>
                    <a:pt x="8037" y="2700"/>
                    <a:pt x="8037" y="3240"/>
                  </a:cubicBezTo>
                  <a:cubicBezTo>
                    <a:pt x="8037" y="4320"/>
                    <a:pt x="8540" y="5400"/>
                    <a:pt x="9042" y="5940"/>
                  </a:cubicBezTo>
                  <a:cubicBezTo>
                    <a:pt x="9042" y="7020"/>
                    <a:pt x="9042" y="8640"/>
                    <a:pt x="9042" y="9720"/>
                  </a:cubicBezTo>
                  <a:cubicBezTo>
                    <a:pt x="8037" y="9180"/>
                    <a:pt x="7033" y="8640"/>
                    <a:pt x="6028" y="7560"/>
                  </a:cubicBezTo>
                  <a:cubicBezTo>
                    <a:pt x="5023" y="7020"/>
                    <a:pt x="4019" y="6480"/>
                    <a:pt x="3014" y="6480"/>
                  </a:cubicBezTo>
                  <a:cubicBezTo>
                    <a:pt x="2009" y="6480"/>
                    <a:pt x="1507" y="6480"/>
                    <a:pt x="502" y="7020"/>
                  </a:cubicBezTo>
                  <a:cubicBezTo>
                    <a:pt x="0" y="8100"/>
                    <a:pt x="0" y="9180"/>
                    <a:pt x="0" y="9180"/>
                  </a:cubicBezTo>
                  <a:cubicBezTo>
                    <a:pt x="0" y="10260"/>
                    <a:pt x="0" y="11340"/>
                    <a:pt x="1005" y="12420"/>
                  </a:cubicBezTo>
                  <a:cubicBezTo>
                    <a:pt x="2009" y="12420"/>
                    <a:pt x="3014" y="12960"/>
                    <a:pt x="4019" y="12420"/>
                  </a:cubicBezTo>
                  <a:cubicBezTo>
                    <a:pt x="5023" y="12420"/>
                    <a:pt x="6028" y="12420"/>
                    <a:pt x="7033" y="12420"/>
                  </a:cubicBezTo>
                  <a:cubicBezTo>
                    <a:pt x="7535" y="11880"/>
                    <a:pt x="7535" y="11880"/>
                    <a:pt x="9042" y="12420"/>
                  </a:cubicBezTo>
                  <a:cubicBezTo>
                    <a:pt x="8037" y="12420"/>
                    <a:pt x="7033" y="12960"/>
                    <a:pt x="6028" y="13500"/>
                  </a:cubicBezTo>
                  <a:cubicBezTo>
                    <a:pt x="5023" y="15120"/>
                    <a:pt x="4019" y="15660"/>
                    <a:pt x="3014" y="16200"/>
                  </a:cubicBezTo>
                  <a:cubicBezTo>
                    <a:pt x="3014" y="16740"/>
                    <a:pt x="3014" y="17820"/>
                    <a:pt x="3014" y="18360"/>
                  </a:cubicBezTo>
                  <a:cubicBezTo>
                    <a:pt x="3014" y="18900"/>
                    <a:pt x="3014" y="19440"/>
                    <a:pt x="3014" y="20520"/>
                  </a:cubicBezTo>
                  <a:cubicBezTo>
                    <a:pt x="4019" y="21060"/>
                    <a:pt x="4521" y="21060"/>
                    <a:pt x="6028" y="21060"/>
                  </a:cubicBezTo>
                  <a:cubicBezTo>
                    <a:pt x="6028" y="21060"/>
                    <a:pt x="7033" y="21060"/>
                    <a:pt x="7535" y="205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066" name="Picture 42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9" y="688"/>
              <a:ext cx="30" cy="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32" name="Group 66"/>
          <p:cNvGrpSpPr>
            <a:grpSpLocks/>
          </p:cNvGrpSpPr>
          <p:nvPr/>
        </p:nvGrpSpPr>
        <p:grpSpPr bwMode="auto">
          <a:xfrm>
            <a:off x="3203131" y="2687723"/>
            <a:ext cx="739214" cy="1119123"/>
            <a:chOff x="872" y="-6"/>
            <a:chExt cx="498" cy="1067"/>
          </a:xfrm>
        </p:grpSpPr>
        <p:sp>
          <p:nvSpPr>
            <p:cNvPr id="1048" name="Oval 67"/>
            <p:cNvSpPr>
              <a:spLocks noChangeArrowheads="1"/>
            </p:cNvSpPr>
            <p:nvPr/>
          </p:nvSpPr>
          <p:spPr bwMode="auto">
            <a:xfrm rot="14635447">
              <a:off x="824" y="528"/>
              <a:ext cx="188" cy="91"/>
            </a:xfrm>
            <a:prstGeom prst="ellipse">
              <a:avLst/>
            </a:prstGeom>
            <a:solidFill>
              <a:srgbClr val="FFCC9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0" name="Freeform 72"/>
            <p:cNvSpPr>
              <a:spLocks noChangeArrowheads="1"/>
            </p:cNvSpPr>
            <p:nvPr/>
          </p:nvSpPr>
          <p:spPr bwMode="auto">
            <a:xfrm rot="19524500">
              <a:off x="898" y="519"/>
              <a:ext cx="228" cy="243"/>
            </a:xfrm>
            <a:custGeom>
              <a:avLst/>
              <a:gdLst>
                <a:gd name="T0" fmla="*/ 1608 w 21600"/>
                <a:gd name="T1" fmla="*/ 4934 h 21600"/>
                <a:gd name="T2" fmla="*/ 0 w 21600"/>
                <a:gd name="T3" fmla="*/ 2064 h 21600"/>
                <a:gd name="T4" fmla="*/ 4020 w 21600"/>
                <a:gd name="T5" fmla="*/ 604 h 21600"/>
                <a:gd name="T6" fmla="*/ 11899 w 21600"/>
                <a:gd name="T7" fmla="*/ 5387 h 21600"/>
                <a:gd name="T8" fmla="*/ 9112 w 21600"/>
                <a:gd name="T9" fmla="*/ 9818 h 21600"/>
                <a:gd name="T10" fmla="*/ 11524 w 21600"/>
                <a:gd name="T11" fmla="*/ 13393 h 21600"/>
                <a:gd name="T12" fmla="*/ 17580 w 21600"/>
                <a:gd name="T13" fmla="*/ 10724 h 21600"/>
                <a:gd name="T14" fmla="*/ 21600 w 21600"/>
                <a:gd name="T15" fmla="*/ 14752 h 21600"/>
                <a:gd name="T16" fmla="*/ 12596 w 21600"/>
                <a:gd name="T17" fmla="*/ 21449 h 21600"/>
                <a:gd name="T18" fmla="*/ 590 w 21600"/>
                <a:gd name="T19" fmla="*/ 8660 h 21600"/>
                <a:gd name="T20" fmla="*/ 1608 w 21600"/>
                <a:gd name="T21" fmla="*/ 49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1608" y="4934"/>
                  </a:moveTo>
                  <a:cubicBezTo>
                    <a:pt x="590" y="4179"/>
                    <a:pt x="268" y="2971"/>
                    <a:pt x="0" y="2064"/>
                  </a:cubicBezTo>
                  <a:cubicBezTo>
                    <a:pt x="107" y="0"/>
                    <a:pt x="2573" y="604"/>
                    <a:pt x="4020" y="604"/>
                  </a:cubicBezTo>
                  <a:cubicBezTo>
                    <a:pt x="6807" y="755"/>
                    <a:pt x="11148" y="1460"/>
                    <a:pt x="11899" y="5387"/>
                  </a:cubicBezTo>
                  <a:cubicBezTo>
                    <a:pt x="11309" y="6999"/>
                    <a:pt x="8844" y="7150"/>
                    <a:pt x="9112" y="9818"/>
                  </a:cubicBezTo>
                  <a:cubicBezTo>
                    <a:pt x="9219" y="11329"/>
                    <a:pt x="10076" y="13292"/>
                    <a:pt x="11524" y="13393"/>
                  </a:cubicBezTo>
                  <a:cubicBezTo>
                    <a:pt x="13721" y="13544"/>
                    <a:pt x="15383" y="10724"/>
                    <a:pt x="17580" y="10724"/>
                  </a:cubicBezTo>
                  <a:cubicBezTo>
                    <a:pt x="19188" y="10876"/>
                    <a:pt x="21600" y="12084"/>
                    <a:pt x="21600" y="14752"/>
                  </a:cubicBezTo>
                  <a:cubicBezTo>
                    <a:pt x="21600" y="19385"/>
                    <a:pt x="15758" y="21600"/>
                    <a:pt x="12596" y="21449"/>
                  </a:cubicBezTo>
                  <a:cubicBezTo>
                    <a:pt x="6539" y="21046"/>
                    <a:pt x="590" y="15659"/>
                    <a:pt x="590" y="8660"/>
                  </a:cubicBezTo>
                  <a:cubicBezTo>
                    <a:pt x="482" y="7452"/>
                    <a:pt x="1822" y="6999"/>
                    <a:pt x="1608" y="4934"/>
                  </a:cubicBezTo>
                </a:path>
              </a:pathLst>
            </a:custGeom>
            <a:solidFill>
              <a:srgbClr val="FF9900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9" name="Oval 68"/>
            <p:cNvSpPr>
              <a:spLocks noChangeArrowheads="1"/>
            </p:cNvSpPr>
            <p:nvPr/>
          </p:nvSpPr>
          <p:spPr bwMode="auto">
            <a:xfrm>
              <a:off x="1035" y="964"/>
              <a:ext cx="194" cy="64"/>
            </a:xfrm>
            <a:prstGeom prst="ellipse">
              <a:avLst/>
            </a:prstGeom>
            <a:solidFill>
              <a:srgbClr val="663300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3" name="Oval 69"/>
            <p:cNvSpPr>
              <a:spLocks noChangeArrowheads="1"/>
            </p:cNvSpPr>
            <p:nvPr/>
          </p:nvSpPr>
          <p:spPr bwMode="auto">
            <a:xfrm rot="4456875">
              <a:off x="1214" y="932"/>
              <a:ext cx="62" cy="196"/>
            </a:xfrm>
            <a:prstGeom prst="ellipse">
              <a:avLst/>
            </a:prstGeom>
            <a:solidFill>
              <a:srgbClr val="663300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4" name="Freeform 70"/>
            <p:cNvSpPr>
              <a:spLocks noChangeArrowheads="1"/>
            </p:cNvSpPr>
            <p:nvPr/>
          </p:nvSpPr>
          <p:spPr bwMode="auto">
            <a:xfrm>
              <a:off x="1215" y="790"/>
              <a:ext cx="113" cy="236"/>
            </a:xfrm>
            <a:custGeom>
              <a:avLst/>
              <a:gdLst>
                <a:gd name="T0" fmla="*/ 11831 w 21600"/>
                <a:gd name="T1" fmla="*/ 0 h 21600"/>
                <a:gd name="T2" fmla="*/ 15196 w 21600"/>
                <a:gd name="T3" fmla="*/ 11965 h 21600"/>
                <a:gd name="T4" fmla="*/ 17258 w 21600"/>
                <a:gd name="T5" fmla="*/ 14089 h 21600"/>
                <a:gd name="T6" fmla="*/ 20623 w 21600"/>
                <a:gd name="T7" fmla="*/ 17145 h 21600"/>
                <a:gd name="T8" fmla="*/ 7598 w 21600"/>
                <a:gd name="T9" fmla="*/ 21289 h 21600"/>
                <a:gd name="T10" fmla="*/ 0 w 21600"/>
                <a:gd name="T11" fmla="*/ 19010 h 21600"/>
                <a:gd name="T12" fmla="*/ 1520 w 21600"/>
                <a:gd name="T13" fmla="*/ 17145 h 21600"/>
                <a:gd name="T14" fmla="*/ 2714 w 21600"/>
                <a:gd name="T15" fmla="*/ 12276 h 21600"/>
                <a:gd name="T16" fmla="*/ 543 w 21600"/>
                <a:gd name="T17" fmla="*/ 4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11831" y="0"/>
                  </a:moveTo>
                  <a:cubicBezTo>
                    <a:pt x="12265" y="3833"/>
                    <a:pt x="14219" y="8288"/>
                    <a:pt x="15196" y="11965"/>
                  </a:cubicBezTo>
                  <a:cubicBezTo>
                    <a:pt x="15739" y="11810"/>
                    <a:pt x="18886" y="11810"/>
                    <a:pt x="17258" y="14089"/>
                  </a:cubicBezTo>
                  <a:cubicBezTo>
                    <a:pt x="18235" y="14555"/>
                    <a:pt x="21600" y="15643"/>
                    <a:pt x="20623" y="17145"/>
                  </a:cubicBezTo>
                  <a:cubicBezTo>
                    <a:pt x="17692" y="21600"/>
                    <a:pt x="12591" y="21030"/>
                    <a:pt x="7598" y="21289"/>
                  </a:cubicBezTo>
                  <a:cubicBezTo>
                    <a:pt x="4884" y="21445"/>
                    <a:pt x="1737" y="21030"/>
                    <a:pt x="0" y="19010"/>
                  </a:cubicBezTo>
                  <a:cubicBezTo>
                    <a:pt x="543" y="18544"/>
                    <a:pt x="977" y="17767"/>
                    <a:pt x="1520" y="17145"/>
                  </a:cubicBezTo>
                  <a:cubicBezTo>
                    <a:pt x="0" y="13623"/>
                    <a:pt x="1954" y="12846"/>
                    <a:pt x="2714" y="12276"/>
                  </a:cubicBezTo>
                  <a:cubicBezTo>
                    <a:pt x="1954" y="8288"/>
                    <a:pt x="977" y="4455"/>
                    <a:pt x="543" y="414"/>
                  </a:cubicBezTo>
                </a:path>
              </a:pathLst>
            </a:custGeom>
            <a:solidFill>
              <a:schemeClr val="bg2">
                <a:lumMod val="50000"/>
              </a:schemeClr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5" name="Freeform 71"/>
            <p:cNvSpPr>
              <a:spLocks noChangeArrowheads="1"/>
            </p:cNvSpPr>
            <p:nvPr/>
          </p:nvSpPr>
          <p:spPr bwMode="auto">
            <a:xfrm>
              <a:off x="1101" y="786"/>
              <a:ext cx="110" cy="227"/>
            </a:xfrm>
            <a:custGeom>
              <a:avLst/>
              <a:gdLst>
                <a:gd name="T0" fmla="*/ 12025 w 21600"/>
                <a:gd name="T1" fmla="*/ 0 h 21600"/>
                <a:gd name="T2" fmla="*/ 15588 w 21600"/>
                <a:gd name="T3" fmla="*/ 11988 h 21600"/>
                <a:gd name="T4" fmla="*/ 17369 w 21600"/>
                <a:gd name="T5" fmla="*/ 14040 h 21600"/>
                <a:gd name="T6" fmla="*/ 20598 w 21600"/>
                <a:gd name="T7" fmla="*/ 17118 h 21600"/>
                <a:gd name="T8" fmla="*/ 8573 w 21600"/>
                <a:gd name="T9" fmla="*/ 21438 h 21600"/>
                <a:gd name="T10" fmla="*/ 1447 w 21600"/>
                <a:gd name="T11" fmla="*/ 19170 h 21600"/>
                <a:gd name="T12" fmla="*/ 3006 w 21600"/>
                <a:gd name="T13" fmla="*/ 17118 h 21600"/>
                <a:gd name="T14" fmla="*/ 4008 w 21600"/>
                <a:gd name="T15" fmla="*/ 12312 h 21600"/>
                <a:gd name="T16" fmla="*/ 2004 w 21600"/>
                <a:gd name="T17" fmla="*/ 32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12025" y="0"/>
                  </a:moveTo>
                  <a:cubicBezTo>
                    <a:pt x="12804" y="3834"/>
                    <a:pt x="14586" y="8316"/>
                    <a:pt x="15588" y="11988"/>
                  </a:cubicBezTo>
                  <a:cubicBezTo>
                    <a:pt x="16144" y="11826"/>
                    <a:pt x="18928" y="12150"/>
                    <a:pt x="17369" y="14040"/>
                  </a:cubicBezTo>
                  <a:cubicBezTo>
                    <a:pt x="18148" y="14526"/>
                    <a:pt x="21600" y="15498"/>
                    <a:pt x="20598" y="17118"/>
                  </a:cubicBezTo>
                  <a:cubicBezTo>
                    <a:pt x="17814" y="21600"/>
                    <a:pt x="13027" y="20952"/>
                    <a:pt x="8573" y="21438"/>
                  </a:cubicBezTo>
                  <a:cubicBezTo>
                    <a:pt x="5790" y="21438"/>
                    <a:pt x="3229" y="20952"/>
                    <a:pt x="1447" y="19170"/>
                  </a:cubicBezTo>
                  <a:cubicBezTo>
                    <a:pt x="2004" y="18522"/>
                    <a:pt x="2449" y="17766"/>
                    <a:pt x="3006" y="17118"/>
                  </a:cubicBezTo>
                  <a:cubicBezTo>
                    <a:pt x="0" y="14202"/>
                    <a:pt x="3563" y="12960"/>
                    <a:pt x="4008" y="12312"/>
                  </a:cubicBezTo>
                  <a:cubicBezTo>
                    <a:pt x="3229" y="8154"/>
                    <a:pt x="2449" y="4320"/>
                    <a:pt x="2004" y="324"/>
                  </a:cubicBezTo>
                </a:path>
              </a:pathLst>
            </a:custGeom>
            <a:solidFill>
              <a:schemeClr val="bg2">
                <a:lumMod val="50000"/>
              </a:schemeClr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1" name="Freeform 73"/>
            <p:cNvSpPr>
              <a:spLocks noChangeArrowheads="1"/>
            </p:cNvSpPr>
            <p:nvPr/>
          </p:nvSpPr>
          <p:spPr bwMode="auto">
            <a:xfrm>
              <a:off x="1046" y="457"/>
              <a:ext cx="281" cy="381"/>
            </a:xfrm>
            <a:custGeom>
              <a:avLst/>
              <a:gdLst>
                <a:gd name="T0" fmla="*/ 16276 w 21600"/>
                <a:gd name="T1" fmla="*/ 385 h 21600"/>
                <a:gd name="T2" fmla="*/ 11825 w 21600"/>
                <a:gd name="T3" fmla="*/ 193 h 21600"/>
                <a:gd name="T4" fmla="*/ 7898 w 21600"/>
                <a:gd name="T5" fmla="*/ 289 h 21600"/>
                <a:gd name="T6" fmla="*/ 2356 w 21600"/>
                <a:gd name="T7" fmla="*/ 15695 h 21600"/>
                <a:gd name="T8" fmla="*/ 175 w 21600"/>
                <a:gd name="T9" fmla="*/ 18744 h 21600"/>
                <a:gd name="T10" fmla="*/ 20989 w 21600"/>
                <a:gd name="T11" fmla="*/ 17973 h 21600"/>
                <a:gd name="T12" fmla="*/ 18851 w 21600"/>
                <a:gd name="T13" fmla="*/ 15117 h 21600"/>
                <a:gd name="T14" fmla="*/ 18065 w 21600"/>
                <a:gd name="T15" fmla="*/ 6644 h 21600"/>
                <a:gd name="T16" fmla="*/ 16669 w 21600"/>
                <a:gd name="T17" fmla="*/ 189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16276" y="385"/>
                  </a:moveTo>
                  <a:cubicBezTo>
                    <a:pt x="14967" y="289"/>
                    <a:pt x="13309" y="0"/>
                    <a:pt x="11825" y="193"/>
                  </a:cubicBezTo>
                  <a:cubicBezTo>
                    <a:pt x="11040" y="289"/>
                    <a:pt x="9076" y="96"/>
                    <a:pt x="7898" y="289"/>
                  </a:cubicBezTo>
                  <a:cubicBezTo>
                    <a:pt x="3316" y="1220"/>
                    <a:pt x="2836" y="12357"/>
                    <a:pt x="2356" y="15695"/>
                  </a:cubicBezTo>
                  <a:cubicBezTo>
                    <a:pt x="1964" y="18936"/>
                    <a:pt x="0" y="15983"/>
                    <a:pt x="175" y="18744"/>
                  </a:cubicBezTo>
                  <a:cubicBezTo>
                    <a:pt x="175" y="21600"/>
                    <a:pt x="19942" y="21119"/>
                    <a:pt x="20989" y="17973"/>
                  </a:cubicBezTo>
                  <a:cubicBezTo>
                    <a:pt x="21600" y="15983"/>
                    <a:pt x="18938" y="16818"/>
                    <a:pt x="18851" y="15117"/>
                  </a:cubicBezTo>
                  <a:cubicBezTo>
                    <a:pt x="18851" y="13416"/>
                    <a:pt x="18720" y="9982"/>
                    <a:pt x="18065" y="6644"/>
                  </a:cubicBezTo>
                  <a:cubicBezTo>
                    <a:pt x="17760" y="4943"/>
                    <a:pt x="17236" y="3338"/>
                    <a:pt x="16669" y="1894"/>
                  </a:cubicBezTo>
                </a:path>
              </a:pathLst>
            </a:custGeom>
            <a:solidFill>
              <a:srgbClr val="FF9900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2" name="Freeform 74"/>
            <p:cNvSpPr>
              <a:spLocks noChangeArrowheads="1"/>
            </p:cNvSpPr>
            <p:nvPr/>
          </p:nvSpPr>
          <p:spPr bwMode="auto">
            <a:xfrm rot="995273">
              <a:off x="1163" y="506"/>
              <a:ext cx="166" cy="365"/>
            </a:xfrm>
            <a:custGeom>
              <a:avLst/>
              <a:gdLst>
                <a:gd name="T0" fmla="*/ 9912 w 21600"/>
                <a:gd name="T1" fmla="*/ 20727 h 21600"/>
                <a:gd name="T2" fmla="*/ 7175 w 21600"/>
                <a:gd name="T3" fmla="*/ 18308 h 21600"/>
                <a:gd name="T4" fmla="*/ 2811 w 21600"/>
                <a:gd name="T5" fmla="*/ 11153 h 21600"/>
                <a:gd name="T6" fmla="*/ 8063 w 21600"/>
                <a:gd name="T7" fmla="*/ 11253 h 21600"/>
                <a:gd name="T8" fmla="*/ 9025 w 21600"/>
                <a:gd name="T9" fmla="*/ 7558 h 21600"/>
                <a:gd name="T10" fmla="*/ 3699 w 21600"/>
                <a:gd name="T11" fmla="*/ 6080 h 21600"/>
                <a:gd name="T12" fmla="*/ 0 w 21600"/>
                <a:gd name="T13" fmla="*/ 101 h 21600"/>
                <a:gd name="T14" fmla="*/ 13907 w 21600"/>
                <a:gd name="T15" fmla="*/ 3091 h 21600"/>
                <a:gd name="T16" fmla="*/ 16570 w 21600"/>
                <a:gd name="T17" fmla="*/ 16427 h 21600"/>
                <a:gd name="T18" fmla="*/ 9912 w 21600"/>
                <a:gd name="T19" fmla="*/ 2072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600" h="21600">
                  <a:moveTo>
                    <a:pt x="9912" y="20727"/>
                  </a:moveTo>
                  <a:cubicBezTo>
                    <a:pt x="8211" y="21600"/>
                    <a:pt x="8507" y="19215"/>
                    <a:pt x="7175" y="18308"/>
                  </a:cubicBezTo>
                  <a:cubicBezTo>
                    <a:pt x="4512" y="16628"/>
                    <a:pt x="666" y="13538"/>
                    <a:pt x="2811" y="11153"/>
                  </a:cubicBezTo>
                  <a:cubicBezTo>
                    <a:pt x="4216" y="10850"/>
                    <a:pt x="6214" y="11657"/>
                    <a:pt x="8063" y="11253"/>
                  </a:cubicBezTo>
                  <a:cubicBezTo>
                    <a:pt x="10578" y="10649"/>
                    <a:pt x="10356" y="8365"/>
                    <a:pt x="9025" y="7558"/>
                  </a:cubicBezTo>
                  <a:cubicBezTo>
                    <a:pt x="6879" y="6181"/>
                    <a:pt x="6214" y="6584"/>
                    <a:pt x="3699" y="6080"/>
                  </a:cubicBezTo>
                  <a:cubicBezTo>
                    <a:pt x="3033" y="5375"/>
                    <a:pt x="3033" y="4401"/>
                    <a:pt x="0" y="101"/>
                  </a:cubicBezTo>
                  <a:cubicBezTo>
                    <a:pt x="6362" y="0"/>
                    <a:pt x="10726" y="1008"/>
                    <a:pt x="13907" y="3091"/>
                  </a:cubicBezTo>
                  <a:cubicBezTo>
                    <a:pt x="19603" y="6786"/>
                    <a:pt x="21600" y="13034"/>
                    <a:pt x="16570" y="16427"/>
                  </a:cubicBezTo>
                  <a:cubicBezTo>
                    <a:pt x="15756" y="17132"/>
                    <a:pt x="14055" y="19114"/>
                    <a:pt x="9912" y="20727"/>
                  </a:cubicBezTo>
                </a:path>
              </a:pathLst>
            </a:custGeom>
            <a:solidFill>
              <a:srgbClr val="FF9900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3" name="Oval 75"/>
            <p:cNvSpPr>
              <a:spLocks noChangeArrowheads="1"/>
            </p:cNvSpPr>
            <p:nvPr/>
          </p:nvSpPr>
          <p:spPr bwMode="auto">
            <a:xfrm rot="1546875">
              <a:off x="1181" y="448"/>
              <a:ext cx="84" cy="133"/>
            </a:xfrm>
            <a:prstGeom prst="ellipse">
              <a:avLst/>
            </a:prstGeom>
            <a:solidFill>
              <a:srgbClr val="FFCC9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5" name="Oval 76"/>
            <p:cNvSpPr>
              <a:spLocks noChangeArrowheads="1"/>
            </p:cNvSpPr>
            <p:nvPr/>
          </p:nvSpPr>
          <p:spPr bwMode="auto">
            <a:xfrm rot="1806563">
              <a:off x="1185" y="469"/>
              <a:ext cx="58" cy="98"/>
            </a:xfrm>
            <a:prstGeom prst="ellipse">
              <a:avLst/>
            </a:prstGeom>
            <a:solidFill>
              <a:srgbClr val="FF9933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6" name="Freeform 77"/>
            <p:cNvSpPr>
              <a:spLocks noChangeArrowheads="1"/>
            </p:cNvSpPr>
            <p:nvPr/>
          </p:nvSpPr>
          <p:spPr bwMode="auto">
            <a:xfrm>
              <a:off x="917" y="24"/>
              <a:ext cx="362" cy="581"/>
            </a:xfrm>
            <a:custGeom>
              <a:avLst/>
              <a:gdLst>
                <a:gd name="T0" fmla="*/ 2539 w 21600"/>
                <a:gd name="T1" fmla="*/ 16037 h 21600"/>
                <a:gd name="T2" fmla="*/ 1083 w 21600"/>
                <a:gd name="T3" fmla="*/ 9546 h 21600"/>
                <a:gd name="T4" fmla="*/ 12256 w 21600"/>
                <a:gd name="T5" fmla="*/ 485 h 21600"/>
                <a:gd name="T6" fmla="*/ 20855 w 21600"/>
                <a:gd name="T7" fmla="*/ 11295 h 21600"/>
                <a:gd name="T8" fmla="*/ 16386 w 21600"/>
                <a:gd name="T9" fmla="*/ 18418 h 21600"/>
                <a:gd name="T10" fmla="*/ 17165 w 21600"/>
                <a:gd name="T11" fmla="*/ 19788 h 21600"/>
                <a:gd name="T12" fmla="*/ 8193 w 21600"/>
                <a:gd name="T13" fmla="*/ 20841 h 21600"/>
                <a:gd name="T14" fmla="*/ 406 w 21600"/>
                <a:gd name="T15" fmla="*/ 17217 h 21600"/>
                <a:gd name="T16" fmla="*/ 2539 w 21600"/>
                <a:gd name="T17" fmla="*/ 160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2539" y="16037"/>
                  </a:moveTo>
                  <a:cubicBezTo>
                    <a:pt x="1320" y="14161"/>
                    <a:pt x="779" y="11864"/>
                    <a:pt x="1083" y="9546"/>
                  </a:cubicBezTo>
                  <a:cubicBezTo>
                    <a:pt x="1862" y="4046"/>
                    <a:pt x="6839" y="0"/>
                    <a:pt x="12256" y="485"/>
                  </a:cubicBezTo>
                  <a:cubicBezTo>
                    <a:pt x="17774" y="990"/>
                    <a:pt x="21600" y="5795"/>
                    <a:pt x="20855" y="11295"/>
                  </a:cubicBezTo>
                  <a:cubicBezTo>
                    <a:pt x="20550" y="14161"/>
                    <a:pt x="18858" y="16795"/>
                    <a:pt x="16386" y="18418"/>
                  </a:cubicBezTo>
                  <a:cubicBezTo>
                    <a:pt x="17097" y="18839"/>
                    <a:pt x="17233" y="19345"/>
                    <a:pt x="17165" y="19788"/>
                  </a:cubicBezTo>
                  <a:cubicBezTo>
                    <a:pt x="16860" y="21094"/>
                    <a:pt x="12797" y="21600"/>
                    <a:pt x="8193" y="20841"/>
                  </a:cubicBezTo>
                  <a:cubicBezTo>
                    <a:pt x="3623" y="20230"/>
                    <a:pt x="0" y="18481"/>
                    <a:pt x="406" y="17217"/>
                  </a:cubicBezTo>
                  <a:cubicBezTo>
                    <a:pt x="474" y="16669"/>
                    <a:pt x="1320" y="16290"/>
                    <a:pt x="2539" y="16037"/>
                  </a:cubicBezTo>
                </a:path>
              </a:pathLst>
            </a:custGeom>
            <a:solidFill>
              <a:srgbClr val="FFCC99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7" name="Freeform 78"/>
            <p:cNvSpPr>
              <a:spLocks noChangeArrowheads="1"/>
            </p:cNvSpPr>
            <p:nvPr/>
          </p:nvSpPr>
          <p:spPr bwMode="auto">
            <a:xfrm>
              <a:off x="947" y="0"/>
              <a:ext cx="423" cy="539"/>
            </a:xfrm>
            <a:custGeom>
              <a:avLst/>
              <a:gdLst>
                <a:gd name="T0" fmla="*/ 10612 w 21600"/>
                <a:gd name="T1" fmla="*/ 12379 h 21600"/>
                <a:gd name="T2" fmla="*/ 11595 w 21600"/>
                <a:gd name="T3" fmla="*/ 21464 h 21600"/>
                <a:gd name="T4" fmla="*/ 12231 w 21600"/>
                <a:gd name="T5" fmla="*/ 21600 h 21600"/>
                <a:gd name="T6" fmla="*/ 12839 w 21600"/>
                <a:gd name="T7" fmla="*/ 20464 h 21600"/>
                <a:gd name="T8" fmla="*/ 15239 w 21600"/>
                <a:gd name="T9" fmla="*/ 17966 h 21600"/>
                <a:gd name="T10" fmla="*/ 9571 w 21600"/>
                <a:gd name="T11" fmla="*/ 1613 h 21600"/>
                <a:gd name="T12" fmla="*/ 0 w 21600"/>
                <a:gd name="T13" fmla="*/ 8222 h 21600"/>
                <a:gd name="T14" fmla="*/ 10612 w 21600"/>
                <a:gd name="T15" fmla="*/ 1237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10612" y="12379"/>
                  </a:moveTo>
                  <a:cubicBezTo>
                    <a:pt x="10612" y="12379"/>
                    <a:pt x="13099" y="16149"/>
                    <a:pt x="11595" y="21464"/>
                  </a:cubicBezTo>
                  <a:cubicBezTo>
                    <a:pt x="12116" y="21600"/>
                    <a:pt x="12231" y="21600"/>
                    <a:pt x="12231" y="21600"/>
                  </a:cubicBezTo>
                  <a:cubicBezTo>
                    <a:pt x="12231" y="21600"/>
                    <a:pt x="12839" y="20464"/>
                    <a:pt x="12839" y="20464"/>
                  </a:cubicBezTo>
                  <a:cubicBezTo>
                    <a:pt x="14024" y="20396"/>
                    <a:pt x="15239" y="17966"/>
                    <a:pt x="15239" y="17966"/>
                  </a:cubicBezTo>
                  <a:cubicBezTo>
                    <a:pt x="15239" y="17966"/>
                    <a:pt x="21600" y="4724"/>
                    <a:pt x="9571" y="1613"/>
                  </a:cubicBezTo>
                  <a:cubicBezTo>
                    <a:pt x="3094" y="0"/>
                    <a:pt x="0" y="8222"/>
                    <a:pt x="0" y="8222"/>
                  </a:cubicBezTo>
                  <a:cubicBezTo>
                    <a:pt x="0" y="8222"/>
                    <a:pt x="8067" y="7473"/>
                    <a:pt x="10612" y="12379"/>
                  </a:cubicBezTo>
                </a:path>
              </a:pathLst>
            </a:custGeom>
            <a:solidFill>
              <a:srgbClr val="000000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8" name="Freeform 79"/>
            <p:cNvSpPr>
              <a:spLocks noChangeArrowheads="1"/>
            </p:cNvSpPr>
            <p:nvPr/>
          </p:nvSpPr>
          <p:spPr bwMode="auto">
            <a:xfrm>
              <a:off x="935" y="-6"/>
              <a:ext cx="367" cy="359"/>
            </a:xfrm>
            <a:custGeom>
              <a:avLst/>
              <a:gdLst>
                <a:gd name="T0" fmla="*/ 0 w 21600"/>
                <a:gd name="T1" fmla="*/ 14833 h 21600"/>
                <a:gd name="T2" fmla="*/ 12271 w 21600"/>
                <a:gd name="T3" fmla="*/ 684 h 21600"/>
                <a:gd name="T4" fmla="*/ 20363 w 21600"/>
                <a:gd name="T5" fmla="*/ 19857 h 21600"/>
                <a:gd name="T6" fmla="*/ 20095 w 21600"/>
                <a:gd name="T7" fmla="*/ 21600 h 21600"/>
                <a:gd name="T8" fmla="*/ 9998 w 21600"/>
                <a:gd name="T9" fmla="*/ 18456 h 21600"/>
                <a:gd name="T10" fmla="*/ 0 w 21600"/>
                <a:gd name="T11" fmla="*/ 1483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0" y="14833"/>
                  </a:moveTo>
                  <a:cubicBezTo>
                    <a:pt x="1772" y="6049"/>
                    <a:pt x="7089" y="0"/>
                    <a:pt x="12271" y="684"/>
                  </a:cubicBezTo>
                  <a:cubicBezTo>
                    <a:pt x="17989" y="1435"/>
                    <a:pt x="21600" y="10048"/>
                    <a:pt x="20363" y="19857"/>
                  </a:cubicBezTo>
                  <a:cubicBezTo>
                    <a:pt x="20296" y="20438"/>
                    <a:pt x="20162" y="21019"/>
                    <a:pt x="20095" y="21600"/>
                  </a:cubicBezTo>
                  <a:cubicBezTo>
                    <a:pt x="20095" y="21600"/>
                    <a:pt x="9998" y="18456"/>
                    <a:pt x="9998" y="18456"/>
                  </a:cubicBezTo>
                  <a:cubicBezTo>
                    <a:pt x="9998" y="18456"/>
                    <a:pt x="0" y="14833"/>
                    <a:pt x="0" y="14833"/>
                  </a:cubicBezTo>
                </a:path>
              </a:pathLst>
            </a:custGeom>
            <a:solidFill>
              <a:srgbClr val="CCCC00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9" name="Freeform 80"/>
            <p:cNvSpPr>
              <a:spLocks noChangeArrowheads="1"/>
            </p:cNvSpPr>
            <p:nvPr/>
          </p:nvSpPr>
          <p:spPr bwMode="auto">
            <a:xfrm>
              <a:off x="911" y="203"/>
              <a:ext cx="383" cy="234"/>
            </a:xfrm>
            <a:custGeom>
              <a:avLst/>
              <a:gdLst>
                <a:gd name="T0" fmla="*/ 21472 w 21600"/>
                <a:gd name="T1" fmla="*/ 10748 h 21600"/>
                <a:gd name="T2" fmla="*/ 19140 w 21600"/>
                <a:gd name="T3" fmla="*/ 21600 h 21600"/>
                <a:gd name="T4" fmla="*/ 1310 w 21600"/>
                <a:gd name="T5" fmla="*/ 12740 h 21600"/>
                <a:gd name="T6" fmla="*/ 1885 w 21600"/>
                <a:gd name="T7" fmla="*/ 472 h 21600"/>
                <a:gd name="T8" fmla="*/ 21472 w 21600"/>
                <a:gd name="T9" fmla="*/ 1074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472" y="10748"/>
                  </a:moveTo>
                  <a:cubicBezTo>
                    <a:pt x="21472" y="10748"/>
                    <a:pt x="21600" y="19555"/>
                    <a:pt x="19140" y="21600"/>
                  </a:cubicBezTo>
                  <a:cubicBezTo>
                    <a:pt x="7956" y="9017"/>
                    <a:pt x="1310" y="12740"/>
                    <a:pt x="1310" y="12740"/>
                  </a:cubicBezTo>
                  <a:cubicBezTo>
                    <a:pt x="1310" y="12740"/>
                    <a:pt x="0" y="5295"/>
                    <a:pt x="1885" y="472"/>
                  </a:cubicBezTo>
                  <a:cubicBezTo>
                    <a:pt x="14315" y="0"/>
                    <a:pt x="21472" y="10748"/>
                    <a:pt x="21472" y="10748"/>
                  </a:cubicBezTo>
                </a:path>
              </a:pathLst>
            </a:custGeom>
            <a:solidFill>
              <a:srgbClr val="999900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0" name="Freeform 81"/>
            <p:cNvSpPr>
              <a:spLocks noChangeArrowheads="1"/>
            </p:cNvSpPr>
            <p:nvPr/>
          </p:nvSpPr>
          <p:spPr bwMode="auto">
            <a:xfrm>
              <a:off x="1056" y="464"/>
              <a:ext cx="63" cy="54"/>
            </a:xfrm>
            <a:custGeom>
              <a:avLst/>
              <a:gdLst>
                <a:gd name="T0" fmla="*/ 21021 w 21600"/>
                <a:gd name="T1" fmla="*/ 0 h 21600"/>
                <a:gd name="T2" fmla="*/ 21214 w 21600"/>
                <a:gd name="T3" fmla="*/ 7958 h 21600"/>
                <a:gd name="T4" fmla="*/ 8293 w 21600"/>
                <a:gd name="T5" fmla="*/ 20236 h 21600"/>
                <a:gd name="T6" fmla="*/ 0 w 21600"/>
                <a:gd name="T7" fmla="*/ 9322 h 21600"/>
                <a:gd name="T8" fmla="*/ 10607 w 21600"/>
                <a:gd name="T9" fmla="*/ 5457 h 21600"/>
                <a:gd name="T10" fmla="*/ 21021 w 21600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021" y="0"/>
                  </a:moveTo>
                  <a:cubicBezTo>
                    <a:pt x="21600" y="2501"/>
                    <a:pt x="21600" y="5457"/>
                    <a:pt x="21214" y="7958"/>
                  </a:cubicBezTo>
                  <a:cubicBezTo>
                    <a:pt x="20057" y="15916"/>
                    <a:pt x="14079" y="21600"/>
                    <a:pt x="8293" y="20236"/>
                  </a:cubicBezTo>
                  <a:cubicBezTo>
                    <a:pt x="4050" y="19326"/>
                    <a:pt x="579" y="14779"/>
                    <a:pt x="0" y="9322"/>
                  </a:cubicBezTo>
                  <a:cubicBezTo>
                    <a:pt x="0" y="9322"/>
                    <a:pt x="10607" y="5457"/>
                    <a:pt x="10607" y="5457"/>
                  </a:cubicBezTo>
                  <a:cubicBezTo>
                    <a:pt x="10607" y="5457"/>
                    <a:pt x="21021" y="0"/>
                    <a:pt x="21021" y="0"/>
                  </a:cubicBezTo>
                </a:path>
              </a:pathLst>
            </a:custGeom>
            <a:solidFill>
              <a:srgbClr val="FFFFFF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1" name="Freeform 82"/>
            <p:cNvSpPr>
              <a:spLocks noChangeArrowheads="1"/>
            </p:cNvSpPr>
            <p:nvPr/>
          </p:nvSpPr>
          <p:spPr bwMode="auto">
            <a:xfrm>
              <a:off x="960" y="418"/>
              <a:ext cx="39" cy="58"/>
            </a:xfrm>
            <a:custGeom>
              <a:avLst/>
              <a:gdLst>
                <a:gd name="T0" fmla="*/ 21600 w 21600"/>
                <a:gd name="T1" fmla="*/ 16357 h 21600"/>
                <a:gd name="T2" fmla="*/ 15429 w 21600"/>
                <a:gd name="T3" fmla="*/ 20761 h 21600"/>
                <a:gd name="T4" fmla="*/ 1234 w 21600"/>
                <a:gd name="T5" fmla="*/ 10485 h 21600"/>
                <a:gd name="T6" fmla="*/ 2469 w 21600"/>
                <a:gd name="T7" fmla="*/ 0 h 21600"/>
                <a:gd name="T8" fmla="*/ 11726 w 21600"/>
                <a:gd name="T9" fmla="*/ 8808 h 21600"/>
                <a:gd name="T10" fmla="*/ 21600 w 21600"/>
                <a:gd name="T11" fmla="*/ 1635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16357"/>
                  </a:moveTo>
                  <a:cubicBezTo>
                    <a:pt x="20366" y="18454"/>
                    <a:pt x="17897" y="20342"/>
                    <a:pt x="15429" y="20761"/>
                  </a:cubicBezTo>
                  <a:cubicBezTo>
                    <a:pt x="9874" y="21600"/>
                    <a:pt x="3086" y="16986"/>
                    <a:pt x="1234" y="10485"/>
                  </a:cubicBezTo>
                  <a:cubicBezTo>
                    <a:pt x="0" y="6501"/>
                    <a:pt x="617" y="2307"/>
                    <a:pt x="2469" y="0"/>
                  </a:cubicBezTo>
                  <a:cubicBezTo>
                    <a:pt x="2469" y="0"/>
                    <a:pt x="11726" y="8808"/>
                    <a:pt x="11726" y="8808"/>
                  </a:cubicBezTo>
                  <a:cubicBezTo>
                    <a:pt x="11726" y="8808"/>
                    <a:pt x="21600" y="16357"/>
                    <a:pt x="21600" y="16357"/>
                  </a:cubicBezTo>
                </a:path>
              </a:pathLst>
            </a:custGeom>
            <a:solidFill>
              <a:srgbClr val="FFFFFF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2" name="Line 83"/>
            <p:cNvSpPr>
              <a:spLocks noChangeShapeType="1"/>
            </p:cNvSpPr>
            <p:nvPr/>
          </p:nvSpPr>
          <p:spPr bwMode="auto">
            <a:xfrm flipV="1">
              <a:off x="959" y="537"/>
              <a:ext cx="11" cy="17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3" name="Line 84"/>
            <p:cNvSpPr>
              <a:spLocks noChangeShapeType="1"/>
            </p:cNvSpPr>
            <p:nvPr/>
          </p:nvSpPr>
          <p:spPr bwMode="auto">
            <a:xfrm flipV="1">
              <a:off x="978" y="548"/>
              <a:ext cx="7" cy="20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4" name="Line 85"/>
            <p:cNvSpPr>
              <a:spLocks noChangeShapeType="1"/>
            </p:cNvSpPr>
            <p:nvPr/>
          </p:nvSpPr>
          <p:spPr bwMode="auto">
            <a:xfrm flipV="1">
              <a:off x="997" y="558"/>
              <a:ext cx="5" cy="20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5" name="Line 86"/>
            <p:cNvSpPr>
              <a:spLocks noChangeShapeType="1"/>
            </p:cNvSpPr>
            <p:nvPr/>
          </p:nvSpPr>
          <p:spPr bwMode="auto">
            <a:xfrm flipV="1">
              <a:off x="1013" y="563"/>
              <a:ext cx="5" cy="23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6" name="Oval 87"/>
            <p:cNvSpPr>
              <a:spLocks noChangeArrowheads="1"/>
            </p:cNvSpPr>
            <p:nvPr/>
          </p:nvSpPr>
          <p:spPr bwMode="auto">
            <a:xfrm rot="4943438">
              <a:off x="1080" y="713"/>
              <a:ext cx="188" cy="84"/>
            </a:xfrm>
            <a:prstGeom prst="ellipse">
              <a:avLst/>
            </a:prstGeom>
            <a:solidFill>
              <a:srgbClr val="FFCC9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7" name="Line 88"/>
            <p:cNvSpPr>
              <a:spLocks noChangeShapeType="1"/>
            </p:cNvSpPr>
            <p:nvPr/>
          </p:nvSpPr>
          <p:spPr bwMode="auto">
            <a:xfrm flipV="1">
              <a:off x="1046" y="417"/>
              <a:ext cx="59" cy="60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8" name="Freeform 90"/>
            <p:cNvSpPr>
              <a:spLocks noChangeArrowheads="1"/>
            </p:cNvSpPr>
            <p:nvPr/>
          </p:nvSpPr>
          <p:spPr bwMode="auto">
            <a:xfrm>
              <a:off x="960" y="502"/>
              <a:ext cx="87" cy="61"/>
            </a:xfrm>
            <a:custGeom>
              <a:avLst/>
              <a:gdLst>
                <a:gd name="T0" fmla="*/ 1543 w 21600"/>
                <a:gd name="T1" fmla="*/ 0 h 21600"/>
                <a:gd name="T2" fmla="*/ 21600 w 21600"/>
                <a:gd name="T3" fmla="*/ 8882 h 21600"/>
                <a:gd name="T4" fmla="*/ 20618 w 21600"/>
                <a:gd name="T5" fmla="*/ 15544 h 21600"/>
                <a:gd name="T6" fmla="*/ 0 w 21600"/>
                <a:gd name="T7" fmla="*/ 6662 h 21600"/>
                <a:gd name="T8" fmla="*/ 1543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1543" y="0"/>
                  </a:moveTo>
                  <a:cubicBezTo>
                    <a:pt x="7294" y="5450"/>
                    <a:pt x="14868" y="13121"/>
                    <a:pt x="21600" y="8882"/>
                  </a:cubicBezTo>
                  <a:cubicBezTo>
                    <a:pt x="21600" y="11910"/>
                    <a:pt x="21600" y="12516"/>
                    <a:pt x="20618" y="15544"/>
                  </a:cubicBezTo>
                  <a:cubicBezTo>
                    <a:pt x="14306" y="21600"/>
                    <a:pt x="7574" y="16755"/>
                    <a:pt x="0" y="6662"/>
                  </a:cubicBezTo>
                  <a:cubicBezTo>
                    <a:pt x="281" y="6662"/>
                    <a:pt x="1543" y="0"/>
                    <a:pt x="1543" y="0"/>
                  </a:cubicBezTo>
                </a:path>
              </a:pathLst>
            </a:custGeom>
            <a:solidFill>
              <a:srgbClr val="FFFFFF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37" name="Group 43"/>
          <p:cNvGrpSpPr>
            <a:grpSpLocks/>
          </p:cNvGrpSpPr>
          <p:nvPr/>
        </p:nvGrpSpPr>
        <p:grpSpPr bwMode="auto">
          <a:xfrm>
            <a:off x="2969788" y="3392421"/>
            <a:ext cx="709757" cy="912777"/>
            <a:chOff x="5" y="-23"/>
            <a:chExt cx="336" cy="484"/>
          </a:xfrm>
        </p:grpSpPr>
        <p:sp>
          <p:nvSpPr>
            <p:cNvPr id="438" name="Freeform 44"/>
            <p:cNvSpPr>
              <a:spLocks noChangeArrowheads="1"/>
            </p:cNvSpPr>
            <p:nvPr/>
          </p:nvSpPr>
          <p:spPr bwMode="auto">
            <a:xfrm>
              <a:off x="17" y="333"/>
              <a:ext cx="250" cy="111"/>
            </a:xfrm>
            <a:custGeom>
              <a:avLst/>
              <a:gdLst>
                <a:gd name="T0" fmla="*/ 4163 w 21600"/>
                <a:gd name="T1" fmla="*/ 222 h 21600"/>
                <a:gd name="T2" fmla="*/ 4996 w 21600"/>
                <a:gd name="T3" fmla="*/ 21600 h 21600"/>
                <a:gd name="T4" fmla="*/ 10139 w 21600"/>
                <a:gd name="T5" fmla="*/ 20603 h 21600"/>
                <a:gd name="T6" fmla="*/ 8327 w 21600"/>
                <a:gd name="T7" fmla="*/ 6757 h 21600"/>
                <a:gd name="T8" fmla="*/ 14596 w 21600"/>
                <a:gd name="T9" fmla="*/ 7532 h 21600"/>
                <a:gd name="T10" fmla="*/ 16359 w 21600"/>
                <a:gd name="T11" fmla="*/ 18942 h 21600"/>
                <a:gd name="T12" fmla="*/ 21600 w 21600"/>
                <a:gd name="T13" fmla="*/ 18942 h 21600"/>
                <a:gd name="T14" fmla="*/ 18269 w 21600"/>
                <a:gd name="T15" fmla="*/ 3212 h 21600"/>
                <a:gd name="T16" fmla="*/ 4163 w 21600"/>
                <a:gd name="T17" fmla="*/ 222 h 21600"/>
                <a:gd name="T18" fmla="*/ 4163 w 21600"/>
                <a:gd name="T19" fmla="*/ 775 h 21600"/>
                <a:gd name="T20" fmla="*/ 4163 w 21600"/>
                <a:gd name="T21" fmla="*/ 22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4163" y="222"/>
                  </a:moveTo>
                  <a:cubicBezTo>
                    <a:pt x="4163" y="222"/>
                    <a:pt x="0" y="13292"/>
                    <a:pt x="4996" y="21600"/>
                  </a:cubicBezTo>
                  <a:cubicBezTo>
                    <a:pt x="9698" y="20935"/>
                    <a:pt x="10139" y="20603"/>
                    <a:pt x="10139" y="20603"/>
                  </a:cubicBezTo>
                  <a:cubicBezTo>
                    <a:pt x="10139" y="20603"/>
                    <a:pt x="5339" y="10966"/>
                    <a:pt x="8327" y="6757"/>
                  </a:cubicBezTo>
                  <a:cubicBezTo>
                    <a:pt x="14057" y="7311"/>
                    <a:pt x="14596" y="7532"/>
                    <a:pt x="14596" y="7532"/>
                  </a:cubicBezTo>
                  <a:cubicBezTo>
                    <a:pt x="14596" y="7532"/>
                    <a:pt x="17388" y="12185"/>
                    <a:pt x="16359" y="18942"/>
                  </a:cubicBezTo>
                  <a:cubicBezTo>
                    <a:pt x="21208" y="18942"/>
                    <a:pt x="21600" y="18942"/>
                    <a:pt x="21600" y="18942"/>
                  </a:cubicBezTo>
                  <a:cubicBezTo>
                    <a:pt x="21600" y="18942"/>
                    <a:pt x="20620" y="6425"/>
                    <a:pt x="18269" y="3212"/>
                  </a:cubicBezTo>
                  <a:cubicBezTo>
                    <a:pt x="4212" y="0"/>
                    <a:pt x="4163" y="222"/>
                    <a:pt x="4163" y="222"/>
                  </a:cubicBezTo>
                  <a:cubicBezTo>
                    <a:pt x="4163" y="222"/>
                    <a:pt x="4163" y="775"/>
                    <a:pt x="4163" y="775"/>
                  </a:cubicBezTo>
                  <a:cubicBezTo>
                    <a:pt x="4163" y="775"/>
                    <a:pt x="4163" y="222"/>
                    <a:pt x="4163" y="222"/>
                  </a:cubicBezTo>
                </a:path>
              </a:pathLst>
            </a:custGeom>
            <a:solidFill>
              <a:srgbClr val="000000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9" name="Freeform 45"/>
            <p:cNvSpPr>
              <a:spLocks noChangeArrowheads="1"/>
            </p:cNvSpPr>
            <p:nvPr/>
          </p:nvSpPr>
          <p:spPr bwMode="auto">
            <a:xfrm>
              <a:off x="48" y="197"/>
              <a:ext cx="218" cy="158"/>
            </a:xfrm>
            <a:custGeom>
              <a:avLst/>
              <a:gdLst>
                <a:gd name="T0" fmla="*/ 21600 w 21600"/>
                <a:gd name="T1" fmla="*/ 6604 h 21600"/>
                <a:gd name="T2" fmla="*/ 8135 w 21600"/>
                <a:gd name="T3" fmla="*/ 0 h 21600"/>
                <a:gd name="T4" fmla="*/ 1234 w 21600"/>
                <a:gd name="T5" fmla="*/ 18881 h 21600"/>
                <a:gd name="T6" fmla="*/ 19075 w 21600"/>
                <a:gd name="T7" fmla="*/ 21600 h 21600"/>
                <a:gd name="T8" fmla="*/ 21600 w 21600"/>
                <a:gd name="T9" fmla="*/ 660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600" y="6604"/>
                  </a:moveTo>
                  <a:cubicBezTo>
                    <a:pt x="21600" y="6604"/>
                    <a:pt x="8135" y="0"/>
                    <a:pt x="8135" y="0"/>
                  </a:cubicBezTo>
                  <a:cubicBezTo>
                    <a:pt x="8135" y="0"/>
                    <a:pt x="0" y="5827"/>
                    <a:pt x="1234" y="18881"/>
                  </a:cubicBezTo>
                  <a:cubicBezTo>
                    <a:pt x="18346" y="21600"/>
                    <a:pt x="19075" y="21600"/>
                    <a:pt x="19075" y="21600"/>
                  </a:cubicBezTo>
                  <a:cubicBezTo>
                    <a:pt x="19075" y="21600"/>
                    <a:pt x="15372" y="16472"/>
                    <a:pt x="21600" y="6604"/>
                  </a:cubicBezTo>
                </a:path>
              </a:pathLst>
            </a:custGeom>
            <a:solidFill>
              <a:srgbClr val="666600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0" name="Oval 46"/>
            <p:cNvSpPr>
              <a:spLocks noChangeArrowheads="1"/>
            </p:cNvSpPr>
            <p:nvPr/>
          </p:nvSpPr>
          <p:spPr bwMode="auto">
            <a:xfrm>
              <a:off x="200" y="421"/>
              <a:ext cx="133" cy="29"/>
            </a:xfrm>
            <a:prstGeom prst="ellipse">
              <a:avLst/>
            </a:prstGeom>
            <a:solidFill>
              <a:srgbClr val="000000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1" name="Oval 47"/>
            <p:cNvSpPr>
              <a:spLocks noChangeArrowheads="1"/>
            </p:cNvSpPr>
            <p:nvPr/>
          </p:nvSpPr>
          <p:spPr bwMode="auto">
            <a:xfrm>
              <a:off x="5" y="432"/>
              <a:ext cx="133" cy="29"/>
            </a:xfrm>
            <a:prstGeom prst="ellipse">
              <a:avLst/>
            </a:prstGeom>
            <a:solidFill>
              <a:srgbClr val="000000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6" name="Freeform 52"/>
            <p:cNvSpPr>
              <a:spLocks noChangeArrowheads="1"/>
            </p:cNvSpPr>
            <p:nvPr/>
          </p:nvSpPr>
          <p:spPr bwMode="auto">
            <a:xfrm>
              <a:off x="44" y="210"/>
              <a:ext cx="124" cy="135"/>
            </a:xfrm>
            <a:custGeom>
              <a:avLst/>
              <a:gdLst>
                <a:gd name="T0" fmla="*/ 10060 w 21600"/>
                <a:gd name="T1" fmla="*/ 0 h 21600"/>
                <a:gd name="T2" fmla="*/ 17458 w 21600"/>
                <a:gd name="T3" fmla="*/ 21600 h 21600"/>
                <a:gd name="T4" fmla="*/ 21600 w 21600"/>
                <a:gd name="T5" fmla="*/ 14975 h 21600"/>
                <a:gd name="T6" fmla="*/ 13907 w 21600"/>
                <a:gd name="T7" fmla="*/ 290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060" y="0"/>
                  </a:moveTo>
                  <a:cubicBezTo>
                    <a:pt x="3058" y="4538"/>
                    <a:pt x="0" y="17607"/>
                    <a:pt x="17458" y="21600"/>
                  </a:cubicBezTo>
                  <a:cubicBezTo>
                    <a:pt x="19529" y="19059"/>
                    <a:pt x="21304" y="15519"/>
                    <a:pt x="21600" y="14975"/>
                  </a:cubicBezTo>
                  <a:cubicBezTo>
                    <a:pt x="17458" y="12797"/>
                    <a:pt x="8975" y="9892"/>
                    <a:pt x="13907" y="2904"/>
                  </a:cubicBezTo>
                </a:path>
              </a:pathLst>
            </a:custGeom>
            <a:solidFill>
              <a:srgbClr val="666600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7" name="Oval 53"/>
            <p:cNvSpPr>
              <a:spLocks noChangeArrowheads="1"/>
            </p:cNvSpPr>
            <p:nvPr/>
          </p:nvSpPr>
          <p:spPr bwMode="auto">
            <a:xfrm rot="19800997">
              <a:off x="129" y="310"/>
              <a:ext cx="93" cy="57"/>
            </a:xfrm>
            <a:prstGeom prst="ellipse">
              <a:avLst/>
            </a:prstGeom>
            <a:solidFill>
              <a:srgbClr val="CC6600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8" name="Freeform 54"/>
            <p:cNvSpPr>
              <a:spLocks noChangeArrowheads="1"/>
            </p:cNvSpPr>
            <p:nvPr/>
          </p:nvSpPr>
          <p:spPr bwMode="auto">
            <a:xfrm>
              <a:off x="67" y="-4"/>
              <a:ext cx="269" cy="260"/>
            </a:xfrm>
            <a:custGeom>
              <a:avLst/>
              <a:gdLst>
                <a:gd name="T0" fmla="*/ 3320 w 21600"/>
                <a:gd name="T1" fmla="*/ 13882 h 21600"/>
                <a:gd name="T2" fmla="*/ 2683 w 21600"/>
                <a:gd name="T3" fmla="*/ 7906 h 21600"/>
                <a:gd name="T4" fmla="*/ 13642 w 21600"/>
                <a:gd name="T5" fmla="*/ 1176 h 21600"/>
                <a:gd name="T6" fmla="*/ 20509 w 21600"/>
                <a:gd name="T7" fmla="*/ 12282 h 21600"/>
                <a:gd name="T8" fmla="*/ 16734 w 21600"/>
                <a:gd name="T9" fmla="*/ 17741 h 21600"/>
                <a:gd name="T10" fmla="*/ 17553 w 21600"/>
                <a:gd name="T11" fmla="*/ 19529 h 21600"/>
                <a:gd name="T12" fmla="*/ 8276 w 21600"/>
                <a:gd name="T13" fmla="*/ 20471 h 21600"/>
                <a:gd name="T14" fmla="*/ 364 w 21600"/>
                <a:gd name="T15" fmla="*/ 15388 h 21600"/>
                <a:gd name="T16" fmla="*/ 3320 w 21600"/>
                <a:gd name="T17" fmla="*/ 1388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3320" y="13882"/>
                  </a:moveTo>
                  <a:cubicBezTo>
                    <a:pt x="2456" y="12047"/>
                    <a:pt x="2228" y="9882"/>
                    <a:pt x="2683" y="7906"/>
                  </a:cubicBezTo>
                  <a:cubicBezTo>
                    <a:pt x="3820" y="3012"/>
                    <a:pt x="8731" y="0"/>
                    <a:pt x="13642" y="1176"/>
                  </a:cubicBezTo>
                  <a:cubicBezTo>
                    <a:pt x="18508" y="2353"/>
                    <a:pt x="21600" y="7341"/>
                    <a:pt x="20509" y="12282"/>
                  </a:cubicBezTo>
                  <a:cubicBezTo>
                    <a:pt x="20008" y="14494"/>
                    <a:pt x="18644" y="16518"/>
                    <a:pt x="16734" y="17741"/>
                  </a:cubicBezTo>
                  <a:cubicBezTo>
                    <a:pt x="17416" y="18400"/>
                    <a:pt x="17689" y="19012"/>
                    <a:pt x="17553" y="19529"/>
                  </a:cubicBezTo>
                  <a:cubicBezTo>
                    <a:pt x="17189" y="21176"/>
                    <a:pt x="13005" y="21600"/>
                    <a:pt x="8276" y="20471"/>
                  </a:cubicBezTo>
                  <a:cubicBezTo>
                    <a:pt x="3547" y="19294"/>
                    <a:pt x="0" y="17035"/>
                    <a:pt x="364" y="15388"/>
                  </a:cubicBezTo>
                  <a:cubicBezTo>
                    <a:pt x="546" y="14588"/>
                    <a:pt x="1637" y="14071"/>
                    <a:pt x="3320" y="13882"/>
                  </a:cubicBezTo>
                </a:path>
              </a:pathLst>
            </a:custGeom>
            <a:solidFill>
              <a:srgbClr val="CC6600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9" name="Oval 55"/>
            <p:cNvSpPr>
              <a:spLocks noChangeArrowheads="1"/>
            </p:cNvSpPr>
            <p:nvPr/>
          </p:nvSpPr>
          <p:spPr bwMode="auto">
            <a:xfrm rot="789375">
              <a:off x="180" y="176"/>
              <a:ext cx="30" cy="28"/>
            </a:xfrm>
            <a:prstGeom prst="ellipse">
              <a:avLst/>
            </a:prstGeom>
            <a:solidFill>
              <a:srgbClr val="FFFFFF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0" name="Oval 56"/>
            <p:cNvSpPr>
              <a:spLocks noChangeArrowheads="1"/>
            </p:cNvSpPr>
            <p:nvPr/>
          </p:nvSpPr>
          <p:spPr bwMode="auto">
            <a:xfrm>
              <a:off x="180" y="182"/>
              <a:ext cx="13" cy="13"/>
            </a:xfrm>
            <a:prstGeom prst="ellipse">
              <a:avLst/>
            </a:prstGeom>
            <a:solidFill>
              <a:srgbClr val="660000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1" name="Oval 57"/>
            <p:cNvSpPr>
              <a:spLocks noChangeArrowheads="1"/>
            </p:cNvSpPr>
            <p:nvPr/>
          </p:nvSpPr>
          <p:spPr bwMode="auto">
            <a:xfrm rot="789375">
              <a:off x="111" y="158"/>
              <a:ext cx="26" cy="26"/>
            </a:xfrm>
            <a:prstGeom prst="ellipse">
              <a:avLst/>
            </a:prstGeom>
            <a:solidFill>
              <a:srgbClr val="FFFFFF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2" name="Oval 58"/>
            <p:cNvSpPr>
              <a:spLocks noChangeArrowheads="1"/>
            </p:cNvSpPr>
            <p:nvPr/>
          </p:nvSpPr>
          <p:spPr bwMode="auto">
            <a:xfrm>
              <a:off x="111" y="163"/>
              <a:ext cx="11" cy="12"/>
            </a:xfrm>
            <a:prstGeom prst="ellipse">
              <a:avLst/>
            </a:prstGeom>
            <a:solidFill>
              <a:srgbClr val="660000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3" name="Freeform 59"/>
            <p:cNvSpPr>
              <a:spLocks noChangeArrowheads="1"/>
            </p:cNvSpPr>
            <p:nvPr/>
          </p:nvSpPr>
          <p:spPr bwMode="auto">
            <a:xfrm>
              <a:off x="183" y="166"/>
              <a:ext cx="36" cy="12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5891 h 21600"/>
                <a:gd name="T4" fmla="*/ 17486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21600"/>
                    <a:pt x="21600" y="5891"/>
                    <a:pt x="21600" y="5891"/>
                  </a:cubicBezTo>
                  <a:cubicBezTo>
                    <a:pt x="21600" y="5891"/>
                    <a:pt x="17486" y="0"/>
                    <a:pt x="17486" y="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4" name="Freeform 60"/>
            <p:cNvSpPr>
              <a:spLocks noChangeArrowheads="1"/>
            </p:cNvSpPr>
            <p:nvPr/>
          </p:nvSpPr>
          <p:spPr bwMode="auto">
            <a:xfrm>
              <a:off x="116" y="139"/>
              <a:ext cx="23" cy="28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0 h 21600"/>
                <a:gd name="T4" fmla="*/ 6849 w 21600"/>
                <a:gd name="T5" fmla="*/ 88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21600" y="21600"/>
                    <a:pt x="0" y="0"/>
                    <a:pt x="0" y="0"/>
                  </a:cubicBezTo>
                  <a:cubicBezTo>
                    <a:pt x="0" y="0"/>
                    <a:pt x="6849" y="882"/>
                    <a:pt x="6849" y="882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5" name="Freeform 61"/>
            <p:cNvSpPr>
              <a:spLocks noChangeArrowheads="1"/>
            </p:cNvSpPr>
            <p:nvPr/>
          </p:nvSpPr>
          <p:spPr bwMode="auto">
            <a:xfrm>
              <a:off x="122" y="183"/>
              <a:ext cx="55" cy="27"/>
            </a:xfrm>
            <a:custGeom>
              <a:avLst/>
              <a:gdLst>
                <a:gd name="T0" fmla="*/ 21600 w 21600"/>
                <a:gd name="T1" fmla="*/ 17923 h 21600"/>
                <a:gd name="T2" fmla="*/ 9798 w 21600"/>
                <a:gd name="T3" fmla="*/ 17923 h 21600"/>
                <a:gd name="T4" fmla="*/ 668 w 21600"/>
                <a:gd name="T5" fmla="*/ 1379 h 21600"/>
                <a:gd name="T6" fmla="*/ 891 w 21600"/>
                <a:gd name="T7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7923"/>
                  </a:moveTo>
                  <a:cubicBezTo>
                    <a:pt x="20041" y="21140"/>
                    <a:pt x="14920" y="21600"/>
                    <a:pt x="9798" y="17923"/>
                  </a:cubicBezTo>
                  <a:cubicBezTo>
                    <a:pt x="4008" y="14247"/>
                    <a:pt x="0" y="6434"/>
                    <a:pt x="668" y="1379"/>
                  </a:cubicBezTo>
                  <a:cubicBezTo>
                    <a:pt x="668" y="919"/>
                    <a:pt x="891" y="460"/>
                    <a:pt x="891" y="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6" name="Freeform 62"/>
            <p:cNvSpPr>
              <a:spLocks noChangeArrowheads="1"/>
            </p:cNvSpPr>
            <p:nvPr/>
          </p:nvSpPr>
          <p:spPr bwMode="auto">
            <a:xfrm>
              <a:off x="98" y="-23"/>
              <a:ext cx="243" cy="231"/>
            </a:xfrm>
            <a:custGeom>
              <a:avLst/>
              <a:gdLst>
                <a:gd name="T0" fmla="*/ 16024 w 21600"/>
                <a:gd name="T1" fmla="*/ 21600 h 21600"/>
                <a:gd name="T2" fmla="*/ 20244 w 21600"/>
                <a:gd name="T3" fmla="*/ 10667 h 21600"/>
                <a:gd name="T4" fmla="*/ 2512 w 21600"/>
                <a:gd name="T5" fmla="*/ 5626 h 21600"/>
                <a:gd name="T6" fmla="*/ 151 w 21600"/>
                <a:gd name="T7" fmla="*/ 12896 h 21600"/>
                <a:gd name="T8" fmla="*/ 3366 w 21600"/>
                <a:gd name="T9" fmla="*/ 6422 h 21600"/>
                <a:gd name="T10" fmla="*/ 5526 w 21600"/>
                <a:gd name="T11" fmla="*/ 6846 h 21600"/>
                <a:gd name="T12" fmla="*/ 5375 w 21600"/>
                <a:gd name="T13" fmla="*/ 5519 h 21600"/>
                <a:gd name="T14" fmla="*/ 7284 w 21600"/>
                <a:gd name="T15" fmla="*/ 6050 h 21600"/>
                <a:gd name="T16" fmla="*/ 8138 w 21600"/>
                <a:gd name="T17" fmla="*/ 4936 h 21600"/>
                <a:gd name="T18" fmla="*/ 11202 w 21600"/>
                <a:gd name="T19" fmla="*/ 5360 h 21600"/>
                <a:gd name="T20" fmla="*/ 12006 w 21600"/>
                <a:gd name="T21" fmla="*/ 5732 h 21600"/>
                <a:gd name="T22" fmla="*/ 13814 w 21600"/>
                <a:gd name="T23" fmla="*/ 6793 h 21600"/>
                <a:gd name="T24" fmla="*/ 14668 w 21600"/>
                <a:gd name="T25" fmla="*/ 7589 h 21600"/>
                <a:gd name="T26" fmla="*/ 16225 w 21600"/>
                <a:gd name="T27" fmla="*/ 8332 h 21600"/>
                <a:gd name="T28" fmla="*/ 17380 w 21600"/>
                <a:gd name="T29" fmla="*/ 8491 h 21600"/>
                <a:gd name="T30" fmla="*/ 17782 w 21600"/>
                <a:gd name="T31" fmla="*/ 10296 h 21600"/>
                <a:gd name="T32" fmla="*/ 18084 w 21600"/>
                <a:gd name="T33" fmla="*/ 11623 h 21600"/>
                <a:gd name="T34" fmla="*/ 17682 w 21600"/>
                <a:gd name="T35" fmla="*/ 12843 h 21600"/>
                <a:gd name="T36" fmla="*/ 16024 w 21600"/>
                <a:gd name="T37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600" h="21600">
                  <a:moveTo>
                    <a:pt x="16024" y="21600"/>
                  </a:moveTo>
                  <a:cubicBezTo>
                    <a:pt x="16024" y="21600"/>
                    <a:pt x="21600" y="19318"/>
                    <a:pt x="20244" y="10667"/>
                  </a:cubicBezTo>
                  <a:cubicBezTo>
                    <a:pt x="18787" y="2070"/>
                    <a:pt x="7133" y="0"/>
                    <a:pt x="2512" y="5626"/>
                  </a:cubicBezTo>
                  <a:cubicBezTo>
                    <a:pt x="0" y="8544"/>
                    <a:pt x="100" y="12737"/>
                    <a:pt x="151" y="12896"/>
                  </a:cubicBezTo>
                  <a:cubicBezTo>
                    <a:pt x="653" y="10880"/>
                    <a:pt x="352" y="9712"/>
                    <a:pt x="3366" y="6422"/>
                  </a:cubicBezTo>
                  <a:cubicBezTo>
                    <a:pt x="3717" y="7961"/>
                    <a:pt x="5526" y="6846"/>
                    <a:pt x="5526" y="6846"/>
                  </a:cubicBezTo>
                  <a:cubicBezTo>
                    <a:pt x="5526" y="6846"/>
                    <a:pt x="5727" y="5732"/>
                    <a:pt x="5375" y="5519"/>
                  </a:cubicBezTo>
                  <a:cubicBezTo>
                    <a:pt x="5073" y="5201"/>
                    <a:pt x="6731" y="6528"/>
                    <a:pt x="7284" y="6050"/>
                  </a:cubicBezTo>
                  <a:cubicBezTo>
                    <a:pt x="7786" y="5626"/>
                    <a:pt x="8339" y="5360"/>
                    <a:pt x="8138" y="4936"/>
                  </a:cubicBezTo>
                  <a:cubicBezTo>
                    <a:pt x="7987" y="4617"/>
                    <a:pt x="9996" y="7112"/>
                    <a:pt x="11202" y="5360"/>
                  </a:cubicBezTo>
                  <a:cubicBezTo>
                    <a:pt x="12458" y="3715"/>
                    <a:pt x="12006" y="5732"/>
                    <a:pt x="12006" y="5732"/>
                  </a:cubicBezTo>
                  <a:cubicBezTo>
                    <a:pt x="12006" y="5732"/>
                    <a:pt x="12659" y="7165"/>
                    <a:pt x="13814" y="6793"/>
                  </a:cubicBezTo>
                  <a:cubicBezTo>
                    <a:pt x="14919" y="6528"/>
                    <a:pt x="14668" y="7589"/>
                    <a:pt x="14668" y="7589"/>
                  </a:cubicBezTo>
                  <a:cubicBezTo>
                    <a:pt x="14668" y="7589"/>
                    <a:pt x="14969" y="9128"/>
                    <a:pt x="16225" y="8332"/>
                  </a:cubicBezTo>
                  <a:cubicBezTo>
                    <a:pt x="17431" y="7589"/>
                    <a:pt x="17380" y="8491"/>
                    <a:pt x="17380" y="8491"/>
                  </a:cubicBezTo>
                  <a:cubicBezTo>
                    <a:pt x="17380" y="8491"/>
                    <a:pt x="16175" y="9765"/>
                    <a:pt x="17782" y="10296"/>
                  </a:cubicBezTo>
                  <a:cubicBezTo>
                    <a:pt x="19340" y="10880"/>
                    <a:pt x="18084" y="11623"/>
                    <a:pt x="18084" y="11623"/>
                  </a:cubicBezTo>
                  <a:cubicBezTo>
                    <a:pt x="18084" y="11623"/>
                    <a:pt x="17029" y="13268"/>
                    <a:pt x="17682" y="12843"/>
                  </a:cubicBezTo>
                  <a:cubicBezTo>
                    <a:pt x="18335" y="12419"/>
                    <a:pt x="17833" y="17195"/>
                    <a:pt x="16024" y="21600"/>
                  </a:cubicBezTo>
                </a:path>
              </a:pathLst>
            </a:custGeom>
            <a:solidFill>
              <a:srgbClr val="000000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7" name="Freeform 63"/>
            <p:cNvSpPr>
              <a:spLocks noChangeArrowheads="1"/>
            </p:cNvSpPr>
            <p:nvPr/>
          </p:nvSpPr>
          <p:spPr bwMode="auto">
            <a:xfrm>
              <a:off x="251" y="159"/>
              <a:ext cx="69" cy="80"/>
            </a:xfrm>
            <a:custGeom>
              <a:avLst/>
              <a:gdLst>
                <a:gd name="T0" fmla="*/ 0 w 21600"/>
                <a:gd name="T1" fmla="*/ 12715 h 21600"/>
                <a:gd name="T2" fmla="*/ 21600 w 21600"/>
                <a:gd name="T3" fmla="*/ 9651 h 21600"/>
                <a:gd name="T4" fmla="*/ 6374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12715"/>
                  </a:moveTo>
                  <a:cubicBezTo>
                    <a:pt x="6020" y="0"/>
                    <a:pt x="21600" y="3830"/>
                    <a:pt x="21600" y="9651"/>
                  </a:cubicBezTo>
                  <a:cubicBezTo>
                    <a:pt x="21600" y="15013"/>
                    <a:pt x="16997" y="21140"/>
                    <a:pt x="6374" y="21600"/>
                  </a:cubicBezTo>
                </a:path>
              </a:pathLst>
            </a:custGeom>
            <a:solidFill>
              <a:srgbClr val="CC6600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8" name="Oval 64"/>
            <p:cNvSpPr>
              <a:spLocks noChangeArrowheads="1"/>
            </p:cNvSpPr>
            <p:nvPr/>
          </p:nvSpPr>
          <p:spPr bwMode="auto">
            <a:xfrm rot="3105000">
              <a:off x="263" y="178"/>
              <a:ext cx="38" cy="58"/>
            </a:xfrm>
            <a:prstGeom prst="ellipse">
              <a:avLst/>
            </a:prstGeom>
            <a:solidFill>
              <a:srgbClr val="993300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9" name="Freeform 65"/>
            <p:cNvSpPr>
              <a:spLocks noChangeArrowheads="1"/>
            </p:cNvSpPr>
            <p:nvPr/>
          </p:nvSpPr>
          <p:spPr bwMode="auto">
            <a:xfrm>
              <a:off x="106" y="195"/>
              <a:ext cx="76" cy="36"/>
            </a:xfrm>
            <a:custGeom>
              <a:avLst/>
              <a:gdLst>
                <a:gd name="T0" fmla="*/ 1128 w 21600"/>
                <a:gd name="T1" fmla="*/ 0 h 21600"/>
                <a:gd name="T2" fmla="*/ 21600 w 21600"/>
                <a:gd name="T3" fmla="*/ 14743 h 21600"/>
                <a:gd name="T4" fmla="*/ 20310 w 21600"/>
                <a:gd name="T5" fmla="*/ 21600 h 21600"/>
                <a:gd name="T6" fmla="*/ 0 w 21600"/>
                <a:gd name="T7" fmla="*/ 6857 h 21600"/>
                <a:gd name="T8" fmla="*/ 1128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1128" y="0"/>
                  </a:moveTo>
                  <a:lnTo>
                    <a:pt x="21600" y="14743"/>
                  </a:lnTo>
                  <a:lnTo>
                    <a:pt x="20310" y="21600"/>
                  </a:lnTo>
                  <a:lnTo>
                    <a:pt x="0" y="6857"/>
                  </a:lnTo>
                  <a:lnTo>
                    <a:pt x="1128" y="0"/>
                  </a:lnTo>
                </a:path>
              </a:pathLst>
            </a:custGeom>
            <a:solidFill>
              <a:srgbClr val="FFFFFF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518" name="Freeform 52"/>
          <p:cNvSpPr>
            <a:spLocks noChangeArrowheads="1"/>
          </p:cNvSpPr>
          <p:nvPr/>
        </p:nvSpPr>
        <p:spPr bwMode="auto">
          <a:xfrm rot="18235315">
            <a:off x="3383656" y="3871200"/>
            <a:ext cx="261934" cy="235859"/>
          </a:xfrm>
          <a:custGeom>
            <a:avLst/>
            <a:gdLst>
              <a:gd name="T0" fmla="*/ 10060 w 21600"/>
              <a:gd name="T1" fmla="*/ 0 h 21600"/>
              <a:gd name="T2" fmla="*/ 17458 w 21600"/>
              <a:gd name="T3" fmla="*/ 21600 h 21600"/>
              <a:gd name="T4" fmla="*/ 21600 w 21600"/>
              <a:gd name="T5" fmla="*/ 14975 h 21600"/>
              <a:gd name="T6" fmla="*/ 13907 w 21600"/>
              <a:gd name="T7" fmla="*/ 290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060" y="0"/>
                </a:moveTo>
                <a:cubicBezTo>
                  <a:pt x="3058" y="4538"/>
                  <a:pt x="0" y="17607"/>
                  <a:pt x="17458" y="21600"/>
                </a:cubicBezTo>
                <a:cubicBezTo>
                  <a:pt x="19529" y="19059"/>
                  <a:pt x="21304" y="15519"/>
                  <a:pt x="21600" y="14975"/>
                </a:cubicBezTo>
                <a:cubicBezTo>
                  <a:pt x="17458" y="12797"/>
                  <a:pt x="8975" y="9892"/>
                  <a:pt x="13907" y="2904"/>
                </a:cubicBezTo>
              </a:path>
            </a:pathLst>
          </a:custGeom>
          <a:solidFill>
            <a:srgbClr val="666600"/>
          </a:solidFill>
          <a:ln w="14400">
            <a:solidFill>
              <a:srgbClr val="000000"/>
            </a:solidFill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9" name="Oval 53"/>
          <p:cNvSpPr>
            <a:spLocks noChangeArrowheads="1"/>
          </p:cNvSpPr>
          <p:nvPr/>
        </p:nvSpPr>
        <p:spPr bwMode="auto">
          <a:xfrm rot="3345537">
            <a:off x="3543106" y="3906900"/>
            <a:ext cx="196450" cy="107496"/>
          </a:xfrm>
          <a:prstGeom prst="ellipse">
            <a:avLst/>
          </a:prstGeom>
          <a:solidFill>
            <a:srgbClr val="CC6600"/>
          </a:solidFill>
          <a:ln w="14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537" name="Group 66"/>
          <p:cNvGrpSpPr>
            <a:grpSpLocks/>
          </p:cNvGrpSpPr>
          <p:nvPr/>
        </p:nvGrpSpPr>
        <p:grpSpPr bwMode="auto">
          <a:xfrm flipH="1">
            <a:off x="5001704" y="3489966"/>
            <a:ext cx="468625" cy="457924"/>
            <a:chOff x="911" y="-6"/>
            <a:chExt cx="459" cy="611"/>
          </a:xfrm>
        </p:grpSpPr>
        <p:sp>
          <p:nvSpPr>
            <p:cNvPr id="546" name="Oval 75"/>
            <p:cNvSpPr>
              <a:spLocks noChangeArrowheads="1"/>
            </p:cNvSpPr>
            <p:nvPr/>
          </p:nvSpPr>
          <p:spPr bwMode="auto">
            <a:xfrm rot="1546875">
              <a:off x="1181" y="448"/>
              <a:ext cx="84" cy="133"/>
            </a:xfrm>
            <a:prstGeom prst="ellipse">
              <a:avLst/>
            </a:prstGeom>
            <a:solidFill>
              <a:srgbClr val="FFCC9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7" name="Oval 76"/>
            <p:cNvSpPr>
              <a:spLocks noChangeArrowheads="1"/>
            </p:cNvSpPr>
            <p:nvPr/>
          </p:nvSpPr>
          <p:spPr bwMode="auto">
            <a:xfrm rot="1806563">
              <a:off x="1185" y="469"/>
              <a:ext cx="58" cy="98"/>
            </a:xfrm>
            <a:prstGeom prst="ellipse">
              <a:avLst/>
            </a:prstGeom>
            <a:solidFill>
              <a:srgbClr val="FF9933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8" name="Freeform 77"/>
            <p:cNvSpPr>
              <a:spLocks noChangeArrowheads="1"/>
            </p:cNvSpPr>
            <p:nvPr/>
          </p:nvSpPr>
          <p:spPr bwMode="auto">
            <a:xfrm>
              <a:off x="917" y="24"/>
              <a:ext cx="362" cy="581"/>
            </a:xfrm>
            <a:custGeom>
              <a:avLst/>
              <a:gdLst>
                <a:gd name="T0" fmla="*/ 2539 w 21600"/>
                <a:gd name="T1" fmla="*/ 16037 h 21600"/>
                <a:gd name="T2" fmla="*/ 1083 w 21600"/>
                <a:gd name="T3" fmla="*/ 9546 h 21600"/>
                <a:gd name="T4" fmla="*/ 12256 w 21600"/>
                <a:gd name="T5" fmla="*/ 485 h 21600"/>
                <a:gd name="T6" fmla="*/ 20855 w 21600"/>
                <a:gd name="T7" fmla="*/ 11295 h 21600"/>
                <a:gd name="T8" fmla="*/ 16386 w 21600"/>
                <a:gd name="T9" fmla="*/ 18418 h 21600"/>
                <a:gd name="T10" fmla="*/ 17165 w 21600"/>
                <a:gd name="T11" fmla="*/ 19788 h 21600"/>
                <a:gd name="T12" fmla="*/ 8193 w 21600"/>
                <a:gd name="T13" fmla="*/ 20841 h 21600"/>
                <a:gd name="T14" fmla="*/ 406 w 21600"/>
                <a:gd name="T15" fmla="*/ 17217 h 21600"/>
                <a:gd name="T16" fmla="*/ 2539 w 21600"/>
                <a:gd name="T17" fmla="*/ 160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2539" y="16037"/>
                  </a:moveTo>
                  <a:cubicBezTo>
                    <a:pt x="1320" y="14161"/>
                    <a:pt x="779" y="11864"/>
                    <a:pt x="1083" y="9546"/>
                  </a:cubicBezTo>
                  <a:cubicBezTo>
                    <a:pt x="1862" y="4046"/>
                    <a:pt x="6839" y="0"/>
                    <a:pt x="12256" y="485"/>
                  </a:cubicBezTo>
                  <a:cubicBezTo>
                    <a:pt x="17774" y="990"/>
                    <a:pt x="21600" y="5795"/>
                    <a:pt x="20855" y="11295"/>
                  </a:cubicBezTo>
                  <a:cubicBezTo>
                    <a:pt x="20550" y="14161"/>
                    <a:pt x="18858" y="16795"/>
                    <a:pt x="16386" y="18418"/>
                  </a:cubicBezTo>
                  <a:cubicBezTo>
                    <a:pt x="17097" y="18839"/>
                    <a:pt x="17233" y="19345"/>
                    <a:pt x="17165" y="19788"/>
                  </a:cubicBezTo>
                  <a:cubicBezTo>
                    <a:pt x="16860" y="21094"/>
                    <a:pt x="12797" y="21600"/>
                    <a:pt x="8193" y="20841"/>
                  </a:cubicBezTo>
                  <a:cubicBezTo>
                    <a:pt x="3623" y="20230"/>
                    <a:pt x="0" y="18481"/>
                    <a:pt x="406" y="17217"/>
                  </a:cubicBezTo>
                  <a:cubicBezTo>
                    <a:pt x="474" y="16669"/>
                    <a:pt x="1320" y="16290"/>
                    <a:pt x="2539" y="16037"/>
                  </a:cubicBezTo>
                </a:path>
              </a:pathLst>
            </a:custGeom>
            <a:solidFill>
              <a:srgbClr val="FFCC99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9" name="Freeform 78"/>
            <p:cNvSpPr>
              <a:spLocks noChangeArrowheads="1"/>
            </p:cNvSpPr>
            <p:nvPr/>
          </p:nvSpPr>
          <p:spPr bwMode="auto">
            <a:xfrm>
              <a:off x="947" y="0"/>
              <a:ext cx="423" cy="539"/>
            </a:xfrm>
            <a:custGeom>
              <a:avLst/>
              <a:gdLst>
                <a:gd name="T0" fmla="*/ 10612 w 21600"/>
                <a:gd name="T1" fmla="*/ 12379 h 21600"/>
                <a:gd name="T2" fmla="*/ 11595 w 21600"/>
                <a:gd name="T3" fmla="*/ 21464 h 21600"/>
                <a:gd name="T4" fmla="*/ 12231 w 21600"/>
                <a:gd name="T5" fmla="*/ 21600 h 21600"/>
                <a:gd name="T6" fmla="*/ 12839 w 21600"/>
                <a:gd name="T7" fmla="*/ 20464 h 21600"/>
                <a:gd name="T8" fmla="*/ 15239 w 21600"/>
                <a:gd name="T9" fmla="*/ 17966 h 21600"/>
                <a:gd name="T10" fmla="*/ 9571 w 21600"/>
                <a:gd name="T11" fmla="*/ 1613 h 21600"/>
                <a:gd name="T12" fmla="*/ 0 w 21600"/>
                <a:gd name="T13" fmla="*/ 8222 h 21600"/>
                <a:gd name="T14" fmla="*/ 10612 w 21600"/>
                <a:gd name="T15" fmla="*/ 1237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10612" y="12379"/>
                  </a:moveTo>
                  <a:cubicBezTo>
                    <a:pt x="10612" y="12379"/>
                    <a:pt x="13099" y="16149"/>
                    <a:pt x="11595" y="21464"/>
                  </a:cubicBezTo>
                  <a:cubicBezTo>
                    <a:pt x="12116" y="21600"/>
                    <a:pt x="12231" y="21600"/>
                    <a:pt x="12231" y="21600"/>
                  </a:cubicBezTo>
                  <a:cubicBezTo>
                    <a:pt x="12231" y="21600"/>
                    <a:pt x="12839" y="20464"/>
                    <a:pt x="12839" y="20464"/>
                  </a:cubicBezTo>
                  <a:cubicBezTo>
                    <a:pt x="14024" y="20396"/>
                    <a:pt x="15239" y="17966"/>
                    <a:pt x="15239" y="17966"/>
                  </a:cubicBezTo>
                  <a:cubicBezTo>
                    <a:pt x="15239" y="17966"/>
                    <a:pt x="21600" y="4724"/>
                    <a:pt x="9571" y="1613"/>
                  </a:cubicBezTo>
                  <a:cubicBezTo>
                    <a:pt x="3094" y="0"/>
                    <a:pt x="0" y="8222"/>
                    <a:pt x="0" y="8222"/>
                  </a:cubicBezTo>
                  <a:cubicBezTo>
                    <a:pt x="0" y="8222"/>
                    <a:pt x="8067" y="7473"/>
                    <a:pt x="10612" y="12379"/>
                  </a:cubicBezTo>
                </a:path>
              </a:pathLst>
            </a:custGeom>
            <a:solidFill>
              <a:srgbClr val="000000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0" name="Freeform 79"/>
            <p:cNvSpPr>
              <a:spLocks noChangeArrowheads="1"/>
            </p:cNvSpPr>
            <p:nvPr/>
          </p:nvSpPr>
          <p:spPr bwMode="auto">
            <a:xfrm>
              <a:off x="935" y="-6"/>
              <a:ext cx="367" cy="359"/>
            </a:xfrm>
            <a:custGeom>
              <a:avLst/>
              <a:gdLst>
                <a:gd name="T0" fmla="*/ 0 w 21600"/>
                <a:gd name="T1" fmla="*/ 14833 h 21600"/>
                <a:gd name="T2" fmla="*/ 12271 w 21600"/>
                <a:gd name="T3" fmla="*/ 684 h 21600"/>
                <a:gd name="T4" fmla="*/ 20363 w 21600"/>
                <a:gd name="T5" fmla="*/ 19857 h 21600"/>
                <a:gd name="T6" fmla="*/ 20095 w 21600"/>
                <a:gd name="T7" fmla="*/ 21600 h 21600"/>
                <a:gd name="T8" fmla="*/ 9998 w 21600"/>
                <a:gd name="T9" fmla="*/ 18456 h 21600"/>
                <a:gd name="T10" fmla="*/ 0 w 21600"/>
                <a:gd name="T11" fmla="*/ 1483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0" y="14833"/>
                  </a:moveTo>
                  <a:cubicBezTo>
                    <a:pt x="1772" y="6049"/>
                    <a:pt x="7089" y="0"/>
                    <a:pt x="12271" y="684"/>
                  </a:cubicBezTo>
                  <a:cubicBezTo>
                    <a:pt x="17989" y="1435"/>
                    <a:pt x="21600" y="10048"/>
                    <a:pt x="20363" y="19857"/>
                  </a:cubicBezTo>
                  <a:cubicBezTo>
                    <a:pt x="20296" y="20438"/>
                    <a:pt x="20162" y="21019"/>
                    <a:pt x="20095" y="21600"/>
                  </a:cubicBezTo>
                  <a:cubicBezTo>
                    <a:pt x="20095" y="21600"/>
                    <a:pt x="9998" y="18456"/>
                    <a:pt x="9998" y="18456"/>
                  </a:cubicBezTo>
                  <a:cubicBezTo>
                    <a:pt x="9998" y="18456"/>
                    <a:pt x="0" y="14833"/>
                    <a:pt x="0" y="14833"/>
                  </a:cubicBezTo>
                </a:path>
              </a:pathLst>
            </a:custGeom>
            <a:solidFill>
              <a:srgbClr val="CCCC00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1" name="Freeform 80"/>
            <p:cNvSpPr>
              <a:spLocks noChangeArrowheads="1"/>
            </p:cNvSpPr>
            <p:nvPr/>
          </p:nvSpPr>
          <p:spPr bwMode="auto">
            <a:xfrm>
              <a:off x="911" y="203"/>
              <a:ext cx="383" cy="234"/>
            </a:xfrm>
            <a:custGeom>
              <a:avLst/>
              <a:gdLst>
                <a:gd name="T0" fmla="*/ 21472 w 21600"/>
                <a:gd name="T1" fmla="*/ 10748 h 21600"/>
                <a:gd name="T2" fmla="*/ 19140 w 21600"/>
                <a:gd name="T3" fmla="*/ 21600 h 21600"/>
                <a:gd name="T4" fmla="*/ 1310 w 21600"/>
                <a:gd name="T5" fmla="*/ 12740 h 21600"/>
                <a:gd name="T6" fmla="*/ 1885 w 21600"/>
                <a:gd name="T7" fmla="*/ 472 h 21600"/>
                <a:gd name="T8" fmla="*/ 21472 w 21600"/>
                <a:gd name="T9" fmla="*/ 1074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472" y="10748"/>
                  </a:moveTo>
                  <a:cubicBezTo>
                    <a:pt x="21472" y="10748"/>
                    <a:pt x="21600" y="19555"/>
                    <a:pt x="19140" y="21600"/>
                  </a:cubicBezTo>
                  <a:cubicBezTo>
                    <a:pt x="7956" y="9017"/>
                    <a:pt x="1310" y="12740"/>
                    <a:pt x="1310" y="12740"/>
                  </a:cubicBezTo>
                  <a:cubicBezTo>
                    <a:pt x="1310" y="12740"/>
                    <a:pt x="0" y="5295"/>
                    <a:pt x="1885" y="472"/>
                  </a:cubicBezTo>
                  <a:cubicBezTo>
                    <a:pt x="14315" y="0"/>
                    <a:pt x="21472" y="10748"/>
                    <a:pt x="21472" y="10748"/>
                  </a:cubicBezTo>
                </a:path>
              </a:pathLst>
            </a:custGeom>
            <a:solidFill>
              <a:srgbClr val="999900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2" name="Freeform 81"/>
            <p:cNvSpPr>
              <a:spLocks noChangeArrowheads="1"/>
            </p:cNvSpPr>
            <p:nvPr/>
          </p:nvSpPr>
          <p:spPr bwMode="auto">
            <a:xfrm>
              <a:off x="1056" y="464"/>
              <a:ext cx="63" cy="54"/>
            </a:xfrm>
            <a:custGeom>
              <a:avLst/>
              <a:gdLst>
                <a:gd name="T0" fmla="*/ 21021 w 21600"/>
                <a:gd name="T1" fmla="*/ 0 h 21600"/>
                <a:gd name="T2" fmla="*/ 21214 w 21600"/>
                <a:gd name="T3" fmla="*/ 7958 h 21600"/>
                <a:gd name="T4" fmla="*/ 8293 w 21600"/>
                <a:gd name="T5" fmla="*/ 20236 h 21600"/>
                <a:gd name="T6" fmla="*/ 0 w 21600"/>
                <a:gd name="T7" fmla="*/ 9322 h 21600"/>
                <a:gd name="T8" fmla="*/ 10607 w 21600"/>
                <a:gd name="T9" fmla="*/ 5457 h 21600"/>
                <a:gd name="T10" fmla="*/ 21021 w 21600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021" y="0"/>
                  </a:moveTo>
                  <a:cubicBezTo>
                    <a:pt x="21600" y="2501"/>
                    <a:pt x="21600" y="5457"/>
                    <a:pt x="21214" y="7958"/>
                  </a:cubicBezTo>
                  <a:cubicBezTo>
                    <a:pt x="20057" y="15916"/>
                    <a:pt x="14079" y="21600"/>
                    <a:pt x="8293" y="20236"/>
                  </a:cubicBezTo>
                  <a:cubicBezTo>
                    <a:pt x="4050" y="19326"/>
                    <a:pt x="579" y="14779"/>
                    <a:pt x="0" y="9322"/>
                  </a:cubicBezTo>
                  <a:cubicBezTo>
                    <a:pt x="0" y="9322"/>
                    <a:pt x="10607" y="5457"/>
                    <a:pt x="10607" y="5457"/>
                  </a:cubicBezTo>
                  <a:cubicBezTo>
                    <a:pt x="10607" y="5457"/>
                    <a:pt x="21021" y="0"/>
                    <a:pt x="21021" y="0"/>
                  </a:cubicBezTo>
                </a:path>
              </a:pathLst>
            </a:custGeom>
            <a:solidFill>
              <a:srgbClr val="FFFFFF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3" name="Freeform 82"/>
            <p:cNvSpPr>
              <a:spLocks noChangeArrowheads="1"/>
            </p:cNvSpPr>
            <p:nvPr/>
          </p:nvSpPr>
          <p:spPr bwMode="auto">
            <a:xfrm>
              <a:off x="960" y="418"/>
              <a:ext cx="39" cy="58"/>
            </a:xfrm>
            <a:custGeom>
              <a:avLst/>
              <a:gdLst>
                <a:gd name="T0" fmla="*/ 21600 w 21600"/>
                <a:gd name="T1" fmla="*/ 16357 h 21600"/>
                <a:gd name="T2" fmla="*/ 15429 w 21600"/>
                <a:gd name="T3" fmla="*/ 20761 h 21600"/>
                <a:gd name="T4" fmla="*/ 1234 w 21600"/>
                <a:gd name="T5" fmla="*/ 10485 h 21600"/>
                <a:gd name="T6" fmla="*/ 2469 w 21600"/>
                <a:gd name="T7" fmla="*/ 0 h 21600"/>
                <a:gd name="T8" fmla="*/ 11726 w 21600"/>
                <a:gd name="T9" fmla="*/ 8808 h 21600"/>
                <a:gd name="T10" fmla="*/ 21600 w 21600"/>
                <a:gd name="T11" fmla="*/ 1635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16357"/>
                  </a:moveTo>
                  <a:cubicBezTo>
                    <a:pt x="20366" y="18454"/>
                    <a:pt x="17897" y="20342"/>
                    <a:pt x="15429" y="20761"/>
                  </a:cubicBezTo>
                  <a:cubicBezTo>
                    <a:pt x="9874" y="21600"/>
                    <a:pt x="3086" y="16986"/>
                    <a:pt x="1234" y="10485"/>
                  </a:cubicBezTo>
                  <a:cubicBezTo>
                    <a:pt x="0" y="6501"/>
                    <a:pt x="617" y="2307"/>
                    <a:pt x="2469" y="0"/>
                  </a:cubicBezTo>
                  <a:cubicBezTo>
                    <a:pt x="2469" y="0"/>
                    <a:pt x="11726" y="8808"/>
                    <a:pt x="11726" y="8808"/>
                  </a:cubicBezTo>
                  <a:cubicBezTo>
                    <a:pt x="11726" y="8808"/>
                    <a:pt x="21600" y="16357"/>
                    <a:pt x="21600" y="16357"/>
                  </a:cubicBezTo>
                </a:path>
              </a:pathLst>
            </a:custGeom>
            <a:solidFill>
              <a:srgbClr val="FFFFFF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4" name="Line 83"/>
            <p:cNvSpPr>
              <a:spLocks noChangeShapeType="1"/>
            </p:cNvSpPr>
            <p:nvPr/>
          </p:nvSpPr>
          <p:spPr bwMode="auto">
            <a:xfrm flipV="1">
              <a:off x="959" y="537"/>
              <a:ext cx="11" cy="17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5" name="Line 84"/>
            <p:cNvSpPr>
              <a:spLocks noChangeShapeType="1"/>
            </p:cNvSpPr>
            <p:nvPr/>
          </p:nvSpPr>
          <p:spPr bwMode="auto">
            <a:xfrm flipV="1">
              <a:off x="978" y="548"/>
              <a:ext cx="7" cy="20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6" name="Line 85"/>
            <p:cNvSpPr>
              <a:spLocks noChangeShapeType="1"/>
            </p:cNvSpPr>
            <p:nvPr/>
          </p:nvSpPr>
          <p:spPr bwMode="auto">
            <a:xfrm flipV="1">
              <a:off x="997" y="558"/>
              <a:ext cx="5" cy="20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7" name="Line 86"/>
            <p:cNvSpPr>
              <a:spLocks noChangeShapeType="1"/>
            </p:cNvSpPr>
            <p:nvPr/>
          </p:nvSpPr>
          <p:spPr bwMode="auto">
            <a:xfrm flipV="1">
              <a:off x="1013" y="563"/>
              <a:ext cx="5" cy="23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9" name="Line 88"/>
            <p:cNvSpPr>
              <a:spLocks noChangeShapeType="1"/>
            </p:cNvSpPr>
            <p:nvPr/>
          </p:nvSpPr>
          <p:spPr bwMode="auto">
            <a:xfrm flipV="1">
              <a:off x="1046" y="417"/>
              <a:ext cx="59" cy="60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0" name="Freeform 90"/>
            <p:cNvSpPr>
              <a:spLocks noChangeArrowheads="1"/>
            </p:cNvSpPr>
            <p:nvPr/>
          </p:nvSpPr>
          <p:spPr bwMode="auto">
            <a:xfrm>
              <a:off x="960" y="502"/>
              <a:ext cx="87" cy="61"/>
            </a:xfrm>
            <a:custGeom>
              <a:avLst/>
              <a:gdLst>
                <a:gd name="T0" fmla="*/ 1543 w 21600"/>
                <a:gd name="T1" fmla="*/ 0 h 21600"/>
                <a:gd name="T2" fmla="*/ 21600 w 21600"/>
                <a:gd name="T3" fmla="*/ 8882 h 21600"/>
                <a:gd name="T4" fmla="*/ 20618 w 21600"/>
                <a:gd name="T5" fmla="*/ 15544 h 21600"/>
                <a:gd name="T6" fmla="*/ 0 w 21600"/>
                <a:gd name="T7" fmla="*/ 6662 h 21600"/>
                <a:gd name="T8" fmla="*/ 1543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1543" y="0"/>
                  </a:moveTo>
                  <a:cubicBezTo>
                    <a:pt x="7294" y="5450"/>
                    <a:pt x="14868" y="13121"/>
                    <a:pt x="21600" y="8882"/>
                  </a:cubicBezTo>
                  <a:cubicBezTo>
                    <a:pt x="21600" y="11910"/>
                    <a:pt x="21600" y="12516"/>
                    <a:pt x="20618" y="15544"/>
                  </a:cubicBezTo>
                  <a:cubicBezTo>
                    <a:pt x="14306" y="21600"/>
                    <a:pt x="7574" y="16755"/>
                    <a:pt x="0" y="6662"/>
                  </a:cubicBezTo>
                  <a:cubicBezTo>
                    <a:pt x="281" y="6662"/>
                    <a:pt x="1543" y="0"/>
                    <a:pt x="1543" y="0"/>
                  </a:cubicBezTo>
                </a:path>
              </a:pathLst>
            </a:custGeom>
            <a:solidFill>
              <a:srgbClr val="FFFFFF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562" name="雲形吹き出し 561"/>
          <p:cNvSpPr/>
          <p:nvPr/>
        </p:nvSpPr>
        <p:spPr>
          <a:xfrm>
            <a:off x="4010507" y="3796790"/>
            <a:ext cx="192158" cy="363481"/>
          </a:xfrm>
          <a:prstGeom prst="cloudCallout">
            <a:avLst>
              <a:gd name="adj1" fmla="val 85760"/>
              <a:gd name="adj2" fmla="val 26274"/>
            </a:avLst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67" name="Group 10"/>
          <p:cNvGrpSpPr>
            <a:grpSpLocks/>
          </p:cNvGrpSpPr>
          <p:nvPr/>
        </p:nvGrpSpPr>
        <p:grpSpPr bwMode="auto">
          <a:xfrm>
            <a:off x="4541716" y="2067053"/>
            <a:ext cx="436907" cy="347786"/>
            <a:chOff x="-3" y="0"/>
            <a:chExt cx="186" cy="154"/>
          </a:xfrm>
        </p:grpSpPr>
        <p:sp>
          <p:nvSpPr>
            <p:cNvPr id="568" name="Rectangle 11"/>
            <p:cNvSpPr>
              <a:spLocks noChangeArrowheads="1"/>
            </p:cNvSpPr>
            <p:nvPr/>
          </p:nvSpPr>
          <p:spPr bwMode="auto">
            <a:xfrm>
              <a:off x="16" y="137"/>
              <a:ext cx="8" cy="15"/>
            </a:xfrm>
            <a:prstGeom prst="rect">
              <a:avLst/>
            </a:prstGeom>
            <a:solidFill>
              <a:srgbClr val="FF9900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9" name="Freeform 12"/>
            <p:cNvSpPr>
              <a:spLocks noChangeArrowheads="1"/>
            </p:cNvSpPr>
            <p:nvPr/>
          </p:nvSpPr>
          <p:spPr bwMode="auto">
            <a:xfrm>
              <a:off x="-3" y="80"/>
              <a:ext cx="48" cy="63"/>
            </a:xfrm>
            <a:custGeom>
              <a:avLst/>
              <a:gdLst>
                <a:gd name="T0" fmla="*/ 7786 w 21600"/>
                <a:gd name="T1" fmla="*/ 3892 h 21600"/>
                <a:gd name="T2" fmla="*/ 13312 w 21600"/>
                <a:gd name="T3" fmla="*/ 3892 h 21600"/>
                <a:gd name="T4" fmla="*/ 17330 w 21600"/>
                <a:gd name="T5" fmla="*/ 7784 h 21600"/>
                <a:gd name="T6" fmla="*/ 17330 w 21600"/>
                <a:gd name="T7" fmla="*/ 13816 h 21600"/>
                <a:gd name="T8" fmla="*/ 13312 w 21600"/>
                <a:gd name="T9" fmla="*/ 17708 h 21600"/>
                <a:gd name="T10" fmla="*/ 8037 w 21600"/>
                <a:gd name="T11" fmla="*/ 18097 h 21600"/>
                <a:gd name="T12" fmla="*/ 3767 w 21600"/>
                <a:gd name="T13" fmla="*/ 14011 h 21600"/>
                <a:gd name="T14" fmla="*/ 3516 w 21600"/>
                <a:gd name="T15" fmla="*/ 8173 h 21600"/>
                <a:gd name="T16" fmla="*/ 7786 w 21600"/>
                <a:gd name="T17" fmla="*/ 389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7786" y="3892"/>
                  </a:moveTo>
                  <a:cubicBezTo>
                    <a:pt x="7033" y="1168"/>
                    <a:pt x="13060" y="0"/>
                    <a:pt x="13312" y="3892"/>
                  </a:cubicBezTo>
                  <a:cubicBezTo>
                    <a:pt x="15823" y="1946"/>
                    <a:pt x="19842" y="5059"/>
                    <a:pt x="17330" y="7784"/>
                  </a:cubicBezTo>
                  <a:cubicBezTo>
                    <a:pt x="21600" y="8368"/>
                    <a:pt x="20093" y="14400"/>
                    <a:pt x="17330" y="13816"/>
                  </a:cubicBezTo>
                  <a:cubicBezTo>
                    <a:pt x="19842" y="15373"/>
                    <a:pt x="17581" y="20043"/>
                    <a:pt x="13312" y="17708"/>
                  </a:cubicBezTo>
                  <a:cubicBezTo>
                    <a:pt x="14065" y="21016"/>
                    <a:pt x="7786" y="21600"/>
                    <a:pt x="8037" y="18097"/>
                  </a:cubicBezTo>
                  <a:cubicBezTo>
                    <a:pt x="5777" y="19849"/>
                    <a:pt x="1256" y="16930"/>
                    <a:pt x="3767" y="14011"/>
                  </a:cubicBezTo>
                  <a:cubicBezTo>
                    <a:pt x="753" y="14011"/>
                    <a:pt x="0" y="8368"/>
                    <a:pt x="3516" y="8173"/>
                  </a:cubicBezTo>
                  <a:cubicBezTo>
                    <a:pt x="1005" y="6227"/>
                    <a:pt x="4521" y="1751"/>
                    <a:pt x="7786" y="3892"/>
                  </a:cubicBezTo>
                </a:path>
              </a:pathLst>
            </a:custGeom>
            <a:solidFill>
              <a:srgbClr val="96CC29"/>
            </a:solidFill>
            <a:ln w="3600" cap="rnd">
              <a:solidFill>
                <a:schemeClr val="tx1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0" name="Freeform 13"/>
            <p:cNvSpPr>
              <a:spLocks noChangeArrowheads="1"/>
            </p:cNvSpPr>
            <p:nvPr/>
          </p:nvSpPr>
          <p:spPr bwMode="auto">
            <a:xfrm>
              <a:off x="24" y="16"/>
              <a:ext cx="131" cy="138"/>
            </a:xfrm>
            <a:custGeom>
              <a:avLst/>
              <a:gdLst>
                <a:gd name="T0" fmla="*/ 0 w 21600"/>
                <a:gd name="T1" fmla="*/ 7911 h 21600"/>
                <a:gd name="T2" fmla="*/ 0 w 21600"/>
                <a:gd name="T3" fmla="*/ 21600 h 21600"/>
                <a:gd name="T4" fmla="*/ 21600 w 21600"/>
                <a:gd name="T5" fmla="*/ 21600 h 21600"/>
                <a:gd name="T6" fmla="*/ 21600 w 21600"/>
                <a:gd name="T7" fmla="*/ 7911 h 21600"/>
                <a:gd name="T8" fmla="*/ 10753 w 21600"/>
                <a:gd name="T9" fmla="*/ 0 h 21600"/>
                <a:gd name="T10" fmla="*/ 0 w 21600"/>
                <a:gd name="T11" fmla="*/ 791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0" y="7911"/>
                  </a:moveTo>
                  <a:cubicBezTo>
                    <a:pt x="0" y="7911"/>
                    <a:pt x="0" y="21600"/>
                    <a:pt x="0" y="21600"/>
                  </a:cubicBezTo>
                  <a:cubicBezTo>
                    <a:pt x="0" y="21600"/>
                    <a:pt x="21600" y="21600"/>
                    <a:pt x="21600" y="21600"/>
                  </a:cubicBezTo>
                  <a:cubicBezTo>
                    <a:pt x="21600" y="21600"/>
                    <a:pt x="21600" y="7911"/>
                    <a:pt x="21600" y="7911"/>
                  </a:cubicBezTo>
                  <a:cubicBezTo>
                    <a:pt x="21600" y="7911"/>
                    <a:pt x="10753" y="0"/>
                    <a:pt x="10753" y="0"/>
                  </a:cubicBezTo>
                  <a:cubicBezTo>
                    <a:pt x="10753" y="0"/>
                    <a:pt x="0" y="7911"/>
                    <a:pt x="0" y="7911"/>
                  </a:cubicBezTo>
                </a:path>
              </a:pathLst>
            </a:custGeom>
            <a:solidFill>
              <a:srgbClr val="FFCC99"/>
            </a:solidFill>
            <a:ln w="3600" cap="rnd">
              <a:solidFill>
                <a:schemeClr val="tx1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1" name="Freeform 14"/>
            <p:cNvSpPr>
              <a:spLocks noChangeArrowheads="1"/>
            </p:cNvSpPr>
            <p:nvPr/>
          </p:nvSpPr>
          <p:spPr bwMode="auto">
            <a:xfrm>
              <a:off x="20" y="13"/>
              <a:ext cx="139" cy="55"/>
            </a:xfrm>
            <a:custGeom>
              <a:avLst/>
              <a:gdLst>
                <a:gd name="T0" fmla="*/ 0 w 21600"/>
                <a:gd name="T1" fmla="*/ 20932 h 21600"/>
                <a:gd name="T2" fmla="*/ 354 w 21600"/>
                <a:gd name="T3" fmla="*/ 21600 h 21600"/>
                <a:gd name="T4" fmla="*/ 10800 w 21600"/>
                <a:gd name="T5" fmla="*/ 1559 h 21600"/>
                <a:gd name="T6" fmla="*/ 21246 w 21600"/>
                <a:gd name="T7" fmla="*/ 21600 h 21600"/>
                <a:gd name="T8" fmla="*/ 21600 w 21600"/>
                <a:gd name="T9" fmla="*/ 20932 h 21600"/>
                <a:gd name="T10" fmla="*/ 10800 w 21600"/>
                <a:gd name="T11" fmla="*/ 0 h 21600"/>
                <a:gd name="T12" fmla="*/ 0 w 21600"/>
                <a:gd name="T13" fmla="*/ 2093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0" y="20932"/>
                  </a:moveTo>
                  <a:cubicBezTo>
                    <a:pt x="0" y="20932"/>
                    <a:pt x="354" y="21600"/>
                    <a:pt x="354" y="21600"/>
                  </a:cubicBezTo>
                  <a:cubicBezTo>
                    <a:pt x="354" y="21600"/>
                    <a:pt x="10800" y="1559"/>
                    <a:pt x="10800" y="1559"/>
                  </a:cubicBezTo>
                  <a:cubicBezTo>
                    <a:pt x="10800" y="1559"/>
                    <a:pt x="21157" y="21600"/>
                    <a:pt x="21246" y="21600"/>
                  </a:cubicBezTo>
                  <a:cubicBezTo>
                    <a:pt x="21246" y="21600"/>
                    <a:pt x="21600" y="20932"/>
                    <a:pt x="21600" y="20932"/>
                  </a:cubicBezTo>
                  <a:cubicBezTo>
                    <a:pt x="21600" y="20932"/>
                    <a:pt x="10800" y="0"/>
                    <a:pt x="10800" y="0"/>
                  </a:cubicBezTo>
                  <a:cubicBezTo>
                    <a:pt x="10800" y="0"/>
                    <a:pt x="0" y="20932"/>
                    <a:pt x="0" y="20932"/>
                  </a:cubicBezTo>
                </a:path>
              </a:pathLst>
            </a:custGeom>
            <a:solidFill>
              <a:srgbClr val="FFCC00"/>
            </a:solidFill>
            <a:ln w="3600" cap="rnd">
              <a:solidFill>
                <a:schemeClr val="tx1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2" name="Freeform 15"/>
            <p:cNvSpPr>
              <a:spLocks noChangeArrowheads="1"/>
            </p:cNvSpPr>
            <p:nvPr/>
          </p:nvSpPr>
          <p:spPr bwMode="auto">
            <a:xfrm>
              <a:off x="3" y="0"/>
              <a:ext cx="174" cy="67"/>
            </a:xfrm>
            <a:custGeom>
              <a:avLst/>
              <a:gdLst>
                <a:gd name="T0" fmla="*/ 0 w 21600"/>
                <a:gd name="T1" fmla="*/ 21600 h 21600"/>
                <a:gd name="T2" fmla="*/ 2111 w 21600"/>
                <a:gd name="T3" fmla="*/ 21600 h 21600"/>
                <a:gd name="T4" fmla="*/ 10765 w 21600"/>
                <a:gd name="T5" fmla="*/ 4538 h 21600"/>
                <a:gd name="T6" fmla="*/ 19419 w 21600"/>
                <a:gd name="T7" fmla="*/ 21600 h 21600"/>
                <a:gd name="T8" fmla="*/ 21600 w 21600"/>
                <a:gd name="T9" fmla="*/ 21600 h 21600"/>
                <a:gd name="T10" fmla="*/ 10765 w 21600"/>
                <a:gd name="T11" fmla="*/ 0 h 21600"/>
                <a:gd name="T12" fmla="*/ 0 w 21600"/>
                <a:gd name="T1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1055" y="21600"/>
                    <a:pt x="2111" y="21600"/>
                    <a:pt x="2111" y="21600"/>
                  </a:cubicBezTo>
                  <a:cubicBezTo>
                    <a:pt x="2111" y="21600"/>
                    <a:pt x="10765" y="4538"/>
                    <a:pt x="10765" y="4538"/>
                  </a:cubicBezTo>
                  <a:cubicBezTo>
                    <a:pt x="10765" y="4538"/>
                    <a:pt x="19419" y="21600"/>
                    <a:pt x="19419" y="21600"/>
                  </a:cubicBezTo>
                  <a:cubicBezTo>
                    <a:pt x="19419" y="21600"/>
                    <a:pt x="21600" y="21600"/>
                    <a:pt x="21600" y="21600"/>
                  </a:cubicBezTo>
                  <a:cubicBezTo>
                    <a:pt x="21600" y="21600"/>
                    <a:pt x="10765" y="0"/>
                    <a:pt x="10765" y="0"/>
                  </a:cubicBezTo>
                  <a:cubicBezTo>
                    <a:pt x="10765" y="0"/>
                    <a:pt x="0" y="21600"/>
                    <a:pt x="0" y="21600"/>
                  </a:cubicBezTo>
                </a:path>
              </a:pathLst>
            </a:custGeom>
            <a:solidFill>
              <a:srgbClr val="FF9900"/>
            </a:solidFill>
            <a:ln w="3600" cap="rnd">
              <a:solidFill>
                <a:schemeClr val="tx1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3" name="Rectangle 16"/>
            <p:cNvSpPr>
              <a:spLocks noChangeArrowheads="1"/>
            </p:cNvSpPr>
            <p:nvPr/>
          </p:nvSpPr>
          <p:spPr bwMode="auto">
            <a:xfrm>
              <a:off x="79" y="32"/>
              <a:ext cx="7" cy="21"/>
            </a:xfrm>
            <a:prstGeom prst="rect">
              <a:avLst/>
            </a:prstGeom>
            <a:solidFill>
              <a:srgbClr val="52CCCC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4" name="Rectangle 17"/>
            <p:cNvSpPr>
              <a:spLocks noChangeArrowheads="1"/>
            </p:cNvSpPr>
            <p:nvPr/>
          </p:nvSpPr>
          <p:spPr bwMode="auto">
            <a:xfrm>
              <a:off x="93" y="32"/>
              <a:ext cx="7" cy="21"/>
            </a:xfrm>
            <a:prstGeom prst="rect">
              <a:avLst/>
            </a:prstGeom>
            <a:solidFill>
              <a:srgbClr val="52CCCC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5" name="Rectangle 18"/>
            <p:cNvSpPr>
              <a:spLocks noChangeArrowheads="1"/>
            </p:cNvSpPr>
            <p:nvPr/>
          </p:nvSpPr>
          <p:spPr bwMode="auto">
            <a:xfrm>
              <a:off x="37" y="76"/>
              <a:ext cx="25" cy="20"/>
            </a:xfrm>
            <a:prstGeom prst="rect">
              <a:avLst/>
            </a:prstGeom>
            <a:solidFill>
              <a:srgbClr val="52CCCC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6" name="Rectangle 19"/>
            <p:cNvSpPr>
              <a:spLocks noChangeArrowheads="1"/>
            </p:cNvSpPr>
            <p:nvPr/>
          </p:nvSpPr>
          <p:spPr bwMode="auto">
            <a:xfrm>
              <a:off x="36" y="114"/>
              <a:ext cx="27" cy="35"/>
            </a:xfrm>
            <a:prstGeom prst="rect">
              <a:avLst/>
            </a:prstGeom>
            <a:solidFill>
              <a:srgbClr val="52CCCC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7" name="Rectangle 20"/>
            <p:cNvSpPr>
              <a:spLocks noChangeArrowheads="1"/>
            </p:cNvSpPr>
            <p:nvPr/>
          </p:nvSpPr>
          <p:spPr bwMode="auto">
            <a:xfrm>
              <a:off x="117" y="76"/>
              <a:ext cx="25" cy="20"/>
            </a:xfrm>
            <a:prstGeom prst="rect">
              <a:avLst/>
            </a:prstGeom>
            <a:solidFill>
              <a:srgbClr val="52CCCC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8" name="Rectangle 21"/>
            <p:cNvSpPr>
              <a:spLocks noChangeArrowheads="1"/>
            </p:cNvSpPr>
            <p:nvPr/>
          </p:nvSpPr>
          <p:spPr bwMode="auto">
            <a:xfrm>
              <a:off x="116" y="114"/>
              <a:ext cx="26" cy="35"/>
            </a:xfrm>
            <a:prstGeom prst="rect">
              <a:avLst/>
            </a:prstGeom>
            <a:solidFill>
              <a:srgbClr val="52CCCC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9" name="Freeform 22"/>
            <p:cNvSpPr>
              <a:spLocks noChangeArrowheads="1"/>
            </p:cNvSpPr>
            <p:nvPr/>
          </p:nvSpPr>
          <p:spPr bwMode="auto">
            <a:xfrm>
              <a:off x="111" y="68"/>
              <a:ext cx="39" cy="8"/>
            </a:xfrm>
            <a:custGeom>
              <a:avLst/>
              <a:gdLst>
                <a:gd name="T0" fmla="*/ 19096 w 21600"/>
                <a:gd name="T1" fmla="*/ 0 h 21600"/>
                <a:gd name="T2" fmla="*/ 0 w 21600"/>
                <a:gd name="T3" fmla="*/ 0 h 21600"/>
                <a:gd name="T4" fmla="*/ 0 w 21600"/>
                <a:gd name="T5" fmla="*/ 21600 h 21600"/>
                <a:gd name="T6" fmla="*/ 21600 w 21600"/>
                <a:gd name="T7" fmla="*/ 21600 h 21600"/>
                <a:gd name="T8" fmla="*/ 19096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19096" y="0"/>
                  </a:moveTo>
                  <a:cubicBezTo>
                    <a:pt x="19096" y="0"/>
                    <a:pt x="0" y="0"/>
                    <a:pt x="0" y="0"/>
                  </a:cubicBezTo>
                  <a:cubicBezTo>
                    <a:pt x="0" y="0"/>
                    <a:pt x="0" y="21600"/>
                    <a:pt x="0" y="21600"/>
                  </a:cubicBezTo>
                  <a:cubicBezTo>
                    <a:pt x="0" y="21600"/>
                    <a:pt x="21600" y="21600"/>
                    <a:pt x="21600" y="21600"/>
                  </a:cubicBezTo>
                  <a:cubicBezTo>
                    <a:pt x="21600" y="21600"/>
                    <a:pt x="19096" y="0"/>
                    <a:pt x="19096" y="0"/>
                  </a:cubicBezTo>
                </a:path>
              </a:pathLst>
            </a:custGeom>
            <a:solidFill>
              <a:srgbClr val="FF9900"/>
            </a:solidFill>
            <a:ln w="3600" cap="rnd">
              <a:solidFill>
                <a:schemeClr val="tx1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0" name="Rectangle 23"/>
            <p:cNvSpPr>
              <a:spLocks noChangeArrowheads="1"/>
            </p:cNvSpPr>
            <p:nvPr/>
          </p:nvSpPr>
          <p:spPr bwMode="auto">
            <a:xfrm rot="10799063">
              <a:off x="110" y="96"/>
              <a:ext cx="35" cy="12"/>
            </a:xfrm>
            <a:prstGeom prst="rect">
              <a:avLst/>
            </a:prstGeom>
            <a:solidFill>
              <a:srgbClr val="FF9900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1" name="Freeform 24"/>
            <p:cNvSpPr>
              <a:spLocks noChangeArrowheads="1"/>
            </p:cNvSpPr>
            <p:nvPr/>
          </p:nvSpPr>
          <p:spPr bwMode="auto">
            <a:xfrm>
              <a:off x="28" y="68"/>
              <a:ext cx="39" cy="8"/>
            </a:xfrm>
            <a:custGeom>
              <a:avLst/>
              <a:gdLst>
                <a:gd name="T0" fmla="*/ 2504 w 21600"/>
                <a:gd name="T1" fmla="*/ 0 h 21600"/>
                <a:gd name="T2" fmla="*/ 21600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2504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504" y="0"/>
                  </a:moveTo>
                  <a:cubicBezTo>
                    <a:pt x="2504" y="0"/>
                    <a:pt x="21600" y="0"/>
                    <a:pt x="21600" y="0"/>
                  </a:cubicBezTo>
                  <a:cubicBezTo>
                    <a:pt x="21600" y="0"/>
                    <a:pt x="21600" y="21600"/>
                    <a:pt x="21600" y="21600"/>
                  </a:cubicBezTo>
                  <a:cubicBezTo>
                    <a:pt x="21600" y="21600"/>
                    <a:pt x="0" y="21600"/>
                    <a:pt x="0" y="21600"/>
                  </a:cubicBezTo>
                  <a:cubicBezTo>
                    <a:pt x="0" y="21600"/>
                    <a:pt x="2504" y="0"/>
                    <a:pt x="2504" y="0"/>
                  </a:cubicBezTo>
                </a:path>
              </a:pathLst>
            </a:custGeom>
            <a:solidFill>
              <a:srgbClr val="FF9900"/>
            </a:solidFill>
            <a:ln w="3600" cap="rnd">
              <a:solidFill>
                <a:schemeClr val="tx1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2" name="Rectangle 25"/>
            <p:cNvSpPr>
              <a:spLocks noChangeArrowheads="1"/>
            </p:cNvSpPr>
            <p:nvPr/>
          </p:nvSpPr>
          <p:spPr bwMode="auto">
            <a:xfrm>
              <a:off x="33" y="95"/>
              <a:ext cx="36" cy="13"/>
            </a:xfrm>
            <a:prstGeom prst="rect">
              <a:avLst/>
            </a:prstGeom>
            <a:solidFill>
              <a:srgbClr val="FF9900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3" name="Rectangle 26"/>
            <p:cNvSpPr>
              <a:spLocks noChangeArrowheads="1"/>
            </p:cNvSpPr>
            <p:nvPr/>
          </p:nvSpPr>
          <p:spPr bwMode="auto">
            <a:xfrm>
              <a:off x="77" y="117"/>
              <a:ext cx="25" cy="32"/>
            </a:xfrm>
            <a:prstGeom prst="rect">
              <a:avLst/>
            </a:prstGeom>
            <a:solidFill>
              <a:srgbClr val="CC7A29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4" name="Freeform 27"/>
            <p:cNvSpPr>
              <a:spLocks noChangeArrowheads="1"/>
            </p:cNvSpPr>
            <p:nvPr/>
          </p:nvSpPr>
          <p:spPr bwMode="auto">
            <a:xfrm>
              <a:off x="71" y="109"/>
              <a:ext cx="37" cy="8"/>
            </a:xfrm>
            <a:custGeom>
              <a:avLst/>
              <a:gdLst>
                <a:gd name="T0" fmla="*/ 2945 w 21600"/>
                <a:gd name="T1" fmla="*/ 0 h 21600"/>
                <a:gd name="T2" fmla="*/ 18655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2945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945" y="0"/>
                  </a:moveTo>
                  <a:cubicBezTo>
                    <a:pt x="2945" y="0"/>
                    <a:pt x="18655" y="0"/>
                    <a:pt x="18655" y="0"/>
                  </a:cubicBezTo>
                  <a:cubicBezTo>
                    <a:pt x="18655" y="0"/>
                    <a:pt x="21600" y="21600"/>
                    <a:pt x="21600" y="21600"/>
                  </a:cubicBezTo>
                  <a:cubicBezTo>
                    <a:pt x="21600" y="21600"/>
                    <a:pt x="0" y="21600"/>
                    <a:pt x="0" y="21600"/>
                  </a:cubicBezTo>
                  <a:cubicBezTo>
                    <a:pt x="0" y="21600"/>
                    <a:pt x="2945" y="0"/>
                    <a:pt x="2945" y="0"/>
                  </a:cubicBezTo>
                </a:path>
              </a:pathLst>
            </a:custGeom>
            <a:solidFill>
              <a:srgbClr val="FF9900"/>
            </a:solidFill>
            <a:ln w="3600" cap="rnd">
              <a:solidFill>
                <a:schemeClr val="tx1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5" name="Rectangle 28"/>
            <p:cNvSpPr>
              <a:spLocks noChangeArrowheads="1"/>
            </p:cNvSpPr>
            <p:nvPr/>
          </p:nvSpPr>
          <p:spPr bwMode="auto">
            <a:xfrm>
              <a:off x="154" y="139"/>
              <a:ext cx="8" cy="15"/>
            </a:xfrm>
            <a:prstGeom prst="rect">
              <a:avLst/>
            </a:prstGeom>
            <a:solidFill>
              <a:srgbClr val="FF9900"/>
            </a:solidFill>
            <a:ln w="36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6" name="Freeform 29"/>
            <p:cNvSpPr>
              <a:spLocks noChangeArrowheads="1"/>
            </p:cNvSpPr>
            <p:nvPr/>
          </p:nvSpPr>
          <p:spPr bwMode="auto">
            <a:xfrm>
              <a:off x="134" y="81"/>
              <a:ext cx="49" cy="63"/>
            </a:xfrm>
            <a:custGeom>
              <a:avLst/>
              <a:gdLst>
                <a:gd name="T0" fmla="*/ 7624 w 21600"/>
                <a:gd name="T1" fmla="*/ 3892 h 21600"/>
                <a:gd name="T2" fmla="*/ 13214 w 21600"/>
                <a:gd name="T3" fmla="*/ 4086 h 21600"/>
                <a:gd name="T4" fmla="*/ 17280 w 21600"/>
                <a:gd name="T5" fmla="*/ 7978 h 21600"/>
                <a:gd name="T6" fmla="*/ 17280 w 21600"/>
                <a:gd name="T7" fmla="*/ 14011 h 21600"/>
                <a:gd name="T8" fmla="*/ 13214 w 21600"/>
                <a:gd name="T9" fmla="*/ 17903 h 21600"/>
                <a:gd name="T10" fmla="*/ 7878 w 21600"/>
                <a:gd name="T11" fmla="*/ 18292 h 21600"/>
                <a:gd name="T12" fmla="*/ 3558 w 21600"/>
                <a:gd name="T13" fmla="*/ 14011 h 21600"/>
                <a:gd name="T14" fmla="*/ 3304 w 21600"/>
                <a:gd name="T15" fmla="*/ 8368 h 21600"/>
                <a:gd name="T16" fmla="*/ 7624 w 21600"/>
                <a:gd name="T17" fmla="*/ 389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7624" y="3892"/>
                  </a:moveTo>
                  <a:cubicBezTo>
                    <a:pt x="6861" y="1168"/>
                    <a:pt x="12960" y="0"/>
                    <a:pt x="13214" y="4086"/>
                  </a:cubicBezTo>
                  <a:cubicBezTo>
                    <a:pt x="15755" y="1946"/>
                    <a:pt x="19821" y="5254"/>
                    <a:pt x="17280" y="7978"/>
                  </a:cubicBezTo>
                  <a:cubicBezTo>
                    <a:pt x="21600" y="8368"/>
                    <a:pt x="20075" y="14400"/>
                    <a:pt x="17280" y="14011"/>
                  </a:cubicBezTo>
                  <a:cubicBezTo>
                    <a:pt x="19821" y="15568"/>
                    <a:pt x="17534" y="20238"/>
                    <a:pt x="13214" y="17903"/>
                  </a:cubicBezTo>
                  <a:cubicBezTo>
                    <a:pt x="13976" y="21016"/>
                    <a:pt x="7624" y="21600"/>
                    <a:pt x="7878" y="18292"/>
                  </a:cubicBezTo>
                  <a:cubicBezTo>
                    <a:pt x="5591" y="20043"/>
                    <a:pt x="1271" y="17124"/>
                    <a:pt x="3558" y="14011"/>
                  </a:cubicBezTo>
                  <a:cubicBezTo>
                    <a:pt x="508" y="14205"/>
                    <a:pt x="0" y="8562"/>
                    <a:pt x="3304" y="8368"/>
                  </a:cubicBezTo>
                  <a:cubicBezTo>
                    <a:pt x="762" y="6422"/>
                    <a:pt x="4320" y="1751"/>
                    <a:pt x="7624" y="3892"/>
                  </a:cubicBezTo>
                </a:path>
              </a:pathLst>
            </a:custGeom>
            <a:solidFill>
              <a:srgbClr val="96CC29"/>
            </a:solidFill>
            <a:ln w="3600" cap="rnd">
              <a:solidFill>
                <a:schemeClr val="tx1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03" name="Group 27"/>
          <p:cNvGrpSpPr>
            <a:grpSpLocks/>
          </p:cNvGrpSpPr>
          <p:nvPr/>
        </p:nvGrpSpPr>
        <p:grpSpPr bwMode="auto">
          <a:xfrm flipH="1">
            <a:off x="4211280" y="2251451"/>
            <a:ext cx="539750" cy="877888"/>
            <a:chOff x="5" y="3"/>
            <a:chExt cx="340" cy="553"/>
          </a:xfrm>
        </p:grpSpPr>
        <p:sp>
          <p:nvSpPr>
            <p:cNvPr id="304" name="Oval 28"/>
            <p:cNvSpPr>
              <a:spLocks noChangeArrowheads="1"/>
            </p:cNvSpPr>
            <p:nvPr/>
          </p:nvSpPr>
          <p:spPr bwMode="auto">
            <a:xfrm>
              <a:off x="41" y="510"/>
              <a:ext cx="143" cy="34"/>
            </a:xfrm>
            <a:prstGeom prst="ellipse">
              <a:avLst/>
            </a:prstGeom>
            <a:solidFill>
              <a:srgbClr val="CC9900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5" name="Rectangle 29"/>
            <p:cNvSpPr>
              <a:spLocks noChangeArrowheads="1"/>
            </p:cNvSpPr>
            <p:nvPr/>
          </p:nvSpPr>
          <p:spPr bwMode="auto">
            <a:xfrm>
              <a:off x="139" y="452"/>
              <a:ext cx="32" cy="62"/>
            </a:xfrm>
            <a:prstGeom prst="rect">
              <a:avLst/>
            </a:prstGeom>
            <a:solidFill>
              <a:srgbClr val="FFCC99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6" name="Oval 30"/>
            <p:cNvSpPr>
              <a:spLocks noChangeArrowheads="1"/>
            </p:cNvSpPr>
            <p:nvPr/>
          </p:nvSpPr>
          <p:spPr bwMode="auto">
            <a:xfrm>
              <a:off x="42" y="505"/>
              <a:ext cx="138" cy="32"/>
            </a:xfrm>
            <a:prstGeom prst="ellipse">
              <a:avLst/>
            </a:prstGeom>
            <a:solidFill>
              <a:srgbClr val="FFCC9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7" name="Freeform 31"/>
            <p:cNvSpPr>
              <a:spLocks noChangeArrowheads="1"/>
            </p:cNvSpPr>
            <p:nvPr/>
          </p:nvSpPr>
          <p:spPr bwMode="auto">
            <a:xfrm>
              <a:off x="77" y="499"/>
              <a:ext cx="55" cy="42"/>
            </a:xfrm>
            <a:custGeom>
              <a:avLst/>
              <a:gdLst>
                <a:gd name="T0" fmla="*/ 0 w 21600"/>
                <a:gd name="T1" fmla="*/ 1152 h 21600"/>
                <a:gd name="T2" fmla="*/ 11025 w 21600"/>
                <a:gd name="T3" fmla="*/ 0 h 21600"/>
                <a:gd name="T4" fmla="*/ 20925 w 21600"/>
                <a:gd name="T5" fmla="*/ 21600 h 21600"/>
                <a:gd name="T6" fmla="*/ 7875 w 21600"/>
                <a:gd name="T7" fmla="*/ 21600 h 21600"/>
                <a:gd name="T8" fmla="*/ 0 w 21600"/>
                <a:gd name="T9" fmla="*/ 11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1152"/>
                  </a:moveTo>
                  <a:cubicBezTo>
                    <a:pt x="0" y="1152"/>
                    <a:pt x="11025" y="0"/>
                    <a:pt x="11025" y="0"/>
                  </a:cubicBezTo>
                  <a:cubicBezTo>
                    <a:pt x="11025" y="0"/>
                    <a:pt x="21600" y="21600"/>
                    <a:pt x="20925" y="21600"/>
                  </a:cubicBezTo>
                  <a:cubicBezTo>
                    <a:pt x="20025" y="21600"/>
                    <a:pt x="7875" y="21600"/>
                    <a:pt x="7875" y="21600"/>
                  </a:cubicBezTo>
                  <a:cubicBezTo>
                    <a:pt x="7875" y="21600"/>
                    <a:pt x="0" y="1152"/>
                    <a:pt x="0" y="1152"/>
                  </a:cubicBezTo>
                </a:path>
              </a:pathLst>
            </a:custGeom>
            <a:solidFill>
              <a:srgbClr val="993300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" name="Oval 32"/>
            <p:cNvSpPr>
              <a:spLocks noChangeArrowheads="1"/>
            </p:cNvSpPr>
            <p:nvPr/>
          </p:nvSpPr>
          <p:spPr bwMode="auto">
            <a:xfrm>
              <a:off x="113" y="522"/>
              <a:ext cx="143" cy="34"/>
            </a:xfrm>
            <a:prstGeom prst="ellipse">
              <a:avLst/>
            </a:prstGeom>
            <a:solidFill>
              <a:srgbClr val="CC9900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" name="Rectangle 33"/>
            <p:cNvSpPr>
              <a:spLocks noChangeArrowheads="1"/>
            </p:cNvSpPr>
            <p:nvPr/>
          </p:nvSpPr>
          <p:spPr bwMode="auto">
            <a:xfrm>
              <a:off x="211" y="463"/>
              <a:ext cx="31" cy="64"/>
            </a:xfrm>
            <a:prstGeom prst="rect">
              <a:avLst/>
            </a:prstGeom>
            <a:solidFill>
              <a:srgbClr val="FFCC99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" name="Oval 34"/>
            <p:cNvSpPr>
              <a:spLocks noChangeArrowheads="1"/>
            </p:cNvSpPr>
            <p:nvPr/>
          </p:nvSpPr>
          <p:spPr bwMode="auto">
            <a:xfrm>
              <a:off x="113" y="516"/>
              <a:ext cx="138" cy="33"/>
            </a:xfrm>
            <a:prstGeom prst="ellipse">
              <a:avLst/>
            </a:prstGeom>
            <a:solidFill>
              <a:srgbClr val="FFCC9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" name="Freeform 35"/>
            <p:cNvSpPr>
              <a:spLocks noChangeArrowheads="1"/>
            </p:cNvSpPr>
            <p:nvPr/>
          </p:nvSpPr>
          <p:spPr bwMode="auto">
            <a:xfrm>
              <a:off x="149" y="511"/>
              <a:ext cx="55" cy="42"/>
            </a:xfrm>
            <a:custGeom>
              <a:avLst/>
              <a:gdLst>
                <a:gd name="T0" fmla="*/ 0 w 21600"/>
                <a:gd name="T1" fmla="*/ 1168 h 21600"/>
                <a:gd name="T2" fmla="*/ 11134 w 21600"/>
                <a:gd name="T3" fmla="*/ 0 h 21600"/>
                <a:gd name="T4" fmla="*/ 20709 w 21600"/>
                <a:gd name="T5" fmla="*/ 21600 h 21600"/>
                <a:gd name="T6" fmla="*/ 8016 w 21600"/>
                <a:gd name="T7" fmla="*/ 21600 h 21600"/>
                <a:gd name="T8" fmla="*/ 0 w 21600"/>
                <a:gd name="T9" fmla="*/ 11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1168"/>
                  </a:moveTo>
                  <a:cubicBezTo>
                    <a:pt x="0" y="1168"/>
                    <a:pt x="11134" y="0"/>
                    <a:pt x="11134" y="0"/>
                  </a:cubicBezTo>
                  <a:cubicBezTo>
                    <a:pt x="11134" y="0"/>
                    <a:pt x="21600" y="21600"/>
                    <a:pt x="20709" y="21600"/>
                  </a:cubicBezTo>
                  <a:cubicBezTo>
                    <a:pt x="20041" y="21600"/>
                    <a:pt x="8016" y="21600"/>
                    <a:pt x="8016" y="21600"/>
                  </a:cubicBezTo>
                  <a:cubicBezTo>
                    <a:pt x="8016" y="21600"/>
                    <a:pt x="0" y="1168"/>
                    <a:pt x="0" y="1168"/>
                  </a:cubicBezTo>
                </a:path>
              </a:pathLst>
            </a:custGeom>
            <a:solidFill>
              <a:srgbClr val="993300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0" name="Freeform 36"/>
            <p:cNvSpPr>
              <a:spLocks noChangeArrowheads="1"/>
            </p:cNvSpPr>
            <p:nvPr/>
          </p:nvSpPr>
          <p:spPr bwMode="auto">
            <a:xfrm>
              <a:off x="74" y="320"/>
              <a:ext cx="133" cy="79"/>
            </a:xfrm>
            <a:custGeom>
              <a:avLst/>
              <a:gdLst>
                <a:gd name="T0" fmla="*/ 9191 w 21600"/>
                <a:gd name="T1" fmla="*/ 2504 h 21600"/>
                <a:gd name="T2" fmla="*/ 4136 w 21600"/>
                <a:gd name="T3" fmla="*/ 10487 h 21600"/>
                <a:gd name="T4" fmla="*/ 2849 w 21600"/>
                <a:gd name="T5" fmla="*/ 21130 h 21600"/>
                <a:gd name="T6" fmla="*/ 9191 w 21600"/>
                <a:gd name="T7" fmla="*/ 250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9191" y="2504"/>
                  </a:moveTo>
                  <a:cubicBezTo>
                    <a:pt x="7997" y="5165"/>
                    <a:pt x="7721" y="11270"/>
                    <a:pt x="4136" y="10487"/>
                  </a:cubicBezTo>
                  <a:cubicBezTo>
                    <a:pt x="1930" y="13774"/>
                    <a:pt x="0" y="18783"/>
                    <a:pt x="2849" y="21130"/>
                  </a:cubicBezTo>
                  <a:cubicBezTo>
                    <a:pt x="8732" y="21600"/>
                    <a:pt x="21600" y="0"/>
                    <a:pt x="9191" y="2504"/>
                  </a:cubicBezTo>
                </a:path>
              </a:pathLst>
            </a:custGeom>
            <a:solidFill>
              <a:srgbClr val="FF9900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1" name="Rectangle 37"/>
            <p:cNvSpPr>
              <a:spLocks noChangeArrowheads="1"/>
            </p:cNvSpPr>
            <p:nvPr/>
          </p:nvSpPr>
          <p:spPr bwMode="auto">
            <a:xfrm>
              <a:off x="126" y="317"/>
              <a:ext cx="124" cy="12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2" name="Freeform 38"/>
            <p:cNvSpPr>
              <a:spLocks noChangeArrowheads="1"/>
            </p:cNvSpPr>
            <p:nvPr/>
          </p:nvSpPr>
          <p:spPr bwMode="auto">
            <a:xfrm>
              <a:off x="115" y="317"/>
              <a:ext cx="131" cy="110"/>
            </a:xfrm>
            <a:custGeom>
              <a:avLst/>
              <a:gdLst>
                <a:gd name="T0" fmla="*/ 2886 w 21600"/>
                <a:gd name="T1" fmla="*/ 11751 h 21600"/>
                <a:gd name="T2" fmla="*/ 14338 w 21600"/>
                <a:gd name="T3" fmla="*/ 4253 h 21600"/>
                <a:gd name="T4" fmla="*/ 20576 w 21600"/>
                <a:gd name="T5" fmla="*/ 4253 h 21600"/>
                <a:gd name="T6" fmla="*/ 3631 w 21600"/>
                <a:gd name="T7" fmla="*/ 21152 h 21600"/>
                <a:gd name="T8" fmla="*/ 2886 w 21600"/>
                <a:gd name="T9" fmla="*/ 1175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886" y="11751"/>
                  </a:moveTo>
                  <a:cubicBezTo>
                    <a:pt x="6983" y="11863"/>
                    <a:pt x="12383" y="8394"/>
                    <a:pt x="14338" y="4253"/>
                  </a:cubicBezTo>
                  <a:cubicBezTo>
                    <a:pt x="19086" y="1231"/>
                    <a:pt x="21600" y="0"/>
                    <a:pt x="20576" y="4253"/>
                  </a:cubicBezTo>
                  <a:cubicBezTo>
                    <a:pt x="19459" y="8618"/>
                    <a:pt x="16200" y="21600"/>
                    <a:pt x="3631" y="21152"/>
                  </a:cubicBezTo>
                  <a:cubicBezTo>
                    <a:pt x="0" y="15780"/>
                    <a:pt x="93" y="12759"/>
                    <a:pt x="2886" y="11751"/>
                  </a:cubicBezTo>
                </a:path>
              </a:pathLst>
            </a:custGeom>
            <a:solidFill>
              <a:srgbClr val="7030A0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3" name="Oval 39"/>
            <p:cNvSpPr>
              <a:spLocks noChangeArrowheads="1"/>
            </p:cNvSpPr>
            <p:nvPr/>
          </p:nvSpPr>
          <p:spPr bwMode="auto">
            <a:xfrm rot="2737500">
              <a:off x="231" y="247"/>
              <a:ext cx="60" cy="82"/>
            </a:xfrm>
            <a:prstGeom prst="ellipse">
              <a:avLst/>
            </a:prstGeom>
            <a:solidFill>
              <a:srgbClr val="FFCC9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4" name="Oval 40"/>
            <p:cNvSpPr>
              <a:spLocks noChangeArrowheads="1"/>
            </p:cNvSpPr>
            <p:nvPr/>
          </p:nvSpPr>
          <p:spPr bwMode="auto">
            <a:xfrm rot="2736563">
              <a:off x="234" y="259"/>
              <a:ext cx="38" cy="62"/>
            </a:xfrm>
            <a:prstGeom prst="ellipse">
              <a:avLst/>
            </a:prstGeom>
            <a:solidFill>
              <a:srgbClr val="FF9933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5" name="Freeform 41"/>
            <p:cNvSpPr>
              <a:spLocks noChangeArrowheads="1"/>
            </p:cNvSpPr>
            <p:nvPr/>
          </p:nvSpPr>
          <p:spPr bwMode="auto">
            <a:xfrm>
              <a:off x="27" y="28"/>
              <a:ext cx="270" cy="320"/>
            </a:xfrm>
            <a:custGeom>
              <a:avLst/>
              <a:gdLst>
                <a:gd name="T0" fmla="*/ 2405 w 21600"/>
                <a:gd name="T1" fmla="*/ 16843 h 21600"/>
                <a:gd name="T2" fmla="*/ 272 w 21600"/>
                <a:gd name="T3" fmla="*/ 9630 h 21600"/>
                <a:gd name="T4" fmla="*/ 11708 w 21600"/>
                <a:gd name="T5" fmla="*/ 422 h 21600"/>
                <a:gd name="T6" fmla="*/ 21010 w 21600"/>
                <a:gd name="T7" fmla="*/ 11241 h 21600"/>
                <a:gd name="T8" fmla="*/ 17153 w 21600"/>
                <a:gd name="T9" fmla="*/ 18147 h 21600"/>
                <a:gd name="T10" fmla="*/ 18061 w 21600"/>
                <a:gd name="T11" fmla="*/ 19452 h 21600"/>
                <a:gd name="T12" fmla="*/ 8894 w 21600"/>
                <a:gd name="T13" fmla="*/ 21255 h 21600"/>
                <a:gd name="T14" fmla="*/ 272 w 21600"/>
                <a:gd name="T15" fmla="*/ 18185 h 21600"/>
                <a:gd name="T16" fmla="*/ 2405 w 21600"/>
                <a:gd name="T17" fmla="*/ 1684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2405" y="16843"/>
                  </a:moveTo>
                  <a:cubicBezTo>
                    <a:pt x="771" y="14848"/>
                    <a:pt x="0" y="12277"/>
                    <a:pt x="272" y="9630"/>
                  </a:cubicBezTo>
                  <a:cubicBezTo>
                    <a:pt x="862" y="4144"/>
                    <a:pt x="5990" y="0"/>
                    <a:pt x="11708" y="422"/>
                  </a:cubicBezTo>
                  <a:cubicBezTo>
                    <a:pt x="17471" y="844"/>
                    <a:pt x="21600" y="5717"/>
                    <a:pt x="21010" y="11241"/>
                  </a:cubicBezTo>
                  <a:cubicBezTo>
                    <a:pt x="20692" y="13927"/>
                    <a:pt x="19286" y="16459"/>
                    <a:pt x="17153" y="18147"/>
                  </a:cubicBezTo>
                  <a:cubicBezTo>
                    <a:pt x="17834" y="18569"/>
                    <a:pt x="18106" y="19029"/>
                    <a:pt x="18061" y="19452"/>
                  </a:cubicBezTo>
                  <a:cubicBezTo>
                    <a:pt x="17970" y="20794"/>
                    <a:pt x="13840" y="21600"/>
                    <a:pt x="8894" y="21255"/>
                  </a:cubicBezTo>
                  <a:cubicBezTo>
                    <a:pt x="3993" y="20871"/>
                    <a:pt x="136" y="19490"/>
                    <a:pt x="272" y="18185"/>
                  </a:cubicBezTo>
                  <a:cubicBezTo>
                    <a:pt x="272" y="17610"/>
                    <a:pt x="1180" y="17150"/>
                    <a:pt x="2405" y="16843"/>
                  </a:cubicBezTo>
                </a:path>
              </a:pathLst>
            </a:custGeom>
            <a:solidFill>
              <a:srgbClr val="FFCC99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6" name="Freeform 42"/>
            <p:cNvSpPr>
              <a:spLocks noChangeArrowheads="1"/>
            </p:cNvSpPr>
            <p:nvPr/>
          </p:nvSpPr>
          <p:spPr bwMode="auto">
            <a:xfrm>
              <a:off x="5" y="3"/>
              <a:ext cx="340" cy="301"/>
            </a:xfrm>
            <a:custGeom>
              <a:avLst/>
              <a:gdLst>
                <a:gd name="T0" fmla="*/ 5760 w 21600"/>
                <a:gd name="T1" fmla="*/ 11167 h 21600"/>
                <a:gd name="T2" fmla="*/ 2772 w 21600"/>
                <a:gd name="T3" fmla="*/ 13164 h 21600"/>
                <a:gd name="T4" fmla="*/ 2268 w 21600"/>
                <a:gd name="T5" fmla="*/ 16261 h 21600"/>
                <a:gd name="T6" fmla="*/ 1080 w 21600"/>
                <a:gd name="T7" fmla="*/ 14020 h 21600"/>
                <a:gd name="T8" fmla="*/ 1332 w 21600"/>
                <a:gd name="T9" fmla="*/ 12593 h 21600"/>
                <a:gd name="T10" fmla="*/ 108 w 21600"/>
                <a:gd name="T11" fmla="*/ 10189 h 21600"/>
                <a:gd name="T12" fmla="*/ 2880 w 21600"/>
                <a:gd name="T13" fmla="*/ 6643 h 21600"/>
                <a:gd name="T14" fmla="*/ 2880 w 21600"/>
                <a:gd name="T15" fmla="*/ 6643 h 21600"/>
                <a:gd name="T16" fmla="*/ 2376 w 21600"/>
                <a:gd name="T17" fmla="*/ 5013 h 21600"/>
                <a:gd name="T18" fmla="*/ 5076 w 21600"/>
                <a:gd name="T19" fmla="*/ 1549 h 21600"/>
                <a:gd name="T20" fmla="*/ 6840 w 21600"/>
                <a:gd name="T21" fmla="*/ 2038 h 21600"/>
                <a:gd name="T22" fmla="*/ 9324 w 21600"/>
                <a:gd name="T23" fmla="*/ 82 h 21600"/>
                <a:gd name="T24" fmla="*/ 12024 w 21600"/>
                <a:gd name="T25" fmla="*/ 1671 h 21600"/>
                <a:gd name="T26" fmla="*/ 14004 w 21600"/>
                <a:gd name="T27" fmla="*/ 611 h 21600"/>
                <a:gd name="T28" fmla="*/ 17100 w 21600"/>
                <a:gd name="T29" fmla="*/ 3668 h 21600"/>
                <a:gd name="T30" fmla="*/ 17676 w 21600"/>
                <a:gd name="T31" fmla="*/ 3668 h 21600"/>
                <a:gd name="T32" fmla="*/ 17676 w 21600"/>
                <a:gd name="T33" fmla="*/ 3668 h 21600"/>
                <a:gd name="T34" fmla="*/ 20772 w 21600"/>
                <a:gd name="T35" fmla="*/ 6684 h 21600"/>
                <a:gd name="T36" fmla="*/ 20088 w 21600"/>
                <a:gd name="T37" fmla="*/ 9088 h 21600"/>
                <a:gd name="T38" fmla="*/ 21564 w 21600"/>
                <a:gd name="T39" fmla="*/ 11819 h 21600"/>
                <a:gd name="T40" fmla="*/ 20628 w 21600"/>
                <a:gd name="T41" fmla="*/ 14427 h 21600"/>
                <a:gd name="T42" fmla="*/ 21456 w 21600"/>
                <a:gd name="T43" fmla="*/ 16546 h 21600"/>
                <a:gd name="T44" fmla="*/ 18720 w 21600"/>
                <a:gd name="T45" fmla="*/ 20051 h 21600"/>
                <a:gd name="T46" fmla="*/ 16488 w 21600"/>
                <a:gd name="T47" fmla="*/ 19114 h 21600"/>
                <a:gd name="T48" fmla="*/ 14724 w 21600"/>
                <a:gd name="T49" fmla="*/ 20948 h 21600"/>
                <a:gd name="T50" fmla="*/ 14076 w 21600"/>
                <a:gd name="T51" fmla="*/ 17688 h 21600"/>
                <a:gd name="T52" fmla="*/ 13320 w 21600"/>
                <a:gd name="T53" fmla="*/ 15691 h 21600"/>
                <a:gd name="T54" fmla="*/ 13788 w 21600"/>
                <a:gd name="T55" fmla="*/ 13734 h 21600"/>
                <a:gd name="T56" fmla="*/ 12384 w 21600"/>
                <a:gd name="T57" fmla="*/ 11248 h 21600"/>
                <a:gd name="T58" fmla="*/ 11448 w 21600"/>
                <a:gd name="T59" fmla="*/ 11493 h 21600"/>
                <a:gd name="T60" fmla="*/ 9252 w 21600"/>
                <a:gd name="T61" fmla="*/ 10596 h 21600"/>
                <a:gd name="T62" fmla="*/ 7200 w 21600"/>
                <a:gd name="T63" fmla="*/ 11737 h 21600"/>
                <a:gd name="T64" fmla="*/ 5760 w 21600"/>
                <a:gd name="T65" fmla="*/ 1116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600" h="21600">
                  <a:moveTo>
                    <a:pt x="5760" y="11167"/>
                  </a:moveTo>
                  <a:cubicBezTo>
                    <a:pt x="6408" y="11737"/>
                    <a:pt x="2988" y="12308"/>
                    <a:pt x="2772" y="13164"/>
                  </a:cubicBezTo>
                  <a:cubicBezTo>
                    <a:pt x="2268" y="14875"/>
                    <a:pt x="2376" y="15854"/>
                    <a:pt x="2268" y="16261"/>
                  </a:cubicBezTo>
                  <a:cubicBezTo>
                    <a:pt x="1980" y="17973"/>
                    <a:pt x="1188" y="15813"/>
                    <a:pt x="1080" y="14020"/>
                  </a:cubicBezTo>
                  <a:cubicBezTo>
                    <a:pt x="1080" y="13490"/>
                    <a:pt x="1188" y="13042"/>
                    <a:pt x="1332" y="12593"/>
                  </a:cubicBezTo>
                  <a:cubicBezTo>
                    <a:pt x="684" y="11982"/>
                    <a:pt x="180" y="11126"/>
                    <a:pt x="108" y="10189"/>
                  </a:cubicBezTo>
                  <a:cubicBezTo>
                    <a:pt x="0" y="8355"/>
                    <a:pt x="1260" y="6765"/>
                    <a:pt x="2880" y="6643"/>
                  </a:cubicBezTo>
                  <a:cubicBezTo>
                    <a:pt x="2880" y="6643"/>
                    <a:pt x="2880" y="6643"/>
                    <a:pt x="2880" y="6643"/>
                  </a:cubicBezTo>
                  <a:cubicBezTo>
                    <a:pt x="2628" y="6195"/>
                    <a:pt x="2412" y="5583"/>
                    <a:pt x="2376" y="5013"/>
                  </a:cubicBezTo>
                  <a:cubicBezTo>
                    <a:pt x="2268" y="3260"/>
                    <a:pt x="3456" y="1671"/>
                    <a:pt x="5076" y="1549"/>
                  </a:cubicBezTo>
                  <a:cubicBezTo>
                    <a:pt x="5724" y="1508"/>
                    <a:pt x="6372" y="1671"/>
                    <a:pt x="6840" y="2038"/>
                  </a:cubicBezTo>
                  <a:cubicBezTo>
                    <a:pt x="7272" y="978"/>
                    <a:pt x="8208" y="163"/>
                    <a:pt x="9324" y="82"/>
                  </a:cubicBezTo>
                  <a:cubicBezTo>
                    <a:pt x="10404" y="0"/>
                    <a:pt x="11448" y="652"/>
                    <a:pt x="12024" y="1671"/>
                  </a:cubicBezTo>
                  <a:cubicBezTo>
                    <a:pt x="12528" y="1060"/>
                    <a:pt x="13248" y="652"/>
                    <a:pt x="14004" y="611"/>
                  </a:cubicBezTo>
                  <a:cubicBezTo>
                    <a:pt x="15588" y="489"/>
                    <a:pt x="16992" y="1875"/>
                    <a:pt x="17100" y="3668"/>
                  </a:cubicBezTo>
                  <a:cubicBezTo>
                    <a:pt x="17100" y="3872"/>
                    <a:pt x="17676" y="3423"/>
                    <a:pt x="17676" y="3668"/>
                  </a:cubicBezTo>
                  <a:cubicBezTo>
                    <a:pt x="17820" y="3627"/>
                    <a:pt x="17460" y="3668"/>
                    <a:pt x="17676" y="3668"/>
                  </a:cubicBezTo>
                  <a:cubicBezTo>
                    <a:pt x="19224" y="3546"/>
                    <a:pt x="20664" y="4931"/>
                    <a:pt x="20772" y="6684"/>
                  </a:cubicBezTo>
                  <a:cubicBezTo>
                    <a:pt x="20808" y="7580"/>
                    <a:pt x="20520" y="8395"/>
                    <a:pt x="20088" y="9088"/>
                  </a:cubicBezTo>
                  <a:cubicBezTo>
                    <a:pt x="20880" y="9700"/>
                    <a:pt x="21492" y="10678"/>
                    <a:pt x="21564" y="11819"/>
                  </a:cubicBezTo>
                  <a:cubicBezTo>
                    <a:pt x="21600" y="12756"/>
                    <a:pt x="21240" y="13775"/>
                    <a:pt x="20628" y="14427"/>
                  </a:cubicBezTo>
                  <a:cubicBezTo>
                    <a:pt x="21096" y="14998"/>
                    <a:pt x="21420" y="15731"/>
                    <a:pt x="21456" y="16546"/>
                  </a:cubicBezTo>
                  <a:cubicBezTo>
                    <a:pt x="21564" y="18380"/>
                    <a:pt x="20304" y="19929"/>
                    <a:pt x="18720" y="20051"/>
                  </a:cubicBezTo>
                  <a:cubicBezTo>
                    <a:pt x="17784" y="20133"/>
                    <a:pt x="17028" y="20011"/>
                    <a:pt x="16488" y="19114"/>
                  </a:cubicBezTo>
                  <a:cubicBezTo>
                    <a:pt x="16632" y="19725"/>
                    <a:pt x="15336" y="21600"/>
                    <a:pt x="14724" y="20948"/>
                  </a:cubicBezTo>
                  <a:cubicBezTo>
                    <a:pt x="13824" y="19725"/>
                    <a:pt x="14076" y="18543"/>
                    <a:pt x="14076" y="17688"/>
                  </a:cubicBezTo>
                  <a:cubicBezTo>
                    <a:pt x="13608" y="17117"/>
                    <a:pt x="13356" y="16465"/>
                    <a:pt x="13320" y="15691"/>
                  </a:cubicBezTo>
                  <a:cubicBezTo>
                    <a:pt x="13284" y="14998"/>
                    <a:pt x="13428" y="14346"/>
                    <a:pt x="13788" y="13734"/>
                  </a:cubicBezTo>
                  <a:cubicBezTo>
                    <a:pt x="12996" y="13164"/>
                    <a:pt x="12456" y="12267"/>
                    <a:pt x="12384" y="11248"/>
                  </a:cubicBezTo>
                  <a:cubicBezTo>
                    <a:pt x="12060" y="11371"/>
                    <a:pt x="11772" y="11452"/>
                    <a:pt x="11448" y="11493"/>
                  </a:cubicBezTo>
                  <a:cubicBezTo>
                    <a:pt x="10620" y="11534"/>
                    <a:pt x="9828" y="11208"/>
                    <a:pt x="9252" y="10596"/>
                  </a:cubicBezTo>
                  <a:cubicBezTo>
                    <a:pt x="8712" y="11248"/>
                    <a:pt x="7956" y="11697"/>
                    <a:pt x="7200" y="11737"/>
                  </a:cubicBezTo>
                  <a:cubicBezTo>
                    <a:pt x="6660" y="11778"/>
                    <a:pt x="6228" y="11411"/>
                    <a:pt x="5760" y="11167"/>
                  </a:cubicBezTo>
                </a:path>
              </a:pathLst>
            </a:custGeom>
            <a:solidFill>
              <a:srgbClr val="993300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7" name="Freeform 43"/>
            <p:cNvSpPr>
              <a:spLocks noChangeArrowheads="1"/>
            </p:cNvSpPr>
            <p:nvPr/>
          </p:nvSpPr>
          <p:spPr bwMode="auto">
            <a:xfrm>
              <a:off x="168" y="307"/>
              <a:ext cx="16" cy="21"/>
            </a:xfrm>
            <a:custGeom>
              <a:avLst/>
              <a:gdLst>
                <a:gd name="T0" fmla="*/ 0 w 21600"/>
                <a:gd name="T1" fmla="*/ 0 h 21600"/>
                <a:gd name="T2" fmla="*/ 200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1600" y="0"/>
                    <a:pt x="21600" y="15347"/>
                    <a:pt x="20000" y="2160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8" name="Rectangle 44"/>
            <p:cNvSpPr>
              <a:spLocks noChangeArrowheads="1"/>
            </p:cNvSpPr>
            <p:nvPr/>
          </p:nvSpPr>
          <p:spPr bwMode="auto">
            <a:xfrm>
              <a:off x="124" y="433"/>
              <a:ext cx="127" cy="35"/>
            </a:xfrm>
            <a:prstGeom prst="rect">
              <a:avLst/>
            </a:prstGeom>
            <a:solidFill>
              <a:srgbClr val="000000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9" name="Oval 45"/>
            <p:cNvSpPr>
              <a:spLocks noChangeArrowheads="1"/>
            </p:cNvSpPr>
            <p:nvPr/>
          </p:nvSpPr>
          <p:spPr bwMode="auto">
            <a:xfrm>
              <a:off x="44" y="328"/>
              <a:ext cx="60" cy="82"/>
            </a:xfrm>
            <a:prstGeom prst="ellipse">
              <a:avLst/>
            </a:prstGeom>
            <a:solidFill>
              <a:srgbClr val="FFCC9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2" name="Oval 48"/>
            <p:cNvSpPr>
              <a:spLocks noChangeArrowheads="1"/>
            </p:cNvSpPr>
            <p:nvPr/>
          </p:nvSpPr>
          <p:spPr bwMode="auto">
            <a:xfrm>
              <a:off x="90" y="365"/>
              <a:ext cx="59" cy="81"/>
            </a:xfrm>
            <a:prstGeom prst="ellipse">
              <a:avLst/>
            </a:prstGeom>
            <a:solidFill>
              <a:srgbClr val="FFCC9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3" name="Freeform 49"/>
            <p:cNvSpPr>
              <a:spLocks noChangeArrowheads="1"/>
            </p:cNvSpPr>
            <p:nvPr/>
          </p:nvSpPr>
          <p:spPr bwMode="auto">
            <a:xfrm>
              <a:off x="60" y="268"/>
              <a:ext cx="13" cy="14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16416 h 21600"/>
                <a:gd name="T4" fmla="*/ 2817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16416"/>
                  </a:lnTo>
                  <a:lnTo>
                    <a:pt x="2817" y="21600"/>
                  </a:ln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4" name="Freeform 50"/>
            <p:cNvSpPr>
              <a:spLocks noChangeArrowheads="1"/>
            </p:cNvSpPr>
            <p:nvPr/>
          </p:nvSpPr>
          <p:spPr bwMode="auto">
            <a:xfrm flipV="1">
              <a:off x="122" y="253"/>
              <a:ext cx="38" cy="29"/>
            </a:xfrm>
            <a:custGeom>
              <a:avLst/>
              <a:gdLst>
                <a:gd name="T0" fmla="*/ 21600 w 21600"/>
                <a:gd name="T1" fmla="*/ 0 h 21600"/>
                <a:gd name="T2" fmla="*/ 0 w 21600"/>
                <a:gd name="T3" fmla="*/ 5684 h 21600"/>
                <a:gd name="T4" fmla="*/ 17446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lnTo>
                    <a:pt x="0" y="5684"/>
                  </a:lnTo>
                  <a:lnTo>
                    <a:pt x="17446" y="21600"/>
                  </a:ln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6" name="Freeform 52"/>
            <p:cNvSpPr>
              <a:spLocks noChangeArrowheads="1"/>
            </p:cNvSpPr>
            <p:nvPr/>
          </p:nvSpPr>
          <p:spPr bwMode="auto">
            <a:xfrm rot="10405967" flipH="1" flipV="1">
              <a:off x="106" y="210"/>
              <a:ext cx="56" cy="44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1963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3142" y="21600"/>
                    <a:pt x="21600" y="19636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587" name="Freeform 227"/>
          <p:cNvSpPr>
            <a:spLocks noChangeArrowheads="1"/>
          </p:cNvSpPr>
          <p:nvPr/>
        </p:nvSpPr>
        <p:spPr bwMode="auto">
          <a:xfrm rot="11248685" flipH="1" flipV="1">
            <a:off x="4571010" y="2696542"/>
            <a:ext cx="90165" cy="75018"/>
          </a:xfrm>
          <a:custGeom>
            <a:avLst/>
            <a:gdLst>
              <a:gd name="T0" fmla="*/ 10036 w 21600"/>
              <a:gd name="T1" fmla="*/ 0 h 21600"/>
              <a:gd name="T2" fmla="*/ 20400 w 21600"/>
              <a:gd name="T3" fmla="*/ 10674 h 21600"/>
              <a:gd name="T4" fmla="*/ 16582 w 21600"/>
              <a:gd name="T5" fmla="*/ 17833 h 21600"/>
              <a:gd name="T6" fmla="*/ 1527 w 21600"/>
              <a:gd name="T7" fmla="*/ 16577 h 21600"/>
              <a:gd name="T8" fmla="*/ 10036 w 21600"/>
              <a:gd name="T9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600" h="21600">
                <a:moveTo>
                  <a:pt x="10036" y="0"/>
                </a:moveTo>
                <a:cubicBezTo>
                  <a:pt x="14945" y="0"/>
                  <a:pt x="19200" y="6907"/>
                  <a:pt x="20400" y="10674"/>
                </a:cubicBezTo>
                <a:cubicBezTo>
                  <a:pt x="21600" y="14693"/>
                  <a:pt x="20291" y="16074"/>
                  <a:pt x="16582" y="17833"/>
                </a:cubicBezTo>
                <a:cubicBezTo>
                  <a:pt x="12873" y="19591"/>
                  <a:pt x="2727" y="21600"/>
                  <a:pt x="1527" y="16577"/>
                </a:cubicBezTo>
                <a:cubicBezTo>
                  <a:pt x="327" y="11805"/>
                  <a:pt x="0" y="2888"/>
                  <a:pt x="10036" y="0"/>
                </a:cubicBezTo>
              </a:path>
            </a:pathLst>
          </a:custGeom>
          <a:solidFill>
            <a:srgbClr val="FF6666"/>
          </a:solidFill>
          <a:ln w="14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8" name="Freeform 226"/>
          <p:cNvSpPr>
            <a:spLocks noChangeArrowheads="1"/>
          </p:cNvSpPr>
          <p:nvPr/>
        </p:nvSpPr>
        <p:spPr bwMode="auto">
          <a:xfrm flipH="1">
            <a:off x="4618021" y="2580709"/>
            <a:ext cx="69819" cy="50612"/>
          </a:xfrm>
          <a:custGeom>
            <a:avLst/>
            <a:gdLst>
              <a:gd name="T0" fmla="*/ 21073 w 21600"/>
              <a:gd name="T1" fmla="*/ 0 h 21600"/>
              <a:gd name="T2" fmla="*/ 16332 w 21600"/>
              <a:gd name="T3" fmla="*/ 17820 h 21600"/>
              <a:gd name="T4" fmla="*/ 0 w 21600"/>
              <a:gd name="T5" fmla="*/ 1647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>
                <a:moveTo>
                  <a:pt x="21073" y="0"/>
                </a:moveTo>
                <a:cubicBezTo>
                  <a:pt x="21073" y="0"/>
                  <a:pt x="21600" y="14310"/>
                  <a:pt x="16332" y="17820"/>
                </a:cubicBezTo>
                <a:cubicBezTo>
                  <a:pt x="10800" y="21600"/>
                  <a:pt x="0" y="16470"/>
                  <a:pt x="0" y="16470"/>
                </a:cubicBezTo>
              </a:path>
            </a:pathLst>
          </a:custGeom>
          <a:noFill/>
          <a:ln w="14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9" name="星 32 588"/>
          <p:cNvSpPr/>
          <p:nvPr/>
        </p:nvSpPr>
        <p:spPr>
          <a:xfrm>
            <a:off x="3072840" y="4241277"/>
            <a:ext cx="1621735" cy="776202"/>
          </a:xfrm>
          <a:prstGeom prst="star32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4" name="角丸四角形 503"/>
          <p:cNvSpPr/>
          <p:nvPr/>
        </p:nvSpPr>
        <p:spPr>
          <a:xfrm>
            <a:off x="3343678" y="4500954"/>
            <a:ext cx="1440751" cy="28987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受信・転送し･･･</a:t>
            </a:r>
            <a:endParaRPr kumimoji="1" lang="ja-JP" altLang="en-US" sz="9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0" name="円/楕円 589"/>
          <p:cNvSpPr/>
          <p:nvPr/>
        </p:nvSpPr>
        <p:spPr>
          <a:xfrm>
            <a:off x="1061652" y="3784492"/>
            <a:ext cx="146532" cy="149934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1" name="円/楕円 590"/>
          <p:cNvSpPr/>
          <p:nvPr/>
        </p:nvSpPr>
        <p:spPr>
          <a:xfrm>
            <a:off x="1760154" y="3783062"/>
            <a:ext cx="146532" cy="149934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2" name="弦 591"/>
          <p:cNvSpPr/>
          <p:nvPr/>
        </p:nvSpPr>
        <p:spPr>
          <a:xfrm rot="5400000">
            <a:off x="1265552" y="3858762"/>
            <a:ext cx="448173" cy="420731"/>
          </a:xfrm>
          <a:prstGeom prst="chord">
            <a:avLst>
              <a:gd name="adj1" fmla="val 5672155"/>
              <a:gd name="adj2" fmla="val 15926109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3" name="Line 12"/>
          <p:cNvSpPr>
            <a:spLocks noChangeShapeType="1"/>
          </p:cNvSpPr>
          <p:nvPr/>
        </p:nvSpPr>
        <p:spPr bwMode="auto">
          <a:xfrm>
            <a:off x="1313136" y="3993966"/>
            <a:ext cx="376277" cy="1276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94" name="Line 12"/>
          <p:cNvSpPr>
            <a:spLocks noChangeShapeType="1"/>
          </p:cNvSpPr>
          <p:nvPr/>
        </p:nvSpPr>
        <p:spPr bwMode="auto">
          <a:xfrm>
            <a:off x="1325281" y="3941041"/>
            <a:ext cx="317256" cy="5725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039" name="Group 68"/>
          <p:cNvGrpSpPr>
            <a:grpSpLocks/>
          </p:cNvGrpSpPr>
          <p:nvPr/>
        </p:nvGrpSpPr>
        <p:grpSpPr bwMode="auto">
          <a:xfrm rot="2999334">
            <a:off x="3688468" y="3325819"/>
            <a:ext cx="123745" cy="908344"/>
            <a:chOff x="0" y="0"/>
            <a:chExt cx="49" cy="122"/>
          </a:xfrm>
        </p:grpSpPr>
        <p:sp>
          <p:nvSpPr>
            <p:cNvPr id="1040" name="Line 69"/>
            <p:cNvSpPr>
              <a:spLocks noChangeShapeType="1"/>
            </p:cNvSpPr>
            <p:nvPr/>
          </p:nvSpPr>
          <p:spPr bwMode="auto">
            <a:xfrm>
              <a:off x="24" y="0"/>
              <a:ext cx="1" cy="12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1" name="Freeform 70"/>
            <p:cNvSpPr>
              <a:spLocks noChangeArrowheads="1"/>
            </p:cNvSpPr>
            <p:nvPr/>
          </p:nvSpPr>
          <p:spPr bwMode="auto">
            <a:xfrm>
              <a:off x="0" y="0"/>
              <a:ext cx="49" cy="49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2160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10800" y="21600"/>
                  </a:lnTo>
                  <a:lnTo>
                    <a:pt x="21600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95" name="Group 56"/>
          <p:cNvGrpSpPr>
            <a:grpSpLocks/>
          </p:cNvGrpSpPr>
          <p:nvPr/>
        </p:nvGrpSpPr>
        <p:grpSpPr bwMode="auto">
          <a:xfrm rot="2993701">
            <a:off x="3699488" y="3283655"/>
            <a:ext cx="401956" cy="528122"/>
            <a:chOff x="0" y="-33"/>
            <a:chExt cx="513" cy="614"/>
          </a:xfrm>
        </p:grpSpPr>
        <p:sp>
          <p:nvSpPr>
            <p:cNvPr id="596" name="Freeform 57"/>
            <p:cNvSpPr>
              <a:spLocks noChangeArrowheads="1"/>
            </p:cNvSpPr>
            <p:nvPr/>
          </p:nvSpPr>
          <p:spPr bwMode="auto">
            <a:xfrm>
              <a:off x="371" y="417"/>
              <a:ext cx="30" cy="164"/>
            </a:xfrm>
            <a:custGeom>
              <a:avLst/>
              <a:gdLst>
                <a:gd name="T0" fmla="*/ 0 w 21600"/>
                <a:gd name="T1" fmla="*/ 3825 h 21600"/>
                <a:gd name="T2" fmla="*/ 21600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0 w 21600"/>
                <a:gd name="T9" fmla="*/ 382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3825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3825"/>
                  </a:lnTo>
                </a:path>
              </a:pathLst>
            </a:custGeom>
            <a:gradFill rotWithShape="0">
              <a:gsLst>
                <a:gs pos="0">
                  <a:srgbClr val="2B221F"/>
                </a:gs>
                <a:gs pos="100000">
                  <a:srgbClr val="979797"/>
                </a:gs>
              </a:gsLst>
              <a:lin ang="5400000" scaled="1"/>
            </a:gradFill>
            <a:ln w="3600" cap="rnd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7" name="Freeform 58"/>
            <p:cNvSpPr>
              <a:spLocks noChangeArrowheads="1"/>
            </p:cNvSpPr>
            <p:nvPr/>
          </p:nvSpPr>
          <p:spPr bwMode="auto">
            <a:xfrm>
              <a:off x="15" y="-33"/>
              <a:ext cx="496" cy="577"/>
            </a:xfrm>
            <a:custGeom>
              <a:avLst/>
              <a:gdLst>
                <a:gd name="T0" fmla="*/ 18736 w 21600"/>
                <a:gd name="T1" fmla="*/ 14259 h 21600"/>
                <a:gd name="T2" fmla="*/ 5505 w 21600"/>
                <a:gd name="T3" fmla="*/ 19542 h 21600"/>
                <a:gd name="T4" fmla="*/ 2839 w 21600"/>
                <a:gd name="T5" fmla="*/ 7299 h 21600"/>
                <a:gd name="T6" fmla="*/ 15873 w 21600"/>
                <a:gd name="T7" fmla="*/ 1888 h 21600"/>
                <a:gd name="T8" fmla="*/ 18736 w 21600"/>
                <a:gd name="T9" fmla="*/ 1425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18736" y="14259"/>
                  </a:moveTo>
                  <a:cubicBezTo>
                    <a:pt x="15873" y="19117"/>
                    <a:pt x="9776" y="21600"/>
                    <a:pt x="5505" y="19542"/>
                  </a:cubicBezTo>
                  <a:cubicBezTo>
                    <a:pt x="1185" y="17653"/>
                    <a:pt x="0" y="12158"/>
                    <a:pt x="2839" y="7299"/>
                  </a:cubicBezTo>
                  <a:cubicBezTo>
                    <a:pt x="5702" y="2440"/>
                    <a:pt x="11553" y="0"/>
                    <a:pt x="15873" y="1888"/>
                  </a:cubicBezTo>
                  <a:cubicBezTo>
                    <a:pt x="20390" y="3819"/>
                    <a:pt x="21600" y="9378"/>
                    <a:pt x="18736" y="14259"/>
                  </a:cubicBezTo>
                </a:path>
              </a:pathLst>
            </a:custGeom>
            <a:gradFill rotWithShape="0">
              <a:gsLst>
                <a:gs pos="0">
                  <a:srgbClr val="F4F4F4"/>
                </a:gs>
                <a:gs pos="39999">
                  <a:srgbClr val="FFFFFF"/>
                </a:gs>
                <a:gs pos="60001">
                  <a:srgbClr val="FFFFFF"/>
                </a:gs>
                <a:gs pos="100000">
                  <a:srgbClr val="E1E1E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8" name="Freeform 59"/>
            <p:cNvSpPr>
              <a:spLocks noChangeArrowheads="1"/>
            </p:cNvSpPr>
            <p:nvPr/>
          </p:nvSpPr>
          <p:spPr bwMode="auto">
            <a:xfrm>
              <a:off x="65" y="405"/>
              <a:ext cx="130" cy="172"/>
            </a:xfrm>
            <a:custGeom>
              <a:avLst/>
              <a:gdLst>
                <a:gd name="T0" fmla="*/ 0 w 21600"/>
                <a:gd name="T1" fmla="*/ 4634 h 21600"/>
                <a:gd name="T2" fmla="*/ 13899 w 21600"/>
                <a:gd name="T3" fmla="*/ 19319 h 21600"/>
                <a:gd name="T4" fmla="*/ 21600 w 21600"/>
                <a:gd name="T5" fmla="*/ 20958 h 21600"/>
                <a:gd name="T6" fmla="*/ 17750 w 21600"/>
                <a:gd name="T7" fmla="*/ 19034 h 21600"/>
                <a:gd name="T8" fmla="*/ 0 w 21600"/>
                <a:gd name="T9" fmla="*/ 0 h 21600"/>
                <a:gd name="T10" fmla="*/ 0 w 21600"/>
                <a:gd name="T11" fmla="*/ 46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0" y="4634"/>
                  </a:moveTo>
                  <a:cubicBezTo>
                    <a:pt x="0" y="4634"/>
                    <a:pt x="13899" y="19319"/>
                    <a:pt x="13899" y="19319"/>
                  </a:cubicBezTo>
                  <a:cubicBezTo>
                    <a:pt x="15965" y="21600"/>
                    <a:pt x="18877" y="21244"/>
                    <a:pt x="21600" y="20958"/>
                  </a:cubicBezTo>
                  <a:cubicBezTo>
                    <a:pt x="19252" y="20317"/>
                    <a:pt x="17750" y="19034"/>
                    <a:pt x="17750" y="19034"/>
                  </a:cubicBezTo>
                  <a:cubicBezTo>
                    <a:pt x="17750" y="19034"/>
                    <a:pt x="0" y="0"/>
                    <a:pt x="0" y="0"/>
                  </a:cubicBezTo>
                  <a:cubicBezTo>
                    <a:pt x="0" y="0"/>
                    <a:pt x="0" y="4634"/>
                    <a:pt x="0" y="4634"/>
                  </a:cubicBezTo>
                </a:path>
              </a:pathLst>
            </a:custGeom>
            <a:gradFill rotWithShape="0">
              <a:gsLst>
                <a:gs pos="0">
                  <a:srgbClr val="FFFFFF"/>
                </a:gs>
                <a:gs pos="85001">
                  <a:srgbClr val="EBEBEB"/>
                </a:gs>
                <a:gs pos="100000">
                  <a:srgbClr val="CDCDCD"/>
                </a:gs>
              </a:gsLst>
              <a:lin ang="5400000" scaled="1"/>
            </a:gra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9" name="Freeform 60"/>
            <p:cNvSpPr>
              <a:spLocks noChangeArrowheads="1"/>
            </p:cNvSpPr>
            <p:nvPr/>
          </p:nvSpPr>
          <p:spPr bwMode="auto">
            <a:xfrm>
              <a:off x="181" y="505"/>
              <a:ext cx="80" cy="69"/>
            </a:xfrm>
            <a:custGeom>
              <a:avLst/>
              <a:gdLst>
                <a:gd name="T0" fmla="*/ 13731 w 21600"/>
                <a:gd name="T1" fmla="*/ 885 h 21600"/>
                <a:gd name="T2" fmla="*/ 4011 w 21600"/>
                <a:gd name="T3" fmla="*/ 14695 h 21600"/>
                <a:gd name="T4" fmla="*/ 0 w 21600"/>
                <a:gd name="T5" fmla="*/ 18413 h 21600"/>
                <a:gd name="T6" fmla="*/ 9566 w 21600"/>
                <a:gd name="T7" fmla="*/ 16643 h 21600"/>
                <a:gd name="T8" fmla="*/ 21600 w 21600"/>
                <a:gd name="T9" fmla="*/ 0 h 21600"/>
                <a:gd name="T10" fmla="*/ 13731 w 21600"/>
                <a:gd name="T11" fmla="*/ 88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13731" y="885"/>
                  </a:moveTo>
                  <a:cubicBezTo>
                    <a:pt x="13731" y="885"/>
                    <a:pt x="4011" y="14695"/>
                    <a:pt x="4011" y="14695"/>
                  </a:cubicBezTo>
                  <a:cubicBezTo>
                    <a:pt x="2931" y="16289"/>
                    <a:pt x="1851" y="17528"/>
                    <a:pt x="0" y="18413"/>
                  </a:cubicBezTo>
                  <a:cubicBezTo>
                    <a:pt x="5400" y="21600"/>
                    <a:pt x="9566" y="16643"/>
                    <a:pt x="9566" y="16643"/>
                  </a:cubicBezTo>
                  <a:cubicBezTo>
                    <a:pt x="9566" y="16643"/>
                    <a:pt x="21600" y="0"/>
                    <a:pt x="21600" y="0"/>
                  </a:cubicBezTo>
                  <a:cubicBezTo>
                    <a:pt x="21600" y="0"/>
                    <a:pt x="13731" y="885"/>
                    <a:pt x="13731" y="885"/>
                  </a:cubicBezTo>
                </a:path>
              </a:pathLst>
            </a:custGeom>
            <a:gradFill rotWithShape="0">
              <a:gsLst>
                <a:gs pos="0">
                  <a:srgbClr val="E1E1E1"/>
                </a:gs>
                <a:gs pos="39999">
                  <a:srgbClr val="FFFFFF"/>
                </a:gs>
                <a:gs pos="100000">
                  <a:srgbClr val="D2D2D2"/>
                </a:gs>
              </a:gsLst>
              <a:lin ang="5400000" scaled="1"/>
            </a:gra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0" name="Freeform 61"/>
            <p:cNvSpPr>
              <a:spLocks noChangeArrowheads="1"/>
            </p:cNvSpPr>
            <p:nvPr/>
          </p:nvSpPr>
          <p:spPr bwMode="auto">
            <a:xfrm>
              <a:off x="66" y="404"/>
              <a:ext cx="203" cy="174"/>
            </a:xfrm>
            <a:custGeom>
              <a:avLst/>
              <a:gdLst>
                <a:gd name="T0" fmla="*/ 0 w 21600"/>
                <a:gd name="T1" fmla="*/ 1403 h 21600"/>
                <a:gd name="T2" fmla="*/ 11133 w 21600"/>
                <a:gd name="T3" fmla="*/ 19356 h 21600"/>
                <a:gd name="T4" fmla="*/ 16397 w 21600"/>
                <a:gd name="T5" fmla="*/ 19426 h 21600"/>
                <a:gd name="T6" fmla="*/ 21600 w 21600"/>
                <a:gd name="T7" fmla="*/ 12062 h 21600"/>
                <a:gd name="T8" fmla="*/ 20329 w 21600"/>
                <a:gd name="T9" fmla="*/ 12413 h 21600"/>
                <a:gd name="T10" fmla="*/ 15792 w 21600"/>
                <a:gd name="T11" fmla="*/ 18795 h 21600"/>
                <a:gd name="T12" fmla="*/ 11677 w 21600"/>
                <a:gd name="T13" fmla="*/ 18725 h 21600"/>
                <a:gd name="T14" fmla="*/ 121 w 21600"/>
                <a:gd name="T15" fmla="*/ 0 h 21600"/>
                <a:gd name="T16" fmla="*/ 0 w 21600"/>
                <a:gd name="T17" fmla="*/ 140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0" y="1403"/>
                  </a:moveTo>
                  <a:cubicBezTo>
                    <a:pt x="0" y="1403"/>
                    <a:pt x="11133" y="19356"/>
                    <a:pt x="11133" y="19356"/>
                  </a:cubicBezTo>
                  <a:cubicBezTo>
                    <a:pt x="12524" y="21600"/>
                    <a:pt x="15066" y="21390"/>
                    <a:pt x="16397" y="19426"/>
                  </a:cubicBezTo>
                  <a:cubicBezTo>
                    <a:pt x="16397" y="19426"/>
                    <a:pt x="21600" y="12062"/>
                    <a:pt x="21600" y="12062"/>
                  </a:cubicBezTo>
                  <a:cubicBezTo>
                    <a:pt x="21600" y="12062"/>
                    <a:pt x="20329" y="12413"/>
                    <a:pt x="20329" y="12413"/>
                  </a:cubicBezTo>
                  <a:cubicBezTo>
                    <a:pt x="20329" y="12413"/>
                    <a:pt x="15792" y="18795"/>
                    <a:pt x="15792" y="18795"/>
                  </a:cubicBezTo>
                  <a:cubicBezTo>
                    <a:pt x="14945" y="20057"/>
                    <a:pt x="12827" y="20618"/>
                    <a:pt x="11677" y="18725"/>
                  </a:cubicBezTo>
                  <a:cubicBezTo>
                    <a:pt x="11677" y="18725"/>
                    <a:pt x="121" y="0"/>
                    <a:pt x="121" y="0"/>
                  </a:cubicBezTo>
                  <a:cubicBezTo>
                    <a:pt x="121" y="0"/>
                    <a:pt x="0" y="1403"/>
                    <a:pt x="0" y="1403"/>
                  </a:cubicBezTo>
                </a:path>
              </a:pathLst>
            </a:custGeom>
            <a:gradFill rotWithShape="0">
              <a:gsLst>
                <a:gs pos="0">
                  <a:srgbClr val="E1E1E1"/>
                </a:gs>
                <a:gs pos="39999">
                  <a:srgbClr val="D7D7D7"/>
                </a:gs>
                <a:gs pos="100000">
                  <a:srgbClr val="B4B4B4"/>
                </a:gs>
              </a:gsLst>
              <a:lin ang="0" scaled="1"/>
            </a:gra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1" name="Freeform 62"/>
            <p:cNvSpPr>
              <a:spLocks noChangeArrowheads="1"/>
            </p:cNvSpPr>
            <p:nvPr/>
          </p:nvSpPr>
          <p:spPr bwMode="auto">
            <a:xfrm>
              <a:off x="36" y="346"/>
              <a:ext cx="53" cy="57"/>
            </a:xfrm>
            <a:custGeom>
              <a:avLst/>
              <a:gdLst>
                <a:gd name="T0" fmla="*/ 0 w 21600"/>
                <a:gd name="T1" fmla="*/ 4752 h 21600"/>
                <a:gd name="T2" fmla="*/ 10340 w 21600"/>
                <a:gd name="T3" fmla="*/ 864 h 21600"/>
                <a:gd name="T4" fmla="*/ 19991 w 21600"/>
                <a:gd name="T5" fmla="*/ 7776 h 21600"/>
                <a:gd name="T6" fmla="*/ 16545 w 21600"/>
                <a:gd name="T7" fmla="*/ 19440 h 21600"/>
                <a:gd name="T8" fmla="*/ 10800 w 21600"/>
                <a:gd name="T9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4752"/>
                  </a:moveTo>
                  <a:cubicBezTo>
                    <a:pt x="0" y="4752"/>
                    <a:pt x="10340" y="864"/>
                    <a:pt x="10340" y="864"/>
                  </a:cubicBezTo>
                  <a:cubicBezTo>
                    <a:pt x="13098" y="0"/>
                    <a:pt x="18613" y="3024"/>
                    <a:pt x="19991" y="7776"/>
                  </a:cubicBezTo>
                  <a:cubicBezTo>
                    <a:pt x="21600" y="12528"/>
                    <a:pt x="19532" y="18360"/>
                    <a:pt x="16545" y="19440"/>
                  </a:cubicBezTo>
                  <a:cubicBezTo>
                    <a:pt x="16545" y="19440"/>
                    <a:pt x="10800" y="21600"/>
                    <a:pt x="10800" y="21600"/>
                  </a:cubicBezTo>
                </a:path>
              </a:pathLst>
            </a:custGeom>
            <a:gradFill rotWithShape="0">
              <a:gsLst>
                <a:gs pos="0">
                  <a:srgbClr val="FFFFFF"/>
                </a:gs>
                <a:gs pos="30000">
                  <a:srgbClr val="FFFFFF"/>
                </a:gs>
                <a:gs pos="100000">
                  <a:srgbClr val="B2B3B4"/>
                </a:gs>
              </a:gsLst>
              <a:lin ang="5400000" scaled="1"/>
            </a:gradFill>
            <a:ln w="36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2" name="Freeform 63"/>
            <p:cNvSpPr>
              <a:spLocks noChangeArrowheads="1"/>
            </p:cNvSpPr>
            <p:nvPr/>
          </p:nvSpPr>
          <p:spPr bwMode="auto">
            <a:xfrm>
              <a:off x="16" y="357"/>
              <a:ext cx="53" cy="125"/>
            </a:xfrm>
            <a:custGeom>
              <a:avLst/>
              <a:gdLst>
                <a:gd name="T0" fmla="*/ 0 w 21600"/>
                <a:gd name="T1" fmla="*/ 1368 h 21600"/>
                <a:gd name="T2" fmla="*/ 12868 w 21600"/>
                <a:gd name="T3" fmla="*/ 21600 h 21600"/>
                <a:gd name="T4" fmla="*/ 19762 w 21600"/>
                <a:gd name="T5" fmla="*/ 20427 h 21600"/>
                <a:gd name="T6" fmla="*/ 21600 w 21600"/>
                <a:gd name="T7" fmla="*/ 17300 h 21600"/>
                <a:gd name="T8" fmla="*/ 18153 w 21600"/>
                <a:gd name="T9" fmla="*/ 2737 h 21600"/>
                <a:gd name="T10" fmla="*/ 8732 w 21600"/>
                <a:gd name="T11" fmla="*/ 0 h 21600"/>
                <a:gd name="T12" fmla="*/ 0 w 21600"/>
                <a:gd name="T13" fmla="*/ 13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0" y="1368"/>
                  </a:moveTo>
                  <a:cubicBezTo>
                    <a:pt x="0" y="1368"/>
                    <a:pt x="12868" y="21600"/>
                    <a:pt x="12868" y="21600"/>
                  </a:cubicBezTo>
                  <a:cubicBezTo>
                    <a:pt x="12868" y="21600"/>
                    <a:pt x="19762" y="20427"/>
                    <a:pt x="19762" y="20427"/>
                  </a:cubicBezTo>
                  <a:cubicBezTo>
                    <a:pt x="21140" y="20134"/>
                    <a:pt x="21600" y="18375"/>
                    <a:pt x="21600" y="17300"/>
                  </a:cubicBezTo>
                  <a:cubicBezTo>
                    <a:pt x="21600" y="6060"/>
                    <a:pt x="21370" y="4985"/>
                    <a:pt x="18153" y="2737"/>
                  </a:cubicBezTo>
                  <a:cubicBezTo>
                    <a:pt x="16315" y="1466"/>
                    <a:pt x="12179" y="0"/>
                    <a:pt x="8732" y="0"/>
                  </a:cubicBezTo>
                  <a:cubicBezTo>
                    <a:pt x="4826" y="0"/>
                    <a:pt x="0" y="1368"/>
                    <a:pt x="0" y="1368"/>
                  </a:cubicBezTo>
                </a:path>
              </a:pathLst>
            </a:custGeom>
            <a:gradFill rotWithShape="0">
              <a:gsLst>
                <a:gs pos="0">
                  <a:srgbClr val="FFFFFF"/>
                </a:gs>
                <a:gs pos="20000">
                  <a:srgbClr val="FFFFFF"/>
                </a:gs>
                <a:gs pos="100000">
                  <a:srgbClr val="B2B3B4"/>
                </a:gs>
              </a:gsLst>
              <a:lin ang="5400000" scaled="1"/>
            </a:gradFill>
            <a:ln w="36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3" name="Freeform 64"/>
            <p:cNvSpPr>
              <a:spLocks noChangeArrowheads="1"/>
            </p:cNvSpPr>
            <p:nvPr/>
          </p:nvSpPr>
          <p:spPr bwMode="auto">
            <a:xfrm>
              <a:off x="0" y="362"/>
              <a:ext cx="55" cy="122"/>
            </a:xfrm>
            <a:custGeom>
              <a:avLst/>
              <a:gdLst>
                <a:gd name="T0" fmla="*/ 0 w 21600"/>
                <a:gd name="T1" fmla="*/ 6128 h 21600"/>
                <a:gd name="T2" fmla="*/ 2672 w 21600"/>
                <a:gd name="T3" fmla="*/ 16677 h 21600"/>
                <a:gd name="T4" fmla="*/ 11357 w 21600"/>
                <a:gd name="T5" fmla="*/ 20897 h 21600"/>
                <a:gd name="T6" fmla="*/ 21600 w 21600"/>
                <a:gd name="T7" fmla="*/ 17782 h 21600"/>
                <a:gd name="T8" fmla="*/ 18260 w 21600"/>
                <a:gd name="T9" fmla="*/ 2813 h 21600"/>
                <a:gd name="T10" fmla="*/ 8907 w 21600"/>
                <a:gd name="T11" fmla="*/ 0 h 21600"/>
                <a:gd name="T12" fmla="*/ 0 w 21600"/>
                <a:gd name="T13" fmla="*/ 612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0" y="6128"/>
                  </a:moveTo>
                  <a:cubicBezTo>
                    <a:pt x="0" y="9846"/>
                    <a:pt x="1559" y="14065"/>
                    <a:pt x="2672" y="16677"/>
                  </a:cubicBezTo>
                  <a:cubicBezTo>
                    <a:pt x="3563" y="19490"/>
                    <a:pt x="4008" y="20294"/>
                    <a:pt x="11357" y="20897"/>
                  </a:cubicBezTo>
                  <a:cubicBezTo>
                    <a:pt x="19373" y="21600"/>
                    <a:pt x="21600" y="21600"/>
                    <a:pt x="21600" y="17782"/>
                  </a:cubicBezTo>
                  <a:cubicBezTo>
                    <a:pt x="21600" y="6229"/>
                    <a:pt x="21377" y="5224"/>
                    <a:pt x="18260" y="2813"/>
                  </a:cubicBezTo>
                  <a:cubicBezTo>
                    <a:pt x="16478" y="1607"/>
                    <a:pt x="12247" y="0"/>
                    <a:pt x="8907" y="0"/>
                  </a:cubicBezTo>
                  <a:cubicBezTo>
                    <a:pt x="2895" y="0"/>
                    <a:pt x="0" y="2210"/>
                    <a:pt x="0" y="6128"/>
                  </a:cubicBez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EBEBEB"/>
                </a:gs>
              </a:gsLst>
              <a:lin ang="5400000" scaled="1"/>
            </a:gradFill>
            <a:ln w="36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4" name="Freeform 65"/>
            <p:cNvSpPr>
              <a:spLocks noChangeArrowheads="1"/>
            </p:cNvSpPr>
            <p:nvPr/>
          </p:nvSpPr>
          <p:spPr bwMode="auto">
            <a:xfrm>
              <a:off x="129" y="30"/>
              <a:ext cx="384" cy="515"/>
            </a:xfrm>
            <a:custGeom>
              <a:avLst/>
              <a:gdLst>
                <a:gd name="T0" fmla="*/ 15337 w 21600"/>
                <a:gd name="T1" fmla="*/ 0 h 21600"/>
                <a:gd name="T2" fmla="*/ 17574 w 21600"/>
                <a:gd name="T3" fmla="*/ 13179 h 21600"/>
                <a:gd name="T4" fmla="*/ 703 w 21600"/>
                <a:gd name="T5" fmla="*/ 19245 h 21600"/>
                <a:gd name="T6" fmla="*/ 0 w 21600"/>
                <a:gd name="T7" fmla="*/ 18912 h 21600"/>
                <a:gd name="T8" fmla="*/ 1214 w 21600"/>
                <a:gd name="T9" fmla="*/ 19483 h 21600"/>
                <a:gd name="T10" fmla="*/ 18085 w 21600"/>
                <a:gd name="T11" fmla="*/ 13417 h 21600"/>
                <a:gd name="T12" fmla="*/ 15337 w 21600"/>
                <a:gd name="T1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15337" y="0"/>
                  </a:moveTo>
                  <a:cubicBezTo>
                    <a:pt x="20002" y="2545"/>
                    <a:pt x="20961" y="8183"/>
                    <a:pt x="17574" y="13179"/>
                  </a:cubicBezTo>
                  <a:cubicBezTo>
                    <a:pt x="13899" y="18626"/>
                    <a:pt x="6327" y="21338"/>
                    <a:pt x="703" y="19245"/>
                  </a:cubicBezTo>
                  <a:cubicBezTo>
                    <a:pt x="511" y="19150"/>
                    <a:pt x="224" y="19031"/>
                    <a:pt x="0" y="18912"/>
                  </a:cubicBezTo>
                  <a:cubicBezTo>
                    <a:pt x="383" y="19102"/>
                    <a:pt x="799" y="19340"/>
                    <a:pt x="1214" y="19483"/>
                  </a:cubicBezTo>
                  <a:cubicBezTo>
                    <a:pt x="6806" y="21600"/>
                    <a:pt x="14379" y="18888"/>
                    <a:pt x="18085" y="13417"/>
                  </a:cubicBezTo>
                  <a:cubicBezTo>
                    <a:pt x="21600" y="8255"/>
                    <a:pt x="20418" y="2355"/>
                    <a:pt x="15337" y="0"/>
                  </a:cubicBezTo>
                </a:path>
              </a:pathLst>
            </a:custGeom>
            <a:gradFill rotWithShape="0">
              <a:gsLst>
                <a:gs pos="0">
                  <a:srgbClr val="61605F"/>
                </a:gs>
                <a:gs pos="35001">
                  <a:srgbClr val="AFAFAF"/>
                </a:gs>
                <a:gs pos="70000">
                  <a:srgbClr val="AFAFAF"/>
                </a:gs>
                <a:gs pos="100000">
                  <a:srgbClr val="6160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5" name="Freeform 66"/>
            <p:cNvSpPr>
              <a:spLocks noChangeArrowheads="1"/>
            </p:cNvSpPr>
            <p:nvPr/>
          </p:nvSpPr>
          <p:spPr bwMode="auto">
            <a:xfrm>
              <a:off x="39" y="-33"/>
              <a:ext cx="467" cy="572"/>
            </a:xfrm>
            <a:custGeom>
              <a:avLst/>
              <a:gdLst>
                <a:gd name="T0" fmla="*/ 471 w 21600"/>
                <a:gd name="T1" fmla="*/ 14593 h 21600"/>
                <a:gd name="T2" fmla="*/ 1937 w 21600"/>
                <a:gd name="T3" fmla="*/ 7371 h 21600"/>
                <a:gd name="T4" fmla="*/ 15761 w 21600"/>
                <a:gd name="T5" fmla="*/ 1886 h 21600"/>
                <a:gd name="T6" fmla="*/ 18589 w 21600"/>
                <a:gd name="T7" fmla="*/ 14229 h 21600"/>
                <a:gd name="T8" fmla="*/ 4765 w 21600"/>
                <a:gd name="T9" fmla="*/ 19714 h 21600"/>
                <a:gd name="T10" fmla="*/ 3561 w 21600"/>
                <a:gd name="T11" fmla="*/ 1907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471" y="14593"/>
                  </a:moveTo>
                  <a:cubicBezTo>
                    <a:pt x="0" y="12321"/>
                    <a:pt x="524" y="9686"/>
                    <a:pt x="1937" y="7371"/>
                  </a:cubicBezTo>
                  <a:cubicBezTo>
                    <a:pt x="4948" y="2464"/>
                    <a:pt x="11180" y="0"/>
                    <a:pt x="15761" y="1886"/>
                  </a:cubicBezTo>
                  <a:cubicBezTo>
                    <a:pt x="20343" y="3771"/>
                    <a:pt x="21600" y="9321"/>
                    <a:pt x="18589" y="14229"/>
                  </a:cubicBezTo>
                  <a:cubicBezTo>
                    <a:pt x="15578" y="19136"/>
                    <a:pt x="9347" y="21600"/>
                    <a:pt x="4765" y="19714"/>
                  </a:cubicBezTo>
                  <a:cubicBezTo>
                    <a:pt x="4346" y="19543"/>
                    <a:pt x="3927" y="19307"/>
                    <a:pt x="3561" y="19071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6" name="Freeform 67"/>
            <p:cNvSpPr>
              <a:spLocks noChangeArrowheads="1"/>
            </p:cNvSpPr>
            <p:nvPr/>
          </p:nvSpPr>
          <p:spPr bwMode="auto">
            <a:xfrm>
              <a:off x="126" y="31"/>
              <a:ext cx="387" cy="514"/>
            </a:xfrm>
            <a:custGeom>
              <a:avLst/>
              <a:gdLst>
                <a:gd name="T0" fmla="*/ 15383 w 21600"/>
                <a:gd name="T1" fmla="*/ 0 h 21600"/>
                <a:gd name="T2" fmla="*/ 18111 w 21600"/>
                <a:gd name="T3" fmla="*/ 13408 h 21600"/>
                <a:gd name="T4" fmla="*/ 1364 w 21600"/>
                <a:gd name="T5" fmla="*/ 19504 h 21600"/>
                <a:gd name="T6" fmla="*/ 0 w 21600"/>
                <a:gd name="T7" fmla="*/ 1886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383" y="0"/>
                  </a:moveTo>
                  <a:cubicBezTo>
                    <a:pt x="20395" y="2334"/>
                    <a:pt x="21600" y="8216"/>
                    <a:pt x="18111" y="13408"/>
                  </a:cubicBezTo>
                  <a:cubicBezTo>
                    <a:pt x="14463" y="18861"/>
                    <a:pt x="6915" y="21600"/>
                    <a:pt x="1364" y="19504"/>
                  </a:cubicBezTo>
                  <a:cubicBezTo>
                    <a:pt x="920" y="19338"/>
                    <a:pt x="412" y="19099"/>
                    <a:pt x="0" y="18861"/>
                  </a:cubicBezTo>
                </a:path>
              </a:pathLst>
            </a:custGeom>
            <a:noFill/>
            <a:ln w="36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061" name="Group 83"/>
          <p:cNvGrpSpPr>
            <a:grpSpLocks/>
          </p:cNvGrpSpPr>
          <p:nvPr/>
        </p:nvGrpSpPr>
        <p:grpSpPr bwMode="auto">
          <a:xfrm rot="21304423">
            <a:off x="3770232" y="3300897"/>
            <a:ext cx="168110" cy="285523"/>
            <a:chOff x="2341" y="2047"/>
            <a:chExt cx="153" cy="207"/>
          </a:xfrm>
        </p:grpSpPr>
        <p:sp>
          <p:nvSpPr>
            <p:cNvPr id="1085" name="Freeform 103"/>
            <p:cNvSpPr>
              <a:spLocks noChangeArrowheads="1"/>
            </p:cNvSpPr>
            <p:nvPr/>
          </p:nvSpPr>
          <p:spPr bwMode="auto">
            <a:xfrm>
              <a:off x="2341" y="2047"/>
              <a:ext cx="153" cy="207"/>
            </a:xfrm>
            <a:custGeom>
              <a:avLst/>
              <a:gdLst>
                <a:gd name="T0" fmla="*/ 9040 w 21600"/>
                <a:gd name="T1" fmla="*/ 10092 h 21600"/>
                <a:gd name="T2" fmla="*/ 13680 w 21600"/>
                <a:gd name="T3" fmla="*/ 21187 h 21600"/>
                <a:gd name="T4" fmla="*/ 21600 w 21600"/>
                <a:gd name="T5" fmla="*/ 18826 h 21600"/>
                <a:gd name="T6" fmla="*/ 12800 w 21600"/>
                <a:gd name="T7" fmla="*/ 8675 h 21600"/>
                <a:gd name="T8" fmla="*/ 5680 w 21600"/>
                <a:gd name="T9" fmla="*/ 3187 h 21600"/>
                <a:gd name="T10" fmla="*/ 9040 w 21600"/>
                <a:gd name="T11" fmla="*/ 1009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9040" y="10092"/>
                  </a:moveTo>
                  <a:cubicBezTo>
                    <a:pt x="9040" y="10092"/>
                    <a:pt x="13680" y="21187"/>
                    <a:pt x="13680" y="21187"/>
                  </a:cubicBezTo>
                  <a:cubicBezTo>
                    <a:pt x="17440" y="21600"/>
                    <a:pt x="21120" y="19534"/>
                    <a:pt x="21600" y="18826"/>
                  </a:cubicBezTo>
                  <a:cubicBezTo>
                    <a:pt x="18800" y="14636"/>
                    <a:pt x="12800" y="9030"/>
                    <a:pt x="12800" y="8675"/>
                  </a:cubicBezTo>
                  <a:cubicBezTo>
                    <a:pt x="15120" y="6315"/>
                    <a:pt x="11360" y="0"/>
                    <a:pt x="5680" y="3187"/>
                  </a:cubicBezTo>
                  <a:cubicBezTo>
                    <a:pt x="0" y="6315"/>
                    <a:pt x="4240" y="11449"/>
                    <a:pt x="9040" y="1009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6" name="Oval 104"/>
            <p:cNvSpPr>
              <a:spLocks noChangeArrowheads="1"/>
            </p:cNvSpPr>
            <p:nvPr/>
          </p:nvSpPr>
          <p:spPr bwMode="auto">
            <a:xfrm rot="2218125">
              <a:off x="2369" y="2080"/>
              <a:ext cx="63" cy="51"/>
            </a:xfrm>
            <a:prstGeom prst="ellipse">
              <a:avLst/>
            </a:prstGeom>
            <a:solidFill>
              <a:srgbClr val="D0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2" name="Freeform 110"/>
            <p:cNvSpPr>
              <a:spLocks noChangeArrowheads="1"/>
            </p:cNvSpPr>
            <p:nvPr/>
          </p:nvSpPr>
          <p:spPr bwMode="auto">
            <a:xfrm>
              <a:off x="2420" y="2136"/>
              <a:ext cx="49" cy="83"/>
            </a:xfrm>
            <a:custGeom>
              <a:avLst/>
              <a:gdLst>
                <a:gd name="T0" fmla="*/ 0 w 21600"/>
                <a:gd name="T1" fmla="*/ 0 h 21600"/>
                <a:gd name="T2" fmla="*/ 9931 w 21600"/>
                <a:gd name="T3" fmla="*/ 21600 h 21600"/>
                <a:gd name="T4" fmla="*/ 21600 w 21600"/>
                <a:gd name="T5" fmla="*/ 18661 h 21600"/>
                <a:gd name="T6" fmla="*/ 0 w 21600"/>
                <a:gd name="T7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9931" y="21600"/>
                  </a:lnTo>
                  <a:lnTo>
                    <a:pt x="21600" y="18661"/>
                  </a:lnTo>
                  <a:lnTo>
                    <a:pt x="0" y="0"/>
                  </a:lnTo>
                </a:path>
              </a:pathLst>
            </a:cu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6" name="星 32 5"/>
          <p:cNvSpPr/>
          <p:nvPr/>
        </p:nvSpPr>
        <p:spPr>
          <a:xfrm rot="21322976">
            <a:off x="3870325" y="5499180"/>
            <a:ext cx="2903924" cy="572451"/>
          </a:xfrm>
          <a:prstGeom prst="star32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 rot="21186257">
            <a:off x="4120868" y="5598752"/>
            <a:ext cx="2563396" cy="33863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 P明朝体U" panose="02020A00000000000000" pitchFamily="18" charset="-128"/>
                <a:ea typeface="AR P明朝体U" panose="02020A00000000000000" pitchFamily="18" charset="-128"/>
              </a:rPr>
              <a:t>リレーアタック</a:t>
            </a:r>
            <a:r>
              <a:rPr lang="en-US" altLang="ja-JP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 P明朝体U" panose="02020A00000000000000" pitchFamily="18" charset="-128"/>
                <a:ea typeface="AR P明朝体U" panose="02020A00000000000000" pitchFamily="18" charset="-128"/>
              </a:rPr>
              <a:t>!?</a:t>
            </a:r>
            <a:endParaRPr lang="ja-JP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 P明朝体U" panose="02020A00000000000000" pitchFamily="18" charset="-128"/>
              <a:ea typeface="AR P明朝体U" panose="02020A00000000000000" pitchFamily="18" charset="-128"/>
            </a:endParaRPr>
          </a:p>
        </p:txBody>
      </p:sp>
      <p:pic>
        <p:nvPicPr>
          <p:cNvPr id="341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78814">
            <a:off x="4810836" y="3838661"/>
            <a:ext cx="949383" cy="186300"/>
          </a:xfrm>
          <a:prstGeom prst="rect">
            <a:avLst/>
          </a:prstGeom>
          <a:noFill/>
          <a:extLst/>
        </p:spPr>
      </p:pic>
      <p:pic>
        <p:nvPicPr>
          <p:cNvPr id="1026" name="Picture 2" descr="G:\Attachment-1.gi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0" b="100000" l="0" r="100000">
                        <a14:foregroundMark x1="34255" y1="42551" x2="34255" y2="42551"/>
                        <a14:foregroundMark x1="48476" y1="55869" x2="48476" y2="55869"/>
                        <a14:foregroundMark x1="49661" y1="73702" x2="49661" y2="737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76546">
            <a:off x="2288726" y="3263739"/>
            <a:ext cx="496715" cy="1362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右矢印 2"/>
          <p:cNvSpPr/>
          <p:nvPr/>
        </p:nvSpPr>
        <p:spPr>
          <a:xfrm>
            <a:off x="2337360" y="2733218"/>
            <a:ext cx="219404" cy="440867"/>
          </a:xfrm>
          <a:prstGeom prst="rightArrow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3" name="右矢印 342"/>
          <p:cNvSpPr/>
          <p:nvPr/>
        </p:nvSpPr>
        <p:spPr>
          <a:xfrm>
            <a:off x="4118113" y="2739816"/>
            <a:ext cx="196699" cy="440867"/>
          </a:xfrm>
          <a:prstGeom prst="rightArrow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1183564" y="6438707"/>
            <a:ext cx="5266139" cy="73427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756295" y="174557"/>
            <a:ext cx="6120680" cy="9018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24509" y="87610"/>
            <a:ext cx="6584251" cy="1127858"/>
          </a:xfrm>
          <a:prstGeom prst="rect">
            <a:avLst/>
          </a:prstGeom>
        </p:spPr>
      </p:pic>
      <p:sp>
        <p:nvSpPr>
          <p:cNvPr id="345" name="角丸四角形 344"/>
          <p:cNvSpPr/>
          <p:nvPr/>
        </p:nvSpPr>
        <p:spPr>
          <a:xfrm>
            <a:off x="1173392" y="7658744"/>
            <a:ext cx="5266139" cy="1120539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00" name="Group 118"/>
          <p:cNvGrpSpPr>
            <a:grpSpLocks/>
          </p:cNvGrpSpPr>
          <p:nvPr/>
        </p:nvGrpSpPr>
        <p:grpSpPr bwMode="auto">
          <a:xfrm>
            <a:off x="6118024" y="7993112"/>
            <a:ext cx="539502" cy="908837"/>
            <a:chOff x="-3" y="-19"/>
            <a:chExt cx="1041" cy="1304"/>
          </a:xfrm>
        </p:grpSpPr>
        <p:sp>
          <p:nvSpPr>
            <p:cNvPr id="1101" name="Freeform 119"/>
            <p:cNvSpPr>
              <a:spLocks noChangeArrowheads="1"/>
            </p:cNvSpPr>
            <p:nvPr/>
          </p:nvSpPr>
          <p:spPr bwMode="auto">
            <a:xfrm>
              <a:off x="598" y="575"/>
              <a:ext cx="125" cy="146"/>
            </a:xfrm>
            <a:custGeom>
              <a:avLst/>
              <a:gdLst>
                <a:gd name="T0" fmla="*/ 3421 w 21600"/>
                <a:gd name="T1" fmla="*/ 2784 h 21600"/>
                <a:gd name="T2" fmla="*/ 0 w 21600"/>
                <a:gd name="T3" fmla="*/ 21600 h 21600"/>
                <a:gd name="T4" fmla="*/ 21600 w 21600"/>
                <a:gd name="T5" fmla="*/ 19069 h 21600"/>
                <a:gd name="T6" fmla="*/ 21600 w 21600"/>
                <a:gd name="T7" fmla="*/ 0 h 21600"/>
                <a:gd name="T8" fmla="*/ 3421 w 21600"/>
                <a:gd name="T9" fmla="*/ 278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3421" y="2784"/>
                  </a:moveTo>
                  <a:cubicBezTo>
                    <a:pt x="3421" y="2784"/>
                    <a:pt x="0" y="21600"/>
                    <a:pt x="0" y="21600"/>
                  </a:cubicBezTo>
                  <a:cubicBezTo>
                    <a:pt x="0" y="21600"/>
                    <a:pt x="21600" y="19069"/>
                    <a:pt x="21600" y="19069"/>
                  </a:cubicBezTo>
                  <a:cubicBezTo>
                    <a:pt x="21600" y="19069"/>
                    <a:pt x="21600" y="0"/>
                    <a:pt x="21600" y="0"/>
                  </a:cubicBezTo>
                  <a:cubicBezTo>
                    <a:pt x="21600" y="0"/>
                    <a:pt x="3421" y="2784"/>
                    <a:pt x="3421" y="2784"/>
                  </a:cubicBezTo>
                </a:path>
              </a:pathLst>
            </a:custGeom>
            <a:solidFill>
              <a:srgbClr val="FFE2BA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2" name="Freeform 120"/>
            <p:cNvSpPr>
              <a:spLocks noChangeArrowheads="1"/>
            </p:cNvSpPr>
            <p:nvPr/>
          </p:nvSpPr>
          <p:spPr bwMode="auto">
            <a:xfrm>
              <a:off x="66" y="719"/>
              <a:ext cx="172" cy="168"/>
            </a:xfrm>
            <a:custGeom>
              <a:avLst/>
              <a:gdLst>
                <a:gd name="T0" fmla="*/ 21600 w 21600"/>
                <a:gd name="T1" fmla="*/ 7370 h 21600"/>
                <a:gd name="T2" fmla="*/ 14233 w 21600"/>
                <a:gd name="T3" fmla="*/ 0 h 21600"/>
                <a:gd name="T4" fmla="*/ 1144 w 21600"/>
                <a:gd name="T5" fmla="*/ 9122 h 21600"/>
                <a:gd name="T6" fmla="*/ 2861 w 21600"/>
                <a:gd name="T7" fmla="*/ 18900 h 21600"/>
                <a:gd name="T8" fmla="*/ 11158 w 21600"/>
                <a:gd name="T9" fmla="*/ 21600 h 21600"/>
                <a:gd name="T10" fmla="*/ 21600 w 21600"/>
                <a:gd name="T11" fmla="*/ 737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7370"/>
                  </a:moveTo>
                  <a:cubicBezTo>
                    <a:pt x="21600" y="7370"/>
                    <a:pt x="14233" y="0"/>
                    <a:pt x="14233" y="0"/>
                  </a:cubicBezTo>
                  <a:cubicBezTo>
                    <a:pt x="14233" y="0"/>
                    <a:pt x="1144" y="9122"/>
                    <a:pt x="1144" y="9122"/>
                  </a:cubicBezTo>
                  <a:cubicBezTo>
                    <a:pt x="1144" y="9122"/>
                    <a:pt x="0" y="17222"/>
                    <a:pt x="2861" y="18900"/>
                  </a:cubicBezTo>
                  <a:cubicBezTo>
                    <a:pt x="5722" y="20505"/>
                    <a:pt x="11158" y="21600"/>
                    <a:pt x="11158" y="21600"/>
                  </a:cubicBezTo>
                  <a:cubicBezTo>
                    <a:pt x="11158" y="21600"/>
                    <a:pt x="21600" y="7370"/>
                    <a:pt x="21600" y="7370"/>
                  </a:cubicBezTo>
                </a:path>
              </a:pathLst>
            </a:custGeom>
            <a:solidFill>
              <a:srgbClr val="FFFFFF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4" name="Freeform 121"/>
            <p:cNvSpPr>
              <a:spLocks noChangeArrowheads="1"/>
            </p:cNvSpPr>
            <p:nvPr/>
          </p:nvSpPr>
          <p:spPr bwMode="auto">
            <a:xfrm>
              <a:off x="-3" y="444"/>
              <a:ext cx="256" cy="368"/>
            </a:xfrm>
            <a:custGeom>
              <a:avLst/>
              <a:gdLst>
                <a:gd name="T0" fmla="*/ 10153 w 21600"/>
                <a:gd name="T1" fmla="*/ 21600 h 21600"/>
                <a:gd name="T2" fmla="*/ 15518 w 21600"/>
                <a:gd name="T3" fmla="*/ 18942 h 21600"/>
                <a:gd name="T4" fmla="*/ 20307 w 21600"/>
                <a:gd name="T5" fmla="*/ 12694 h 21600"/>
                <a:gd name="T6" fmla="*/ 17146 w 21600"/>
                <a:gd name="T7" fmla="*/ 10302 h 21600"/>
                <a:gd name="T8" fmla="*/ 20163 w 21600"/>
                <a:gd name="T9" fmla="*/ 4652 h 21600"/>
                <a:gd name="T10" fmla="*/ 19301 w 21600"/>
                <a:gd name="T11" fmla="*/ 100 h 21600"/>
                <a:gd name="T12" fmla="*/ 14081 w 21600"/>
                <a:gd name="T13" fmla="*/ 3057 h 21600"/>
                <a:gd name="T14" fmla="*/ 12740 w 21600"/>
                <a:gd name="T15" fmla="*/ 7278 h 21600"/>
                <a:gd name="T16" fmla="*/ 7902 w 21600"/>
                <a:gd name="T17" fmla="*/ 6347 h 21600"/>
                <a:gd name="T18" fmla="*/ 5460 w 21600"/>
                <a:gd name="T19" fmla="*/ 9404 h 21600"/>
                <a:gd name="T20" fmla="*/ 2682 w 21600"/>
                <a:gd name="T21" fmla="*/ 10302 h 21600"/>
                <a:gd name="T22" fmla="*/ 2059 w 21600"/>
                <a:gd name="T23" fmla="*/ 13724 h 21600"/>
                <a:gd name="T24" fmla="*/ 766 w 21600"/>
                <a:gd name="T25" fmla="*/ 17014 h 21600"/>
                <a:gd name="T26" fmla="*/ 4981 w 21600"/>
                <a:gd name="T27" fmla="*/ 18576 h 21600"/>
                <a:gd name="T28" fmla="*/ 10153 w 21600"/>
                <a:gd name="T29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600" h="21600">
                  <a:moveTo>
                    <a:pt x="10153" y="21600"/>
                  </a:moveTo>
                  <a:cubicBezTo>
                    <a:pt x="13889" y="21500"/>
                    <a:pt x="13889" y="20337"/>
                    <a:pt x="15518" y="18942"/>
                  </a:cubicBezTo>
                  <a:cubicBezTo>
                    <a:pt x="17146" y="17546"/>
                    <a:pt x="21121" y="15054"/>
                    <a:pt x="20307" y="12694"/>
                  </a:cubicBezTo>
                  <a:cubicBezTo>
                    <a:pt x="19445" y="10302"/>
                    <a:pt x="17146" y="10302"/>
                    <a:pt x="17146" y="10302"/>
                  </a:cubicBezTo>
                  <a:cubicBezTo>
                    <a:pt x="17146" y="10302"/>
                    <a:pt x="19397" y="6347"/>
                    <a:pt x="20163" y="4652"/>
                  </a:cubicBezTo>
                  <a:cubicBezTo>
                    <a:pt x="20929" y="2958"/>
                    <a:pt x="21600" y="0"/>
                    <a:pt x="19301" y="100"/>
                  </a:cubicBezTo>
                  <a:cubicBezTo>
                    <a:pt x="17002" y="233"/>
                    <a:pt x="14655" y="1329"/>
                    <a:pt x="14081" y="3057"/>
                  </a:cubicBezTo>
                  <a:cubicBezTo>
                    <a:pt x="13458" y="4752"/>
                    <a:pt x="12740" y="7278"/>
                    <a:pt x="12740" y="7278"/>
                  </a:cubicBezTo>
                  <a:cubicBezTo>
                    <a:pt x="12740" y="7278"/>
                    <a:pt x="9914" y="5550"/>
                    <a:pt x="7902" y="6347"/>
                  </a:cubicBezTo>
                  <a:cubicBezTo>
                    <a:pt x="5891" y="7178"/>
                    <a:pt x="5460" y="9404"/>
                    <a:pt x="5460" y="9404"/>
                  </a:cubicBezTo>
                  <a:cubicBezTo>
                    <a:pt x="5460" y="9404"/>
                    <a:pt x="3831" y="9072"/>
                    <a:pt x="2682" y="10302"/>
                  </a:cubicBezTo>
                  <a:cubicBezTo>
                    <a:pt x="1533" y="11531"/>
                    <a:pt x="2299" y="13724"/>
                    <a:pt x="2059" y="13724"/>
                  </a:cubicBezTo>
                  <a:cubicBezTo>
                    <a:pt x="1820" y="13724"/>
                    <a:pt x="0" y="15884"/>
                    <a:pt x="766" y="17014"/>
                  </a:cubicBezTo>
                  <a:cubicBezTo>
                    <a:pt x="1820" y="18576"/>
                    <a:pt x="4981" y="18576"/>
                    <a:pt x="4981" y="18576"/>
                  </a:cubicBezTo>
                  <a:cubicBezTo>
                    <a:pt x="4981" y="18576"/>
                    <a:pt x="3496" y="20969"/>
                    <a:pt x="10153" y="21600"/>
                  </a:cubicBezTo>
                </a:path>
              </a:pathLst>
            </a:custGeom>
            <a:solidFill>
              <a:srgbClr val="FFE2BA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5" name="Freeform 122"/>
            <p:cNvSpPr>
              <a:spLocks noChangeArrowheads="1"/>
            </p:cNvSpPr>
            <p:nvPr/>
          </p:nvSpPr>
          <p:spPr bwMode="auto">
            <a:xfrm>
              <a:off x="133" y="624"/>
              <a:ext cx="67" cy="78"/>
            </a:xfrm>
            <a:custGeom>
              <a:avLst/>
              <a:gdLst>
                <a:gd name="T0" fmla="*/ 21055 w 21600"/>
                <a:gd name="T1" fmla="*/ 16627 h 21600"/>
                <a:gd name="T2" fmla="*/ 6171 w 21600"/>
                <a:gd name="T3" fmla="*/ 20046 h 21600"/>
                <a:gd name="T4" fmla="*/ 4356 w 21600"/>
                <a:gd name="T5" fmla="*/ 7148 h 21600"/>
                <a:gd name="T6" fmla="*/ 21600 w 21600"/>
                <a:gd name="T7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055" y="16627"/>
                  </a:moveTo>
                  <a:cubicBezTo>
                    <a:pt x="21055" y="16627"/>
                    <a:pt x="12161" y="21600"/>
                    <a:pt x="6171" y="20046"/>
                  </a:cubicBezTo>
                  <a:cubicBezTo>
                    <a:pt x="0" y="18647"/>
                    <a:pt x="0" y="11344"/>
                    <a:pt x="4356" y="7148"/>
                  </a:cubicBezTo>
                  <a:cubicBezTo>
                    <a:pt x="8713" y="2642"/>
                    <a:pt x="21600" y="0"/>
                    <a:pt x="21600" y="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6" name="Freeform 123"/>
            <p:cNvSpPr>
              <a:spLocks noChangeArrowheads="1"/>
            </p:cNvSpPr>
            <p:nvPr/>
          </p:nvSpPr>
          <p:spPr bwMode="auto">
            <a:xfrm>
              <a:off x="48" y="709"/>
              <a:ext cx="50" cy="54"/>
            </a:xfrm>
            <a:custGeom>
              <a:avLst/>
              <a:gdLst>
                <a:gd name="T0" fmla="*/ 17673 w 21600"/>
                <a:gd name="T1" fmla="*/ 0 h 21600"/>
                <a:gd name="T2" fmla="*/ 14973 w 21600"/>
                <a:gd name="T3" fmla="*/ 18644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17673" y="0"/>
                  </a:moveTo>
                  <a:cubicBezTo>
                    <a:pt x="17673" y="0"/>
                    <a:pt x="21600" y="16598"/>
                    <a:pt x="14973" y="18644"/>
                  </a:cubicBezTo>
                  <a:cubicBezTo>
                    <a:pt x="8100" y="20918"/>
                    <a:pt x="0" y="21600"/>
                    <a:pt x="0" y="2160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7" name="Freeform 124"/>
            <p:cNvSpPr>
              <a:spLocks noChangeArrowheads="1"/>
            </p:cNvSpPr>
            <p:nvPr/>
          </p:nvSpPr>
          <p:spPr bwMode="auto">
            <a:xfrm>
              <a:off x="23" y="671"/>
              <a:ext cx="94" cy="46"/>
            </a:xfrm>
            <a:custGeom>
              <a:avLst/>
              <a:gdLst>
                <a:gd name="T0" fmla="*/ 20299 w 21600"/>
                <a:gd name="T1" fmla="*/ 0 h 21600"/>
                <a:gd name="T2" fmla="*/ 17176 w 21600"/>
                <a:gd name="T3" fmla="*/ 17649 h 21600"/>
                <a:gd name="T4" fmla="*/ 7547 w 21600"/>
                <a:gd name="T5" fmla="*/ 14224 h 21600"/>
                <a:gd name="T6" fmla="*/ 0 w 21600"/>
                <a:gd name="T7" fmla="*/ 237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99" y="0"/>
                  </a:moveTo>
                  <a:cubicBezTo>
                    <a:pt x="20299" y="790"/>
                    <a:pt x="21600" y="13961"/>
                    <a:pt x="17176" y="17649"/>
                  </a:cubicBezTo>
                  <a:cubicBezTo>
                    <a:pt x="12752" y="21600"/>
                    <a:pt x="11060" y="21600"/>
                    <a:pt x="7547" y="14224"/>
                  </a:cubicBezTo>
                  <a:cubicBezTo>
                    <a:pt x="4034" y="7112"/>
                    <a:pt x="0" y="2371"/>
                    <a:pt x="0" y="2371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8" name="Freeform 125"/>
            <p:cNvSpPr>
              <a:spLocks noChangeArrowheads="1"/>
            </p:cNvSpPr>
            <p:nvPr/>
          </p:nvSpPr>
          <p:spPr bwMode="auto">
            <a:xfrm>
              <a:off x="60" y="604"/>
              <a:ext cx="77" cy="76"/>
            </a:xfrm>
            <a:custGeom>
              <a:avLst/>
              <a:gdLst>
                <a:gd name="T0" fmla="*/ 16712 w 21600"/>
                <a:gd name="T1" fmla="*/ 2598 h 21600"/>
                <a:gd name="T2" fmla="*/ 18289 w 21600"/>
                <a:gd name="T3" fmla="*/ 15591 h 21600"/>
                <a:gd name="T4" fmla="*/ 7726 w 21600"/>
                <a:gd name="T5" fmla="*/ 16565 h 21600"/>
                <a:gd name="T6" fmla="*/ 0 w 21600"/>
                <a:gd name="T7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712" y="2598"/>
                  </a:moveTo>
                  <a:cubicBezTo>
                    <a:pt x="16712" y="2598"/>
                    <a:pt x="21600" y="11044"/>
                    <a:pt x="18289" y="15591"/>
                  </a:cubicBezTo>
                  <a:cubicBezTo>
                    <a:pt x="14978" y="19976"/>
                    <a:pt x="12771" y="21600"/>
                    <a:pt x="7726" y="16565"/>
                  </a:cubicBezTo>
                  <a:cubicBezTo>
                    <a:pt x="2523" y="11693"/>
                    <a:pt x="0" y="0"/>
                    <a:pt x="0" y="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9" name="Freeform 126"/>
            <p:cNvSpPr>
              <a:spLocks noChangeArrowheads="1"/>
            </p:cNvSpPr>
            <p:nvPr/>
          </p:nvSpPr>
          <p:spPr bwMode="auto">
            <a:xfrm>
              <a:off x="543" y="596"/>
              <a:ext cx="210" cy="270"/>
            </a:xfrm>
            <a:custGeom>
              <a:avLst/>
              <a:gdLst>
                <a:gd name="T0" fmla="*/ 19970 w 21600"/>
                <a:gd name="T1" fmla="*/ 0 h 21600"/>
                <a:gd name="T2" fmla="*/ 10829 w 21600"/>
                <a:gd name="T3" fmla="*/ 7458 h 21600"/>
                <a:gd name="T4" fmla="*/ 7278 w 21600"/>
                <a:gd name="T5" fmla="*/ 1864 h 21600"/>
                <a:gd name="T6" fmla="*/ 4949 w 21600"/>
                <a:gd name="T7" fmla="*/ 5275 h 21600"/>
                <a:gd name="T8" fmla="*/ 0 w 21600"/>
                <a:gd name="T9" fmla="*/ 13324 h 21600"/>
                <a:gd name="T10" fmla="*/ 2096 w 21600"/>
                <a:gd name="T11" fmla="*/ 20509 h 21600"/>
                <a:gd name="T12" fmla="*/ 18573 w 21600"/>
                <a:gd name="T13" fmla="*/ 21600 h 21600"/>
                <a:gd name="T14" fmla="*/ 21600 w 21600"/>
                <a:gd name="T15" fmla="*/ 9504 h 21600"/>
                <a:gd name="T16" fmla="*/ 20552 w 21600"/>
                <a:gd name="T17" fmla="*/ 3274 h 21600"/>
                <a:gd name="T18" fmla="*/ 19970 w 21600"/>
                <a:gd name="T1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600" h="21600">
                  <a:moveTo>
                    <a:pt x="19970" y="0"/>
                  </a:moveTo>
                  <a:cubicBezTo>
                    <a:pt x="19970" y="0"/>
                    <a:pt x="10829" y="7458"/>
                    <a:pt x="10829" y="7458"/>
                  </a:cubicBezTo>
                  <a:cubicBezTo>
                    <a:pt x="10829" y="7458"/>
                    <a:pt x="7278" y="2046"/>
                    <a:pt x="7278" y="1864"/>
                  </a:cubicBezTo>
                  <a:cubicBezTo>
                    <a:pt x="7278" y="1728"/>
                    <a:pt x="4949" y="5275"/>
                    <a:pt x="4949" y="5275"/>
                  </a:cubicBezTo>
                  <a:cubicBezTo>
                    <a:pt x="4949" y="5275"/>
                    <a:pt x="0" y="13324"/>
                    <a:pt x="0" y="13324"/>
                  </a:cubicBezTo>
                  <a:cubicBezTo>
                    <a:pt x="0" y="13324"/>
                    <a:pt x="2096" y="20509"/>
                    <a:pt x="2096" y="20509"/>
                  </a:cubicBezTo>
                  <a:cubicBezTo>
                    <a:pt x="2096" y="20509"/>
                    <a:pt x="18573" y="21600"/>
                    <a:pt x="18573" y="21600"/>
                  </a:cubicBezTo>
                  <a:cubicBezTo>
                    <a:pt x="18573" y="21600"/>
                    <a:pt x="21600" y="9504"/>
                    <a:pt x="21600" y="9504"/>
                  </a:cubicBezTo>
                  <a:cubicBezTo>
                    <a:pt x="21600" y="9504"/>
                    <a:pt x="20552" y="3274"/>
                    <a:pt x="20552" y="3274"/>
                  </a:cubicBezTo>
                  <a:cubicBezTo>
                    <a:pt x="20552" y="3274"/>
                    <a:pt x="19970" y="0"/>
                    <a:pt x="19970" y="0"/>
                  </a:cubicBezTo>
                </a:path>
              </a:pathLst>
            </a:custGeom>
            <a:solidFill>
              <a:srgbClr val="FFFFFF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0" name="Freeform 127"/>
            <p:cNvSpPr>
              <a:spLocks noChangeArrowheads="1"/>
            </p:cNvSpPr>
            <p:nvPr/>
          </p:nvSpPr>
          <p:spPr bwMode="auto">
            <a:xfrm>
              <a:off x="548" y="688"/>
              <a:ext cx="124" cy="259"/>
            </a:xfrm>
            <a:custGeom>
              <a:avLst/>
              <a:gdLst>
                <a:gd name="T0" fmla="*/ 21600 w 21600"/>
                <a:gd name="T1" fmla="*/ 4168 h 21600"/>
                <a:gd name="T2" fmla="*/ 15879 w 21600"/>
                <a:gd name="T3" fmla="*/ 6205 h 21600"/>
                <a:gd name="T4" fmla="*/ 17162 w 21600"/>
                <a:gd name="T5" fmla="*/ 14968 h 21600"/>
                <a:gd name="T6" fmla="*/ 5425 w 21600"/>
                <a:gd name="T7" fmla="*/ 21600 h 21600"/>
                <a:gd name="T8" fmla="*/ 0 w 21600"/>
                <a:gd name="T9" fmla="*/ 13358 h 21600"/>
                <a:gd name="T10" fmla="*/ 10751 w 21600"/>
                <a:gd name="T11" fmla="*/ 6442 h 21600"/>
                <a:gd name="T12" fmla="*/ 9173 w 21600"/>
                <a:gd name="T13" fmla="*/ 2700 h 21600"/>
                <a:gd name="T14" fmla="*/ 16767 w 21600"/>
                <a:gd name="T15" fmla="*/ 0 h 21600"/>
                <a:gd name="T16" fmla="*/ 21600 w 21600"/>
                <a:gd name="T17" fmla="*/ 41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21600" y="4168"/>
                  </a:moveTo>
                  <a:cubicBezTo>
                    <a:pt x="21600" y="4168"/>
                    <a:pt x="15879" y="6205"/>
                    <a:pt x="15879" y="6205"/>
                  </a:cubicBezTo>
                  <a:cubicBezTo>
                    <a:pt x="15879" y="6205"/>
                    <a:pt x="17162" y="14968"/>
                    <a:pt x="17162" y="14968"/>
                  </a:cubicBezTo>
                  <a:cubicBezTo>
                    <a:pt x="17162" y="14968"/>
                    <a:pt x="5425" y="21600"/>
                    <a:pt x="5425" y="21600"/>
                  </a:cubicBezTo>
                  <a:cubicBezTo>
                    <a:pt x="5425" y="21600"/>
                    <a:pt x="0" y="13358"/>
                    <a:pt x="0" y="13358"/>
                  </a:cubicBezTo>
                  <a:cubicBezTo>
                    <a:pt x="0" y="13358"/>
                    <a:pt x="10751" y="6442"/>
                    <a:pt x="10751" y="6442"/>
                  </a:cubicBezTo>
                  <a:cubicBezTo>
                    <a:pt x="10751" y="6442"/>
                    <a:pt x="9173" y="2700"/>
                    <a:pt x="9173" y="2700"/>
                  </a:cubicBezTo>
                  <a:cubicBezTo>
                    <a:pt x="9173" y="2700"/>
                    <a:pt x="16767" y="0"/>
                    <a:pt x="16767" y="0"/>
                  </a:cubicBezTo>
                  <a:cubicBezTo>
                    <a:pt x="16767" y="0"/>
                    <a:pt x="21600" y="4168"/>
                    <a:pt x="21600" y="4168"/>
                  </a:cubicBezTo>
                </a:path>
              </a:pathLst>
            </a:custGeom>
            <a:solidFill>
              <a:srgbClr val="48306E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1" name="Freeform 128"/>
            <p:cNvSpPr>
              <a:spLocks noChangeArrowheads="1"/>
            </p:cNvSpPr>
            <p:nvPr/>
          </p:nvSpPr>
          <p:spPr bwMode="auto">
            <a:xfrm>
              <a:off x="606" y="759"/>
              <a:ext cx="33" cy="2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21600" y="21600"/>
                    <a:pt x="21600" y="2160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2" name="Freeform 129"/>
            <p:cNvSpPr>
              <a:spLocks noChangeArrowheads="1"/>
            </p:cNvSpPr>
            <p:nvPr/>
          </p:nvSpPr>
          <p:spPr bwMode="auto">
            <a:xfrm>
              <a:off x="553" y="688"/>
              <a:ext cx="158" cy="115"/>
            </a:xfrm>
            <a:custGeom>
              <a:avLst/>
              <a:gdLst>
                <a:gd name="T0" fmla="*/ 21600 w 21600"/>
                <a:gd name="T1" fmla="*/ 21600 h 21600"/>
                <a:gd name="T2" fmla="*/ 12387 w 21600"/>
                <a:gd name="T3" fmla="*/ 0 h 21600"/>
                <a:gd name="T4" fmla="*/ 0 w 21600"/>
                <a:gd name="T5" fmla="*/ 1266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21600" y="21600"/>
                    <a:pt x="12387" y="0"/>
                    <a:pt x="12387" y="0"/>
                  </a:cubicBezTo>
                  <a:cubicBezTo>
                    <a:pt x="12387" y="0"/>
                    <a:pt x="0" y="12662"/>
                    <a:pt x="0" y="12662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3" name="Freeform 130"/>
            <p:cNvSpPr>
              <a:spLocks noChangeArrowheads="1"/>
            </p:cNvSpPr>
            <p:nvPr/>
          </p:nvSpPr>
          <p:spPr bwMode="auto">
            <a:xfrm>
              <a:off x="67" y="592"/>
              <a:ext cx="964" cy="693"/>
            </a:xfrm>
            <a:custGeom>
              <a:avLst/>
              <a:gdLst>
                <a:gd name="T0" fmla="*/ 21104 w 21600"/>
                <a:gd name="T1" fmla="*/ 19391 h 21600"/>
                <a:gd name="T2" fmla="*/ 20863 w 21600"/>
                <a:gd name="T3" fmla="*/ 14282 h 21600"/>
                <a:gd name="T4" fmla="*/ 21295 w 21600"/>
                <a:gd name="T5" fmla="*/ 7777 h 21600"/>
                <a:gd name="T6" fmla="*/ 20368 w 21600"/>
                <a:gd name="T7" fmla="*/ 6328 h 21600"/>
                <a:gd name="T8" fmla="*/ 20368 w 21600"/>
                <a:gd name="T9" fmla="*/ 5303 h 21600"/>
                <a:gd name="T10" fmla="*/ 17356 w 21600"/>
                <a:gd name="T11" fmla="*/ 2722 h 21600"/>
                <a:gd name="T12" fmla="*/ 16111 w 21600"/>
                <a:gd name="T13" fmla="*/ 2598 h 21600"/>
                <a:gd name="T14" fmla="*/ 14447 w 21600"/>
                <a:gd name="T15" fmla="*/ 53 h 21600"/>
                <a:gd name="T16" fmla="*/ 15082 w 21600"/>
                <a:gd name="T17" fmla="*/ 1927 h 21600"/>
                <a:gd name="T18" fmla="*/ 14294 w 21600"/>
                <a:gd name="T19" fmla="*/ 5621 h 21600"/>
                <a:gd name="T20" fmla="*/ 11486 w 21600"/>
                <a:gd name="T21" fmla="*/ 9474 h 21600"/>
                <a:gd name="T22" fmla="*/ 11384 w 21600"/>
                <a:gd name="T23" fmla="*/ 5250 h 21600"/>
                <a:gd name="T24" fmla="*/ 12388 w 21600"/>
                <a:gd name="T25" fmla="*/ 919 h 21600"/>
                <a:gd name="T26" fmla="*/ 10914 w 21600"/>
                <a:gd name="T27" fmla="*/ 2227 h 21600"/>
                <a:gd name="T28" fmla="*/ 8360 w 21600"/>
                <a:gd name="T29" fmla="*/ 2545 h 21600"/>
                <a:gd name="T30" fmla="*/ 6658 w 21600"/>
                <a:gd name="T31" fmla="*/ 3995 h 21600"/>
                <a:gd name="T32" fmla="*/ 5718 w 21600"/>
                <a:gd name="T33" fmla="*/ 8149 h 21600"/>
                <a:gd name="T34" fmla="*/ 5235 w 21600"/>
                <a:gd name="T35" fmla="*/ 10835 h 21600"/>
                <a:gd name="T36" fmla="*/ 4676 w 21600"/>
                <a:gd name="T37" fmla="*/ 8025 h 21600"/>
                <a:gd name="T38" fmla="*/ 4104 w 21600"/>
                <a:gd name="T39" fmla="*/ 4914 h 21600"/>
                <a:gd name="T40" fmla="*/ 3126 w 21600"/>
                <a:gd name="T41" fmla="*/ 4755 h 21600"/>
                <a:gd name="T42" fmla="*/ 2783 w 21600"/>
                <a:gd name="T43" fmla="*/ 6752 h 21600"/>
                <a:gd name="T44" fmla="*/ 1347 w 21600"/>
                <a:gd name="T45" fmla="*/ 8096 h 21600"/>
                <a:gd name="T46" fmla="*/ 191 w 21600"/>
                <a:gd name="T47" fmla="*/ 7777 h 21600"/>
                <a:gd name="T48" fmla="*/ 394 w 21600"/>
                <a:gd name="T49" fmla="*/ 9757 h 21600"/>
                <a:gd name="T50" fmla="*/ 1906 w 21600"/>
                <a:gd name="T51" fmla="*/ 13063 h 21600"/>
                <a:gd name="T52" fmla="*/ 4714 w 21600"/>
                <a:gd name="T53" fmla="*/ 19726 h 21600"/>
                <a:gd name="T54" fmla="*/ 6378 w 21600"/>
                <a:gd name="T55" fmla="*/ 19337 h 21600"/>
                <a:gd name="T56" fmla="*/ 7230 w 21600"/>
                <a:gd name="T57" fmla="*/ 18118 h 21600"/>
                <a:gd name="T58" fmla="*/ 7433 w 21600"/>
                <a:gd name="T59" fmla="*/ 20469 h 21600"/>
                <a:gd name="T60" fmla="*/ 10965 w 21600"/>
                <a:gd name="T61" fmla="*/ 21547 h 21600"/>
                <a:gd name="T62" fmla="*/ 15018 w 21600"/>
                <a:gd name="T63" fmla="*/ 21017 h 21600"/>
                <a:gd name="T64" fmla="*/ 16886 w 21600"/>
                <a:gd name="T65" fmla="*/ 20045 h 21600"/>
                <a:gd name="T66" fmla="*/ 18512 w 21600"/>
                <a:gd name="T67" fmla="*/ 20893 h 21600"/>
                <a:gd name="T68" fmla="*/ 21104 w 21600"/>
                <a:gd name="T69" fmla="*/ 1939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1600" h="21600">
                  <a:moveTo>
                    <a:pt x="21104" y="19391"/>
                  </a:moveTo>
                  <a:cubicBezTo>
                    <a:pt x="21104" y="19391"/>
                    <a:pt x="20622" y="16262"/>
                    <a:pt x="20863" y="14282"/>
                  </a:cubicBezTo>
                  <a:cubicBezTo>
                    <a:pt x="21104" y="12285"/>
                    <a:pt x="21600" y="8909"/>
                    <a:pt x="21295" y="7777"/>
                  </a:cubicBezTo>
                  <a:cubicBezTo>
                    <a:pt x="20990" y="6646"/>
                    <a:pt x="20368" y="6328"/>
                    <a:pt x="20368" y="6328"/>
                  </a:cubicBezTo>
                  <a:cubicBezTo>
                    <a:pt x="20368" y="6328"/>
                    <a:pt x="20368" y="5303"/>
                    <a:pt x="20368" y="5303"/>
                  </a:cubicBezTo>
                  <a:cubicBezTo>
                    <a:pt x="20368" y="5303"/>
                    <a:pt x="17356" y="2722"/>
                    <a:pt x="17356" y="2722"/>
                  </a:cubicBezTo>
                  <a:cubicBezTo>
                    <a:pt x="17356" y="2722"/>
                    <a:pt x="16111" y="2598"/>
                    <a:pt x="16111" y="2598"/>
                  </a:cubicBezTo>
                  <a:cubicBezTo>
                    <a:pt x="16111" y="2598"/>
                    <a:pt x="14980" y="230"/>
                    <a:pt x="14447" y="53"/>
                  </a:cubicBezTo>
                  <a:cubicBezTo>
                    <a:pt x="14231" y="0"/>
                    <a:pt x="15082" y="1025"/>
                    <a:pt x="15082" y="1927"/>
                  </a:cubicBezTo>
                  <a:cubicBezTo>
                    <a:pt x="15107" y="3093"/>
                    <a:pt x="14701" y="4543"/>
                    <a:pt x="14294" y="5621"/>
                  </a:cubicBezTo>
                  <a:cubicBezTo>
                    <a:pt x="13697" y="7212"/>
                    <a:pt x="11486" y="9474"/>
                    <a:pt x="11486" y="9474"/>
                  </a:cubicBezTo>
                  <a:cubicBezTo>
                    <a:pt x="11486" y="9474"/>
                    <a:pt x="10965" y="7212"/>
                    <a:pt x="11384" y="5250"/>
                  </a:cubicBezTo>
                  <a:cubicBezTo>
                    <a:pt x="11651" y="4048"/>
                    <a:pt x="12388" y="919"/>
                    <a:pt x="12388" y="919"/>
                  </a:cubicBezTo>
                  <a:cubicBezTo>
                    <a:pt x="12388" y="919"/>
                    <a:pt x="11448" y="2227"/>
                    <a:pt x="10914" y="2227"/>
                  </a:cubicBezTo>
                  <a:cubicBezTo>
                    <a:pt x="10393" y="2227"/>
                    <a:pt x="9390" y="2227"/>
                    <a:pt x="8360" y="2545"/>
                  </a:cubicBezTo>
                  <a:cubicBezTo>
                    <a:pt x="7319" y="2864"/>
                    <a:pt x="6556" y="3288"/>
                    <a:pt x="6658" y="3995"/>
                  </a:cubicBezTo>
                  <a:cubicBezTo>
                    <a:pt x="6760" y="4702"/>
                    <a:pt x="5946" y="6699"/>
                    <a:pt x="5718" y="8149"/>
                  </a:cubicBezTo>
                  <a:cubicBezTo>
                    <a:pt x="5502" y="9598"/>
                    <a:pt x="5235" y="10835"/>
                    <a:pt x="5235" y="10835"/>
                  </a:cubicBezTo>
                  <a:cubicBezTo>
                    <a:pt x="5235" y="10835"/>
                    <a:pt x="4803" y="9245"/>
                    <a:pt x="4676" y="8025"/>
                  </a:cubicBezTo>
                  <a:cubicBezTo>
                    <a:pt x="4561" y="6805"/>
                    <a:pt x="4396" y="5108"/>
                    <a:pt x="4104" y="4914"/>
                  </a:cubicBezTo>
                  <a:cubicBezTo>
                    <a:pt x="3824" y="4702"/>
                    <a:pt x="3126" y="4755"/>
                    <a:pt x="3126" y="4755"/>
                  </a:cubicBezTo>
                  <a:cubicBezTo>
                    <a:pt x="3126" y="4755"/>
                    <a:pt x="3253" y="6151"/>
                    <a:pt x="2783" y="6752"/>
                  </a:cubicBezTo>
                  <a:cubicBezTo>
                    <a:pt x="2312" y="7353"/>
                    <a:pt x="1919" y="8025"/>
                    <a:pt x="1347" y="8096"/>
                  </a:cubicBezTo>
                  <a:cubicBezTo>
                    <a:pt x="775" y="8149"/>
                    <a:pt x="191" y="7777"/>
                    <a:pt x="191" y="7777"/>
                  </a:cubicBezTo>
                  <a:cubicBezTo>
                    <a:pt x="191" y="7777"/>
                    <a:pt x="0" y="9510"/>
                    <a:pt x="394" y="9757"/>
                  </a:cubicBezTo>
                  <a:cubicBezTo>
                    <a:pt x="775" y="10022"/>
                    <a:pt x="1677" y="12267"/>
                    <a:pt x="1906" y="13063"/>
                  </a:cubicBezTo>
                  <a:cubicBezTo>
                    <a:pt x="2122" y="13858"/>
                    <a:pt x="4066" y="19196"/>
                    <a:pt x="4714" y="19726"/>
                  </a:cubicBezTo>
                  <a:cubicBezTo>
                    <a:pt x="5375" y="20274"/>
                    <a:pt x="5946" y="20009"/>
                    <a:pt x="6378" y="19337"/>
                  </a:cubicBezTo>
                  <a:cubicBezTo>
                    <a:pt x="6798" y="18648"/>
                    <a:pt x="7230" y="18118"/>
                    <a:pt x="7230" y="18118"/>
                  </a:cubicBezTo>
                  <a:cubicBezTo>
                    <a:pt x="7230" y="18118"/>
                    <a:pt x="7433" y="20469"/>
                    <a:pt x="7433" y="20469"/>
                  </a:cubicBezTo>
                  <a:cubicBezTo>
                    <a:pt x="7433" y="20469"/>
                    <a:pt x="9440" y="21494"/>
                    <a:pt x="10965" y="21547"/>
                  </a:cubicBezTo>
                  <a:cubicBezTo>
                    <a:pt x="12477" y="21600"/>
                    <a:pt x="13735" y="21600"/>
                    <a:pt x="15018" y="21017"/>
                  </a:cubicBezTo>
                  <a:cubicBezTo>
                    <a:pt x="16314" y="20416"/>
                    <a:pt x="16886" y="20045"/>
                    <a:pt x="16886" y="20045"/>
                  </a:cubicBezTo>
                  <a:cubicBezTo>
                    <a:pt x="16886" y="20045"/>
                    <a:pt x="17432" y="20787"/>
                    <a:pt x="18512" y="20893"/>
                  </a:cubicBezTo>
                  <a:cubicBezTo>
                    <a:pt x="19592" y="21017"/>
                    <a:pt x="21104" y="19391"/>
                    <a:pt x="21104" y="19391"/>
                  </a:cubicBezTo>
                </a:path>
              </a:pathLst>
            </a:custGeom>
            <a:solidFill>
              <a:srgbClr val="0148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4" name="Freeform 131"/>
            <p:cNvSpPr>
              <a:spLocks noChangeArrowheads="1"/>
            </p:cNvSpPr>
            <p:nvPr/>
          </p:nvSpPr>
          <p:spPr bwMode="auto">
            <a:xfrm>
              <a:off x="65" y="594"/>
              <a:ext cx="963" cy="657"/>
            </a:xfrm>
            <a:custGeom>
              <a:avLst/>
              <a:gdLst>
                <a:gd name="T0" fmla="*/ 21104 w 21600"/>
                <a:gd name="T1" fmla="*/ 20462 h 21600"/>
                <a:gd name="T2" fmla="*/ 20863 w 21600"/>
                <a:gd name="T3" fmla="*/ 15072 h 21600"/>
                <a:gd name="T4" fmla="*/ 21295 w 21600"/>
                <a:gd name="T5" fmla="*/ 8207 h 21600"/>
                <a:gd name="T6" fmla="*/ 20368 w 21600"/>
                <a:gd name="T7" fmla="*/ 6678 h 21600"/>
                <a:gd name="T8" fmla="*/ 20368 w 21600"/>
                <a:gd name="T9" fmla="*/ 5596 h 21600"/>
                <a:gd name="T10" fmla="*/ 17356 w 21600"/>
                <a:gd name="T11" fmla="*/ 2873 h 21600"/>
                <a:gd name="T12" fmla="*/ 16111 w 21600"/>
                <a:gd name="T13" fmla="*/ 2742 h 21600"/>
                <a:gd name="T14" fmla="*/ 14447 w 21600"/>
                <a:gd name="T15" fmla="*/ 56 h 21600"/>
                <a:gd name="T16" fmla="*/ 15082 w 21600"/>
                <a:gd name="T17" fmla="*/ 2033 h 21600"/>
                <a:gd name="T18" fmla="*/ 14294 w 21600"/>
                <a:gd name="T19" fmla="*/ 5932 h 21600"/>
                <a:gd name="T20" fmla="*/ 11486 w 21600"/>
                <a:gd name="T21" fmla="*/ 9998 h 21600"/>
                <a:gd name="T22" fmla="*/ 11384 w 21600"/>
                <a:gd name="T23" fmla="*/ 5540 h 21600"/>
                <a:gd name="T24" fmla="*/ 12388 w 21600"/>
                <a:gd name="T25" fmla="*/ 970 h 21600"/>
                <a:gd name="T26" fmla="*/ 10914 w 21600"/>
                <a:gd name="T27" fmla="*/ 2350 h 21600"/>
                <a:gd name="T28" fmla="*/ 8360 w 21600"/>
                <a:gd name="T29" fmla="*/ 2686 h 21600"/>
                <a:gd name="T30" fmla="*/ 6658 w 21600"/>
                <a:gd name="T31" fmla="*/ 4216 h 21600"/>
                <a:gd name="T32" fmla="*/ 5718 w 21600"/>
                <a:gd name="T33" fmla="*/ 8599 h 21600"/>
                <a:gd name="T34" fmla="*/ 5235 w 21600"/>
                <a:gd name="T35" fmla="*/ 11434 h 21600"/>
                <a:gd name="T36" fmla="*/ 4676 w 21600"/>
                <a:gd name="T37" fmla="*/ 8468 h 21600"/>
                <a:gd name="T38" fmla="*/ 4104 w 21600"/>
                <a:gd name="T39" fmla="*/ 5185 h 21600"/>
                <a:gd name="T40" fmla="*/ 3126 w 21600"/>
                <a:gd name="T41" fmla="*/ 5018 h 21600"/>
                <a:gd name="T42" fmla="*/ 2783 w 21600"/>
                <a:gd name="T43" fmla="*/ 7125 h 21600"/>
                <a:gd name="T44" fmla="*/ 1347 w 21600"/>
                <a:gd name="T45" fmla="*/ 8543 h 21600"/>
                <a:gd name="T46" fmla="*/ 191 w 21600"/>
                <a:gd name="T47" fmla="*/ 8207 h 21600"/>
                <a:gd name="T48" fmla="*/ 394 w 21600"/>
                <a:gd name="T49" fmla="*/ 10296 h 21600"/>
                <a:gd name="T50" fmla="*/ 1906 w 21600"/>
                <a:gd name="T51" fmla="*/ 13784 h 21600"/>
                <a:gd name="T52" fmla="*/ 4714 w 21600"/>
                <a:gd name="T53" fmla="*/ 20817 h 21600"/>
                <a:gd name="T54" fmla="*/ 6378 w 21600"/>
                <a:gd name="T55" fmla="*/ 20406 h 21600"/>
                <a:gd name="T56" fmla="*/ 7230 w 21600"/>
                <a:gd name="T57" fmla="*/ 19119 h 21600"/>
                <a:gd name="T58" fmla="*/ 7433 w 21600"/>
                <a:gd name="T59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1600" h="21600">
                  <a:moveTo>
                    <a:pt x="21104" y="20462"/>
                  </a:moveTo>
                  <a:cubicBezTo>
                    <a:pt x="21104" y="20462"/>
                    <a:pt x="20622" y="17161"/>
                    <a:pt x="20863" y="15072"/>
                  </a:cubicBezTo>
                  <a:cubicBezTo>
                    <a:pt x="21104" y="12964"/>
                    <a:pt x="21600" y="9401"/>
                    <a:pt x="21295" y="8207"/>
                  </a:cubicBezTo>
                  <a:cubicBezTo>
                    <a:pt x="20990" y="7013"/>
                    <a:pt x="20368" y="6678"/>
                    <a:pt x="20368" y="6678"/>
                  </a:cubicBezTo>
                  <a:cubicBezTo>
                    <a:pt x="20368" y="6678"/>
                    <a:pt x="20368" y="5596"/>
                    <a:pt x="20368" y="5596"/>
                  </a:cubicBezTo>
                  <a:cubicBezTo>
                    <a:pt x="20368" y="5596"/>
                    <a:pt x="17356" y="2873"/>
                    <a:pt x="17356" y="2873"/>
                  </a:cubicBezTo>
                  <a:cubicBezTo>
                    <a:pt x="17356" y="2873"/>
                    <a:pt x="16111" y="2742"/>
                    <a:pt x="16111" y="2742"/>
                  </a:cubicBezTo>
                  <a:cubicBezTo>
                    <a:pt x="16111" y="2742"/>
                    <a:pt x="14980" y="242"/>
                    <a:pt x="14447" y="56"/>
                  </a:cubicBezTo>
                  <a:cubicBezTo>
                    <a:pt x="14231" y="0"/>
                    <a:pt x="15082" y="1082"/>
                    <a:pt x="15082" y="2033"/>
                  </a:cubicBezTo>
                  <a:cubicBezTo>
                    <a:pt x="15107" y="3264"/>
                    <a:pt x="14701" y="4794"/>
                    <a:pt x="14294" y="5932"/>
                  </a:cubicBezTo>
                  <a:cubicBezTo>
                    <a:pt x="13697" y="7610"/>
                    <a:pt x="11486" y="9998"/>
                    <a:pt x="11486" y="9998"/>
                  </a:cubicBezTo>
                  <a:cubicBezTo>
                    <a:pt x="11486" y="9998"/>
                    <a:pt x="10965" y="7610"/>
                    <a:pt x="11384" y="5540"/>
                  </a:cubicBezTo>
                  <a:cubicBezTo>
                    <a:pt x="11651" y="4272"/>
                    <a:pt x="12388" y="970"/>
                    <a:pt x="12388" y="970"/>
                  </a:cubicBezTo>
                  <a:cubicBezTo>
                    <a:pt x="12388" y="970"/>
                    <a:pt x="11448" y="2350"/>
                    <a:pt x="10914" y="2350"/>
                  </a:cubicBezTo>
                  <a:cubicBezTo>
                    <a:pt x="10393" y="2350"/>
                    <a:pt x="9390" y="2350"/>
                    <a:pt x="8360" y="2686"/>
                  </a:cubicBezTo>
                  <a:cubicBezTo>
                    <a:pt x="7319" y="3022"/>
                    <a:pt x="6556" y="3469"/>
                    <a:pt x="6658" y="4216"/>
                  </a:cubicBezTo>
                  <a:cubicBezTo>
                    <a:pt x="6760" y="4962"/>
                    <a:pt x="5946" y="7069"/>
                    <a:pt x="5718" y="8599"/>
                  </a:cubicBezTo>
                  <a:cubicBezTo>
                    <a:pt x="5502" y="10128"/>
                    <a:pt x="5235" y="11434"/>
                    <a:pt x="5235" y="11434"/>
                  </a:cubicBezTo>
                  <a:cubicBezTo>
                    <a:pt x="5235" y="11434"/>
                    <a:pt x="4803" y="9755"/>
                    <a:pt x="4676" y="8468"/>
                  </a:cubicBezTo>
                  <a:cubicBezTo>
                    <a:pt x="4561" y="7181"/>
                    <a:pt x="4396" y="5391"/>
                    <a:pt x="4104" y="5185"/>
                  </a:cubicBezTo>
                  <a:cubicBezTo>
                    <a:pt x="3824" y="4962"/>
                    <a:pt x="3126" y="5018"/>
                    <a:pt x="3126" y="5018"/>
                  </a:cubicBezTo>
                  <a:cubicBezTo>
                    <a:pt x="3126" y="5018"/>
                    <a:pt x="3253" y="6491"/>
                    <a:pt x="2783" y="7125"/>
                  </a:cubicBezTo>
                  <a:cubicBezTo>
                    <a:pt x="2312" y="7760"/>
                    <a:pt x="1919" y="8468"/>
                    <a:pt x="1347" y="8543"/>
                  </a:cubicBezTo>
                  <a:cubicBezTo>
                    <a:pt x="775" y="8599"/>
                    <a:pt x="191" y="8207"/>
                    <a:pt x="191" y="8207"/>
                  </a:cubicBezTo>
                  <a:cubicBezTo>
                    <a:pt x="191" y="8207"/>
                    <a:pt x="0" y="10035"/>
                    <a:pt x="394" y="10296"/>
                  </a:cubicBezTo>
                  <a:cubicBezTo>
                    <a:pt x="775" y="10576"/>
                    <a:pt x="1677" y="12945"/>
                    <a:pt x="1906" y="13784"/>
                  </a:cubicBezTo>
                  <a:cubicBezTo>
                    <a:pt x="2122" y="14624"/>
                    <a:pt x="4066" y="20257"/>
                    <a:pt x="4714" y="20817"/>
                  </a:cubicBezTo>
                  <a:cubicBezTo>
                    <a:pt x="5375" y="21395"/>
                    <a:pt x="5946" y="21115"/>
                    <a:pt x="6378" y="20406"/>
                  </a:cubicBezTo>
                  <a:cubicBezTo>
                    <a:pt x="6798" y="19679"/>
                    <a:pt x="7230" y="19119"/>
                    <a:pt x="7230" y="19119"/>
                  </a:cubicBezTo>
                  <a:cubicBezTo>
                    <a:pt x="7230" y="19119"/>
                    <a:pt x="7433" y="21600"/>
                    <a:pt x="7433" y="2160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5" name="Freeform 132"/>
            <p:cNvSpPr>
              <a:spLocks noChangeArrowheads="1"/>
            </p:cNvSpPr>
            <p:nvPr/>
          </p:nvSpPr>
          <p:spPr bwMode="auto">
            <a:xfrm>
              <a:off x="495" y="-19"/>
              <a:ext cx="543" cy="455"/>
            </a:xfrm>
            <a:custGeom>
              <a:avLst/>
              <a:gdLst>
                <a:gd name="T0" fmla="*/ 4943 w 21600"/>
                <a:gd name="T1" fmla="*/ 12847 h 21600"/>
                <a:gd name="T2" fmla="*/ 542 w 21600"/>
                <a:gd name="T3" fmla="*/ 9265 h 21600"/>
                <a:gd name="T4" fmla="*/ 2009 w 21600"/>
                <a:gd name="T5" fmla="*/ 5063 h 21600"/>
                <a:gd name="T6" fmla="*/ 10247 w 21600"/>
                <a:gd name="T7" fmla="*/ 1374 h 21600"/>
                <a:gd name="T8" fmla="*/ 18688 w 21600"/>
                <a:gd name="T9" fmla="*/ 9911 h 21600"/>
                <a:gd name="T10" fmla="*/ 20900 w 21600"/>
                <a:gd name="T11" fmla="*/ 19607 h 21600"/>
                <a:gd name="T12" fmla="*/ 17605 w 21600"/>
                <a:gd name="T13" fmla="*/ 21169 h 21600"/>
                <a:gd name="T14" fmla="*/ 12594 w 21600"/>
                <a:gd name="T15" fmla="*/ 13682 h 21600"/>
                <a:gd name="T16" fmla="*/ 4943 w 21600"/>
                <a:gd name="T17" fmla="*/ 128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4943" y="12847"/>
                  </a:moveTo>
                  <a:cubicBezTo>
                    <a:pt x="4943" y="12847"/>
                    <a:pt x="1106" y="10638"/>
                    <a:pt x="542" y="9265"/>
                  </a:cubicBezTo>
                  <a:cubicBezTo>
                    <a:pt x="0" y="7864"/>
                    <a:pt x="68" y="6518"/>
                    <a:pt x="2009" y="5063"/>
                  </a:cubicBezTo>
                  <a:cubicBezTo>
                    <a:pt x="3927" y="3582"/>
                    <a:pt x="7019" y="0"/>
                    <a:pt x="10247" y="1374"/>
                  </a:cubicBezTo>
                  <a:cubicBezTo>
                    <a:pt x="13475" y="2774"/>
                    <a:pt x="17379" y="6787"/>
                    <a:pt x="18688" y="9911"/>
                  </a:cubicBezTo>
                  <a:cubicBezTo>
                    <a:pt x="19997" y="13035"/>
                    <a:pt x="21600" y="18126"/>
                    <a:pt x="20900" y="19607"/>
                  </a:cubicBezTo>
                  <a:cubicBezTo>
                    <a:pt x="20223" y="21061"/>
                    <a:pt x="18756" y="21600"/>
                    <a:pt x="17605" y="21169"/>
                  </a:cubicBezTo>
                  <a:cubicBezTo>
                    <a:pt x="16454" y="20738"/>
                    <a:pt x="12594" y="13682"/>
                    <a:pt x="12594" y="13682"/>
                  </a:cubicBezTo>
                  <a:cubicBezTo>
                    <a:pt x="12594" y="13682"/>
                    <a:pt x="4943" y="12847"/>
                    <a:pt x="4943" y="12847"/>
                  </a:cubicBezTo>
                </a:path>
              </a:pathLst>
            </a:custGeom>
            <a:solidFill>
              <a:srgbClr val="0148A2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6" name="Freeform 133"/>
            <p:cNvSpPr>
              <a:spLocks noChangeArrowheads="1"/>
            </p:cNvSpPr>
            <p:nvPr/>
          </p:nvSpPr>
          <p:spPr bwMode="auto">
            <a:xfrm>
              <a:off x="442" y="280"/>
              <a:ext cx="517" cy="373"/>
            </a:xfrm>
            <a:custGeom>
              <a:avLst/>
              <a:gdLst>
                <a:gd name="T0" fmla="*/ 16129 w 21600"/>
                <a:gd name="T1" fmla="*/ 15658 h 21600"/>
                <a:gd name="T2" fmla="*/ 19279 w 21600"/>
                <a:gd name="T3" fmla="*/ 15757 h 21600"/>
                <a:gd name="T4" fmla="*/ 21600 w 21600"/>
                <a:gd name="T5" fmla="*/ 10176 h 21600"/>
                <a:gd name="T6" fmla="*/ 19989 w 21600"/>
                <a:gd name="T7" fmla="*/ 6598 h 21600"/>
                <a:gd name="T8" fmla="*/ 17763 w 21600"/>
                <a:gd name="T9" fmla="*/ 6795 h 21600"/>
                <a:gd name="T10" fmla="*/ 16768 w 21600"/>
                <a:gd name="T11" fmla="*/ 3151 h 21600"/>
                <a:gd name="T12" fmla="*/ 15087 w 21600"/>
                <a:gd name="T13" fmla="*/ 0 h 21600"/>
                <a:gd name="T14" fmla="*/ 2392 w 21600"/>
                <a:gd name="T15" fmla="*/ 985 h 21600"/>
                <a:gd name="T16" fmla="*/ 308 w 21600"/>
                <a:gd name="T17" fmla="*/ 8075 h 21600"/>
                <a:gd name="T18" fmla="*/ 2511 w 21600"/>
                <a:gd name="T19" fmla="*/ 18317 h 21600"/>
                <a:gd name="T20" fmla="*/ 9758 w 21600"/>
                <a:gd name="T21" fmla="*/ 20878 h 21600"/>
                <a:gd name="T22" fmla="*/ 16129 w 21600"/>
                <a:gd name="T23" fmla="*/ 1565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00" h="21600">
                  <a:moveTo>
                    <a:pt x="16129" y="15658"/>
                  </a:moveTo>
                  <a:cubicBezTo>
                    <a:pt x="16129" y="15658"/>
                    <a:pt x="17976" y="16873"/>
                    <a:pt x="19279" y="15757"/>
                  </a:cubicBezTo>
                  <a:cubicBezTo>
                    <a:pt x="20582" y="14674"/>
                    <a:pt x="21600" y="12540"/>
                    <a:pt x="21600" y="10176"/>
                  </a:cubicBezTo>
                  <a:cubicBezTo>
                    <a:pt x="21600" y="7813"/>
                    <a:pt x="20605" y="7025"/>
                    <a:pt x="19989" y="6598"/>
                  </a:cubicBezTo>
                  <a:cubicBezTo>
                    <a:pt x="19350" y="6171"/>
                    <a:pt x="18545" y="6598"/>
                    <a:pt x="17763" y="6795"/>
                  </a:cubicBezTo>
                  <a:cubicBezTo>
                    <a:pt x="17266" y="7813"/>
                    <a:pt x="16768" y="3151"/>
                    <a:pt x="16768" y="3151"/>
                  </a:cubicBezTo>
                  <a:cubicBezTo>
                    <a:pt x="16768" y="3151"/>
                    <a:pt x="15087" y="0"/>
                    <a:pt x="15087" y="0"/>
                  </a:cubicBezTo>
                  <a:cubicBezTo>
                    <a:pt x="15087" y="0"/>
                    <a:pt x="2392" y="985"/>
                    <a:pt x="2392" y="985"/>
                  </a:cubicBezTo>
                  <a:cubicBezTo>
                    <a:pt x="2392" y="985"/>
                    <a:pt x="592" y="5055"/>
                    <a:pt x="308" y="8075"/>
                  </a:cubicBezTo>
                  <a:cubicBezTo>
                    <a:pt x="0" y="11063"/>
                    <a:pt x="497" y="16151"/>
                    <a:pt x="2511" y="18317"/>
                  </a:cubicBezTo>
                  <a:cubicBezTo>
                    <a:pt x="4547" y="20451"/>
                    <a:pt x="7318" y="21600"/>
                    <a:pt x="9758" y="20878"/>
                  </a:cubicBezTo>
                  <a:cubicBezTo>
                    <a:pt x="12197" y="20188"/>
                    <a:pt x="16129" y="15658"/>
                    <a:pt x="16129" y="15658"/>
                  </a:cubicBezTo>
                </a:path>
              </a:pathLst>
            </a:custGeom>
            <a:solidFill>
              <a:srgbClr val="FFE2BA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7" name="Freeform 134"/>
            <p:cNvSpPr>
              <a:spLocks noChangeArrowheads="1"/>
            </p:cNvSpPr>
            <p:nvPr/>
          </p:nvSpPr>
          <p:spPr bwMode="auto">
            <a:xfrm>
              <a:off x="818" y="332"/>
              <a:ext cx="48" cy="118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11061 h 21600"/>
                <a:gd name="T4" fmla="*/ 6607 w 21600"/>
                <a:gd name="T5" fmla="*/ 0 h 21600"/>
                <a:gd name="T6" fmla="*/ 0 w 21600"/>
                <a:gd name="T7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21600"/>
                    <a:pt x="21600" y="11061"/>
                    <a:pt x="21600" y="11061"/>
                  </a:cubicBezTo>
                  <a:cubicBezTo>
                    <a:pt x="21600" y="11061"/>
                    <a:pt x="6607" y="0"/>
                    <a:pt x="6607" y="0"/>
                  </a:cubicBezTo>
                  <a:cubicBezTo>
                    <a:pt x="6607" y="0"/>
                    <a:pt x="0" y="21600"/>
                    <a:pt x="0" y="21600"/>
                  </a:cubicBezTo>
                </a:path>
              </a:pathLst>
            </a:custGeom>
            <a:solidFill>
              <a:srgbClr val="BF723B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8" name="Freeform 135"/>
            <p:cNvSpPr>
              <a:spLocks noChangeArrowheads="1"/>
            </p:cNvSpPr>
            <p:nvPr/>
          </p:nvSpPr>
          <p:spPr bwMode="auto">
            <a:xfrm>
              <a:off x="804" y="463"/>
              <a:ext cx="86" cy="91"/>
            </a:xfrm>
            <a:custGeom>
              <a:avLst/>
              <a:gdLst>
                <a:gd name="T0" fmla="*/ 21600 w 21600"/>
                <a:gd name="T1" fmla="*/ 0 h 21600"/>
                <a:gd name="T2" fmla="*/ 7632 w 21600"/>
                <a:gd name="T3" fmla="*/ 5635 h 21600"/>
                <a:gd name="T4" fmla="*/ 5328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21600" y="0"/>
                    <a:pt x="14544" y="402"/>
                    <a:pt x="7632" y="5635"/>
                  </a:cubicBezTo>
                  <a:cubicBezTo>
                    <a:pt x="0" y="11404"/>
                    <a:pt x="5328" y="21600"/>
                    <a:pt x="5328" y="2160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4" name="Freeform 136"/>
            <p:cNvSpPr>
              <a:spLocks noChangeArrowheads="1"/>
            </p:cNvSpPr>
            <p:nvPr/>
          </p:nvSpPr>
          <p:spPr bwMode="auto">
            <a:xfrm>
              <a:off x="720" y="310"/>
              <a:ext cx="77" cy="61"/>
            </a:xfrm>
            <a:custGeom>
              <a:avLst/>
              <a:gdLst>
                <a:gd name="T0" fmla="*/ 0 w 21600"/>
                <a:gd name="T1" fmla="*/ 9400 h 21600"/>
                <a:gd name="T2" fmla="*/ 11840 w 21600"/>
                <a:gd name="T3" fmla="*/ 220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9400"/>
                  </a:moveTo>
                  <a:cubicBezTo>
                    <a:pt x="0" y="9400"/>
                    <a:pt x="4640" y="0"/>
                    <a:pt x="11840" y="2200"/>
                  </a:cubicBezTo>
                  <a:cubicBezTo>
                    <a:pt x="19040" y="4400"/>
                    <a:pt x="21600" y="21600"/>
                    <a:pt x="21600" y="2160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9" name="Oval 137"/>
            <p:cNvSpPr>
              <a:spLocks noChangeArrowheads="1"/>
            </p:cNvSpPr>
            <p:nvPr/>
          </p:nvSpPr>
          <p:spPr bwMode="auto">
            <a:xfrm>
              <a:off x="624" y="103"/>
              <a:ext cx="93" cy="73"/>
            </a:xfrm>
            <a:prstGeom prst="ellipse">
              <a:avLst/>
            </a:prstGeom>
            <a:solidFill>
              <a:srgbClr val="EBDC3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1" name="Oval 138"/>
            <p:cNvSpPr>
              <a:spLocks noChangeArrowheads="1"/>
            </p:cNvSpPr>
            <p:nvPr/>
          </p:nvSpPr>
          <p:spPr bwMode="auto">
            <a:xfrm rot="1132500">
              <a:off x="696" y="367"/>
              <a:ext cx="34" cy="6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2" name="Oval 139"/>
            <p:cNvSpPr>
              <a:spLocks noChangeArrowheads="1"/>
            </p:cNvSpPr>
            <p:nvPr/>
          </p:nvSpPr>
          <p:spPr bwMode="auto">
            <a:xfrm rot="1132500">
              <a:off x="540" y="336"/>
              <a:ext cx="34" cy="6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3" name="Oval 140"/>
            <p:cNvSpPr>
              <a:spLocks noChangeArrowheads="1"/>
            </p:cNvSpPr>
            <p:nvPr/>
          </p:nvSpPr>
          <p:spPr bwMode="auto">
            <a:xfrm rot="719063">
              <a:off x="715" y="459"/>
              <a:ext cx="68" cy="27"/>
            </a:xfrm>
            <a:prstGeom prst="ellipse">
              <a:avLst/>
            </a:prstGeom>
            <a:solidFill>
              <a:srgbClr val="F39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4" name="Oval 141"/>
            <p:cNvSpPr>
              <a:spLocks noChangeArrowheads="1"/>
            </p:cNvSpPr>
            <p:nvPr/>
          </p:nvSpPr>
          <p:spPr bwMode="auto">
            <a:xfrm rot="719063">
              <a:off x="467" y="386"/>
              <a:ext cx="67" cy="27"/>
            </a:xfrm>
            <a:prstGeom prst="ellipse">
              <a:avLst/>
            </a:prstGeom>
            <a:solidFill>
              <a:srgbClr val="F39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5" name="Freeform 142"/>
            <p:cNvSpPr>
              <a:spLocks noChangeArrowheads="1"/>
            </p:cNvSpPr>
            <p:nvPr/>
          </p:nvSpPr>
          <p:spPr bwMode="auto">
            <a:xfrm>
              <a:off x="570" y="471"/>
              <a:ext cx="60" cy="132"/>
            </a:xfrm>
            <a:custGeom>
              <a:avLst/>
              <a:gdLst>
                <a:gd name="T0" fmla="*/ 2445 w 21600"/>
                <a:gd name="T1" fmla="*/ 5679 h 21600"/>
                <a:gd name="T2" fmla="*/ 17117 w 21600"/>
                <a:gd name="T3" fmla="*/ 5400 h 21600"/>
                <a:gd name="T4" fmla="*/ 14875 w 21600"/>
                <a:gd name="T5" fmla="*/ 19645 h 21600"/>
                <a:gd name="T6" fmla="*/ 1630 w 21600"/>
                <a:gd name="T7" fmla="*/ 14897 h 21600"/>
                <a:gd name="T8" fmla="*/ 2445 w 21600"/>
                <a:gd name="T9" fmla="*/ 567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445" y="5679"/>
                  </a:moveTo>
                  <a:cubicBezTo>
                    <a:pt x="4687" y="2234"/>
                    <a:pt x="13857" y="0"/>
                    <a:pt x="17117" y="5400"/>
                  </a:cubicBezTo>
                  <a:cubicBezTo>
                    <a:pt x="20377" y="10800"/>
                    <a:pt x="21600" y="17690"/>
                    <a:pt x="14875" y="19645"/>
                  </a:cubicBezTo>
                  <a:cubicBezTo>
                    <a:pt x="7947" y="21600"/>
                    <a:pt x="2853" y="18155"/>
                    <a:pt x="1630" y="14897"/>
                  </a:cubicBezTo>
                  <a:cubicBezTo>
                    <a:pt x="204" y="11172"/>
                    <a:pt x="0" y="9124"/>
                    <a:pt x="2445" y="5679"/>
                  </a:cubicBezTo>
                </a:path>
              </a:pathLst>
            </a:custGeom>
            <a:solidFill>
              <a:srgbClr val="FF6666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6" name="Freeform 143"/>
            <p:cNvSpPr>
              <a:spLocks noChangeArrowheads="1"/>
            </p:cNvSpPr>
            <p:nvPr/>
          </p:nvSpPr>
          <p:spPr bwMode="auto">
            <a:xfrm>
              <a:off x="67" y="142"/>
              <a:ext cx="216" cy="227"/>
            </a:xfrm>
            <a:custGeom>
              <a:avLst/>
              <a:gdLst>
                <a:gd name="T0" fmla="*/ 14683 w 21600"/>
                <a:gd name="T1" fmla="*/ 5871 h 21600"/>
                <a:gd name="T2" fmla="*/ 9128 w 21600"/>
                <a:gd name="T3" fmla="*/ 0 h 21600"/>
                <a:gd name="T4" fmla="*/ 7370 w 21600"/>
                <a:gd name="T5" fmla="*/ 7703 h 21600"/>
                <a:gd name="T6" fmla="*/ 0 w 21600"/>
                <a:gd name="T7" fmla="*/ 9857 h 21600"/>
                <a:gd name="T8" fmla="*/ 6406 w 21600"/>
                <a:gd name="T9" fmla="*/ 14274 h 21600"/>
                <a:gd name="T10" fmla="*/ 7597 w 21600"/>
                <a:gd name="T11" fmla="*/ 21600 h 21600"/>
                <a:gd name="T12" fmla="*/ 13153 w 21600"/>
                <a:gd name="T13" fmla="*/ 16860 h 21600"/>
                <a:gd name="T14" fmla="*/ 21033 w 21600"/>
                <a:gd name="T15" fmla="*/ 18691 h 21600"/>
                <a:gd name="T16" fmla="*/ 18595 w 21600"/>
                <a:gd name="T17" fmla="*/ 11473 h 21600"/>
                <a:gd name="T18" fmla="*/ 21600 w 21600"/>
                <a:gd name="T19" fmla="*/ 6033 h 21600"/>
                <a:gd name="T20" fmla="*/ 14683 w 21600"/>
                <a:gd name="T21" fmla="*/ 587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14683" y="5871"/>
                  </a:moveTo>
                  <a:cubicBezTo>
                    <a:pt x="14683" y="5871"/>
                    <a:pt x="9128" y="0"/>
                    <a:pt x="9128" y="0"/>
                  </a:cubicBezTo>
                  <a:cubicBezTo>
                    <a:pt x="9128" y="0"/>
                    <a:pt x="7370" y="7703"/>
                    <a:pt x="7370" y="7703"/>
                  </a:cubicBezTo>
                  <a:cubicBezTo>
                    <a:pt x="7370" y="7703"/>
                    <a:pt x="0" y="9857"/>
                    <a:pt x="0" y="9857"/>
                  </a:cubicBezTo>
                  <a:cubicBezTo>
                    <a:pt x="0" y="9857"/>
                    <a:pt x="6406" y="14274"/>
                    <a:pt x="6406" y="14274"/>
                  </a:cubicBezTo>
                  <a:cubicBezTo>
                    <a:pt x="6406" y="14274"/>
                    <a:pt x="7597" y="21600"/>
                    <a:pt x="7597" y="21600"/>
                  </a:cubicBezTo>
                  <a:cubicBezTo>
                    <a:pt x="7597" y="21600"/>
                    <a:pt x="13153" y="16860"/>
                    <a:pt x="13153" y="16860"/>
                  </a:cubicBezTo>
                  <a:cubicBezTo>
                    <a:pt x="13153" y="16860"/>
                    <a:pt x="21033" y="18691"/>
                    <a:pt x="21033" y="18691"/>
                  </a:cubicBezTo>
                  <a:cubicBezTo>
                    <a:pt x="21033" y="18691"/>
                    <a:pt x="18595" y="11473"/>
                    <a:pt x="18595" y="11473"/>
                  </a:cubicBezTo>
                  <a:cubicBezTo>
                    <a:pt x="18595" y="11473"/>
                    <a:pt x="21600" y="6033"/>
                    <a:pt x="21600" y="6033"/>
                  </a:cubicBezTo>
                  <a:cubicBezTo>
                    <a:pt x="21600" y="6033"/>
                    <a:pt x="14683" y="5871"/>
                    <a:pt x="14683" y="5871"/>
                  </a:cubicBezTo>
                </a:path>
              </a:pathLst>
            </a:custGeom>
            <a:solidFill>
              <a:srgbClr val="FFDF5E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7" name="Freeform 144"/>
            <p:cNvSpPr>
              <a:spLocks noChangeArrowheads="1"/>
            </p:cNvSpPr>
            <p:nvPr/>
          </p:nvSpPr>
          <p:spPr bwMode="auto">
            <a:xfrm>
              <a:off x="786" y="678"/>
              <a:ext cx="188" cy="133"/>
            </a:xfrm>
            <a:custGeom>
              <a:avLst/>
              <a:gdLst>
                <a:gd name="T0" fmla="*/ 1041 w 21600"/>
                <a:gd name="T1" fmla="*/ 0 h 21600"/>
                <a:gd name="T2" fmla="*/ 1757 w 21600"/>
                <a:gd name="T3" fmla="*/ 6923 h 21600"/>
                <a:gd name="T4" fmla="*/ 17631 w 21600"/>
                <a:gd name="T5" fmla="*/ 21323 h 21600"/>
                <a:gd name="T6" fmla="*/ 21600 w 21600"/>
                <a:gd name="T7" fmla="*/ 1956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41" y="0"/>
                  </a:moveTo>
                  <a:cubicBezTo>
                    <a:pt x="1041" y="0"/>
                    <a:pt x="0" y="4985"/>
                    <a:pt x="1757" y="6923"/>
                  </a:cubicBezTo>
                  <a:cubicBezTo>
                    <a:pt x="3513" y="8862"/>
                    <a:pt x="15875" y="21046"/>
                    <a:pt x="17631" y="21323"/>
                  </a:cubicBezTo>
                  <a:cubicBezTo>
                    <a:pt x="19388" y="21600"/>
                    <a:pt x="21600" y="19569"/>
                    <a:pt x="21600" y="19569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8" name="Oval 145"/>
            <p:cNvSpPr>
              <a:spLocks noChangeArrowheads="1"/>
            </p:cNvSpPr>
            <p:nvPr/>
          </p:nvSpPr>
          <p:spPr bwMode="auto">
            <a:xfrm rot="2039063">
              <a:off x="836" y="679"/>
              <a:ext cx="90" cy="53"/>
            </a:xfrm>
            <a:prstGeom prst="ellipse">
              <a:avLst/>
            </a:prstGeom>
            <a:solidFill>
              <a:srgbClr val="EBDC3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9" name="Freeform 146"/>
            <p:cNvSpPr>
              <a:spLocks noChangeArrowheads="1"/>
            </p:cNvSpPr>
            <p:nvPr/>
          </p:nvSpPr>
          <p:spPr bwMode="auto">
            <a:xfrm>
              <a:off x="364" y="667"/>
              <a:ext cx="183" cy="65"/>
            </a:xfrm>
            <a:custGeom>
              <a:avLst/>
              <a:gdLst>
                <a:gd name="T0" fmla="*/ 0 w 21600"/>
                <a:gd name="T1" fmla="*/ 19552 h 21600"/>
                <a:gd name="T2" fmla="*/ 9162 w 21600"/>
                <a:gd name="T3" fmla="*/ 18248 h 21600"/>
                <a:gd name="T4" fmla="*/ 19928 w 21600"/>
                <a:gd name="T5" fmla="*/ 10428 h 21600"/>
                <a:gd name="T6" fmla="*/ 21466 w 21600"/>
                <a:gd name="T7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9552"/>
                  </a:moveTo>
                  <a:cubicBezTo>
                    <a:pt x="0" y="19552"/>
                    <a:pt x="4079" y="21600"/>
                    <a:pt x="9162" y="18248"/>
                  </a:cubicBezTo>
                  <a:cubicBezTo>
                    <a:pt x="14177" y="15083"/>
                    <a:pt x="18658" y="12848"/>
                    <a:pt x="19928" y="10428"/>
                  </a:cubicBezTo>
                  <a:cubicBezTo>
                    <a:pt x="21600" y="7262"/>
                    <a:pt x="21466" y="0"/>
                    <a:pt x="21466" y="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0" name="Oval 147"/>
            <p:cNvSpPr>
              <a:spLocks noChangeArrowheads="1"/>
            </p:cNvSpPr>
            <p:nvPr/>
          </p:nvSpPr>
          <p:spPr bwMode="auto">
            <a:xfrm rot="4466250">
              <a:off x="446" y="634"/>
              <a:ext cx="52" cy="86"/>
            </a:xfrm>
            <a:prstGeom prst="ellipse">
              <a:avLst/>
            </a:prstGeom>
            <a:solidFill>
              <a:srgbClr val="EBDC3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1" name="Freeform 148"/>
            <p:cNvSpPr>
              <a:spLocks noChangeArrowheads="1"/>
            </p:cNvSpPr>
            <p:nvPr/>
          </p:nvSpPr>
          <p:spPr bwMode="auto">
            <a:xfrm>
              <a:off x="511" y="655"/>
              <a:ext cx="278" cy="238"/>
            </a:xfrm>
            <a:custGeom>
              <a:avLst/>
              <a:gdLst>
                <a:gd name="T0" fmla="*/ 19972 w 21600"/>
                <a:gd name="T1" fmla="*/ 0 h 21600"/>
                <a:gd name="T2" fmla="*/ 21600 w 21600"/>
                <a:gd name="T3" fmla="*/ 8773 h 21600"/>
                <a:gd name="T4" fmla="*/ 17421 w 21600"/>
                <a:gd name="T5" fmla="*/ 9748 h 21600"/>
                <a:gd name="T6" fmla="*/ 19356 w 21600"/>
                <a:gd name="T7" fmla="*/ 13801 h 21600"/>
                <a:gd name="T8" fmla="*/ 10646 w 21600"/>
                <a:gd name="T9" fmla="*/ 19907 h 21600"/>
                <a:gd name="T10" fmla="*/ 5279 w 21600"/>
                <a:gd name="T11" fmla="*/ 21600 h 21600"/>
                <a:gd name="T12" fmla="*/ 1540 w 21600"/>
                <a:gd name="T13" fmla="*/ 14879 h 21600"/>
                <a:gd name="T14" fmla="*/ 0 w 21600"/>
                <a:gd name="T15" fmla="*/ 8004 h 21600"/>
                <a:gd name="T16" fmla="*/ 3343 w 21600"/>
                <a:gd name="T17" fmla="*/ 7029 h 21600"/>
                <a:gd name="T18" fmla="*/ 2288 w 21600"/>
                <a:gd name="T19" fmla="*/ 3694 h 21600"/>
                <a:gd name="T20" fmla="*/ 4223 w 21600"/>
                <a:gd name="T21" fmla="*/ 77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19972" y="0"/>
                  </a:moveTo>
                  <a:cubicBezTo>
                    <a:pt x="19972" y="0"/>
                    <a:pt x="21600" y="8773"/>
                    <a:pt x="21600" y="8773"/>
                  </a:cubicBezTo>
                  <a:cubicBezTo>
                    <a:pt x="21600" y="8773"/>
                    <a:pt x="17421" y="9748"/>
                    <a:pt x="17421" y="9748"/>
                  </a:cubicBezTo>
                  <a:cubicBezTo>
                    <a:pt x="17421" y="9748"/>
                    <a:pt x="19356" y="13801"/>
                    <a:pt x="19356" y="13801"/>
                  </a:cubicBezTo>
                  <a:cubicBezTo>
                    <a:pt x="19356" y="13801"/>
                    <a:pt x="13769" y="18676"/>
                    <a:pt x="10646" y="19907"/>
                  </a:cubicBezTo>
                  <a:cubicBezTo>
                    <a:pt x="7523" y="21138"/>
                    <a:pt x="5279" y="21600"/>
                    <a:pt x="5279" y="21600"/>
                  </a:cubicBezTo>
                  <a:cubicBezTo>
                    <a:pt x="5279" y="21600"/>
                    <a:pt x="2244" y="17855"/>
                    <a:pt x="1540" y="14879"/>
                  </a:cubicBezTo>
                  <a:cubicBezTo>
                    <a:pt x="836" y="11903"/>
                    <a:pt x="0" y="8004"/>
                    <a:pt x="0" y="8004"/>
                  </a:cubicBezTo>
                  <a:cubicBezTo>
                    <a:pt x="0" y="8004"/>
                    <a:pt x="3343" y="7029"/>
                    <a:pt x="3343" y="7029"/>
                  </a:cubicBezTo>
                  <a:cubicBezTo>
                    <a:pt x="3343" y="7029"/>
                    <a:pt x="2288" y="3694"/>
                    <a:pt x="2288" y="3694"/>
                  </a:cubicBezTo>
                  <a:cubicBezTo>
                    <a:pt x="2288" y="3694"/>
                    <a:pt x="4223" y="770"/>
                    <a:pt x="4223" y="77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6" name="Freeform 149"/>
            <p:cNvSpPr>
              <a:spLocks noChangeArrowheads="1"/>
            </p:cNvSpPr>
            <p:nvPr/>
          </p:nvSpPr>
          <p:spPr bwMode="auto">
            <a:xfrm>
              <a:off x="382" y="833"/>
              <a:ext cx="37" cy="348"/>
            </a:xfrm>
            <a:custGeom>
              <a:avLst/>
              <a:gdLst>
                <a:gd name="T0" fmla="*/ 21600 w 21600"/>
                <a:gd name="T1" fmla="*/ 0 h 21600"/>
                <a:gd name="T2" fmla="*/ 982 w 21600"/>
                <a:gd name="T3" fmla="*/ 9413 h 21600"/>
                <a:gd name="T4" fmla="*/ 3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21600" y="0"/>
                    <a:pt x="1964" y="5865"/>
                    <a:pt x="982" y="9413"/>
                  </a:cubicBezTo>
                  <a:cubicBezTo>
                    <a:pt x="0" y="12960"/>
                    <a:pt x="3600" y="21600"/>
                    <a:pt x="3600" y="2160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8" name="Freeform 150"/>
            <p:cNvSpPr>
              <a:spLocks noChangeArrowheads="1"/>
            </p:cNvSpPr>
            <p:nvPr/>
          </p:nvSpPr>
          <p:spPr bwMode="auto">
            <a:xfrm>
              <a:off x="356" y="871"/>
              <a:ext cx="163" cy="195"/>
            </a:xfrm>
            <a:custGeom>
              <a:avLst/>
              <a:gdLst>
                <a:gd name="T0" fmla="*/ 3975 w 21600"/>
                <a:gd name="T1" fmla="*/ 0 h 21600"/>
                <a:gd name="T2" fmla="*/ 21600 w 21600"/>
                <a:gd name="T3" fmla="*/ 2763 h 21600"/>
                <a:gd name="T4" fmla="*/ 18900 w 21600"/>
                <a:gd name="T5" fmla="*/ 17770 h 21600"/>
                <a:gd name="T6" fmla="*/ 6750 w 21600"/>
                <a:gd name="T7" fmla="*/ 20281 h 21600"/>
                <a:gd name="T8" fmla="*/ 825 w 21600"/>
                <a:gd name="T9" fmla="*/ 10737 h 21600"/>
                <a:gd name="T10" fmla="*/ 3975 w 21600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3975" y="0"/>
                  </a:moveTo>
                  <a:cubicBezTo>
                    <a:pt x="3975" y="0"/>
                    <a:pt x="21600" y="2763"/>
                    <a:pt x="21600" y="2763"/>
                  </a:cubicBezTo>
                  <a:cubicBezTo>
                    <a:pt x="21600" y="2763"/>
                    <a:pt x="21525" y="15070"/>
                    <a:pt x="18900" y="17770"/>
                  </a:cubicBezTo>
                  <a:cubicBezTo>
                    <a:pt x="16350" y="20470"/>
                    <a:pt x="10800" y="21600"/>
                    <a:pt x="6750" y="20281"/>
                  </a:cubicBezTo>
                  <a:cubicBezTo>
                    <a:pt x="2625" y="18963"/>
                    <a:pt x="0" y="14567"/>
                    <a:pt x="825" y="10737"/>
                  </a:cubicBezTo>
                  <a:cubicBezTo>
                    <a:pt x="1650" y="6907"/>
                    <a:pt x="3975" y="0"/>
                    <a:pt x="3975" y="0"/>
                  </a:cubicBezTo>
                </a:path>
              </a:pathLst>
            </a:custGeom>
            <a:solidFill>
              <a:srgbClr val="0148A2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3" name="Freeform 151"/>
            <p:cNvSpPr>
              <a:spLocks noChangeArrowheads="1"/>
            </p:cNvSpPr>
            <p:nvPr/>
          </p:nvSpPr>
          <p:spPr bwMode="auto">
            <a:xfrm>
              <a:off x="370" y="931"/>
              <a:ext cx="143" cy="54"/>
            </a:xfrm>
            <a:custGeom>
              <a:avLst/>
              <a:gdLst>
                <a:gd name="T0" fmla="*/ 21600 w 21600"/>
                <a:gd name="T1" fmla="*/ 0 h 21600"/>
                <a:gd name="T2" fmla="*/ 9724 w 21600"/>
                <a:gd name="T3" fmla="*/ 18417 h 21600"/>
                <a:gd name="T4" fmla="*/ 0 w 21600"/>
                <a:gd name="T5" fmla="*/ 295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21600" y="0"/>
                    <a:pt x="21342" y="21600"/>
                    <a:pt x="9724" y="18417"/>
                  </a:cubicBezTo>
                  <a:cubicBezTo>
                    <a:pt x="3786" y="16598"/>
                    <a:pt x="0" y="2956"/>
                    <a:pt x="0" y="2956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4" name="Freeform 152"/>
            <p:cNvSpPr>
              <a:spLocks noChangeArrowheads="1"/>
            </p:cNvSpPr>
            <p:nvPr/>
          </p:nvSpPr>
          <p:spPr bwMode="auto">
            <a:xfrm>
              <a:off x="804" y="942"/>
              <a:ext cx="14" cy="290"/>
            </a:xfrm>
            <a:custGeom>
              <a:avLst/>
              <a:gdLst>
                <a:gd name="T0" fmla="*/ 21600 w 21600"/>
                <a:gd name="T1" fmla="*/ 0 h 21600"/>
                <a:gd name="T2" fmla="*/ 6300 w 21600"/>
                <a:gd name="T3" fmla="*/ 1247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21600" y="0"/>
                    <a:pt x="0" y="8285"/>
                    <a:pt x="6300" y="12470"/>
                  </a:cubicBezTo>
                  <a:cubicBezTo>
                    <a:pt x="11700" y="16697"/>
                    <a:pt x="21600" y="21600"/>
                    <a:pt x="21600" y="2160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5" name="Freeform 153"/>
            <p:cNvSpPr>
              <a:spLocks noChangeArrowheads="1"/>
            </p:cNvSpPr>
            <p:nvPr/>
          </p:nvSpPr>
          <p:spPr bwMode="auto">
            <a:xfrm>
              <a:off x="641" y="925"/>
              <a:ext cx="167" cy="184"/>
            </a:xfrm>
            <a:custGeom>
              <a:avLst/>
              <a:gdLst>
                <a:gd name="T0" fmla="*/ 2262 w 21600"/>
                <a:gd name="T1" fmla="*/ 0 h 21600"/>
                <a:gd name="T2" fmla="*/ 511 w 21600"/>
                <a:gd name="T3" fmla="*/ 11728 h 21600"/>
                <a:gd name="T4" fmla="*/ 10216 w 21600"/>
                <a:gd name="T5" fmla="*/ 21202 h 21600"/>
                <a:gd name="T6" fmla="*/ 19849 w 21600"/>
                <a:gd name="T7" fmla="*/ 18088 h 21600"/>
                <a:gd name="T8" fmla="*/ 21600 w 21600"/>
                <a:gd name="T9" fmla="*/ 3180 h 21600"/>
                <a:gd name="T10" fmla="*/ 2262 w 21600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262" y="0"/>
                  </a:moveTo>
                  <a:cubicBezTo>
                    <a:pt x="2262" y="0"/>
                    <a:pt x="0" y="6493"/>
                    <a:pt x="511" y="11728"/>
                  </a:cubicBezTo>
                  <a:cubicBezTo>
                    <a:pt x="949" y="16962"/>
                    <a:pt x="3795" y="20739"/>
                    <a:pt x="10216" y="21202"/>
                  </a:cubicBezTo>
                  <a:cubicBezTo>
                    <a:pt x="16638" y="21600"/>
                    <a:pt x="18973" y="21070"/>
                    <a:pt x="19849" y="18088"/>
                  </a:cubicBezTo>
                  <a:cubicBezTo>
                    <a:pt x="20651" y="15107"/>
                    <a:pt x="21600" y="3180"/>
                    <a:pt x="21600" y="3180"/>
                  </a:cubicBezTo>
                  <a:cubicBezTo>
                    <a:pt x="21600" y="3180"/>
                    <a:pt x="2262" y="0"/>
                    <a:pt x="2262" y="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6" name="Freeform 154"/>
            <p:cNvSpPr>
              <a:spLocks noChangeArrowheads="1"/>
            </p:cNvSpPr>
            <p:nvPr/>
          </p:nvSpPr>
          <p:spPr bwMode="auto">
            <a:xfrm>
              <a:off x="651" y="968"/>
              <a:ext cx="152" cy="71"/>
            </a:xfrm>
            <a:custGeom>
              <a:avLst/>
              <a:gdLst>
                <a:gd name="T0" fmla="*/ 21600 w 21600"/>
                <a:gd name="T1" fmla="*/ 7949 h 21600"/>
                <a:gd name="T2" fmla="*/ 13057 w 21600"/>
                <a:gd name="T3" fmla="*/ 19872 h 21600"/>
                <a:gd name="T4" fmla="*/ 725 w 21600"/>
                <a:gd name="T5" fmla="*/ 8813 h 21600"/>
                <a:gd name="T6" fmla="*/ 0 w 21600"/>
                <a:gd name="T7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7949"/>
                  </a:moveTo>
                  <a:cubicBezTo>
                    <a:pt x="21600" y="7949"/>
                    <a:pt x="18860" y="21600"/>
                    <a:pt x="13057" y="19872"/>
                  </a:cubicBezTo>
                  <a:cubicBezTo>
                    <a:pt x="7254" y="18317"/>
                    <a:pt x="1531" y="14861"/>
                    <a:pt x="725" y="8813"/>
                  </a:cubicBezTo>
                  <a:cubicBezTo>
                    <a:pt x="0" y="2765"/>
                    <a:pt x="0" y="0"/>
                    <a:pt x="0" y="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7" name="Oval 155"/>
            <p:cNvSpPr>
              <a:spLocks noChangeArrowheads="1"/>
            </p:cNvSpPr>
            <p:nvPr/>
          </p:nvSpPr>
          <p:spPr bwMode="auto">
            <a:xfrm rot="476250">
              <a:off x="713" y="875"/>
              <a:ext cx="72" cy="57"/>
            </a:xfrm>
            <a:prstGeom prst="ellipse">
              <a:avLst/>
            </a:prstGeom>
            <a:solidFill>
              <a:srgbClr val="EBDC3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8" name="Oval 156"/>
            <p:cNvSpPr>
              <a:spLocks noChangeArrowheads="1"/>
            </p:cNvSpPr>
            <p:nvPr/>
          </p:nvSpPr>
          <p:spPr bwMode="auto">
            <a:xfrm rot="3203438">
              <a:off x="691" y="967"/>
              <a:ext cx="52" cy="50"/>
            </a:xfrm>
            <a:prstGeom prst="ellipse">
              <a:avLst/>
            </a:prstGeom>
            <a:solidFill>
              <a:srgbClr val="EBDC3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9" name="Oval 157"/>
            <p:cNvSpPr>
              <a:spLocks noChangeArrowheads="1"/>
            </p:cNvSpPr>
            <p:nvPr/>
          </p:nvSpPr>
          <p:spPr bwMode="auto">
            <a:xfrm rot="3203438">
              <a:off x="393" y="911"/>
              <a:ext cx="54" cy="52"/>
            </a:xfrm>
            <a:prstGeom prst="ellipse">
              <a:avLst/>
            </a:prstGeom>
            <a:solidFill>
              <a:srgbClr val="EBDC3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0" name="Oval 158"/>
            <p:cNvSpPr>
              <a:spLocks noChangeArrowheads="1"/>
            </p:cNvSpPr>
            <p:nvPr/>
          </p:nvSpPr>
          <p:spPr bwMode="auto">
            <a:xfrm rot="383438">
              <a:off x="530" y="958"/>
              <a:ext cx="64" cy="55"/>
            </a:xfrm>
            <a:prstGeom prst="ellipse">
              <a:avLst/>
            </a:prstGeom>
            <a:solidFill>
              <a:srgbClr val="EBDC3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1" name="Oval 159"/>
            <p:cNvSpPr>
              <a:spLocks noChangeArrowheads="1"/>
            </p:cNvSpPr>
            <p:nvPr/>
          </p:nvSpPr>
          <p:spPr bwMode="auto">
            <a:xfrm rot="383438">
              <a:off x="513" y="1071"/>
              <a:ext cx="64" cy="55"/>
            </a:xfrm>
            <a:prstGeom prst="ellipse">
              <a:avLst/>
            </a:prstGeom>
            <a:solidFill>
              <a:srgbClr val="EBDC3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2" name="Oval 160"/>
            <p:cNvSpPr>
              <a:spLocks noChangeArrowheads="1"/>
            </p:cNvSpPr>
            <p:nvPr/>
          </p:nvSpPr>
          <p:spPr bwMode="auto">
            <a:xfrm rot="383438">
              <a:off x="518" y="1191"/>
              <a:ext cx="64" cy="55"/>
            </a:xfrm>
            <a:prstGeom prst="ellipse">
              <a:avLst/>
            </a:prstGeom>
            <a:solidFill>
              <a:srgbClr val="EBDC3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3" name="Freeform 161"/>
            <p:cNvSpPr>
              <a:spLocks noChangeArrowheads="1"/>
            </p:cNvSpPr>
            <p:nvPr/>
          </p:nvSpPr>
          <p:spPr bwMode="auto">
            <a:xfrm>
              <a:off x="370" y="211"/>
              <a:ext cx="454" cy="102"/>
            </a:xfrm>
            <a:custGeom>
              <a:avLst/>
              <a:gdLst>
                <a:gd name="T0" fmla="*/ 8225 w 21600"/>
                <a:gd name="T1" fmla="*/ 0 h 21600"/>
                <a:gd name="T2" fmla="*/ 1213 w 21600"/>
                <a:gd name="T3" fmla="*/ 13080 h 21600"/>
                <a:gd name="T4" fmla="*/ 10031 w 21600"/>
                <a:gd name="T5" fmla="*/ 21240 h 21600"/>
                <a:gd name="T6" fmla="*/ 21600 w 21600"/>
                <a:gd name="T7" fmla="*/ 19200 h 21600"/>
                <a:gd name="T8" fmla="*/ 16180 w 21600"/>
                <a:gd name="T9" fmla="*/ 1680 h 21600"/>
                <a:gd name="T10" fmla="*/ 8225 w 21600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8225" y="0"/>
                  </a:moveTo>
                  <a:cubicBezTo>
                    <a:pt x="8225" y="0"/>
                    <a:pt x="0" y="6480"/>
                    <a:pt x="1213" y="13080"/>
                  </a:cubicBezTo>
                  <a:cubicBezTo>
                    <a:pt x="2427" y="19680"/>
                    <a:pt x="6148" y="20760"/>
                    <a:pt x="10031" y="21240"/>
                  </a:cubicBezTo>
                  <a:cubicBezTo>
                    <a:pt x="13888" y="21600"/>
                    <a:pt x="21600" y="19200"/>
                    <a:pt x="21600" y="19200"/>
                  </a:cubicBezTo>
                  <a:cubicBezTo>
                    <a:pt x="21600" y="19200"/>
                    <a:pt x="16180" y="1680"/>
                    <a:pt x="16180" y="1680"/>
                  </a:cubicBezTo>
                  <a:cubicBezTo>
                    <a:pt x="16180" y="1680"/>
                    <a:pt x="8225" y="0"/>
                    <a:pt x="8225" y="0"/>
                  </a:cubicBezTo>
                </a:path>
              </a:pathLst>
            </a:custGeom>
            <a:solidFill>
              <a:srgbClr val="0148A2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4" name="Freeform 162"/>
            <p:cNvSpPr>
              <a:spLocks noChangeArrowheads="1"/>
            </p:cNvSpPr>
            <p:nvPr/>
          </p:nvSpPr>
          <p:spPr bwMode="auto">
            <a:xfrm>
              <a:off x="546" y="168"/>
              <a:ext cx="363" cy="224"/>
            </a:xfrm>
            <a:custGeom>
              <a:avLst/>
              <a:gdLst>
                <a:gd name="T0" fmla="*/ 14918 w 21600"/>
                <a:gd name="T1" fmla="*/ 6764 h 21600"/>
                <a:gd name="T2" fmla="*/ 4286 w 21600"/>
                <a:gd name="T3" fmla="*/ 982 h 21600"/>
                <a:gd name="T4" fmla="*/ 0 w 21600"/>
                <a:gd name="T5" fmla="*/ 3000 h 21600"/>
                <a:gd name="T6" fmla="*/ 101 w 21600"/>
                <a:gd name="T7" fmla="*/ 4145 h 21600"/>
                <a:gd name="T8" fmla="*/ 6683 w 21600"/>
                <a:gd name="T9" fmla="*/ 5073 h 21600"/>
                <a:gd name="T10" fmla="*/ 14580 w 21600"/>
                <a:gd name="T11" fmla="*/ 11400 h 21600"/>
                <a:gd name="T12" fmla="*/ 18968 w 21600"/>
                <a:gd name="T13" fmla="*/ 21600 h 21600"/>
                <a:gd name="T14" fmla="*/ 21600 w 21600"/>
                <a:gd name="T15" fmla="*/ 20618 h 21600"/>
                <a:gd name="T16" fmla="*/ 14918 w 21600"/>
                <a:gd name="T17" fmla="*/ 676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14918" y="6764"/>
                  </a:moveTo>
                  <a:cubicBezTo>
                    <a:pt x="11171" y="2455"/>
                    <a:pt x="7256" y="0"/>
                    <a:pt x="4286" y="982"/>
                  </a:cubicBezTo>
                  <a:cubicBezTo>
                    <a:pt x="1316" y="1964"/>
                    <a:pt x="0" y="3000"/>
                    <a:pt x="0" y="3000"/>
                  </a:cubicBezTo>
                  <a:cubicBezTo>
                    <a:pt x="0" y="3000"/>
                    <a:pt x="101" y="4145"/>
                    <a:pt x="101" y="4145"/>
                  </a:cubicBezTo>
                  <a:cubicBezTo>
                    <a:pt x="101" y="4145"/>
                    <a:pt x="3780" y="4036"/>
                    <a:pt x="6683" y="5073"/>
                  </a:cubicBezTo>
                  <a:cubicBezTo>
                    <a:pt x="9551" y="6164"/>
                    <a:pt x="12859" y="8073"/>
                    <a:pt x="14580" y="11400"/>
                  </a:cubicBezTo>
                  <a:cubicBezTo>
                    <a:pt x="16335" y="14727"/>
                    <a:pt x="18968" y="21600"/>
                    <a:pt x="18968" y="21600"/>
                  </a:cubicBezTo>
                  <a:cubicBezTo>
                    <a:pt x="18968" y="21600"/>
                    <a:pt x="21600" y="20618"/>
                    <a:pt x="21600" y="20618"/>
                  </a:cubicBezTo>
                  <a:cubicBezTo>
                    <a:pt x="21600" y="20618"/>
                    <a:pt x="18293" y="10964"/>
                    <a:pt x="14918" y="6764"/>
                  </a:cubicBezTo>
                </a:path>
              </a:pathLst>
            </a:custGeom>
            <a:solidFill>
              <a:srgbClr val="48306E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5" name="正方形/長方形 4"/>
          <p:cNvSpPr/>
          <p:nvPr/>
        </p:nvSpPr>
        <p:spPr>
          <a:xfrm>
            <a:off x="5828165" y="312340"/>
            <a:ext cx="1058046" cy="1985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 smtClean="0">
                <a:solidFill>
                  <a:schemeClr val="tx1"/>
                </a:solidFill>
              </a:rPr>
              <a:t>平成</a:t>
            </a:r>
            <a:r>
              <a:rPr kumimoji="1" lang="en-US" altLang="ja-JP" sz="900" b="1" dirty="0" smtClean="0">
                <a:solidFill>
                  <a:schemeClr val="tx1"/>
                </a:solidFill>
              </a:rPr>
              <a:t>31</a:t>
            </a:r>
            <a:r>
              <a:rPr kumimoji="1" lang="ja-JP" altLang="en-US" sz="900" b="1" dirty="0" smtClean="0">
                <a:solidFill>
                  <a:schemeClr val="tx1"/>
                </a:solidFill>
              </a:rPr>
              <a:t>年</a:t>
            </a:r>
            <a:r>
              <a:rPr kumimoji="1" lang="en-US" altLang="ja-JP" sz="900" b="1" dirty="0" smtClean="0">
                <a:solidFill>
                  <a:schemeClr val="tx1"/>
                </a:solidFill>
              </a:rPr>
              <a:t>2</a:t>
            </a:r>
            <a:r>
              <a:rPr kumimoji="1" lang="ja-JP" altLang="en-US" sz="900" b="1" dirty="0" smtClean="0">
                <a:solidFill>
                  <a:schemeClr val="tx1"/>
                </a:solidFill>
              </a:rPr>
              <a:t>月</a:t>
            </a:r>
            <a:r>
              <a:rPr kumimoji="1" lang="en-US" altLang="ja-JP" sz="900" b="1" dirty="0" smtClean="0">
                <a:solidFill>
                  <a:schemeClr val="tx1"/>
                </a:solidFill>
              </a:rPr>
              <a:t>15</a:t>
            </a:r>
            <a:r>
              <a:rPr kumimoji="1" lang="ja-JP" altLang="en-US" sz="900" b="1" dirty="0" smtClean="0">
                <a:solidFill>
                  <a:schemeClr val="tx1"/>
                </a:solidFill>
              </a:rPr>
              <a:t>日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51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324247" y="648296"/>
            <a:ext cx="6840760" cy="86409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507586" y="1594632"/>
            <a:ext cx="6258057" cy="2931864"/>
            <a:chOff x="120" y="1889"/>
            <a:chExt cx="4523" cy="2119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120" y="1889"/>
              <a:ext cx="4523" cy="2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" y="1889"/>
              <a:ext cx="4529" cy="2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" name="Group 8"/>
          <p:cNvGrpSpPr>
            <a:grpSpLocks noChangeAspect="1"/>
          </p:cNvGrpSpPr>
          <p:nvPr/>
        </p:nvGrpSpPr>
        <p:grpSpPr bwMode="auto">
          <a:xfrm>
            <a:off x="492521" y="5174300"/>
            <a:ext cx="6330065" cy="2987005"/>
            <a:chOff x="257" y="1946"/>
            <a:chExt cx="4249" cy="2005"/>
          </a:xfrm>
        </p:grpSpPr>
        <p:sp>
          <p:nvSpPr>
            <p:cNvPr id="9" name="AutoShape 7"/>
            <p:cNvSpPr>
              <a:spLocks noChangeAspect="1" noChangeArrowheads="1" noTextEdit="1"/>
            </p:cNvSpPr>
            <p:nvPr/>
          </p:nvSpPr>
          <p:spPr bwMode="auto">
            <a:xfrm>
              <a:off x="257" y="1946"/>
              <a:ext cx="4249" cy="2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" y="1946"/>
              <a:ext cx="4255" cy="2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角丸四角形 9"/>
          <p:cNvSpPr/>
          <p:nvPr/>
        </p:nvSpPr>
        <p:spPr>
          <a:xfrm>
            <a:off x="900311" y="288256"/>
            <a:ext cx="5472608" cy="6480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ln w="0"/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大阪府内の犯罪情勢（平成</a:t>
            </a:r>
            <a:r>
              <a:rPr kumimoji="1" lang="en-US" altLang="ja-JP" sz="2400" dirty="0" smtClean="0">
                <a:ln w="0"/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30</a:t>
            </a:r>
            <a:r>
              <a:rPr kumimoji="1" lang="ja-JP" altLang="en-US" sz="2400" dirty="0" smtClean="0">
                <a:ln w="0"/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年中）</a:t>
            </a:r>
            <a:endParaRPr kumimoji="1" lang="ja-JP" altLang="en-US" sz="2400" dirty="0">
              <a:ln w="0"/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30088" y="1158433"/>
            <a:ext cx="2922290" cy="2880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刑法犯認知件数（暫定値）</a:t>
            </a:r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92521" y="4884606"/>
            <a:ext cx="3720158" cy="2880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大阪府重点犯罪認知件数</a:t>
            </a:r>
            <a:r>
              <a:rPr kumimoji="1" lang="ja-JP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（暫定値）</a:t>
            </a:r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572719" y="5400824"/>
            <a:ext cx="504056" cy="2304256"/>
          </a:xfrm>
          <a:prstGeom prst="rect">
            <a:avLst/>
          </a:prstGeom>
          <a:noFill/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線吹き出し 1 (枠付き) 12"/>
          <p:cNvSpPr/>
          <p:nvPr/>
        </p:nvSpPr>
        <p:spPr>
          <a:xfrm>
            <a:off x="4000372" y="8070719"/>
            <a:ext cx="2990487" cy="1080120"/>
          </a:xfrm>
          <a:prstGeom prst="borderCallout1">
            <a:avLst>
              <a:gd name="adj1" fmla="val -35042"/>
              <a:gd name="adj2" fmla="val 37603"/>
              <a:gd name="adj3" fmla="val -377"/>
              <a:gd name="adj4" fmla="val 57173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平成</a:t>
            </a:r>
            <a:r>
              <a:rPr kumimoji="1" lang="en-US" altLang="ja-JP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30</a:t>
            </a:r>
            <a:r>
              <a:rPr kumimoji="1" lang="ja-JP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年中の自動車盗の認知件数は、平成</a:t>
            </a:r>
            <a:r>
              <a:rPr kumimoji="1" lang="en-US" altLang="ja-JP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29</a:t>
            </a:r>
            <a:r>
              <a:rPr kumimoji="1" lang="ja-JP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年中と比べ、若干減少（－５件）しているが、高水準で推移している。</a:t>
            </a:r>
            <a:endParaRPr kumimoji="1" lang="ja-JP" alt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6367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Mod val="40000"/>
            <a:lumOff val="6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95</Words>
  <Application>Microsoft Office PowerPoint</Application>
  <PresentationFormat>ユーザー設定</PresentationFormat>
  <Paragraphs>42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AR Pマーカー体E</vt:lpstr>
      <vt:lpstr>AR P明朝体U</vt:lpstr>
      <vt:lpstr>HGS明朝E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2019-06-19T01:14:44Z</dcterms:created>
  <dcterms:modified xsi:type="dcterms:W3CDTF">2019-06-19T01:14:50Z</dcterms:modified>
</cp:coreProperties>
</file>