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12" autoAdjust="0"/>
    <p:restoredTop sz="94660"/>
  </p:normalViewPr>
  <p:slideViewPr>
    <p:cSldViewPr snapToGrid="0">
      <p:cViewPr>
        <p:scale>
          <a:sx n="75" d="100"/>
          <a:sy n="75" d="100"/>
        </p:scale>
        <p:origin x="22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2019/11/28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97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2019/11/28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3088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2019/11/28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190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2019/11/28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853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2019/11/28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0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2019/11/28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710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2019/11/28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33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2019/11/28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258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2019/11/28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87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2019/11/28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69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2019/11/28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99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F2317-9BF4-44F1-A000-4B771EB59D0B}" type="datetimeFigureOut">
              <a:rPr kumimoji="1" lang="ja-JP" altLang="en-US" smtClean="0"/>
              <a:t>2019/11/28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158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9.pn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0.png"/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12" Type="http://schemas.openxmlformats.org/officeDocument/2006/relationships/hyperlink" Target="http://ord.yahoo.co.jp/o/image/RV=1/RE=1561784275/RH=b3JkLnlhaG9vLmNvLmpw/RB=/RU=aHR0cHM6Ly9pcGhvbmUtbWFuaWEuanAvbmV3cy0xMzI2NjQv/RS=%5eADBN1KxJHk0nIzPFW9wR1hZa1V8Qyk-;_ylc=X3IDMgRmc3QDMD9yPTUmbD1yaQRpZHgDMARvaWQDQU5kOUdjUm9kQnpUWHpWd2NYcFdlR1dseGVDSlM2T3ltQzVqMzZoRUNfUlFyQ1FSM2o2aFN2eDZtTVFmaHVkQQRwA1ZIZHBkSFJsY2ctLQRwb3MDNQRzZWMDc2h3BHNsawNyaQ--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49.png"/><Relationship Id="rId5" Type="http://schemas.openxmlformats.org/officeDocument/2006/relationships/image" Target="../media/image44.jpeg"/><Relationship Id="rId10" Type="http://schemas.openxmlformats.org/officeDocument/2006/relationships/image" Target="../media/image48.png"/><Relationship Id="rId4" Type="http://schemas.openxmlformats.org/officeDocument/2006/relationships/image" Target="../media/image43.jpeg"/><Relationship Id="rId9" Type="http://schemas.openxmlformats.org/officeDocument/2006/relationships/image" Target="../media/image47.jpeg"/><Relationship Id="rId14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21431" y="34244"/>
            <a:ext cx="6817520" cy="1026777"/>
          </a:xfrm>
          <a:prstGeom prst="horizontalScroll">
            <a:avLst>
              <a:gd name="adj" fmla="val 10645"/>
            </a:avLst>
          </a:prstGeom>
          <a:solidFill>
            <a:schemeClr val="bg1"/>
          </a:solidFill>
          <a:ln w="28575">
            <a:solidFill>
              <a:srgbClr val="7F7F7F"/>
            </a:solidFill>
            <a:round/>
            <a:headEnd/>
            <a:tailEnd/>
          </a:ln>
        </p:spPr>
        <p:txBody>
          <a:bodyPr wrap="square" lIns="74295" tIns="8890" rIns="74295" bIns="889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ja-JP" altLang="en-US" sz="1050">
                <a:solidFill>
                  <a:srgbClr val="000000"/>
                </a:solidFill>
                <a:latin typeface="ＭＳ 明朝"/>
                <a:ea typeface="ＭＳ 明朝"/>
              </a:rPr>
              <a:t>　　　　　　　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59" y="235396"/>
            <a:ext cx="1043386" cy="65003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59" y="331883"/>
            <a:ext cx="478295" cy="52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086606" y="214110"/>
            <a:ext cx="3407557" cy="66462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b="1" kern="10" dirty="0">
                <a:ln w="3175">
                  <a:solidFill>
                    <a:srgbClr val="243F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effectLst>
                  <a:prstShdw prst="shdw18" dist="17961" dir="13500000">
                    <a:srgbClr val="243F60">
                      <a:gamma/>
                      <a:shade val="60000"/>
                      <a:invGamma/>
                    </a:srgbClr>
                  </a:prstShdw>
                </a:effectLst>
                <a:latin typeface="HG創英角ｺﾞｼｯｸUB"/>
                <a:ea typeface="HG創英角ｺﾞｼｯｸUB"/>
              </a:rPr>
              <a:t> 安まち通信</a:t>
            </a: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263441"/>
              </p:ext>
            </p:extLst>
          </p:nvPr>
        </p:nvGraphicFramePr>
        <p:xfrm>
          <a:off x="5040230" y="186109"/>
          <a:ext cx="1710949" cy="713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令和元年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11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28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6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aseline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大阪府安全なまちづくり推進会議</a:t>
                      </a:r>
                      <a:endParaRPr kumimoji="1" lang="ja-JP" altLang="en-US" sz="800" baseline="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第　</a:t>
                      </a:r>
                      <a:r>
                        <a:rPr kumimoji="1" lang="en-US" altLang="ja-JP" sz="9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</a:t>
                      </a:r>
                      <a:r>
                        <a:rPr kumimoji="1" lang="ja-JP" altLang="en-US" sz="9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号</a:t>
                      </a:r>
                      <a:endParaRPr kumimoji="1" lang="ja-JP" altLang="en-US" sz="9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1012072" y="1855509"/>
            <a:ext cx="5075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令和元年度の「大阪府安全なまちづくり推進月間」における当推進会議の取組結果についてご紹介いたします！　</a:t>
            </a:r>
            <a:endParaRPr kumimoji="1"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17" y="7648549"/>
            <a:ext cx="2880001" cy="21600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230" y="7667597"/>
            <a:ext cx="2880000" cy="216000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" y="1056264"/>
            <a:ext cx="6838951" cy="1037592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562582" y="1161080"/>
            <a:ext cx="581922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3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大阪府安全なまちづくり推進月間取組報告</a:t>
            </a:r>
            <a:endParaRPr kumimoji="1" lang="ja-JP" altLang="en-US" sz="23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9431">
            <a:off x="5952727" y="1855385"/>
            <a:ext cx="790050" cy="915171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919">
            <a:off x="273121" y="1812163"/>
            <a:ext cx="482610" cy="915171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1" y="6812280"/>
            <a:ext cx="6515848" cy="342307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1602995" y="6801509"/>
            <a:ext cx="3079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「盗難防止の日」キャンペーン</a:t>
            </a:r>
            <a:endParaRPr kumimoji="1" lang="ja-JP" altLang="en-US" sz="16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87433" y="7151513"/>
            <a:ext cx="65325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日時：令和元年１０月７日（月）午前８時～　　場所：淀屋橋交差点（大阪市中央区）</a:t>
            </a:r>
            <a:endParaRPr kumimoji="1" lang="en-US" altLang="ja-JP" sz="11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参加団体等：大阪府中古自動車販売協会、大阪府防犯設備士協会</a:t>
            </a:r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、大阪市</a:t>
            </a:r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、大阪府</a:t>
            </a:r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警察、大阪府など</a:t>
            </a:r>
            <a:endParaRPr kumimoji="1" lang="ja-JP" altLang="en-US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21" y="2961694"/>
            <a:ext cx="6487668" cy="411549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449349" y="2989415"/>
            <a:ext cx="5625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全国地域安全運動「第３９回大阪府民大会」</a:t>
            </a:r>
            <a:r>
              <a:rPr kumimoji="1" lang="en-US" altLang="ja-JP" sz="11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1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推進月間前に実施</a:t>
            </a:r>
            <a:endParaRPr kumimoji="1" lang="ja-JP" altLang="en-US" sz="11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58464" y="3398799"/>
            <a:ext cx="65245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日時：令和元年９月</a:t>
            </a:r>
            <a:r>
              <a:rPr kumimoji="1" lang="en-US" altLang="ja-JP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29</a:t>
            </a:r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日（日）午後１時</a:t>
            </a:r>
            <a:r>
              <a:rPr kumimoji="1" lang="en-US" altLang="ja-JP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分～　　場所：大阪国際交流センター（天王寺区）</a:t>
            </a:r>
            <a:endParaRPr kumimoji="1" lang="en-US" altLang="ja-JP" sz="11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内容：大阪府警察及び大阪府防犯協会連合会の主催のもと、全国地域安全運動を一層盛り上げるため</a:t>
            </a:r>
            <a:endParaRPr kumimoji="1" lang="en-US" altLang="ja-JP" sz="11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本大会が開催されました。</a:t>
            </a:r>
            <a:endParaRPr kumimoji="1" lang="en-US" altLang="ja-JP" sz="11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同大会では、防犯功労者等に対する表彰を行うほか、ストップオレオレ詐欺</a:t>
            </a:r>
            <a:r>
              <a:rPr kumimoji="1" lang="en-US" altLang="ja-JP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47</a:t>
            </a:r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～家族の絆</a:t>
            </a:r>
            <a:endParaRPr kumimoji="1" lang="en-US" altLang="ja-JP" sz="11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作戦～プロジェクトチームか</a:t>
            </a:r>
            <a:r>
              <a: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ら</a:t>
            </a:r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特別防犯支援官である「城島 茂」氏がゲストとして参加し、</a:t>
            </a:r>
            <a:endParaRPr kumimoji="1" lang="en-US" altLang="ja-JP" sz="11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特殊詐欺被害防止に関する講話を行うなど、府民の防犯意識の高揚を図りました。</a:t>
            </a:r>
            <a:endParaRPr kumimoji="1" lang="ja-JP" altLang="en-US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81" y="4548138"/>
            <a:ext cx="2072210" cy="2072210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07" y="4547192"/>
            <a:ext cx="2073156" cy="2073156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779" y="4550711"/>
            <a:ext cx="2072210" cy="207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59" y="3399410"/>
            <a:ext cx="6233466" cy="42159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948539" y="3417838"/>
            <a:ext cx="3079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特殊詐欺被害防止キャンペーン</a:t>
            </a:r>
            <a:endParaRPr kumimoji="1" lang="ja-JP" altLang="en-US" sz="16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4301" y="3846272"/>
            <a:ext cx="61093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日時：令和元年１０月１１日（金）午前１０時３０分～　　場所：京阪守口市駅前（守口市）</a:t>
            </a:r>
            <a:endParaRPr kumimoji="1" lang="en-US" altLang="ja-JP" sz="11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参加団体等：大阪府警備業協会、守口警察署、大阪府など</a:t>
            </a:r>
            <a:endParaRPr kumimoji="1" lang="ja-JP" altLang="en-US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43" y="4328939"/>
            <a:ext cx="2880000" cy="2160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2"/>
          <a:stretch/>
        </p:blipFill>
        <p:spPr>
          <a:xfrm rot="5400000">
            <a:off x="3896345" y="3996621"/>
            <a:ext cx="2127623" cy="28440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26" y="6647127"/>
            <a:ext cx="6270324" cy="411549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911681" y="6674848"/>
            <a:ext cx="3079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堺市青色防犯パトロール出発式</a:t>
            </a:r>
            <a:endParaRPr kumimoji="1" lang="ja-JP" altLang="en-US" sz="16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7443" y="7084232"/>
            <a:ext cx="55451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日時：令和元年１０月１５日（火）午前１０時～　　場所：堺市役所前（堺市堺区）</a:t>
            </a:r>
            <a:endParaRPr kumimoji="1" lang="en-US" altLang="ja-JP" sz="11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参加団体等：堺防犯協議会、堺市青パト団体、堺市、堺警察署、大阪府など</a:t>
            </a:r>
            <a:endParaRPr kumimoji="1" lang="ja-JP" altLang="en-US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73" y="7577925"/>
            <a:ext cx="2880000" cy="216000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156" y="7577925"/>
            <a:ext cx="2880000" cy="216000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59" y="123475"/>
            <a:ext cx="6233466" cy="477070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721144" y="192733"/>
            <a:ext cx="5354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「株や社債をかたった投資詐欺」街頭注意キャンペーン</a:t>
            </a:r>
            <a:endParaRPr kumimoji="1" lang="ja-JP" altLang="en-US" sz="16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73111" y="592924"/>
            <a:ext cx="59683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日時：令和元年１０月９日（水）午前１１時～　　場所：ホワイティうめだ（大阪市北区）</a:t>
            </a:r>
            <a:endParaRPr kumimoji="1" lang="en-US" altLang="ja-JP" sz="11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参加団体等：大阪府金融機関防犯対策協議会</a:t>
            </a:r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、大阪市</a:t>
            </a:r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、大阪府</a:t>
            </a:r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警察、大阪府など</a:t>
            </a:r>
            <a:endParaRPr kumimoji="1" lang="ja-JP" altLang="en-US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43" y="1082090"/>
            <a:ext cx="2879999" cy="2160000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711" y="1082090"/>
            <a:ext cx="287999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1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4" y="3234310"/>
            <a:ext cx="6387181" cy="42159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318574" y="3271788"/>
            <a:ext cx="4527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ひったくり・自転車盗難被害防止キャンペーン</a:t>
            </a:r>
            <a:endParaRPr kumimoji="1" lang="ja-JP" altLang="en-US" sz="16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5836" y="3662122"/>
            <a:ext cx="62504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日時：令和元年１０月１７日（木）午後２時～　　場所</a:t>
            </a:r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：阿倍野交差点</a:t>
            </a:r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付近（大阪市阿倍野区）</a:t>
            </a:r>
            <a:endParaRPr kumimoji="1" lang="en-US" altLang="ja-JP" sz="11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参加団体等：大阪府自転車商防犯協力会、阿倍野警察署、大阪府など</a:t>
            </a:r>
            <a:endParaRPr kumimoji="1" lang="ja-JP" altLang="en-US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35" y="6551877"/>
            <a:ext cx="6424040" cy="411549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868964" y="6579598"/>
            <a:ext cx="5147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特殊詐欺被害防止声かけ訓練・コンビニ強盗対策訓練</a:t>
            </a:r>
            <a:endParaRPr kumimoji="1" lang="ja-JP" altLang="en-US" sz="16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8978" y="6988982"/>
            <a:ext cx="66736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日時：令和元年１０月１８日（金）午後２時～　　場所：ローソン照ヶ丘矢田店（大阪市東住吉区）</a:t>
            </a:r>
            <a:endParaRPr kumimoji="1" lang="en-US" altLang="ja-JP" sz="11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参加団体等：大阪府コンビニエンスストア防犯対策協議会、大阪府警察、大阪府など</a:t>
            </a:r>
            <a:endParaRPr kumimoji="1" lang="ja-JP" altLang="en-US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5" y="4196603"/>
            <a:ext cx="2880000" cy="2160000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65" y="4194280"/>
            <a:ext cx="2880000" cy="2160000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90"/>
          <a:stretch/>
        </p:blipFill>
        <p:spPr>
          <a:xfrm>
            <a:off x="223170" y="7543042"/>
            <a:ext cx="1877366" cy="2160000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54"/>
          <a:stretch/>
        </p:blipFill>
        <p:spPr>
          <a:xfrm>
            <a:off x="2168726" y="7525788"/>
            <a:ext cx="2182186" cy="2160000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4254" y="7543042"/>
            <a:ext cx="2354006" cy="216000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36" y="106249"/>
            <a:ext cx="6424039" cy="409384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1748441" y="126388"/>
            <a:ext cx="3286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密輸・特殊詐欺撲滅キャンペーン</a:t>
            </a:r>
            <a:endParaRPr kumimoji="1" lang="ja-JP" altLang="en-US" sz="16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8978" y="478622"/>
            <a:ext cx="58512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日時：令和元年１０月１６日（水）午前８時～　　場所：なんば</a:t>
            </a:r>
            <a:r>
              <a:rPr kumimoji="1" lang="en-US" altLang="ja-JP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OCAT</a:t>
            </a:r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（大阪市中央区）</a:t>
            </a:r>
            <a:endParaRPr kumimoji="1" lang="en-US" altLang="ja-JP" sz="11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参加団体等：大阪通関業会、大阪</a:t>
            </a:r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税関、</a:t>
            </a:r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</a:t>
            </a:r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警察、大阪府など</a:t>
            </a:r>
            <a:endParaRPr kumimoji="1" lang="ja-JP" altLang="en-US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549" y="986819"/>
            <a:ext cx="2880000" cy="216000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6" y="986819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9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9" y="3380360"/>
            <a:ext cx="6457857" cy="42159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507214" y="3412970"/>
            <a:ext cx="4320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特殊詐欺対策広報啓発動画公開キャンペーン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3501" y="3808172"/>
            <a:ext cx="62504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日時：令和元年１０月１９日（土）午前１１時～　　場所：ホワイティうめだ（大阪市北区）</a:t>
            </a:r>
            <a:endParaRPr kumimoji="1" lang="en-US" altLang="ja-JP" sz="11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参加団体等：タレント「オバチャーン」、特殊詐欺対策検討部会、大阪府警察、大阪府など</a:t>
            </a:r>
            <a:endParaRPr kumimoji="1" lang="ja-JP" altLang="en-US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00" y="6659827"/>
            <a:ext cx="6494715" cy="41154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857579" y="6687548"/>
            <a:ext cx="5561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高齢消費者被害防止街頭キャンペーンｉｎ門真市</a:t>
            </a:r>
            <a:r>
              <a:rPr kumimoji="1" lang="en-US" altLang="ja-JP" sz="16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2019</a:t>
            </a:r>
            <a:endParaRPr kumimoji="1" lang="ja-JP" altLang="en-US" sz="16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6643" y="7096932"/>
            <a:ext cx="65325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日時：令和元年１０月２４日（木）午前１０時～　　場所：京阪古川橋駅前（門真市）</a:t>
            </a:r>
            <a:endParaRPr kumimoji="1" lang="en-US" altLang="ja-JP" sz="11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参加団体等：大阪府老人クラブ連合会、大阪府金融機関防犯対策協議会、大阪府警察、大阪府、など</a:t>
            </a:r>
            <a:endParaRPr kumimoji="1" lang="ja-JP" altLang="en-US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099" y="4273845"/>
            <a:ext cx="1905001" cy="216000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5999" y="4274572"/>
            <a:ext cx="2298701" cy="216000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1"/>
          <a:stretch/>
        </p:blipFill>
        <p:spPr>
          <a:xfrm>
            <a:off x="4662402" y="4273845"/>
            <a:ext cx="2055898" cy="216000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7" y="7574889"/>
            <a:ext cx="2880000" cy="216000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30" y="7574889"/>
            <a:ext cx="2880000" cy="216000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1" y="132795"/>
            <a:ext cx="6370682" cy="409384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449320" y="162459"/>
            <a:ext cx="5974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大相撲・地方巡業における「特殊詐欺被害防止キャンペーン」</a:t>
            </a:r>
            <a:endParaRPr kumimoji="1" lang="ja-JP" altLang="en-US" sz="16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25323" y="530568"/>
            <a:ext cx="5686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日時：令和元年１０月１９日（土）午前８時～　　場所：ラクタブドーム（門真市）</a:t>
            </a:r>
            <a:endParaRPr kumimoji="1" lang="en-US" altLang="ja-JP" sz="11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参加団体等：全国銀行協会、大阪府金融機関防犯対策協</a:t>
            </a:r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議会、</a:t>
            </a:r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</a:t>
            </a:r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警察、大阪府など</a:t>
            </a:r>
            <a:endParaRPr kumimoji="1" lang="ja-JP" altLang="en-US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3" t="-354"/>
          <a:stretch/>
        </p:blipFill>
        <p:spPr>
          <a:xfrm>
            <a:off x="4531330" y="1040694"/>
            <a:ext cx="2166887" cy="2160000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4"/>
          <a:stretch/>
        </p:blipFill>
        <p:spPr>
          <a:xfrm>
            <a:off x="2349767" y="1040694"/>
            <a:ext cx="2147359" cy="2160000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54"/>
          <a:stretch/>
        </p:blipFill>
        <p:spPr>
          <a:xfrm>
            <a:off x="203501" y="1040694"/>
            <a:ext cx="208882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69849" y="7027492"/>
            <a:ext cx="6693591" cy="17736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400" b="1" dirty="0" smtClean="0">
              <a:solidFill>
                <a:schemeClr val="tx1"/>
              </a:solidFill>
            </a:endParaRPr>
          </a:p>
          <a:p>
            <a:pPr algn="ctr"/>
            <a:endParaRPr kumimoji="1" lang="en-US" altLang="ja-JP" sz="1400" b="1" dirty="0">
              <a:solidFill>
                <a:schemeClr val="tx1"/>
              </a:solidFill>
            </a:endParaRPr>
          </a:p>
          <a:p>
            <a:pPr algn="ctr"/>
            <a:endParaRPr kumimoji="1" lang="en-US" altLang="ja-JP" sz="1400" b="1" dirty="0" smtClean="0">
              <a:solidFill>
                <a:schemeClr val="tx1"/>
              </a:solidFill>
            </a:endParaRPr>
          </a:p>
          <a:p>
            <a:pPr algn="ctr"/>
            <a:endParaRPr kumimoji="1" lang="en-US" altLang="ja-JP" sz="1400" b="1" dirty="0">
              <a:solidFill>
                <a:schemeClr val="tx1"/>
              </a:solidFill>
            </a:endParaRPr>
          </a:p>
          <a:p>
            <a:pPr algn="ctr"/>
            <a:endParaRPr kumimoji="1" lang="en-US" altLang="ja-JP" sz="1400" b="1" dirty="0" smtClean="0">
              <a:solidFill>
                <a:schemeClr val="tx1"/>
              </a:solidFill>
            </a:endParaRPr>
          </a:p>
          <a:p>
            <a:pPr algn="ctr"/>
            <a:endParaRPr kumimoji="1" lang="en-US" altLang="ja-JP" sz="1400" b="1" dirty="0" smtClean="0">
              <a:solidFill>
                <a:schemeClr val="tx1"/>
              </a:solidFill>
            </a:endParaRPr>
          </a:p>
          <a:p>
            <a:pPr algn="ctr"/>
            <a:endParaRPr kumimoji="1" lang="en-US" altLang="ja-JP" sz="14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400" b="1" dirty="0" smtClean="0">
                <a:solidFill>
                  <a:schemeClr val="tx1"/>
                </a:solidFill>
              </a:rPr>
              <a:t>大阪府警察本部ホームページ   </a:t>
            </a:r>
            <a:r>
              <a:rPr kumimoji="1" lang="en-US" altLang="ja-JP" sz="1400" b="1" dirty="0" smtClean="0">
                <a:solidFill>
                  <a:schemeClr val="tx1"/>
                </a:solidFill>
              </a:rPr>
              <a:t>https</a:t>
            </a:r>
            <a:r>
              <a:rPr kumimoji="1" lang="en-US" altLang="ja-JP" sz="1400" b="1" dirty="0">
                <a:solidFill>
                  <a:schemeClr val="tx1"/>
                </a:solidFill>
              </a:rPr>
              <a:t>://www.police.pref.osaka.lg.jp/</a:t>
            </a:r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35" y="3307335"/>
            <a:ext cx="6538452" cy="42159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012039" y="3339945"/>
            <a:ext cx="3286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全国地域安全運動　啓発パネル展</a:t>
            </a:r>
            <a:endParaRPr kumimoji="1" lang="ja-JP" altLang="en-US" sz="16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7776" y="3725622"/>
            <a:ext cx="695575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日時：令和元年１０月１１日（金）～２０日（日）　場所：堺市役所高層館１階南側ロビー（堺市堺区）</a:t>
            </a:r>
            <a:endParaRPr kumimoji="1" lang="en-US" altLang="ja-JP" sz="11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内容：堺市が市役所庁舎内において、特殊詐欺や自動車関連犯罪などに関する広報啓発パネル展を開き</a:t>
            </a:r>
            <a:endParaRPr kumimoji="1" lang="en-US" altLang="ja-JP" sz="11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住民や来庁者に対して防犯意識の高揚を図った。</a:t>
            </a:r>
            <a:endParaRPr kumimoji="1" lang="en-US" altLang="ja-JP" sz="11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160" y="4336408"/>
            <a:ext cx="2344090" cy="216000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370137" y="4568683"/>
            <a:ext cx="2181226" cy="169545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420293" y="4342258"/>
            <a:ext cx="2171700" cy="216000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59" y="85750"/>
            <a:ext cx="6495700" cy="409384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956248" y="105889"/>
            <a:ext cx="3286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防犯・防災研修における防犯教室</a:t>
            </a:r>
            <a:endParaRPr kumimoji="1" lang="ja-JP" altLang="en-US" sz="16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7301" y="489873"/>
            <a:ext cx="65325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日時：令和元年１０月３０日（水）午前９時～　　場所：信太山青少年野外活動センター（和泉市）</a:t>
            </a:r>
            <a:endParaRPr kumimoji="1" lang="en-US" altLang="ja-JP" sz="11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参加団体等：大阪府社会福祉協議会、大阪府警察、大阪府など</a:t>
            </a:r>
            <a:endParaRPr kumimoji="1" lang="ja-JP" altLang="en-US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191" y="1028306"/>
            <a:ext cx="2333625" cy="216000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90"/>
          <a:stretch/>
        </p:blipFill>
        <p:spPr>
          <a:xfrm>
            <a:off x="4877490" y="1028306"/>
            <a:ext cx="1885951" cy="216000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0541" y="1028306"/>
            <a:ext cx="2190750" cy="2160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59" y="7222772"/>
            <a:ext cx="2427129" cy="1178218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577680" y="7119384"/>
            <a:ext cx="41857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★実施期間　</a:t>
            </a:r>
            <a:endParaRPr kumimoji="1" lang="en-US" altLang="ja-JP" sz="1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kumimoji="1"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月１日（日）から</a:t>
            </a:r>
            <a:r>
              <a:rPr kumimoji="1" lang="en-US" altLang="ja-JP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kumimoji="1"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31</a:t>
            </a:r>
            <a:r>
              <a:rPr kumimoji="1"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日（火）まで</a:t>
            </a:r>
            <a:endParaRPr kumimoji="1" lang="en-US" altLang="ja-JP" sz="1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★実施重点</a:t>
            </a:r>
            <a:endParaRPr kumimoji="1" lang="en-US" altLang="ja-JP" sz="1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　特殊詐欺撲滅に向けた諸対策の強化</a:t>
            </a:r>
            <a:endParaRPr kumimoji="1" lang="en-US" altLang="ja-JP" sz="1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　性犯罪、自動車関連犯罪等街頭で行われる犯罪及び</a:t>
            </a:r>
            <a:endParaRPr kumimoji="1" lang="en-US" altLang="ja-JP" sz="1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金融機関等における強盗に対する諸対策の強化</a:t>
            </a:r>
            <a:endParaRPr kumimoji="1" lang="en-US" altLang="ja-JP" sz="1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　交通死亡事故抑止対策の強化</a:t>
            </a:r>
            <a:endParaRPr kumimoji="1" lang="ja-JP" altLang="en-US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9849" y="8847340"/>
            <a:ext cx="6693591" cy="1001510"/>
          </a:xfrm>
          <a:prstGeom prst="rect">
            <a:avLst/>
          </a:prstGeom>
          <a:solidFill>
            <a:srgbClr val="1DA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115"/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4" t="6554" r="6554" b="6554"/>
          <a:stretch/>
        </p:blipFill>
        <p:spPr>
          <a:xfrm>
            <a:off x="5932335" y="8992024"/>
            <a:ext cx="770277" cy="770275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1269052" y="9018043"/>
            <a:ext cx="3330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Twitter</a:t>
            </a:r>
            <a:r>
              <a:rPr kumimoji="1"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のフォロー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をお願い</a:t>
            </a:r>
            <a:r>
              <a:rPr kumimoji="1"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します！</a:t>
            </a:r>
            <a:endParaRPr kumimoji="1"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9" name="Picture 2" descr="クリックすると新しいウィンドウで開きます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520" y="8876656"/>
            <a:ext cx="883399" cy="88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【公式】大阪府治安対策課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59" y="9013098"/>
            <a:ext cx="768485" cy="7684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テキスト ボックス 30"/>
          <p:cNvSpPr txBox="1"/>
          <p:nvPr/>
        </p:nvSpPr>
        <p:spPr>
          <a:xfrm>
            <a:off x="2846513" y="9353223"/>
            <a:ext cx="1914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 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@</a:t>
            </a:r>
            <a:r>
              <a:rPr kumimoji="1" lang="en-US" altLang="ja-JP" sz="14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osaka_chiantai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844360" y="9348228"/>
            <a:ext cx="2249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公式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大阪府治安対策課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054802" y="8843343"/>
            <a:ext cx="947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QR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コードから</a:t>
            </a:r>
            <a:endParaRPr kumimoji="1"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どうぞ⇒</a:t>
            </a:r>
            <a:endParaRPr kumimoji="1"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81691" y="6591289"/>
            <a:ext cx="6204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4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今回</a:t>
            </a:r>
            <a:r>
              <a:rPr kumimoji="1" lang="ja-JP" altLang="en-US" sz="14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、ご紹介した内容</a:t>
            </a:r>
            <a:r>
              <a:rPr kumimoji="1" lang="ja-JP" altLang="en-US" sz="14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は当推進会議事務局が取材したものに限ります。</a:t>
            </a:r>
            <a:endParaRPr kumimoji="1" lang="en-US" altLang="ja-JP" sz="1400" b="1" u="sng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760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368</Words>
  <Application>Microsoft Office PowerPoint</Application>
  <PresentationFormat>A4 210 x 297 mm</PresentationFormat>
  <Paragraphs>72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5" baseType="lpstr">
      <vt:lpstr>HG丸ｺﾞｼｯｸM-PRO</vt:lpstr>
      <vt:lpstr>HG創英角ｺﾞｼｯｸUB</vt:lpstr>
      <vt:lpstr>Meiryo UI</vt:lpstr>
      <vt:lpstr>ＭＳ 明朝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2019-11-28T01:16:24Z</dcterms:created>
  <dcterms:modified xsi:type="dcterms:W3CDTF">2019-11-28T02:12:03Z</dcterms:modified>
</cp:coreProperties>
</file>