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>
        <p:scale>
          <a:sx n="100" d="100"/>
          <a:sy n="100" d="100"/>
        </p:scale>
        <p:origin x="16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265048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令和元年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　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781" y="5923886"/>
            <a:ext cx="4046830" cy="92169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959" y="7650983"/>
            <a:ext cx="3191478" cy="916689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67474" y="1016290"/>
            <a:ext cx="63511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大阪府内の特殊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詐欺認知状況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</a:t>
            </a:r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7820" y="1372844"/>
            <a:ext cx="6468020" cy="27700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305837" y="1642643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91244" y="1655145"/>
            <a:ext cx="6584652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は、特殊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詐欺（詐欺・恐喝及び窃盗）の犯人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発信した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と思われる電話、メール（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）、葉書（封書）の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こと。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9578" y="4683407"/>
            <a:ext cx="6295327" cy="671334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b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８月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のアポ電等の認知件数は、７月と比べて約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12.7%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件）減少し、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913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件でした。そのうち約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70.8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646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被害者自らが詐欺と気づき、 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8.7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79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家族・金融機関・コンビニなどの第三者が被害を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防いで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います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しかし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、被害の認知件数は全体の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20.6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件）を占めており、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２ヶ月連続で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％を超えて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状況です。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８月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末時点でのアポ電等の累計は、昨年と比べて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2,130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件増加しています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8576" y="5463169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特殊詐欺（詐欺・恐喝）の被害認知状況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369578" y="5726499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730209" y="5741797"/>
            <a:ext cx="2620041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43237" y="5948029"/>
            <a:ext cx="3045453" cy="1426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などを騙り、還付金の手続き名目で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だまし取る手口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、「還付金の手続き」等と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言って被害者に</a:t>
            </a:r>
            <a:r>
              <a:rPr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ATM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を操作させ、犯人の口座へお金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を振り込ませる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「利用料金の確認が取れない</a:t>
            </a:r>
            <a:r>
              <a:rPr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｣｢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本日中に連絡がない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場合は法的手続に移行」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とのショートメッセージを送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りつけ、被害者に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電子マネー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を買わせる手口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6427" y="7258427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窃盗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の被害認知状況</a:t>
            </a:r>
          </a:p>
        </p:txBody>
      </p:sp>
      <p:cxnSp>
        <p:nvCxnSpPr>
          <p:cNvPr id="24" name="直線コネクタ 23"/>
          <p:cNvCxnSpPr/>
          <p:nvPr/>
        </p:nvCxnSpPr>
        <p:spPr>
          <a:xfrm>
            <a:off x="336427" y="7513359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730210" y="7525874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643238" y="7712597"/>
            <a:ext cx="3045453" cy="1092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警察官・金融庁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、口座の保護名目で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すり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、還付金の手続き名目で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百貨店（家電量販店）・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銀行協会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、口座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の保護名目で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替えて盗む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2252" y="8813795"/>
            <a:ext cx="6351170" cy="895112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８月末現在、特殊詐欺（詐欺・恐喝）の認知件数は昨年より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件増加しました。特殊詐欺（窃盗）の認知件数も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155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、特殊詐欺全体では</a:t>
            </a:r>
            <a:r>
              <a:rPr lang="en-US" altLang="ja-JP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257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件の増加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となります。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還付金等詐欺が、大阪市北区や北摂（箕面市、池田市、豊中市）で多発しています。携帯電話をかけながら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ATM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操作している高齢者は、詐欺被害に遭っている可能性が高いので、このような方を見かけたら、「大丈夫ですか？」　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「還付金があると言われていませんか？」等と声をかけ、被害防止に協力していただくようお願い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817" y="1824328"/>
            <a:ext cx="6401355" cy="284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226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2019-09-18T01:44:49Z</dcterms:created>
  <dcterms:modified xsi:type="dcterms:W3CDTF">2019-09-18T05:53:31Z</dcterms:modified>
</cp:coreProperties>
</file>