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5186" autoAdjust="0"/>
  </p:normalViewPr>
  <p:slideViewPr>
    <p:cSldViewPr snapToGrid="0">
      <p:cViewPr varScale="1">
        <p:scale>
          <a:sx n="57" d="100"/>
          <a:sy n="57" d="100"/>
        </p:scale>
        <p:origin x="2634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7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F928B-D623-4538-BF15-368F51C3AE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EB126-EDC8-475F-828A-7A854DFB2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126-EDC8-475F-828A-7A854DFB209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0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09329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令和元年８月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36848" y="983814"/>
            <a:ext cx="6351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9223" y="1288478"/>
            <a:ext cx="5435302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316268" y="152924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25455" y="1553424"/>
            <a:ext cx="65846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詐欺（詐欺・恐喝及び窃盗）の犯人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800" u="sng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今月</a:t>
            </a:r>
            <a:r>
              <a:rPr lang="ja-JP" altLang="en-US" sz="800" u="sng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より、警察庁が示した分類に倣い、従前の特殊詐欺は</a:t>
            </a:r>
            <a:r>
              <a:rPr lang="ja-JP" altLang="en-US" sz="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特殊詐欺（詐欺・恐喝）、</a:t>
            </a:r>
            <a:r>
              <a:rPr lang="ja-JP" altLang="en-US" sz="800" u="sng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従前のすり替え窃盗</a:t>
            </a:r>
            <a:r>
              <a:rPr lang="ja-JP" altLang="en-US" sz="800" u="sng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800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</a:t>
            </a:r>
            <a:r>
              <a:rPr lang="ja-JP" altLang="en-US" sz="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詐欺（窃盗</a:t>
            </a:r>
            <a:r>
              <a:rPr lang="ja-JP" altLang="en-US" sz="800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800" u="sng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と表記</a:t>
            </a:r>
            <a:endParaRPr lang="en-US" altLang="ja-JP" sz="800" u="sng" dirty="0" smtClean="0"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u="sng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しています。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980" y="1929110"/>
            <a:ext cx="6395258" cy="284098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556" y="6011638"/>
            <a:ext cx="3853002" cy="877547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3489818" y="5928926"/>
            <a:ext cx="3045453" cy="1426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取る手口（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４ヶ月連続で最多の手口）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、「還付金の手続き」等と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言って被害者に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を操作させ、犯人の口座へお金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を振り込ませる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「利用料金の確認が取れない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｣｢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本日中に連絡がない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場合は法的手続に移行」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とのショートメッセージを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送りつけ、被害者に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電子マネー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を買わせる手口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23903" y="5760390"/>
            <a:ext cx="2620041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6849" y="8851924"/>
            <a:ext cx="6351170" cy="895112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７月末現在、特殊詐欺（詐欺・恐喝）の認知件数は、昨年より「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63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件」増加しました。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特殊詐欺（窃盗）の認知件数も「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件」増加して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、特殊詐欺全体では「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件」の増加となります。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５月以降、女性の受け子（被害者方を訪問してキャッシュカードを受け取る役の犯人）が増加傾向にあります。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女性の受け子は、家を訪問しても被害者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から警戒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されにくく、今後も増える可能性がありますので、十分に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気をつけていただくようお願いします。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8748" y="7248880"/>
            <a:ext cx="4987627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窃盗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の被害認知状況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325793" y="7509806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736390" y="7530113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09924" y="7745916"/>
            <a:ext cx="3045453" cy="109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をすり替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警察官・金融庁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百貨店（家電量販店）・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銀行協会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081" y="7737942"/>
            <a:ext cx="3055204" cy="877547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279698" y="5506442"/>
            <a:ext cx="4825702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9556" y="4782373"/>
            <a:ext cx="6295327" cy="671334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b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月のアポ電等の認知件数は、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月と比べて約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11.3%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件）減少し、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1,046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件でした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うち約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67.1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は被害者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自らが詐欺と気づき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10.1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106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家族・金融機関・コンビニなどの第三者が被害を防いでおり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被害として認知されたの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は全体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22.8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でした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時点でのアポ電等の累計は、昨年と比べて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1,859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306743" y="5754033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2019-08-26T02:39:25Z</dcterms:created>
  <dcterms:modified xsi:type="dcterms:W3CDTF">2019-08-27T01:16:52Z</dcterms:modified>
</cp:coreProperties>
</file>