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40430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令和２年２月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6848" y="1109544"/>
            <a:ext cx="635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令和元年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20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848" y="1459928"/>
            <a:ext cx="6326183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アポ電等の認知件数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363893" y="170069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61137" y="5620569"/>
            <a:ext cx="6326881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95915" y="6141953"/>
            <a:ext cx="3089986" cy="1259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等を騙り、「還付金があります。　　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キャッシュカードが古いので交換します。」等と、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をだまし取る手口が最も多く、　　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次いで、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有料サイト管理者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料金回収業者等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「利用料金が未払いである」などとメールを送りつけ、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コンビニでウェブマネーやビットキャッシュ等の電子</a:t>
            </a:r>
            <a:endParaRPr lang="en-US" altLang="ja-JP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マネー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を買わせる被害が多く発生しました。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363893" y="5889104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6849" y="8841432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dist"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令和元年（平成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年含む）中の特殊詐欺全体の認知件数は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1,807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件（暫定値）で、平成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年に比べ、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件の増加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となりました。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役所や銀行を騙る手口では、「医療費の還付金がある」「年金が還ってくる」等と電話をかけ、その後に銀行職員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を騙る者が「還付金を受け取るためには、キャッシュカードを新しいものに交換する必要がある」等と電話した後、　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自宅を訪れ、カードをだまし取る手口が増加傾向にありますので、十分に気をつけていただくようお願いします。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10557" y="5892443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２月中に認知件数が多かった手口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6848" y="7185248"/>
            <a:ext cx="6291045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特殊詐欺（窃盗）の被害認知状況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363893" y="7473280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910558" y="7548627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２月中に認知件数が多かった手口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97850" y="7759859"/>
            <a:ext cx="3045453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月中は、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を騙り、「あなたの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キャッシュカードが偽造されて使われています。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キャッシュカードを確認させてください。お金が</a:t>
            </a:r>
            <a:r>
              <a:rPr lang="ja-JP" altLang="en-US" sz="9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戻っ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くるようにします。」等とだまして、被害者の家を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訪れ、カードを用意させた後、すり替えて盗む手口が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多く発生しました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1"/>
          <p:cNvSpPr txBox="1"/>
          <p:nvPr/>
        </p:nvSpPr>
        <p:spPr>
          <a:xfrm>
            <a:off x="520284" y="4873709"/>
            <a:ext cx="5817432" cy="158582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400" b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"/>
          <p:cNvSpPr txBox="1"/>
          <p:nvPr/>
        </p:nvSpPr>
        <p:spPr>
          <a:xfrm>
            <a:off x="672684" y="4232920"/>
            <a:ext cx="5817432" cy="951771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400" b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2656" y="4608200"/>
            <a:ext cx="4680519" cy="997625"/>
          </a:xfrm>
          <a:prstGeom prst="roundRect">
            <a:avLst>
              <a:gd name="adj" fmla="val 5012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月のアポ電等の認知件数は、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月と比べて約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10.1%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55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件）増加し、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600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件でした。</a:t>
            </a:r>
            <a:endParaRPr lang="en-US" altLang="ja-JP" sz="9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そのうち約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69.8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419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件）は被害者自らが詐欺と気づき、約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9.2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55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件）は家族・金融機関・コンビニ従業員等の第三者により未然に防止されており、被害として認知されたのは全体の約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21.0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126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件）でした。</a:t>
            </a:r>
            <a:endParaRPr lang="en-US" altLang="ja-JP" sz="9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月末のアポ電等の累計は、昨年と比べて</a:t>
            </a:r>
            <a:r>
              <a:rPr lang="en-US" altLang="ja-JP" sz="9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320</a:t>
            </a:r>
            <a:r>
              <a:rPr lang="ja-JP" altLang="en-US" sz="9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件減少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しています。</a:t>
            </a:r>
            <a:endParaRPr lang="en-US" altLang="ja-JP" sz="9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1" name="Picture 39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4708805"/>
            <a:ext cx="1615961" cy="81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正方形/長方形 31"/>
          <p:cNvSpPr/>
          <p:nvPr/>
        </p:nvSpPr>
        <p:spPr>
          <a:xfrm>
            <a:off x="361137" y="7462577"/>
            <a:ext cx="3649909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特殊詐欺（窃盗）は、</a:t>
            </a: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キャッシュカードをすり替えて盗む手口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4505" y="1713205"/>
            <a:ext cx="658465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とは、特殊詐欺（詐欺・恐喝及び窃盗）の犯人が発信したと思われる電話、メール（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）、葉書（封書）のこと。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634" y="1872377"/>
            <a:ext cx="6151397" cy="2725148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653" y="5999159"/>
            <a:ext cx="3862068" cy="877547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373" y="7819958"/>
            <a:ext cx="3055204" cy="87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2020-02-10T08:11:00Z</dcterms:created>
  <dcterms:modified xsi:type="dcterms:W3CDTF">2020-02-10T08:14:00Z</dcterms:modified>
</cp:coreProperties>
</file>