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12" autoAdjust="0"/>
    <p:restoredTop sz="94660"/>
  </p:normalViewPr>
  <p:slideViewPr>
    <p:cSldViewPr snapToGrid="0">
      <p:cViewPr varScale="1">
        <p:scale>
          <a:sx n="56" d="100"/>
          <a:sy n="56" d="100"/>
        </p:scale>
        <p:origin x="27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5" indent="0" algn="ctr">
              <a:buNone/>
              <a:defRPr sz="1500"/>
            </a:lvl2pPr>
            <a:lvl3pPr marL="685849" indent="0" algn="ctr">
              <a:buNone/>
              <a:defRPr sz="1350"/>
            </a:lvl3pPr>
            <a:lvl4pPr marL="1028774" indent="0" algn="ctr">
              <a:buNone/>
              <a:defRPr sz="1200"/>
            </a:lvl4pPr>
            <a:lvl5pPr marL="1371699" indent="0" algn="ctr">
              <a:buNone/>
              <a:defRPr sz="1200"/>
            </a:lvl5pPr>
            <a:lvl6pPr marL="1714623" indent="0" algn="ctr">
              <a:buNone/>
              <a:defRPr sz="1200"/>
            </a:lvl6pPr>
            <a:lvl7pPr marL="2057548" indent="0" algn="ctr">
              <a:buNone/>
              <a:defRPr sz="1200"/>
            </a:lvl7pPr>
            <a:lvl8pPr marL="2400472" indent="0" algn="ctr">
              <a:buNone/>
              <a:defRPr sz="1200"/>
            </a:lvl8pPr>
            <a:lvl9pPr marL="2743397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03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93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3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8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5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02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81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9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9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89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2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5" indent="0">
              <a:buNone/>
              <a:defRPr sz="2100"/>
            </a:lvl2pPr>
            <a:lvl3pPr marL="685849" indent="0">
              <a:buNone/>
              <a:defRPr sz="1800"/>
            </a:lvl3pPr>
            <a:lvl4pPr marL="1028774" indent="0">
              <a:buNone/>
              <a:defRPr sz="1500"/>
            </a:lvl4pPr>
            <a:lvl5pPr marL="1371699" indent="0">
              <a:buNone/>
              <a:defRPr sz="1500"/>
            </a:lvl5pPr>
            <a:lvl6pPr marL="1714623" indent="0">
              <a:buNone/>
              <a:defRPr sz="1500"/>
            </a:lvl6pPr>
            <a:lvl7pPr marL="2057548" indent="0">
              <a:buNone/>
              <a:defRPr sz="1500"/>
            </a:lvl7pPr>
            <a:lvl8pPr marL="2400472" indent="0">
              <a:buNone/>
              <a:defRPr sz="1500"/>
            </a:lvl8pPr>
            <a:lvl9pPr marL="2743397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23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86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49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2" indent="-171462" algn="l" defTabSz="6858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4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5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9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9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2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49942"/>
            <a:ext cx="6717544" cy="866865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19003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20155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8" y="316642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5" y="19887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46345"/>
              </p:ext>
            </p:extLst>
          </p:nvPr>
        </p:nvGraphicFramePr>
        <p:xfrm>
          <a:off x="5040229" y="170868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令和元年６月２８日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/>
                        <a:t>大阪府安全なまちづくり推進会議</a:t>
                      </a:r>
                      <a:endParaRPr kumimoji="1" lang="ja-JP" altLang="en-US" sz="800" baseline="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第　８－２　号</a:t>
                      </a:r>
                      <a:endParaRPr kumimoji="1" lang="ja-JP" altLang="en-US" sz="9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36848" y="989529"/>
            <a:ext cx="6351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6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423" y="1221803"/>
            <a:ext cx="2098377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189559" y="1453049"/>
            <a:ext cx="6438334" cy="24599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12316" y="1477648"/>
            <a:ext cx="6584652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は、特殊詐欺の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犯人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ことです。</a:t>
            </a:r>
            <a:endParaRPr lang="en-US" altLang="ja-JP" sz="8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650" y="1666022"/>
            <a:ext cx="6346486" cy="2926334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92691" y="4514664"/>
            <a:ext cx="6295327" cy="671334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b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５月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のアポ電等の認知件数は、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55.7%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893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件）減少し、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710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件でした。そのうち約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77.9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553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は被害者自らが詐欺と気づき、約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11.3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は家族・金融機関・コンビニなどの第三者が被害を防いでおり、被害として認知されたのは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全体の約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10.8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77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）でした。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５月末の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の累計は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、昨年と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比べて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1,227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件増加しています。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723" y="5180052"/>
            <a:ext cx="2901652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特殊詐欺の被害認知状況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189559" y="5395163"/>
            <a:ext cx="6479577" cy="19024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295786" y="5613412"/>
            <a:ext cx="3675348" cy="109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だまし取る手口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息子や孫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現金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をだまし取る手口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有料サイト管理者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アマゾン、楽天などの実在企業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を騙り、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「利用料金の確認が取れない」とのショートメッセージを送り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つけ、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電子マネー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認知件数の多い順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13915" y="5415785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【5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8590" y="8019400"/>
            <a:ext cx="6324125" cy="1054953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月末現在、特殊詐欺の認知件数は昨年より減少（－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件）しているものの、キャッシュカードをすり替えて盗む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窃盗が増加（＋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件）しています。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手口別で見ると、役所や銀行を騙り、「還付金の手続きのためキャッシュカードの交換が必要」と述べて高齢者方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を訪問し、キャッシュカードをだまし取る（すり替えて盗む）手口が最多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となっています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２月以降、女の犯人が娘を騙るアポ電が増えています。（５月末時点で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件認知）また、銀行員や法律事務所の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事務員などを装い、被害者から現金をだまし取る女の犯人（受け子）もいますので十分にご注意ください。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8723" y="6716059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キャッシュカードすり替え窃盗の被害認知状況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189559" y="6944966"/>
            <a:ext cx="6498459" cy="19517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823440" y="6957921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66759" y="7118409"/>
            <a:ext cx="3384419" cy="925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警察官・金融庁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すり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をすり替えて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盗む手口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認知件数の多い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233" y="5602707"/>
            <a:ext cx="2964545" cy="85040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780" y="7090680"/>
            <a:ext cx="3028006" cy="8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100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2019-06-28T00:34:47Z</dcterms:created>
  <dcterms:modified xsi:type="dcterms:W3CDTF">2019-06-28T03:08:33Z</dcterms:modified>
</cp:coreProperties>
</file>