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9" r:id="rId2"/>
  </p:sldIdLst>
  <p:sldSz cx="9504363" cy="7021513"/>
  <p:notesSz cx="6807200" cy="9939338"/>
  <p:defaultTextStyle>
    <a:defPPr>
      <a:defRPr lang="ja-JP"/>
    </a:defPPr>
    <a:lvl1pPr marL="0" algn="l" defTabSz="944301" rtl="0" eaLnBrk="1" latinLnBrk="0" hangingPunct="1">
      <a:defRPr kumimoji="1" sz="1900" kern="1200">
        <a:solidFill>
          <a:schemeClr val="tx1"/>
        </a:solidFill>
        <a:latin typeface="+mn-lt"/>
        <a:ea typeface="+mn-ea"/>
        <a:cs typeface="+mn-cs"/>
      </a:defRPr>
    </a:lvl1pPr>
    <a:lvl2pPr marL="472150" algn="l" defTabSz="944301" rtl="0" eaLnBrk="1" latinLnBrk="0" hangingPunct="1">
      <a:defRPr kumimoji="1" sz="1900" kern="1200">
        <a:solidFill>
          <a:schemeClr val="tx1"/>
        </a:solidFill>
        <a:latin typeface="+mn-lt"/>
        <a:ea typeface="+mn-ea"/>
        <a:cs typeface="+mn-cs"/>
      </a:defRPr>
    </a:lvl2pPr>
    <a:lvl3pPr marL="944301" algn="l" defTabSz="944301" rtl="0" eaLnBrk="1" latinLnBrk="0" hangingPunct="1">
      <a:defRPr kumimoji="1" sz="1900" kern="1200">
        <a:solidFill>
          <a:schemeClr val="tx1"/>
        </a:solidFill>
        <a:latin typeface="+mn-lt"/>
        <a:ea typeface="+mn-ea"/>
        <a:cs typeface="+mn-cs"/>
      </a:defRPr>
    </a:lvl3pPr>
    <a:lvl4pPr marL="1416451" algn="l" defTabSz="944301" rtl="0" eaLnBrk="1" latinLnBrk="0" hangingPunct="1">
      <a:defRPr kumimoji="1" sz="1900" kern="1200">
        <a:solidFill>
          <a:schemeClr val="tx1"/>
        </a:solidFill>
        <a:latin typeface="+mn-lt"/>
        <a:ea typeface="+mn-ea"/>
        <a:cs typeface="+mn-cs"/>
      </a:defRPr>
    </a:lvl4pPr>
    <a:lvl5pPr marL="1888602" algn="l" defTabSz="944301" rtl="0" eaLnBrk="1" latinLnBrk="0" hangingPunct="1">
      <a:defRPr kumimoji="1" sz="1900" kern="1200">
        <a:solidFill>
          <a:schemeClr val="tx1"/>
        </a:solidFill>
        <a:latin typeface="+mn-lt"/>
        <a:ea typeface="+mn-ea"/>
        <a:cs typeface="+mn-cs"/>
      </a:defRPr>
    </a:lvl5pPr>
    <a:lvl6pPr marL="2360752" algn="l" defTabSz="944301" rtl="0" eaLnBrk="1" latinLnBrk="0" hangingPunct="1">
      <a:defRPr kumimoji="1" sz="1900" kern="1200">
        <a:solidFill>
          <a:schemeClr val="tx1"/>
        </a:solidFill>
        <a:latin typeface="+mn-lt"/>
        <a:ea typeface="+mn-ea"/>
        <a:cs typeface="+mn-cs"/>
      </a:defRPr>
    </a:lvl6pPr>
    <a:lvl7pPr marL="2832903" algn="l" defTabSz="944301" rtl="0" eaLnBrk="1" latinLnBrk="0" hangingPunct="1">
      <a:defRPr kumimoji="1" sz="1900" kern="1200">
        <a:solidFill>
          <a:schemeClr val="tx1"/>
        </a:solidFill>
        <a:latin typeface="+mn-lt"/>
        <a:ea typeface="+mn-ea"/>
        <a:cs typeface="+mn-cs"/>
      </a:defRPr>
    </a:lvl7pPr>
    <a:lvl8pPr marL="3305053" algn="l" defTabSz="944301" rtl="0" eaLnBrk="1" latinLnBrk="0" hangingPunct="1">
      <a:defRPr kumimoji="1" sz="1900" kern="1200">
        <a:solidFill>
          <a:schemeClr val="tx1"/>
        </a:solidFill>
        <a:latin typeface="+mn-lt"/>
        <a:ea typeface="+mn-ea"/>
        <a:cs typeface="+mn-cs"/>
      </a:defRPr>
    </a:lvl8pPr>
    <a:lvl9pPr marL="3777204" algn="l" defTabSz="944301"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6" y="-252"/>
      </p:cViewPr>
      <p:guideLst>
        <p:guide orient="horz" pos="2212"/>
        <p:guide pos="29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11511A9-9CBA-4E61-8A99-C706AD7CE576}" type="datetimeFigureOut">
              <a:rPr kumimoji="1" lang="ja-JP" altLang="en-US" smtClean="0"/>
              <a:t>2015/2/26</a:t>
            </a:fld>
            <a:endParaRPr kumimoji="1" lang="ja-JP" altLang="en-US"/>
          </a:p>
        </p:txBody>
      </p:sp>
      <p:sp>
        <p:nvSpPr>
          <p:cNvPr id="4" name="スライド イメージ プレースホルダー 3"/>
          <p:cNvSpPr>
            <a:spLocks noGrp="1" noRot="1" noChangeAspect="1"/>
          </p:cNvSpPr>
          <p:nvPr>
            <p:ph type="sldImg" idx="2"/>
          </p:nvPr>
        </p:nvSpPr>
        <p:spPr>
          <a:xfrm>
            <a:off x="882650" y="746125"/>
            <a:ext cx="5041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4C9E806-DD1A-48E9-9709-F1BC66CBB561}" type="slidenum">
              <a:rPr kumimoji="1" lang="ja-JP" altLang="en-US" smtClean="0"/>
              <a:t>‹#›</a:t>
            </a:fld>
            <a:endParaRPr kumimoji="1" lang="ja-JP" altLang="en-US"/>
          </a:p>
        </p:txBody>
      </p:sp>
    </p:spTree>
    <p:extLst>
      <p:ext uri="{BB962C8B-B14F-4D97-AF65-F5344CB8AC3E}">
        <p14:creationId xmlns:p14="http://schemas.microsoft.com/office/powerpoint/2010/main" val="3424627065"/>
      </p:ext>
    </p:extLst>
  </p:cSld>
  <p:clrMap bg1="lt1" tx1="dk1" bg2="lt2" tx2="dk2" accent1="accent1" accent2="accent2" accent3="accent3" accent4="accent4" accent5="accent5" accent6="accent6" hlink="hlink" folHlink="folHlink"/>
  <p:notesStyle>
    <a:lvl1pPr marL="0" algn="l" defTabSz="944301" rtl="0" eaLnBrk="1" latinLnBrk="0" hangingPunct="1">
      <a:defRPr kumimoji="1" sz="1200" kern="1200">
        <a:solidFill>
          <a:schemeClr val="tx1"/>
        </a:solidFill>
        <a:latin typeface="+mn-lt"/>
        <a:ea typeface="+mn-ea"/>
        <a:cs typeface="+mn-cs"/>
      </a:defRPr>
    </a:lvl1pPr>
    <a:lvl2pPr marL="472150" algn="l" defTabSz="944301" rtl="0" eaLnBrk="1" latinLnBrk="0" hangingPunct="1">
      <a:defRPr kumimoji="1" sz="1200" kern="1200">
        <a:solidFill>
          <a:schemeClr val="tx1"/>
        </a:solidFill>
        <a:latin typeface="+mn-lt"/>
        <a:ea typeface="+mn-ea"/>
        <a:cs typeface="+mn-cs"/>
      </a:defRPr>
    </a:lvl2pPr>
    <a:lvl3pPr marL="944301" algn="l" defTabSz="944301" rtl="0" eaLnBrk="1" latinLnBrk="0" hangingPunct="1">
      <a:defRPr kumimoji="1" sz="1200" kern="1200">
        <a:solidFill>
          <a:schemeClr val="tx1"/>
        </a:solidFill>
        <a:latin typeface="+mn-lt"/>
        <a:ea typeface="+mn-ea"/>
        <a:cs typeface="+mn-cs"/>
      </a:defRPr>
    </a:lvl3pPr>
    <a:lvl4pPr marL="1416451" algn="l" defTabSz="944301" rtl="0" eaLnBrk="1" latinLnBrk="0" hangingPunct="1">
      <a:defRPr kumimoji="1" sz="1200" kern="1200">
        <a:solidFill>
          <a:schemeClr val="tx1"/>
        </a:solidFill>
        <a:latin typeface="+mn-lt"/>
        <a:ea typeface="+mn-ea"/>
        <a:cs typeface="+mn-cs"/>
      </a:defRPr>
    </a:lvl4pPr>
    <a:lvl5pPr marL="1888602" algn="l" defTabSz="944301" rtl="0" eaLnBrk="1" latinLnBrk="0" hangingPunct="1">
      <a:defRPr kumimoji="1" sz="1200" kern="1200">
        <a:solidFill>
          <a:schemeClr val="tx1"/>
        </a:solidFill>
        <a:latin typeface="+mn-lt"/>
        <a:ea typeface="+mn-ea"/>
        <a:cs typeface="+mn-cs"/>
      </a:defRPr>
    </a:lvl5pPr>
    <a:lvl6pPr marL="2360752" algn="l" defTabSz="944301" rtl="0" eaLnBrk="1" latinLnBrk="0" hangingPunct="1">
      <a:defRPr kumimoji="1" sz="1200" kern="1200">
        <a:solidFill>
          <a:schemeClr val="tx1"/>
        </a:solidFill>
        <a:latin typeface="+mn-lt"/>
        <a:ea typeface="+mn-ea"/>
        <a:cs typeface="+mn-cs"/>
      </a:defRPr>
    </a:lvl6pPr>
    <a:lvl7pPr marL="2832903" algn="l" defTabSz="944301" rtl="0" eaLnBrk="1" latinLnBrk="0" hangingPunct="1">
      <a:defRPr kumimoji="1" sz="1200" kern="1200">
        <a:solidFill>
          <a:schemeClr val="tx1"/>
        </a:solidFill>
        <a:latin typeface="+mn-lt"/>
        <a:ea typeface="+mn-ea"/>
        <a:cs typeface="+mn-cs"/>
      </a:defRPr>
    </a:lvl7pPr>
    <a:lvl8pPr marL="3305053" algn="l" defTabSz="944301" rtl="0" eaLnBrk="1" latinLnBrk="0" hangingPunct="1">
      <a:defRPr kumimoji="1" sz="1200" kern="1200">
        <a:solidFill>
          <a:schemeClr val="tx1"/>
        </a:solidFill>
        <a:latin typeface="+mn-lt"/>
        <a:ea typeface="+mn-ea"/>
        <a:cs typeface="+mn-cs"/>
      </a:defRPr>
    </a:lvl8pPr>
    <a:lvl9pPr marL="3777204" algn="l" defTabSz="944301"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2650" y="746125"/>
            <a:ext cx="5041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C9E806-DD1A-48E9-9709-F1BC66CBB561}" type="slidenum">
              <a:rPr kumimoji="1" lang="ja-JP" altLang="en-US" smtClean="0"/>
              <a:t>1</a:t>
            </a:fld>
            <a:endParaRPr kumimoji="1" lang="ja-JP" altLang="en-US"/>
          </a:p>
        </p:txBody>
      </p:sp>
    </p:spTree>
    <p:extLst>
      <p:ext uri="{BB962C8B-B14F-4D97-AF65-F5344CB8AC3E}">
        <p14:creationId xmlns:p14="http://schemas.microsoft.com/office/powerpoint/2010/main" val="278516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2827" y="2181221"/>
            <a:ext cx="8078709" cy="150507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25655" y="3978857"/>
            <a:ext cx="6653054" cy="1794387"/>
          </a:xfrm>
        </p:spPr>
        <p:txBody>
          <a:bodyPr/>
          <a:lstStyle>
            <a:lvl1pPr marL="0" indent="0" algn="ctr">
              <a:buNone/>
              <a:defRPr>
                <a:solidFill>
                  <a:schemeClr val="tx1">
                    <a:tint val="75000"/>
                  </a:schemeClr>
                </a:solidFill>
              </a:defRPr>
            </a:lvl1pPr>
            <a:lvl2pPr marL="472150" indent="0" algn="ctr">
              <a:buNone/>
              <a:defRPr>
                <a:solidFill>
                  <a:schemeClr val="tx1">
                    <a:tint val="75000"/>
                  </a:schemeClr>
                </a:solidFill>
              </a:defRPr>
            </a:lvl2pPr>
            <a:lvl3pPr marL="944301" indent="0" algn="ctr">
              <a:buNone/>
              <a:defRPr>
                <a:solidFill>
                  <a:schemeClr val="tx1">
                    <a:tint val="75000"/>
                  </a:schemeClr>
                </a:solidFill>
              </a:defRPr>
            </a:lvl3pPr>
            <a:lvl4pPr marL="1416451" indent="0" algn="ctr">
              <a:buNone/>
              <a:defRPr>
                <a:solidFill>
                  <a:schemeClr val="tx1">
                    <a:tint val="75000"/>
                  </a:schemeClr>
                </a:solidFill>
              </a:defRPr>
            </a:lvl4pPr>
            <a:lvl5pPr marL="1888602" indent="0" algn="ctr">
              <a:buNone/>
              <a:defRPr>
                <a:solidFill>
                  <a:schemeClr val="tx1">
                    <a:tint val="75000"/>
                  </a:schemeClr>
                </a:solidFill>
              </a:defRPr>
            </a:lvl5pPr>
            <a:lvl6pPr marL="2360752" indent="0" algn="ctr">
              <a:buNone/>
              <a:defRPr>
                <a:solidFill>
                  <a:schemeClr val="tx1">
                    <a:tint val="75000"/>
                  </a:schemeClr>
                </a:solidFill>
              </a:defRPr>
            </a:lvl6pPr>
            <a:lvl7pPr marL="2832903" indent="0" algn="ctr">
              <a:buNone/>
              <a:defRPr>
                <a:solidFill>
                  <a:schemeClr val="tx1">
                    <a:tint val="75000"/>
                  </a:schemeClr>
                </a:solidFill>
              </a:defRPr>
            </a:lvl7pPr>
            <a:lvl8pPr marL="3305053" indent="0" algn="ctr">
              <a:buNone/>
              <a:defRPr>
                <a:solidFill>
                  <a:schemeClr val="tx1">
                    <a:tint val="75000"/>
                  </a:schemeClr>
                </a:solidFill>
              </a:defRPr>
            </a:lvl8pPr>
            <a:lvl9pPr marL="377720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121985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34895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90663" y="281187"/>
            <a:ext cx="2138482" cy="599104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5218" y="281187"/>
            <a:ext cx="6257039" cy="599104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2611739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3354543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0779" y="4511973"/>
            <a:ext cx="8078709" cy="1394550"/>
          </a:xfrm>
        </p:spPr>
        <p:txBody>
          <a:bodyPr anchor="t"/>
          <a:lstStyle>
            <a:lvl1pPr algn="l">
              <a:defRPr sz="4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0779" y="2976018"/>
            <a:ext cx="8078709" cy="1535955"/>
          </a:xfrm>
        </p:spPr>
        <p:txBody>
          <a:bodyPr anchor="b"/>
          <a:lstStyle>
            <a:lvl1pPr marL="0" indent="0">
              <a:buNone/>
              <a:defRPr sz="2100">
                <a:solidFill>
                  <a:schemeClr val="tx1">
                    <a:tint val="75000"/>
                  </a:schemeClr>
                </a:solidFill>
              </a:defRPr>
            </a:lvl1pPr>
            <a:lvl2pPr marL="472150" indent="0">
              <a:buNone/>
              <a:defRPr sz="1900">
                <a:solidFill>
                  <a:schemeClr val="tx1">
                    <a:tint val="75000"/>
                  </a:schemeClr>
                </a:solidFill>
              </a:defRPr>
            </a:lvl2pPr>
            <a:lvl3pPr marL="944301" indent="0">
              <a:buNone/>
              <a:defRPr sz="1700">
                <a:solidFill>
                  <a:schemeClr val="tx1">
                    <a:tint val="75000"/>
                  </a:schemeClr>
                </a:solidFill>
              </a:defRPr>
            </a:lvl3pPr>
            <a:lvl4pPr marL="1416451" indent="0">
              <a:buNone/>
              <a:defRPr sz="1400">
                <a:solidFill>
                  <a:schemeClr val="tx1">
                    <a:tint val="75000"/>
                  </a:schemeClr>
                </a:solidFill>
              </a:defRPr>
            </a:lvl4pPr>
            <a:lvl5pPr marL="1888602" indent="0">
              <a:buNone/>
              <a:defRPr sz="1400">
                <a:solidFill>
                  <a:schemeClr val="tx1">
                    <a:tint val="75000"/>
                  </a:schemeClr>
                </a:solidFill>
              </a:defRPr>
            </a:lvl5pPr>
            <a:lvl6pPr marL="2360752" indent="0">
              <a:buNone/>
              <a:defRPr sz="1400">
                <a:solidFill>
                  <a:schemeClr val="tx1">
                    <a:tint val="75000"/>
                  </a:schemeClr>
                </a:solidFill>
              </a:defRPr>
            </a:lvl6pPr>
            <a:lvl7pPr marL="2832903" indent="0">
              <a:buNone/>
              <a:defRPr sz="1400">
                <a:solidFill>
                  <a:schemeClr val="tx1">
                    <a:tint val="75000"/>
                  </a:schemeClr>
                </a:solidFill>
              </a:defRPr>
            </a:lvl7pPr>
            <a:lvl8pPr marL="3305053" indent="0">
              <a:buNone/>
              <a:defRPr sz="1400">
                <a:solidFill>
                  <a:schemeClr val="tx1">
                    <a:tint val="75000"/>
                  </a:schemeClr>
                </a:solidFill>
              </a:defRPr>
            </a:lvl8pPr>
            <a:lvl9pPr marL="377720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2965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5218" y="1638354"/>
            <a:ext cx="4197760" cy="463387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31385" y="1638354"/>
            <a:ext cx="4197760" cy="463387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333527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5218" y="1571714"/>
            <a:ext cx="4199411" cy="655016"/>
          </a:xfrm>
        </p:spPr>
        <p:txBody>
          <a:bodyPr anchor="b"/>
          <a:lstStyle>
            <a:lvl1pPr marL="0" indent="0">
              <a:buNone/>
              <a:defRPr sz="2500" b="1"/>
            </a:lvl1pPr>
            <a:lvl2pPr marL="472150" indent="0">
              <a:buNone/>
              <a:defRPr sz="2100" b="1"/>
            </a:lvl2pPr>
            <a:lvl3pPr marL="944301" indent="0">
              <a:buNone/>
              <a:defRPr sz="1900" b="1"/>
            </a:lvl3pPr>
            <a:lvl4pPr marL="1416451" indent="0">
              <a:buNone/>
              <a:defRPr sz="1700" b="1"/>
            </a:lvl4pPr>
            <a:lvl5pPr marL="1888602" indent="0">
              <a:buNone/>
              <a:defRPr sz="1700" b="1"/>
            </a:lvl5pPr>
            <a:lvl6pPr marL="2360752" indent="0">
              <a:buNone/>
              <a:defRPr sz="1700" b="1"/>
            </a:lvl6pPr>
            <a:lvl7pPr marL="2832903" indent="0">
              <a:buNone/>
              <a:defRPr sz="1700" b="1"/>
            </a:lvl7pPr>
            <a:lvl8pPr marL="3305053" indent="0">
              <a:buNone/>
              <a:defRPr sz="1700" b="1"/>
            </a:lvl8pPr>
            <a:lvl9pPr marL="3777204"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5218" y="2226730"/>
            <a:ext cx="4199411" cy="404549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28085" y="1571714"/>
            <a:ext cx="4201060" cy="655016"/>
          </a:xfrm>
        </p:spPr>
        <p:txBody>
          <a:bodyPr anchor="b"/>
          <a:lstStyle>
            <a:lvl1pPr marL="0" indent="0">
              <a:buNone/>
              <a:defRPr sz="2500" b="1"/>
            </a:lvl1pPr>
            <a:lvl2pPr marL="472150" indent="0">
              <a:buNone/>
              <a:defRPr sz="2100" b="1"/>
            </a:lvl2pPr>
            <a:lvl3pPr marL="944301" indent="0">
              <a:buNone/>
              <a:defRPr sz="1900" b="1"/>
            </a:lvl3pPr>
            <a:lvl4pPr marL="1416451" indent="0">
              <a:buNone/>
              <a:defRPr sz="1700" b="1"/>
            </a:lvl4pPr>
            <a:lvl5pPr marL="1888602" indent="0">
              <a:buNone/>
              <a:defRPr sz="1700" b="1"/>
            </a:lvl5pPr>
            <a:lvl6pPr marL="2360752" indent="0">
              <a:buNone/>
              <a:defRPr sz="1700" b="1"/>
            </a:lvl6pPr>
            <a:lvl7pPr marL="2832903" indent="0">
              <a:buNone/>
              <a:defRPr sz="1700" b="1"/>
            </a:lvl7pPr>
            <a:lvl8pPr marL="3305053" indent="0">
              <a:buNone/>
              <a:defRPr sz="1700" b="1"/>
            </a:lvl8pPr>
            <a:lvl9pPr marL="3777204"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28085" y="2226730"/>
            <a:ext cx="4201060" cy="404549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2733465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3756522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124972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5219" y="279560"/>
            <a:ext cx="3126870" cy="1189756"/>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15942" y="279561"/>
            <a:ext cx="5313203" cy="5992667"/>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5219" y="1469317"/>
            <a:ext cx="3126870" cy="4802910"/>
          </a:xfrm>
        </p:spPr>
        <p:txBody>
          <a:bodyPr/>
          <a:lstStyle>
            <a:lvl1pPr marL="0" indent="0">
              <a:buNone/>
              <a:defRPr sz="1400"/>
            </a:lvl1pPr>
            <a:lvl2pPr marL="472150" indent="0">
              <a:buNone/>
              <a:defRPr sz="1200"/>
            </a:lvl2pPr>
            <a:lvl3pPr marL="944301" indent="0">
              <a:buNone/>
              <a:defRPr sz="1000"/>
            </a:lvl3pPr>
            <a:lvl4pPr marL="1416451" indent="0">
              <a:buNone/>
              <a:defRPr sz="900"/>
            </a:lvl4pPr>
            <a:lvl5pPr marL="1888602" indent="0">
              <a:buNone/>
              <a:defRPr sz="900"/>
            </a:lvl5pPr>
            <a:lvl6pPr marL="2360752" indent="0">
              <a:buNone/>
              <a:defRPr sz="900"/>
            </a:lvl6pPr>
            <a:lvl7pPr marL="2832903" indent="0">
              <a:buNone/>
              <a:defRPr sz="900"/>
            </a:lvl7pPr>
            <a:lvl8pPr marL="3305053" indent="0">
              <a:buNone/>
              <a:defRPr sz="900"/>
            </a:lvl8pPr>
            <a:lvl9pPr marL="377720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1151485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62922" y="4915059"/>
            <a:ext cx="5702618" cy="580251"/>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62922" y="627385"/>
            <a:ext cx="5702618" cy="4212908"/>
          </a:xfrm>
        </p:spPr>
        <p:txBody>
          <a:bodyPr/>
          <a:lstStyle>
            <a:lvl1pPr marL="0" indent="0">
              <a:buNone/>
              <a:defRPr sz="3300"/>
            </a:lvl1pPr>
            <a:lvl2pPr marL="472150" indent="0">
              <a:buNone/>
              <a:defRPr sz="2900"/>
            </a:lvl2pPr>
            <a:lvl3pPr marL="944301" indent="0">
              <a:buNone/>
              <a:defRPr sz="2500"/>
            </a:lvl3pPr>
            <a:lvl4pPr marL="1416451" indent="0">
              <a:buNone/>
              <a:defRPr sz="2100"/>
            </a:lvl4pPr>
            <a:lvl5pPr marL="1888602" indent="0">
              <a:buNone/>
              <a:defRPr sz="2100"/>
            </a:lvl5pPr>
            <a:lvl6pPr marL="2360752" indent="0">
              <a:buNone/>
              <a:defRPr sz="2100"/>
            </a:lvl6pPr>
            <a:lvl7pPr marL="2832903" indent="0">
              <a:buNone/>
              <a:defRPr sz="2100"/>
            </a:lvl7pPr>
            <a:lvl8pPr marL="3305053" indent="0">
              <a:buNone/>
              <a:defRPr sz="2100"/>
            </a:lvl8pPr>
            <a:lvl9pPr marL="3777204" indent="0">
              <a:buNone/>
              <a:defRPr sz="2100"/>
            </a:lvl9pPr>
          </a:lstStyle>
          <a:p>
            <a:endParaRPr kumimoji="1" lang="ja-JP" altLang="en-US"/>
          </a:p>
        </p:txBody>
      </p:sp>
      <p:sp>
        <p:nvSpPr>
          <p:cNvPr id="4" name="テキスト プレースホルダー 3"/>
          <p:cNvSpPr>
            <a:spLocks noGrp="1"/>
          </p:cNvSpPr>
          <p:nvPr>
            <p:ph type="body" sz="half" idx="2"/>
          </p:nvPr>
        </p:nvSpPr>
        <p:spPr>
          <a:xfrm>
            <a:off x="1862922" y="5495310"/>
            <a:ext cx="5702618" cy="824052"/>
          </a:xfrm>
        </p:spPr>
        <p:txBody>
          <a:bodyPr/>
          <a:lstStyle>
            <a:lvl1pPr marL="0" indent="0">
              <a:buNone/>
              <a:defRPr sz="1400"/>
            </a:lvl1pPr>
            <a:lvl2pPr marL="472150" indent="0">
              <a:buNone/>
              <a:defRPr sz="1200"/>
            </a:lvl2pPr>
            <a:lvl3pPr marL="944301" indent="0">
              <a:buNone/>
              <a:defRPr sz="1000"/>
            </a:lvl3pPr>
            <a:lvl4pPr marL="1416451" indent="0">
              <a:buNone/>
              <a:defRPr sz="900"/>
            </a:lvl4pPr>
            <a:lvl5pPr marL="1888602" indent="0">
              <a:buNone/>
              <a:defRPr sz="900"/>
            </a:lvl5pPr>
            <a:lvl6pPr marL="2360752" indent="0">
              <a:buNone/>
              <a:defRPr sz="900"/>
            </a:lvl6pPr>
            <a:lvl7pPr marL="2832903" indent="0">
              <a:buNone/>
              <a:defRPr sz="900"/>
            </a:lvl7pPr>
            <a:lvl8pPr marL="3305053" indent="0">
              <a:buNone/>
              <a:defRPr sz="900"/>
            </a:lvl8pPr>
            <a:lvl9pPr marL="377720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CDE9DE-AF85-4DAD-908A-B88E37825DC1}" type="datetimeFigureOut">
              <a:rPr kumimoji="1" lang="ja-JP" altLang="en-US" smtClean="0"/>
              <a:t>2015/2/26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133142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5218" y="281186"/>
            <a:ext cx="8553927" cy="1170252"/>
          </a:xfrm>
          <a:prstGeom prst="rect">
            <a:avLst/>
          </a:prstGeom>
        </p:spPr>
        <p:txBody>
          <a:bodyPr vert="horz" lIns="94430" tIns="47215" rIns="94430" bIns="472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5218" y="1638354"/>
            <a:ext cx="8553927" cy="4633874"/>
          </a:xfrm>
          <a:prstGeom prst="rect">
            <a:avLst/>
          </a:prstGeom>
        </p:spPr>
        <p:txBody>
          <a:bodyPr vert="horz" lIns="94430" tIns="47215" rIns="94430" bIns="472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5218" y="6507903"/>
            <a:ext cx="2217685" cy="373831"/>
          </a:xfrm>
          <a:prstGeom prst="rect">
            <a:avLst/>
          </a:prstGeom>
        </p:spPr>
        <p:txBody>
          <a:bodyPr vert="horz" lIns="94430" tIns="47215" rIns="94430" bIns="47215" rtlCol="0" anchor="ctr"/>
          <a:lstStyle>
            <a:lvl1pPr algn="l">
              <a:defRPr sz="1200">
                <a:solidFill>
                  <a:schemeClr val="tx1">
                    <a:tint val="75000"/>
                  </a:schemeClr>
                </a:solidFill>
              </a:defRPr>
            </a:lvl1pPr>
          </a:lstStyle>
          <a:p>
            <a:fld id="{C5CDE9DE-AF85-4DAD-908A-B88E37825DC1}" type="datetimeFigureOut">
              <a:rPr kumimoji="1" lang="ja-JP" altLang="en-US" smtClean="0"/>
              <a:t>2015/2/26</a:t>
            </a:fld>
            <a:endParaRPr kumimoji="1" lang="ja-JP" altLang="en-US"/>
          </a:p>
        </p:txBody>
      </p:sp>
      <p:sp>
        <p:nvSpPr>
          <p:cNvPr id="5" name="フッター プレースホルダー 4"/>
          <p:cNvSpPr>
            <a:spLocks noGrp="1"/>
          </p:cNvSpPr>
          <p:nvPr>
            <p:ph type="ftr" sz="quarter" idx="3"/>
          </p:nvPr>
        </p:nvSpPr>
        <p:spPr>
          <a:xfrm>
            <a:off x="3247324" y="6507903"/>
            <a:ext cx="3009715" cy="373831"/>
          </a:xfrm>
          <a:prstGeom prst="rect">
            <a:avLst/>
          </a:prstGeom>
        </p:spPr>
        <p:txBody>
          <a:bodyPr vert="horz" lIns="94430" tIns="47215" rIns="94430" bIns="472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11460" y="6507903"/>
            <a:ext cx="2217685" cy="373831"/>
          </a:xfrm>
          <a:prstGeom prst="rect">
            <a:avLst/>
          </a:prstGeom>
        </p:spPr>
        <p:txBody>
          <a:bodyPr vert="horz" lIns="94430" tIns="47215" rIns="94430" bIns="47215" rtlCol="0" anchor="ctr"/>
          <a:lstStyle>
            <a:lvl1pPr algn="r">
              <a:defRPr sz="1200">
                <a:solidFill>
                  <a:schemeClr val="tx1">
                    <a:tint val="75000"/>
                  </a:schemeClr>
                </a:solidFill>
              </a:defRPr>
            </a:lvl1pPr>
          </a:lstStyle>
          <a:p>
            <a:fld id="{55C1A453-ED20-4846-BD46-94A7BB986AF4}" type="slidenum">
              <a:rPr kumimoji="1" lang="ja-JP" altLang="en-US" smtClean="0"/>
              <a:t>‹#›</a:t>
            </a:fld>
            <a:endParaRPr kumimoji="1" lang="ja-JP" altLang="en-US"/>
          </a:p>
        </p:txBody>
      </p:sp>
    </p:spTree>
    <p:extLst>
      <p:ext uri="{BB962C8B-B14F-4D97-AF65-F5344CB8AC3E}">
        <p14:creationId xmlns:p14="http://schemas.microsoft.com/office/powerpoint/2010/main" val="27672307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44301" rtl="0" eaLnBrk="1" latinLnBrk="0" hangingPunct="1">
        <a:spcBef>
          <a:spcPct val="0"/>
        </a:spcBef>
        <a:buNone/>
        <a:defRPr kumimoji="1" sz="4500" kern="1200">
          <a:solidFill>
            <a:schemeClr val="tx1"/>
          </a:solidFill>
          <a:latin typeface="+mj-lt"/>
          <a:ea typeface="+mj-ea"/>
          <a:cs typeface="+mj-cs"/>
        </a:defRPr>
      </a:lvl1pPr>
    </p:titleStyle>
    <p:bodyStyle>
      <a:lvl1pPr marL="354113" indent="-354113" algn="l" defTabSz="944301"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67244" indent="-295094" algn="l" defTabSz="944301"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80376" indent="-236075" algn="l" defTabSz="944301"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52527" indent="-236075" algn="l" defTabSz="94430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24677" indent="-236075" algn="l" defTabSz="94430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596827" indent="-236075" algn="l" defTabSz="94430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68978" indent="-236075" algn="l" defTabSz="94430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41128" indent="-236075" algn="l" defTabSz="94430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13279" indent="-236075" algn="l" defTabSz="94430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44301" rtl="0" eaLnBrk="1" latinLnBrk="0" hangingPunct="1">
        <a:defRPr kumimoji="1" sz="1900" kern="1200">
          <a:solidFill>
            <a:schemeClr val="tx1"/>
          </a:solidFill>
          <a:latin typeface="+mn-lt"/>
          <a:ea typeface="+mn-ea"/>
          <a:cs typeface="+mn-cs"/>
        </a:defRPr>
      </a:lvl1pPr>
      <a:lvl2pPr marL="472150" algn="l" defTabSz="944301" rtl="0" eaLnBrk="1" latinLnBrk="0" hangingPunct="1">
        <a:defRPr kumimoji="1" sz="1900" kern="1200">
          <a:solidFill>
            <a:schemeClr val="tx1"/>
          </a:solidFill>
          <a:latin typeface="+mn-lt"/>
          <a:ea typeface="+mn-ea"/>
          <a:cs typeface="+mn-cs"/>
        </a:defRPr>
      </a:lvl2pPr>
      <a:lvl3pPr marL="944301" algn="l" defTabSz="944301" rtl="0" eaLnBrk="1" latinLnBrk="0" hangingPunct="1">
        <a:defRPr kumimoji="1" sz="1900" kern="1200">
          <a:solidFill>
            <a:schemeClr val="tx1"/>
          </a:solidFill>
          <a:latin typeface="+mn-lt"/>
          <a:ea typeface="+mn-ea"/>
          <a:cs typeface="+mn-cs"/>
        </a:defRPr>
      </a:lvl3pPr>
      <a:lvl4pPr marL="1416451" algn="l" defTabSz="944301" rtl="0" eaLnBrk="1" latinLnBrk="0" hangingPunct="1">
        <a:defRPr kumimoji="1" sz="1900" kern="1200">
          <a:solidFill>
            <a:schemeClr val="tx1"/>
          </a:solidFill>
          <a:latin typeface="+mn-lt"/>
          <a:ea typeface="+mn-ea"/>
          <a:cs typeface="+mn-cs"/>
        </a:defRPr>
      </a:lvl4pPr>
      <a:lvl5pPr marL="1888602" algn="l" defTabSz="944301" rtl="0" eaLnBrk="1" latinLnBrk="0" hangingPunct="1">
        <a:defRPr kumimoji="1" sz="1900" kern="1200">
          <a:solidFill>
            <a:schemeClr val="tx1"/>
          </a:solidFill>
          <a:latin typeface="+mn-lt"/>
          <a:ea typeface="+mn-ea"/>
          <a:cs typeface="+mn-cs"/>
        </a:defRPr>
      </a:lvl5pPr>
      <a:lvl6pPr marL="2360752" algn="l" defTabSz="944301" rtl="0" eaLnBrk="1" latinLnBrk="0" hangingPunct="1">
        <a:defRPr kumimoji="1" sz="1900" kern="1200">
          <a:solidFill>
            <a:schemeClr val="tx1"/>
          </a:solidFill>
          <a:latin typeface="+mn-lt"/>
          <a:ea typeface="+mn-ea"/>
          <a:cs typeface="+mn-cs"/>
        </a:defRPr>
      </a:lvl6pPr>
      <a:lvl7pPr marL="2832903" algn="l" defTabSz="944301" rtl="0" eaLnBrk="1" latinLnBrk="0" hangingPunct="1">
        <a:defRPr kumimoji="1" sz="1900" kern="1200">
          <a:solidFill>
            <a:schemeClr val="tx1"/>
          </a:solidFill>
          <a:latin typeface="+mn-lt"/>
          <a:ea typeface="+mn-ea"/>
          <a:cs typeface="+mn-cs"/>
        </a:defRPr>
      </a:lvl7pPr>
      <a:lvl8pPr marL="3305053" algn="l" defTabSz="944301" rtl="0" eaLnBrk="1" latinLnBrk="0" hangingPunct="1">
        <a:defRPr kumimoji="1" sz="1900" kern="1200">
          <a:solidFill>
            <a:schemeClr val="tx1"/>
          </a:solidFill>
          <a:latin typeface="+mn-lt"/>
          <a:ea typeface="+mn-ea"/>
          <a:cs typeface="+mn-cs"/>
        </a:defRPr>
      </a:lvl8pPr>
      <a:lvl9pPr marL="3777204" algn="l" defTabSz="94430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9504363" cy="270396"/>
          </a:xfrm>
          <a:gradFill>
            <a:gsLst>
              <a:gs pos="0">
                <a:srgbClr val="03D4A8"/>
              </a:gs>
              <a:gs pos="25000">
                <a:srgbClr val="21D6E0"/>
              </a:gs>
              <a:gs pos="75000">
                <a:srgbClr val="0087E6"/>
              </a:gs>
              <a:gs pos="100000">
                <a:srgbClr val="005CBF"/>
              </a:gs>
            </a:gsLst>
            <a:lin ang="5400000" scaled="0"/>
          </a:gradFill>
        </p:spPr>
        <p:txBody>
          <a:bodyPr>
            <a:noAutofit/>
          </a:bodyP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避難行動要支援者支援プラン作成指針</a:t>
            </a:r>
            <a:r>
              <a:rPr lang="ja-JP" altLang="en-US" sz="2000">
                <a:latin typeface="Meiryo UI" panose="020B0604030504040204" pitchFamily="50" charset="-128"/>
                <a:ea typeface="Meiryo UI" panose="020B0604030504040204" pitchFamily="50" charset="-128"/>
                <a:cs typeface="Meiryo UI" panose="020B0604030504040204" pitchFamily="50" charset="-128"/>
              </a:rPr>
              <a:t>の</a:t>
            </a:r>
            <a:r>
              <a:rPr lang="ja-JP" altLang="en-US" sz="2000" smtClean="0">
                <a:latin typeface="Meiryo UI" panose="020B0604030504040204" pitchFamily="50" charset="-128"/>
                <a:ea typeface="Meiryo UI" panose="020B0604030504040204" pitchFamily="50" charset="-128"/>
                <a:cs typeface="Meiryo UI" panose="020B0604030504040204" pitchFamily="50" charset="-128"/>
              </a:rPr>
              <a:t>概要</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p:cNvGrpSpPr/>
          <p:nvPr/>
        </p:nvGrpSpPr>
        <p:grpSpPr>
          <a:xfrm>
            <a:off x="2" y="918468"/>
            <a:ext cx="9504362" cy="6004410"/>
            <a:chOff x="-29022" y="2696019"/>
            <a:chExt cx="9262341" cy="5661240"/>
          </a:xfrm>
        </p:grpSpPr>
        <p:grpSp>
          <p:nvGrpSpPr>
            <p:cNvPr id="30" name="グループ化 29"/>
            <p:cNvGrpSpPr/>
            <p:nvPr/>
          </p:nvGrpSpPr>
          <p:grpSpPr>
            <a:xfrm>
              <a:off x="-29022" y="2696019"/>
              <a:ext cx="9262341" cy="5500323"/>
              <a:chOff x="-78623" y="-4253501"/>
              <a:chExt cx="9262341" cy="6038637"/>
            </a:xfrm>
          </p:grpSpPr>
          <p:sp>
            <p:nvSpPr>
              <p:cNvPr id="53" name="コンテンツ プレースホルダー 2"/>
              <p:cNvSpPr txBox="1">
                <a:spLocks/>
              </p:cNvSpPr>
              <p:nvPr/>
            </p:nvSpPr>
            <p:spPr>
              <a:xfrm>
                <a:off x="-78623" y="-4239337"/>
                <a:ext cx="9262340" cy="6024473"/>
              </a:xfrm>
              <a:prstGeom prst="rect">
                <a:avLst/>
              </a:prstGeom>
              <a:ln>
                <a:noFill/>
              </a:ln>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構成と主な内容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編　基本的な考え方</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編　災害に備えた取組み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コンテンツ プレースホルダー 2"/>
              <p:cNvSpPr txBox="1">
                <a:spLocks/>
              </p:cNvSpPr>
              <p:nvPr/>
            </p:nvSpPr>
            <p:spPr>
              <a:xfrm>
                <a:off x="4482447" y="-4253501"/>
                <a:ext cx="4701271" cy="5317210"/>
              </a:xfrm>
              <a:prstGeom prst="rect">
                <a:avLst/>
              </a:prstGeom>
              <a:noFill/>
              <a:ln>
                <a:noFill/>
              </a:ln>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編　災害発生時の取組み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テキスト ボックス 30"/>
            <p:cNvSpPr txBox="1"/>
            <p:nvPr/>
          </p:nvSpPr>
          <p:spPr>
            <a:xfrm>
              <a:off x="58932" y="3142603"/>
              <a:ext cx="3420425" cy="1015652"/>
            </a:xfrm>
            <a:prstGeom prst="rect">
              <a:avLst/>
            </a:prstGeom>
            <a:noFill/>
            <a:ln>
              <a:solidFill>
                <a:schemeClr val="accent1"/>
              </a:solidFill>
            </a:ln>
          </p:spPr>
          <p:txBody>
            <a:bodyPr wrap="square" rtlCol="0">
              <a:spAutoFit/>
            </a:bodyPr>
            <a:lstStyle/>
            <a:p>
              <a:r>
                <a:rPr lang="ja-JP" altLang="en-US" sz="1000" b="1" u="sng"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latin typeface="Meiryo UI" panose="020B0604030504040204" pitchFamily="50" charset="-128"/>
                  <a:ea typeface="Meiryo UI" panose="020B0604030504040204" pitchFamily="50" charset="-128"/>
                  <a:cs typeface="Meiryo UI" panose="020B0604030504040204" pitchFamily="50" charset="-128"/>
                </a:rPr>
                <a:t>新しい指針の策定の趣旨・目的</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○東日本大震災で得られた教訓を踏まえ平成</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月に改正された災</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害対策基本法などを受け、平成</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年に取りまとめた全指針を全面改訂</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○本指針等を参考に市町村において、避難行動要支援者支援プランや</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避難行動要支援者名簿が早期に作成されるよう策定</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○避難所における支援等は別途「避難所運営マニュアル作成指針」等で</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記載</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4600991" y="4468764"/>
              <a:ext cx="4532153" cy="2640695"/>
            </a:xfrm>
            <a:prstGeom prst="rect">
              <a:avLst/>
            </a:prstGeom>
            <a:noFill/>
            <a:ln>
              <a:solidFill>
                <a:schemeClr val="accent1"/>
              </a:solidFill>
            </a:ln>
          </p:spPr>
          <p:txBody>
            <a:bodyPr wrap="square" rtlCol="0">
              <a:spAutoFit/>
            </a:bodyPr>
            <a:lstStyle/>
            <a:p>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１　避難のための情報伝達</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防災無線や緊急速報メールなど複数の手段を組み合わせるとともに、障がいの区分等に配慮し、多様な手段を用いて情報伝達を</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２　避難行動要支援者の避難支援</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発災又は発災の恐れが生じた場合、</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・平常時から名簿情報を提供することに同意した者については、名簿情報に基づいて</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避難支援を</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行う。</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・平常時から名簿情報を提供することに不同意であった者についても</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、人命尊重の観点から名簿</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情報を提供の上</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な範囲で避難</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支援を行う</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よう、避難支援等関係者その他の者に協力</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求める。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３　安否確認</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行動要支援者名簿を有効に</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活用して安否確認を行う。外部</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（民間企業、福祉事業者）</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に、安否確認を委託</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するときには、災害発生前に協定を結んで</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おく。</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４　避難場所以降の避難行動要支援者への対応</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避難行動要支援者の避難が完了した後は、支援プラン又は地域防災計画に定めた計画に基づき避難場所から福祉避難所等より適切な処遇が確保できるところへ搬送を行う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58933" y="4468764"/>
              <a:ext cx="4475455" cy="3888495"/>
            </a:xfrm>
            <a:prstGeom prst="rect">
              <a:avLst/>
            </a:prstGeom>
            <a:noFill/>
            <a:ln>
              <a:solidFill>
                <a:schemeClr val="accent1"/>
              </a:solidFill>
            </a:ln>
          </p:spPr>
          <p:txBody>
            <a:bodyPr wrap="square" rtlCol="0">
              <a:spAutoFit/>
            </a:bodyPr>
            <a:lstStyle/>
            <a:p>
              <a:pPr fontAlgn="base"/>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１　</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地域防災計画・</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全体計画の策定</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避難行動要支援者に係る全体的な考え方を整理し、地域防災計画に重要事項を定めるとともに、細目的な部分も含め、地域防災計画の下位計画として全体計画を定める。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避難支援等関係者への事前の名簿情報の提供</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en-US" sz="900" dirty="0">
                  <a:latin typeface="Meiryo UI" panose="020B0604030504040204" pitchFamily="50" charset="-128"/>
                  <a:ea typeface="Meiryo UI" panose="020B0604030504040204" pitchFamily="50" charset="-128"/>
                  <a:cs typeface="Meiryo UI" panose="020B0604030504040204" pitchFamily="50" charset="-128"/>
                </a:rPr>
                <a:t>　平常時から名簿を提供することに同意を得られた避難行動要支援者について、消防機関、都道府県警察、民生委員、市町村社会福祉協議会</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、自主</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防災組織等の避難支援等関係者に名簿を提供する。（市町村に提供義務）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３ 個別計画の策定</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en-US" sz="900" dirty="0">
                  <a:latin typeface="Meiryo UI" panose="020B0604030504040204" pitchFamily="50" charset="-128"/>
                  <a:ea typeface="Meiryo UI" panose="020B0604030504040204" pitchFamily="50" charset="-128"/>
                  <a:cs typeface="Meiryo UI" panose="020B0604030504040204" pitchFamily="50" charset="-128"/>
                </a:rPr>
                <a:t>　地域の特性や実情を踏まえつつ、名簿情報に基づき、市町村が中心となって、避難支援等関係者と避難行動要支援者が打ち合わせ、具体的な避難方法等についての個別計画を策定する</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0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防災意識の醸成</a:t>
              </a:r>
              <a:endParaRPr lang="en-US" altLang="ja-JP"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避難行動要支援者の参加による避難誘導の訓練等の実施や、避難行動要支援者本人及び家族を含む地域住民への防災知識の普及を積極的に</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避難行動支援に係る地域コミュニティづくり</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普段から住民間の連帯感を醸成すること</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を促し</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、避難支援等</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関係者となる者の拡大に向けた取組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58933" y="5006324"/>
              <a:ext cx="4670747" cy="493316"/>
            </a:xfrm>
            <a:prstGeom prst="rect">
              <a:avLst/>
            </a:prstGeom>
            <a:noFill/>
            <a:ln>
              <a:noFill/>
            </a:ln>
          </p:spPr>
          <p:txBody>
            <a:bodyPr wrap="square" rtlCol="0">
              <a:spAutoFit/>
            </a:bodyPr>
            <a:lstStyle/>
            <a:p>
              <a:pPr fontAlgn="base"/>
              <a:r>
                <a:rPr lang="ja-JP"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避難行動要支援者名簿の作成</a:t>
              </a:r>
              <a:endPar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要介護状態区分、</a:t>
              </a:r>
              <a:r>
                <a:rPr lang="ja-JP" altLang="ja-JP" sz="9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支援区分、家族の状況等を考慮し、</a:t>
              </a:r>
              <a:r>
                <a:rPr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地域防災</a:t>
              </a:r>
              <a:r>
                <a:rPr lang="ja-JP" altLang="en-US" sz="9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計画において</a:t>
              </a:r>
              <a:r>
                <a:rPr lang="ja-JP" altLang="ja-JP" sz="9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避難</a:t>
              </a:r>
              <a:r>
                <a:rPr lang="ja-JP" altLang="en-US" sz="9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行動</a:t>
              </a:r>
              <a:endParaRPr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ja-JP" sz="9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要支援者</a:t>
              </a:r>
              <a:r>
                <a:rPr lang="ja-JP"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の要件を設定し、名簿を作成する。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（市町村に作成義務）</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88067" y="6222426"/>
              <a:ext cx="3506924" cy="372864"/>
            </a:xfrm>
            <a:prstGeom prst="rect">
              <a:avLst/>
            </a:prstGeom>
            <a:noFill/>
            <a:ln>
              <a:noFill/>
            </a:ln>
          </p:spPr>
          <p:txBody>
            <a:bodyPr wrap="square" rtlCol="0">
              <a:spAutoFit/>
            </a:bodyPr>
            <a:lstStyle/>
            <a:p>
              <a:pPr fontAlgn="base"/>
              <a:r>
                <a:rPr lang="ja-JP"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en-US"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避難行動要支援者名簿の更新と情報の共有</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fontAlgn="base"/>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避難支援に必要となる情報を適宜更新し</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関係者間で</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共有</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する。</a:t>
              </a:r>
            </a:p>
          </p:txBody>
        </p:sp>
      </p:grpSp>
      <p:sp>
        <p:nvSpPr>
          <p:cNvPr id="19" name="コンテンツ プレースホルダー 2"/>
          <p:cNvSpPr>
            <a:spLocks noGrp="1"/>
          </p:cNvSpPr>
          <p:nvPr>
            <p:ph idx="1"/>
          </p:nvPr>
        </p:nvSpPr>
        <p:spPr>
          <a:xfrm>
            <a:off x="0" y="380879"/>
            <a:ext cx="9485528" cy="537589"/>
          </a:xfrm>
          <a:ln>
            <a:solidFill>
              <a:schemeClr val="tx1"/>
            </a:solidFill>
          </a:ln>
        </p:spPr>
        <p:txBody>
          <a:bodyPr wrap="square">
            <a:noAutofit/>
          </a:bodyPr>
          <a:lstStyle/>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本指針</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は、市町村が災害発生時において高齢者や</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者等の避難行動要支援者等に対して実効性のある支援を適切かつ円滑に行えるよう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、基本的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な考え方を取りまとめたもの。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平成１９年に取りまとめた「市町村における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災害時要援護者支援プラン作成指針</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」について、東日本大震災で得られた教訓を踏まえつつ、災害対策基本法の改正や国の「避難行動要支援者の避難支援に関する取組指針」の内容を反映して改訂</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したもの。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ホームベース 19"/>
          <p:cNvSpPr/>
          <p:nvPr/>
        </p:nvSpPr>
        <p:spPr>
          <a:xfrm>
            <a:off x="0" y="401537"/>
            <a:ext cx="765887" cy="183641"/>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4430" tIns="47215" rIns="94430" bIns="47215" rtlCol="0" anchor="ctr"/>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　要</a:t>
            </a:r>
          </a:p>
        </p:txBody>
      </p:sp>
      <p:sp>
        <p:nvSpPr>
          <p:cNvPr id="5" name="正方形/長方形 4"/>
          <p:cNvSpPr/>
          <p:nvPr/>
        </p:nvSpPr>
        <p:spPr>
          <a:xfrm>
            <a:off x="3600053" y="1392123"/>
            <a:ext cx="3024336" cy="1077218"/>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用語の</a:t>
            </a:r>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定義</a:t>
            </a:r>
            <a:endParaRPr lang="en-US" altLang="ja-JP"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要支援者</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要配慮者</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のうち、災害が発生し、</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又</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が発生するおそれがある場合に自ら避難することが</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困</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難な者</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要配慮者</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時に限定せず一般に、その</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自主的生活及</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び</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にあたり「特に配慮を要する者</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○避難支援等関係者</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避難支援等の実施に携わる関係者</a:t>
            </a:r>
          </a:p>
        </p:txBody>
      </p:sp>
      <p:sp>
        <p:nvSpPr>
          <p:cNvPr id="28" name="正方形/長方形 27"/>
          <p:cNvSpPr/>
          <p:nvPr/>
        </p:nvSpPr>
        <p:spPr>
          <a:xfrm>
            <a:off x="6624389" y="1392123"/>
            <a:ext cx="2777182" cy="1077218"/>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ja-JP"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各主体における役割</a:t>
            </a:r>
            <a:endParaRPr lang="en-US" altLang="ja-JP" sz="9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避難行動要支援者支援を行う実施主体</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○地域住民</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発災時は、避難行動要支援者名簿を活用</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、避難支援、安否確認等を行うことが望ましい</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○避難行動要支援者</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発災時、発災後は、自ら支援を受けられるところに連絡を取るなど主体的に行動することも大切</a:t>
            </a:r>
            <a:endParaRPr kumimoji="1" lang="ja-JP" altLang="en-US" sz="1000" b="1" dirty="0">
              <a:solidFill>
                <a:schemeClr val="tx1"/>
              </a:solidFill>
            </a:endParaRPr>
          </a:p>
        </p:txBody>
      </p:sp>
    </p:spTree>
    <p:extLst>
      <p:ext uri="{BB962C8B-B14F-4D97-AF65-F5344CB8AC3E}">
        <p14:creationId xmlns:p14="http://schemas.microsoft.com/office/powerpoint/2010/main" val="1253838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2188</TotalTime>
  <Words>35</Words>
  <Application>Microsoft Office PowerPoint</Application>
  <PresentationFormat>ユーザー設定</PresentationFormat>
  <Paragraphs>116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避難行動要支援者支援プラン作成指針の概要</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kobayashishoji</cp:lastModifiedBy>
  <cp:revision>139</cp:revision>
  <cp:lastPrinted>2015-02-02T02:49:12Z</cp:lastPrinted>
  <dcterms:created xsi:type="dcterms:W3CDTF">2014-07-17T10:05:08Z</dcterms:created>
  <dcterms:modified xsi:type="dcterms:W3CDTF">2015-02-26T12:13:16Z</dcterms:modified>
  <cp:contentStatus/>
</cp:coreProperties>
</file>