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DDE7F3"/>
    <a:srgbClr val="002B82"/>
    <a:srgbClr val="002060"/>
    <a:srgbClr val="FF5050"/>
    <a:srgbClr val="FF3399"/>
    <a:srgbClr val="FF0066"/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974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3D3EA-A372-46A1-92BF-1617E0DDD48F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18953-A5C9-44D5-ACF5-D53BFE77D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34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06600" y="746125"/>
            <a:ext cx="27940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18953-A5C9-44D5-ACF5-D53BFE77D4A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410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09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96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26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29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84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03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92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5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651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47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11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17B06-0C9A-4285-95DF-FAB045ED0477}" type="datetimeFigureOut">
              <a:rPr kumimoji="1" lang="ja-JP" altLang="en-US" smtClean="0"/>
              <a:t>2019/7/19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8049C-AFC7-4530-8FDA-A2D56A24C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07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>
          <a:xfrm>
            <a:off x="-1" y="2015368"/>
            <a:ext cx="6885385" cy="7355749"/>
          </a:xfrm>
          <a:prstGeom prst="rect">
            <a:avLst/>
          </a:prstGeom>
          <a:solidFill>
            <a:srgbClr val="DDE7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角丸四角形 47"/>
          <p:cNvSpPr/>
          <p:nvPr/>
        </p:nvSpPr>
        <p:spPr>
          <a:xfrm>
            <a:off x="4116267" y="4283968"/>
            <a:ext cx="2625102" cy="148074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6700"/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フィールド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/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/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施策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6700"/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16633" y="4283968"/>
            <a:ext cx="2628290" cy="1480743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先生の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知見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研究シーズ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教育の場</a:t>
            </a:r>
            <a:endParaRPr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学生の力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16632" y="133200"/>
            <a:ext cx="542925" cy="52805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800" b="1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59557" y="133201"/>
            <a:ext cx="542925" cy="5280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600" b="1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6632" y="661259"/>
            <a:ext cx="542925" cy="526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600" b="1" kern="1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タイトル 12"/>
          <p:cNvSpPr txBox="1">
            <a:spLocks noGrp="1"/>
          </p:cNvSpPr>
          <p:nvPr>
            <p:ph type="title"/>
          </p:nvPr>
        </p:nvSpPr>
        <p:spPr>
          <a:xfrm>
            <a:off x="1133475" y="179512"/>
            <a:ext cx="4591050" cy="466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00"/>
              </a:lnSpc>
            </a:pPr>
            <a:r>
              <a:rPr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</a:t>
            </a:r>
            <a:r>
              <a:rPr lang="en-US" altLang="ja-JP" sz="2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lang="ja-JP" altLang="en-US" sz="2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大阪府プロジェクト</a:t>
            </a:r>
            <a:endParaRPr lang="en-US" altLang="ja-JP" sz="2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789040" y="4283968"/>
            <a:ext cx="654455" cy="149058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800" b="1" kern="100" dirty="0" smtClean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</a:t>
            </a:r>
            <a:endParaRPr lang="en-US" altLang="ja-JP" sz="2800" b="1" kern="100" dirty="0" smtClean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ja-JP" sz="2800" b="1" kern="100" dirty="0" smtClean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</a:t>
            </a:r>
            <a:r>
              <a:rPr lang="ja-JP" altLang="en-US" sz="2800" b="1" kern="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420887" y="4283968"/>
            <a:ext cx="648073" cy="148074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800" b="1" kern="100" dirty="0" smtClean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</a:t>
            </a:r>
            <a:endParaRPr lang="en-US" altLang="ja-JP" sz="2800" b="1" kern="100" dirty="0" smtClean="0">
              <a:solidFill>
                <a:srgbClr val="000000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Aft>
                <a:spcPts val="0"/>
              </a:spcAft>
            </a:pPr>
            <a:r>
              <a:rPr lang="ja-JP" altLang="en-US" sz="2800" b="1" kern="100" dirty="0" smtClean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</a:t>
            </a:r>
            <a:endParaRPr lang="ja-JP" sz="105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12"/>
          <p:cNvSpPr txBox="1"/>
          <p:nvPr/>
        </p:nvSpPr>
        <p:spPr>
          <a:xfrm>
            <a:off x="3033379" y="4932040"/>
            <a:ext cx="857250" cy="7740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3200"/>
              </a:lnSpc>
              <a:spcBef>
                <a:spcPts val="1200"/>
              </a:spcBef>
              <a:spcAft>
                <a:spcPts val="0"/>
              </a:spcAft>
            </a:pPr>
            <a:r>
              <a:rPr kumimoji="1" lang="ja-JP" sz="5400" b="1" kern="1200" dirty="0">
                <a:solidFill>
                  <a:srgbClr val="000000"/>
                </a:solidFill>
                <a:effectLst/>
                <a:latin typeface="ＭＳ Ｐゴシック"/>
                <a:ea typeface="Meiryo UI"/>
                <a:cs typeface="ＭＳ Ｐゴシック"/>
              </a:rPr>
              <a:t>×</a:t>
            </a:r>
            <a:endParaRPr lang="ja-JP" sz="1200" dirty="0">
              <a:effectLst/>
              <a:latin typeface="ＭＳ Ｐゴシック"/>
              <a:cs typeface="ＭＳ Ｐゴシック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102343" y="4521478"/>
            <a:ext cx="68669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win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6712" y="755576"/>
            <a:ext cx="5762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大学と行政がタッグを組んで、社会課題の解決に向けてアプローチ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大学が有するシーズ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行政の持つフィールド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などをかけ合わせ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 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社会課題の解決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研究成果の実証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学生の教育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を同時に実現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666373" y="8389985"/>
            <a:ext cx="2133041" cy="7078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問合せ先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大阪府政策企画部企画室計画課　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6944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6205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（直通）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担当：栗田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088" y="2272965"/>
            <a:ext cx="3219896" cy="1477328"/>
          </a:xfrm>
          <a:prstGeom prst="rect">
            <a:avLst/>
          </a:prstGeom>
          <a:ln w="19050">
            <a:solidFill>
              <a:srgbClr val="385D8A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研究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成果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を実証したい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学生に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教育や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研究の場を提供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したい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行政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の持っているデータを活用したい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8900" indent="-88900"/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自治体と共同プロジェクトの補助金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8900" indent="-88900"/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を獲得したい</a:t>
            </a:r>
            <a:endParaRPr lang="en-US" altLang="ja-JP" sz="1500" dirty="0"/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地域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とのつながりを強めたい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91126" y="2272965"/>
            <a:ext cx="3222250" cy="1477328"/>
          </a:xfrm>
          <a:prstGeom prst="rect">
            <a:avLst/>
          </a:prstGeom>
          <a:solidFill>
            <a:schemeClr val="bg1"/>
          </a:solidFill>
          <a:ln w="19050">
            <a:solidFill>
              <a:srgbClr val="385D8A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先生や学生の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知見をもらいたい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や研究に共同で取り組みたい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AI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やドローンなど先端技術の活用を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したい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授業や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ゼミ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で取り上げてもらい学生の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意見を聞きたい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-1" y="1619672"/>
            <a:ext cx="6858001" cy="365261"/>
          </a:xfrm>
          <a:prstGeom prst="rect">
            <a:avLst/>
          </a:prstGeom>
          <a:solidFill>
            <a:srgbClr val="002B8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kumimoji="0" lang="ja-JP" altLang="en-US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0" lang="ja-JP" altLang="en-US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</a:t>
            </a:r>
            <a:r>
              <a:rPr kumimoji="0" lang="ja-JP" altLang="en-US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</a:t>
            </a:r>
            <a:r>
              <a:rPr kumimoji="0" lang="ja-JP" altLang="en-US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</a:t>
            </a:r>
            <a:endParaRPr kumimoji="0" lang="en-US" altLang="ja-JP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1700809" y="607284"/>
            <a:ext cx="6552727" cy="45719"/>
          </a:xfrm>
          <a:prstGeom prst="rect">
            <a:avLst/>
          </a:prstGeom>
          <a:gradFill rotWithShape="1">
            <a:gsLst>
              <a:gs pos="0">
                <a:srgbClr val="002B8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91374" tIns="45687" rIns="91374" bIns="45687" anchor="ctr"/>
          <a:lstStyle/>
          <a:p>
            <a:pPr defTabSz="910322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0" y="3851920"/>
            <a:ext cx="6885384" cy="365261"/>
          </a:xfrm>
          <a:prstGeom prst="rect">
            <a:avLst/>
          </a:prstGeom>
          <a:solidFill>
            <a:srgbClr val="002B8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kumimoji="0" lang="ja-JP" altLang="en-US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0" lang="ja-JP" altLang="en-US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kumimoji="0" lang="ja-JP" altLang="en-US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年度からの取組み</a:t>
            </a:r>
            <a:r>
              <a:rPr kumimoji="0" lang="ja-JP" altLang="en-US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</a:t>
            </a:r>
            <a:endParaRPr kumimoji="0" lang="en-US" altLang="ja-JP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2153" y="2046499"/>
            <a:ext cx="1040583" cy="29325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kumimoji="0" lang="ja-JP" altLang="en-US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</a:t>
            </a:r>
            <a:r>
              <a:rPr kumimoji="0" lang="ja-JP" altLang="en-US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</a:t>
            </a:r>
            <a:endParaRPr kumimoji="0" lang="en-US" altLang="ja-JP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540545" y="2046499"/>
            <a:ext cx="1040583" cy="29325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kumimoji="0" lang="ja-JP" altLang="en-US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kumimoji="0" lang="ja-JP" altLang="en-US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</a:t>
            </a:r>
            <a:endParaRPr kumimoji="0" lang="en-US" altLang="ja-JP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118655" y="5241558"/>
            <a:ext cx="68669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win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59556" y="6825828"/>
            <a:ext cx="2841451" cy="1418580"/>
          </a:xfrm>
          <a:prstGeom prst="rect">
            <a:avLst/>
          </a:prstGeom>
          <a:solidFill>
            <a:schemeClr val="bg1"/>
          </a:solidFill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研究の推進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成果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実証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学生の教育の場の確保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地域と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のつながりの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強化　</a:t>
            </a:r>
            <a:r>
              <a:rPr lang="en-US" altLang="ja-JP" sz="16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etc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91126" y="6537797"/>
            <a:ext cx="3078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府政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への関心の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501008" y="6825828"/>
            <a:ext cx="2952328" cy="1418580"/>
          </a:xfrm>
          <a:prstGeom prst="rect">
            <a:avLst/>
          </a:prstGeom>
          <a:solidFill>
            <a:schemeClr val="bg1"/>
          </a:solidFill>
          <a:ln w="952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な政策の立案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施策の改善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府政への関心の向上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600" dirty="0" err="1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etc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59557" y="6444208"/>
            <a:ext cx="5793779" cy="5040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相互の強みを持ち寄り社会</a:t>
            </a:r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課題の解決を推進</a:t>
            </a:r>
            <a:endParaRPr kumimoji="1" lang="ja-JP" altLang="en-US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29000" y="6948264"/>
            <a:ext cx="1692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〈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府のメリット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84684" y="6948244"/>
            <a:ext cx="1692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のメリット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二等辺三角形 5"/>
          <p:cNvSpPr/>
          <p:nvPr/>
        </p:nvSpPr>
        <p:spPr>
          <a:xfrm rot="10800000">
            <a:off x="271798" y="5846564"/>
            <a:ext cx="6314405" cy="597643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69638" y="5918572"/>
            <a:ext cx="3318724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大学事務局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企画室が連携して</a:t>
            </a:r>
            <a:r>
              <a:rPr kumimoji="1" lang="ja-JP" altLang="en-US" sz="1400" b="1" dirty="0" smtClean="0">
                <a:solidFill>
                  <a:srgbClr val="FF505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マッチング</a:t>
            </a:r>
            <a:endParaRPr kumimoji="1" lang="ja-JP" altLang="en-US" sz="1400" b="1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2"/>
          <p:cNvSpPr txBox="1">
            <a:spLocks noChangeArrowheads="1"/>
          </p:cNvSpPr>
          <p:nvPr/>
        </p:nvSpPr>
        <p:spPr bwMode="auto">
          <a:xfrm>
            <a:off x="5861169" y="14877"/>
            <a:ext cx="980673" cy="3231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参考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３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64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210</Words>
  <Application>Microsoft Office PowerPoint</Application>
  <PresentationFormat>画面に合わせる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ゴシック</vt:lpstr>
      <vt:lpstr>ＭＳ 明朝</vt:lpstr>
      <vt:lpstr>Arial</vt:lpstr>
      <vt:lpstr>Calibri</vt:lpstr>
      <vt:lpstr>Century</vt:lpstr>
      <vt:lpstr>Times New Roman</vt:lpstr>
      <vt:lpstr>Office ​​テーマ</vt:lpstr>
      <vt:lpstr>大学×大阪府プロジェクト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大阪府と府内大学との連携について</dc:title>
  <dc:creator>HOSTNAME</dc:creator>
  <cp:lastModifiedBy>原野　利暢</cp:lastModifiedBy>
  <cp:revision>80</cp:revision>
  <cp:lastPrinted>2019-07-19T10:28:02Z</cp:lastPrinted>
  <dcterms:created xsi:type="dcterms:W3CDTF">2017-05-18T03:59:57Z</dcterms:created>
  <dcterms:modified xsi:type="dcterms:W3CDTF">2019-07-19T10:28:57Z</dcterms:modified>
</cp:coreProperties>
</file>