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6" r:id="rId3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水間　健二" initials="水間　健二" lastIdx="1" clrIdx="0">
    <p:extLst>
      <p:ext uri="{19B8F6BF-5375-455C-9EA6-DF929625EA0E}">
        <p15:presenceInfo xmlns:p15="http://schemas.microsoft.com/office/powerpoint/2012/main" userId="S-1-5-21-161959346-1900351369-444732941-78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50" autoAdjust="0"/>
    <p:restoredTop sz="94660"/>
  </p:normalViewPr>
  <p:slideViewPr>
    <p:cSldViewPr snapToGrid="0">
      <p:cViewPr varScale="1">
        <p:scale>
          <a:sx n="74" d="100"/>
          <a:sy n="74" d="100"/>
        </p:scale>
        <p:origin x="60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1CEAC-3528-466A-B57C-79B0F86E1AE6}" type="datetimeFigureOut">
              <a:rPr kumimoji="1" lang="ja-JP" altLang="en-US" smtClean="0"/>
              <a:t>2019/7/19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0CDD-9E3B-454F-8AEA-52BA595A8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480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1CEAC-3528-466A-B57C-79B0F86E1AE6}" type="datetimeFigureOut">
              <a:rPr kumimoji="1" lang="ja-JP" altLang="en-US" smtClean="0"/>
              <a:t>2019/7/19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0CDD-9E3B-454F-8AEA-52BA595A8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8231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1CEAC-3528-466A-B57C-79B0F86E1AE6}" type="datetimeFigureOut">
              <a:rPr kumimoji="1" lang="ja-JP" altLang="en-US" smtClean="0"/>
              <a:t>2019/7/19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0CDD-9E3B-454F-8AEA-52BA595A8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2369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1CEAC-3528-466A-B57C-79B0F86E1AE6}" type="datetimeFigureOut">
              <a:rPr kumimoji="1" lang="ja-JP" altLang="en-US" smtClean="0"/>
              <a:t>2019/7/19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0CDD-9E3B-454F-8AEA-52BA595A8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3247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1CEAC-3528-466A-B57C-79B0F86E1AE6}" type="datetimeFigureOut">
              <a:rPr kumimoji="1" lang="ja-JP" altLang="en-US" smtClean="0"/>
              <a:t>2019/7/19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0CDD-9E3B-454F-8AEA-52BA595A8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6944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1CEAC-3528-466A-B57C-79B0F86E1AE6}" type="datetimeFigureOut">
              <a:rPr kumimoji="1" lang="ja-JP" altLang="en-US" smtClean="0"/>
              <a:t>2019/7/19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0CDD-9E3B-454F-8AEA-52BA595A8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6656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1CEAC-3528-466A-B57C-79B0F86E1AE6}" type="datetimeFigureOut">
              <a:rPr kumimoji="1" lang="ja-JP" altLang="en-US" smtClean="0"/>
              <a:t>2019/7/19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0CDD-9E3B-454F-8AEA-52BA595A8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88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1CEAC-3528-466A-B57C-79B0F86E1AE6}" type="datetimeFigureOut">
              <a:rPr kumimoji="1" lang="ja-JP" altLang="en-US" smtClean="0"/>
              <a:t>2019/7/19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0CDD-9E3B-454F-8AEA-52BA595A8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4992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1CEAC-3528-466A-B57C-79B0F86E1AE6}" type="datetimeFigureOut">
              <a:rPr kumimoji="1" lang="ja-JP" altLang="en-US" smtClean="0"/>
              <a:t>2019/7/19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0CDD-9E3B-454F-8AEA-52BA595A8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704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1CEAC-3528-466A-B57C-79B0F86E1AE6}" type="datetimeFigureOut">
              <a:rPr kumimoji="1" lang="ja-JP" altLang="en-US" smtClean="0"/>
              <a:t>2019/7/19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0CDD-9E3B-454F-8AEA-52BA595A8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8477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1CEAC-3528-466A-B57C-79B0F86E1AE6}" type="datetimeFigureOut">
              <a:rPr kumimoji="1" lang="ja-JP" altLang="en-US" smtClean="0"/>
              <a:t>2019/7/19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0CDD-9E3B-454F-8AEA-52BA595A8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1977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1CEAC-3528-466A-B57C-79B0F86E1AE6}" type="datetimeFigureOut">
              <a:rPr kumimoji="1" lang="ja-JP" altLang="en-US" smtClean="0"/>
              <a:t>2019/7/19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20CDD-9E3B-454F-8AEA-52BA595A8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640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fdma.go.jp/singi_kento/kento/items/houkokusyo.pdf" TargetMode="External"/><Relationship Id="rId4" Type="http://schemas.openxmlformats.org/officeDocument/2006/relationships/hyperlink" Target="https://www.fdma.go.jp/pressrelease/houdou/items/310320_houdou_1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906" y="0"/>
            <a:ext cx="8685086" cy="2912364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906" y="2912364"/>
            <a:ext cx="8670227" cy="3439859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166906" y="6352223"/>
            <a:ext cx="8035142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350" dirty="0"/>
              <a:t>報道提供：</a:t>
            </a:r>
            <a:r>
              <a:rPr lang="en-US" altLang="ja-JP" sz="1350" dirty="0">
                <a:hlinkClick r:id="rId4"/>
              </a:rPr>
              <a:t>https://www.fdma.go.jp/pressrelease/houdou/items/310320_houdou_1.pdf</a:t>
            </a:r>
            <a:endParaRPr lang="en-US" altLang="ja-JP" sz="1350" dirty="0"/>
          </a:p>
          <a:p>
            <a:r>
              <a:rPr lang="ja-JP" altLang="en-US" sz="1350" dirty="0"/>
              <a:t>報  告  書：</a:t>
            </a:r>
            <a:r>
              <a:rPr lang="en-US" altLang="ja-JP" sz="1350" dirty="0">
                <a:hlinkClick r:id="rId5"/>
              </a:rPr>
              <a:t>https://www.fdma.go.jp/singi_kento/kento/items/houkokusyo.pdf</a:t>
            </a:r>
            <a:endParaRPr lang="ja-JP" altLang="en-US" sz="1350" dirty="0"/>
          </a:p>
        </p:txBody>
      </p:sp>
      <p:sp>
        <p:nvSpPr>
          <p:cNvPr id="5" name="正方形/長方形 4"/>
          <p:cNvSpPr/>
          <p:nvPr/>
        </p:nvSpPr>
        <p:spPr>
          <a:xfrm>
            <a:off x="0" y="60333"/>
            <a:ext cx="9144000" cy="46166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anchor="ctr" anchorCtr="0">
            <a:spAutoFit/>
          </a:bodyPr>
          <a:lstStyle/>
          <a:p>
            <a:r>
              <a:rPr lang="ja-JP" altLang="en-US" b="1" dirty="0" smtClean="0"/>
              <a:t>　　　　平成</a:t>
            </a:r>
            <a:r>
              <a:rPr lang="en-US" altLang="ja-JP" b="1" dirty="0"/>
              <a:t>30 </a:t>
            </a:r>
            <a:r>
              <a:rPr lang="ja-JP" altLang="en-US" b="1" dirty="0"/>
              <a:t>年度石油コンビナート等防災体制検討会報告書の</a:t>
            </a:r>
            <a:r>
              <a:rPr lang="ja-JP" altLang="en-US" b="1" dirty="0" smtClean="0"/>
              <a:t>概要</a:t>
            </a:r>
            <a:r>
              <a:rPr lang="ja-JP" altLang="en-US" sz="2400" b="1" dirty="0"/>
              <a:t>　</a:t>
            </a:r>
          </a:p>
        </p:txBody>
      </p:sp>
      <p:sp>
        <p:nvSpPr>
          <p:cNvPr id="8" name="テキスト ボックス 2"/>
          <p:cNvSpPr txBox="1">
            <a:spLocks noChangeArrowheads="1"/>
          </p:cNvSpPr>
          <p:nvPr/>
        </p:nvSpPr>
        <p:spPr bwMode="auto">
          <a:xfrm>
            <a:off x="7688688" y="75183"/>
            <a:ext cx="1435468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spAutoFit/>
          </a:bodyPr>
          <a:lstStyle/>
          <a:p>
            <a:pPr algn="ctr">
              <a:lnSpc>
                <a:spcPts val="1800"/>
              </a:lnSpc>
              <a:spcAft>
                <a:spcPts val="0"/>
              </a:spcAft>
            </a:pPr>
            <a:r>
              <a:rPr lang="ja-JP" altLang="en-US" sz="1600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参考</a:t>
            </a:r>
            <a:r>
              <a:rPr lang="ja-JP" sz="1600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資料１</a:t>
            </a:r>
            <a:endParaRPr lang="ja-JP" sz="12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75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379" y="146050"/>
            <a:ext cx="8454771" cy="3447288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379" y="3722828"/>
            <a:ext cx="8454771" cy="2994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14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1535</TotalTime>
  <Words>16</Words>
  <Application>Microsoft Office PowerPoint</Application>
  <PresentationFormat>画面に合わせる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ＭＳ ゴシック</vt:lpstr>
      <vt:lpstr>ＭＳ 明朝</vt:lpstr>
      <vt:lpstr>游ゴシック</vt:lpstr>
      <vt:lpstr>游ゴシック Light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石油コンビナート防災関係の情報提供</dc:title>
  <dc:creator>水間　健二</dc:creator>
  <cp:lastModifiedBy>原野　利暢</cp:lastModifiedBy>
  <cp:revision>80</cp:revision>
  <cp:lastPrinted>2019-07-19T10:12:13Z</cp:lastPrinted>
  <dcterms:created xsi:type="dcterms:W3CDTF">2019-06-25T01:20:39Z</dcterms:created>
  <dcterms:modified xsi:type="dcterms:W3CDTF">2019-07-19T10:12:16Z</dcterms:modified>
</cp:coreProperties>
</file>