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5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906000" cy="6858000" type="A4"/>
  <p:notesSz cx="6807200" cy="9939338"/>
  <p:defaultTextStyle>
    <a:defPPr>
      <a:defRPr lang="ja-JP"/>
    </a:defPPr>
    <a:lvl1pPr marL="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牟礼　裕一" initials="牟礼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5C040"/>
    <a:srgbClr val="FFFFFF"/>
    <a:srgbClr val="339933"/>
    <a:srgbClr val="4F81BD"/>
    <a:srgbClr val="FFFFCC"/>
    <a:srgbClr val="FFFF99"/>
    <a:srgbClr val="FFCC99"/>
    <a:srgbClr val="CCFF9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8" autoAdjust="0"/>
    <p:restoredTop sz="98022" autoAdjust="0"/>
  </p:normalViewPr>
  <p:slideViewPr>
    <p:cSldViewPr>
      <p:cViewPr>
        <p:scale>
          <a:sx n="68" d="100"/>
          <a:sy n="68" d="100"/>
        </p:scale>
        <p:origin x="-1092" y="-198"/>
      </p:cViewPr>
      <p:guideLst>
        <p:guide orient="horz" pos="199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notesViewPr>
    <p:cSldViewPr>
      <p:cViewPr>
        <p:scale>
          <a:sx n="90" d="100"/>
          <a:sy n="90" d="100"/>
        </p:scale>
        <p:origin x="-2046" y="1080"/>
      </p:cViewPr>
      <p:guideLst>
        <p:guide orient="horz" pos="2894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3"/>
            <a:ext cx="2949575" cy="49688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3"/>
            <a:ext cx="2949575" cy="49688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37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3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15" tIns="45708" rIns="91415" bIns="457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23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1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1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59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2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9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18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9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8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65A0B97-5C23-42E6-B4BC-5E3B843ADA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2018/9/7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51B43EF-62F3-4413-9479-50614FC77B0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2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住まいの安心・安全の確保について</a:t>
            </a:r>
            <a:endParaRPr kumimoji="0" lang="ja-JP" altLang="en-US" sz="2400" b="1" kern="0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06338" y="548680"/>
            <a:ext cx="9493324" cy="936104"/>
          </a:xfrm>
          <a:prstGeom prst="roundRect">
            <a:avLst>
              <a:gd name="adj" fmla="val 6140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36000" rIns="35992" bIns="36000" rtlCol="0" anchor="ctr"/>
          <a:lstStyle/>
          <a:p>
            <a:pPr marL="357505" indent="-285750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大阪北部を震源とする地震の際に創設した府独自の支援策である</a:t>
            </a:r>
            <a:r>
              <a:rPr lang="zh-TW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zh-TW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大阪版</a:t>
            </a:r>
            <a:r>
              <a:rPr lang="ja-JP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みなし仮設住宅</a:t>
            </a:r>
            <a:r>
              <a:rPr lang="zh-TW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  <a:r>
              <a:rPr lang="zh-TW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pc="-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zh-TW" altLang="en-US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「大阪版被災住宅無利子融資制度」</a:t>
            </a:r>
            <a:r>
              <a:rPr lang="ja-JP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台風</a:t>
            </a:r>
            <a:r>
              <a:rPr lang="en-US" altLang="ja-JP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号の被災者についても適用</a:t>
            </a:r>
            <a:r>
              <a:rPr lang="ja-JP" altLang="en-US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804" y="1484784"/>
            <a:ext cx="7379197" cy="461643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大阪府独自の支援策</a:t>
            </a:r>
            <a:r>
              <a:rPr lang="en-US" altLang="ja-JP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】</a:t>
            </a:r>
            <a:endParaRPr lang="ja-JP" altLang="en-US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23904"/>
              </p:ext>
            </p:extLst>
          </p:nvPr>
        </p:nvGraphicFramePr>
        <p:xfrm>
          <a:off x="324954" y="1946427"/>
          <a:ext cx="9374708" cy="1410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550"/>
                <a:gridCol w="7909158"/>
              </a:tblGrid>
              <a:tr h="1410565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ja-JP" altLang="en-US" sz="1400" b="1" dirty="0" smtClean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大阪版みなし</a:t>
                      </a:r>
                    </a:p>
                    <a:p>
                      <a:pPr indent="0" algn="l">
                        <a:buNone/>
                      </a:pPr>
                      <a:r>
                        <a:rPr lang="ja-JP" altLang="en-US" sz="1400" b="1" dirty="0" smtClean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仮設住宅制度</a:t>
                      </a:r>
                    </a:p>
                  </a:txBody>
                  <a:tcPr marL="72000" marR="72000" marT="36000" marB="36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対 象 者：「大阪府北部を震源とする地震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」、「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年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7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月豪雨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」及び「台風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21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号」に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より、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一　　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　部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損壊以上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のり災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証明書を有し、避難所から自宅に帰ることが困難な方等、市町村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が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　認める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制度概要：府営住宅、府公社賃貸住宅、ＵＲ賃貸住宅、民間賃貸住宅を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提供（原則１年間）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　（府と市町村が共同で実施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現在、各市町村に対して制度実施の意向を確認中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</a:txBody>
                  <a:tcPr marL="72000" marR="72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13668"/>
              </p:ext>
            </p:extLst>
          </p:nvPr>
        </p:nvGraphicFramePr>
        <p:xfrm>
          <a:off x="324954" y="3501008"/>
          <a:ext cx="9374708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550"/>
                <a:gridCol w="7909158"/>
              </a:tblGrid>
              <a:tr h="3168352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zh-TW" altLang="en-US" sz="1400" b="1" dirty="0" smtClean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大阪版被災住宅</a:t>
                      </a:r>
                      <a:endParaRPr lang="en-US" altLang="zh-TW" sz="1400" b="1" dirty="0" smtClean="0">
                        <a:solidFill>
                          <a:srgbClr val="FFFF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TW" altLang="en-US" sz="1400" b="1" dirty="0" smtClean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無利子融資制度</a:t>
                      </a:r>
                      <a:endParaRPr lang="ja-JP" altLang="en-US" sz="1400" b="1" dirty="0">
                        <a:solidFill>
                          <a:srgbClr val="FFFF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</a:txBody>
                  <a:tcPr marL="72000" marR="72000" marT="36000" marB="36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対象</a:t>
                      </a: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経費：被災住宅の補修費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制度概要：取扱金融機関の協力を得て被災者の金利負担をゼロとする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⇒一部損壊の場合：上限２００万円　全半壊の場合：上限３００万円</a:t>
                      </a:r>
                      <a:endParaRPr lang="en-US" altLang="ja-JP" sz="1400" b="1" u="none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      </a:t>
                      </a: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  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⇒「大阪府北部を震源とする地震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」、「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平成３０年７月豪雨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」及び「台風</a:t>
                      </a:r>
                      <a:r>
                        <a:rPr lang="en-US" altLang="ja-JP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21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号」に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より、</a:t>
                      </a:r>
                      <a:endParaRPr lang="en-US" altLang="ja-JP" sz="1400" b="1" u="none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　　一部損壊以上のり災証明書を有する方を対象</a:t>
                      </a:r>
                      <a:endParaRPr lang="en-US" altLang="ja-JP" sz="1400" b="1" u="none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受付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】</a:t>
                      </a: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・住宅金融支援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機構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（制度に関する問合せ：お客さまコールセンター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　　　　　　　　　　　　　（災害専用ダイヤル）電話０１２０－０８６－３５３）</a:t>
                      </a: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住宅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金融支援機構の受付窓口として、りそな銀行の大阪府内の各支店等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　（８５店舗）を追加（出張所・セブンデイズプラザを除く）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・大阪シティ信用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金庫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（問合せ：審査部　０６－６２０１－２８８９）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・大阪信用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金庫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　　（問合せ：融資部　０６－６７７５－６５８４）</a:t>
                      </a:r>
                    </a:p>
                  </a:txBody>
                  <a:tcPr marL="72000" marR="72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94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121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HOSTNAME</cp:lastModifiedBy>
  <cp:revision>1860</cp:revision>
  <cp:lastPrinted>2018-08-01T05:52:39Z</cp:lastPrinted>
  <dcterms:created xsi:type="dcterms:W3CDTF">2015-07-03T07:38:00Z</dcterms:created>
  <dcterms:modified xsi:type="dcterms:W3CDTF">2018-09-07T05:22:08Z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1041-10.8.0.6184</vt:lpwstr>
  </property>
</Properties>
</file>